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5" r:id="rId47"/>
    <p:sldId id="306" r:id="rId48"/>
    <p:sldId id="307" r:id="rId49"/>
    <p:sldId id="309" r:id="rId50"/>
    <p:sldId id="310" r:id="rId51"/>
    <p:sldId id="311" r:id="rId52"/>
    <p:sldId id="312"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752</c:v>
                </c:pt>
                <c:pt idx="1">
                  <c:v>754</c:v>
                </c:pt>
                <c:pt idx="2">
                  <c:v>754</c:v>
                </c:pt>
                <c:pt idx="3">
                  <c:v>758</c:v>
                </c:pt>
                <c:pt idx="4">
                  <c:v>758</c:v>
                </c:pt>
                <c:pt idx="5">
                  <c:v>760</c:v>
                </c:pt>
                <c:pt idx="6">
                  <c:v>761</c:v>
                </c:pt>
                <c:pt idx="7">
                  <c:v>814</c:v>
                </c:pt>
                <c:pt idx="8">
                  <c:v>838</c:v>
                </c:pt>
                <c:pt idx="9">
                  <c:v>839</c:v>
                </c:pt>
                <c:pt idx="10">
                  <c:v>840</c:v>
                </c:pt>
                <c:pt idx="11">
                  <c:v>843</c:v>
                </c:pt>
                <c:pt idx="12">
                  <c:v>845</c:v>
                </c:pt>
                <c:pt idx="13">
                  <c:v>849</c:v>
                </c:pt>
                <c:pt idx="14">
                  <c:v>869</c:v>
                </c:pt>
                <c:pt idx="15">
                  <c:v>872</c:v>
                </c:pt>
                <c:pt idx="16">
                  <c:v>874</c:v>
                </c:pt>
                <c:pt idx="17">
                  <c:v>875</c:v>
                </c:pt>
                <c:pt idx="18">
                  <c:v>875</c:v>
                </c:pt>
                <c:pt idx="19">
                  <c:v>877</c:v>
                </c:pt>
                <c:pt idx="20">
                  <c:v>882</c:v>
                </c:pt>
                <c:pt idx="21">
                  <c:v>884</c:v>
                </c:pt>
                <c:pt idx="22">
                  <c:v>883</c:v>
                </c:pt>
                <c:pt idx="23">
                  <c:v>884</c:v>
                </c:pt>
                <c:pt idx="24">
                  <c:v>885</c:v>
                </c:pt>
                <c:pt idx="25">
                  <c:v>885</c:v>
                </c:pt>
                <c:pt idx="26">
                  <c:v>885</c:v>
                </c:pt>
                <c:pt idx="27">
                  <c:v>885</c:v>
                </c:pt>
                <c:pt idx="28">
                  <c:v>884</c:v>
                </c:pt>
              </c:numCache>
            </c:numRef>
          </c:val>
          <c:smooth val="0"/>
          <c:extLst>
            <c:ext xmlns:c16="http://schemas.microsoft.com/office/drawing/2014/chart" uri="{C3380CC4-5D6E-409C-BE32-E72D297353CC}">
              <c16:uniqueId val="{00000000-106C-43E0-9DD2-8AC1C38FB742}"/>
            </c:ext>
          </c:extLst>
        </c:ser>
        <c:dLbls>
          <c:showLegendKey val="0"/>
          <c:showVal val="0"/>
          <c:showCatName val="0"/>
          <c:showSerName val="0"/>
          <c:showPercent val="0"/>
          <c:showBubbleSize val="0"/>
        </c:dLbls>
        <c:smooth val="0"/>
        <c:axId val="308583168"/>
        <c:axId val="308584152"/>
      </c:lineChart>
      <c:dateAx>
        <c:axId val="30858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84152"/>
        <c:crosses val="autoZero"/>
        <c:auto val="1"/>
        <c:lblOffset val="100"/>
        <c:baseTimeUnit val="days"/>
      </c:dateAx>
      <c:valAx>
        <c:axId val="30858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8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6</c:v>
                </c:pt>
                <c:pt idx="1">
                  <c:v>4</c:v>
                </c:pt>
                <c:pt idx="2">
                  <c:v>1</c:v>
                </c:pt>
                <c:pt idx="3">
                  <c:v>4</c:v>
                </c:pt>
                <c:pt idx="4">
                  <c:v>0</c:v>
                </c:pt>
                <c:pt idx="5">
                  <c:v>0</c:v>
                </c:pt>
                <c:pt idx="6">
                  <c:v>3</c:v>
                </c:pt>
                <c:pt idx="7">
                  <c:v>35</c:v>
                </c:pt>
                <c:pt idx="8">
                  <c:v>40</c:v>
                </c:pt>
                <c:pt idx="9">
                  <c:v>2</c:v>
                </c:pt>
                <c:pt idx="10">
                  <c:v>1</c:v>
                </c:pt>
                <c:pt idx="11">
                  <c:v>3</c:v>
                </c:pt>
                <c:pt idx="12">
                  <c:v>2</c:v>
                </c:pt>
                <c:pt idx="13">
                  <c:v>4</c:v>
                </c:pt>
                <c:pt idx="14">
                  <c:v>17</c:v>
                </c:pt>
                <c:pt idx="15">
                  <c:v>5</c:v>
                </c:pt>
                <c:pt idx="16">
                  <c:v>3</c:v>
                </c:pt>
                <c:pt idx="17">
                  <c:v>2</c:v>
                </c:pt>
                <c:pt idx="18">
                  <c:v>0</c:v>
                </c:pt>
                <c:pt idx="19">
                  <c:v>2</c:v>
                </c:pt>
                <c:pt idx="20">
                  <c:v>3</c:v>
                </c:pt>
                <c:pt idx="21">
                  <c:v>3</c:v>
                </c:pt>
                <c:pt idx="22">
                  <c:v>1</c:v>
                </c:pt>
                <c:pt idx="23">
                  <c:v>-1</c:v>
                </c:pt>
                <c:pt idx="24">
                  <c:v>1</c:v>
                </c:pt>
                <c:pt idx="25">
                  <c:v>0</c:v>
                </c:pt>
                <c:pt idx="26">
                  <c:v>0</c:v>
                </c:pt>
                <c:pt idx="27">
                  <c:v>0</c:v>
                </c:pt>
                <c:pt idx="28">
                  <c:v>0</c:v>
                </c:pt>
              </c:numCache>
            </c:numRef>
          </c:val>
          <c:smooth val="0"/>
          <c:extLst>
            <c:ext xmlns:c16="http://schemas.microsoft.com/office/drawing/2014/chart" uri="{C3380CC4-5D6E-409C-BE32-E72D297353CC}">
              <c16:uniqueId val="{00000000-05E5-4DFB-9EEE-1F670E6889D3}"/>
            </c:ext>
          </c:extLst>
        </c:ser>
        <c:dLbls>
          <c:showLegendKey val="0"/>
          <c:showVal val="0"/>
          <c:showCatName val="0"/>
          <c:showSerName val="0"/>
          <c:showPercent val="0"/>
          <c:showBubbleSize val="0"/>
        </c:dLbls>
        <c:smooth val="0"/>
        <c:axId val="309854880"/>
        <c:axId val="309857176"/>
      </c:lineChart>
      <c:dateAx>
        <c:axId val="30985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57176"/>
        <c:crosses val="autoZero"/>
        <c:auto val="1"/>
        <c:lblOffset val="100"/>
        <c:baseTimeUnit val="days"/>
      </c:dateAx>
      <c:valAx>
        <c:axId val="30985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5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c:v>
                </c:pt>
                <c:pt idx="1">
                  <c:v>0</c:v>
                </c:pt>
                <c:pt idx="2">
                  <c:v>0</c:v>
                </c:pt>
                <c:pt idx="3">
                  <c:v>0</c:v>
                </c:pt>
                <c:pt idx="4">
                  <c:v>0</c:v>
                </c:pt>
                <c:pt idx="5">
                  <c:v>1</c:v>
                </c:pt>
                <c:pt idx="6">
                  <c:v>0</c:v>
                </c:pt>
                <c:pt idx="7">
                  <c:v>1</c:v>
                </c:pt>
                <c:pt idx="8">
                  <c:v>0</c:v>
                </c:pt>
                <c:pt idx="9">
                  <c:v>1</c:v>
                </c:pt>
                <c:pt idx="10">
                  <c:v>1</c:v>
                </c:pt>
                <c:pt idx="11">
                  <c:v>1</c:v>
                </c:pt>
                <c:pt idx="12">
                  <c:v>0</c:v>
                </c:pt>
                <c:pt idx="13">
                  <c:v>0</c:v>
                </c:pt>
                <c:pt idx="14">
                  <c:v>0</c:v>
                </c:pt>
                <c:pt idx="15">
                  <c:v>0</c:v>
                </c:pt>
                <c:pt idx="16">
                  <c:v>0</c:v>
                </c:pt>
                <c:pt idx="17">
                  <c:v>0</c:v>
                </c:pt>
                <c:pt idx="18">
                  <c:v>1</c:v>
                </c:pt>
                <c:pt idx="19">
                  <c:v>1</c:v>
                </c:pt>
                <c:pt idx="20">
                  <c:v>1</c:v>
                </c:pt>
                <c:pt idx="21">
                  <c:v>0</c:v>
                </c:pt>
                <c:pt idx="22">
                  <c:v>1</c:v>
                </c:pt>
                <c:pt idx="23">
                  <c:v>1</c:v>
                </c:pt>
                <c:pt idx="24">
                  <c:v>0</c:v>
                </c:pt>
                <c:pt idx="25">
                  <c:v>0</c:v>
                </c:pt>
                <c:pt idx="26">
                  <c:v>0</c:v>
                </c:pt>
                <c:pt idx="27">
                  <c:v>0</c:v>
                </c:pt>
                <c:pt idx="28">
                  <c:v>0</c:v>
                </c:pt>
              </c:numCache>
            </c:numRef>
          </c:val>
          <c:smooth val="0"/>
          <c:extLst>
            <c:ext xmlns:c16="http://schemas.microsoft.com/office/drawing/2014/chart" uri="{C3380CC4-5D6E-409C-BE32-E72D297353CC}">
              <c16:uniqueId val="{00000000-92FD-4875-A54C-D5B3B983B7CA}"/>
            </c:ext>
          </c:extLst>
        </c:ser>
        <c:dLbls>
          <c:showLegendKey val="0"/>
          <c:showVal val="0"/>
          <c:showCatName val="0"/>
          <c:showSerName val="0"/>
          <c:showPercent val="0"/>
          <c:showBubbleSize val="0"/>
        </c:dLbls>
        <c:smooth val="0"/>
        <c:axId val="305242528"/>
        <c:axId val="305238592"/>
      </c:lineChart>
      <c:dateAx>
        <c:axId val="305242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38592"/>
        <c:crosses val="autoZero"/>
        <c:auto val="1"/>
        <c:lblOffset val="100"/>
        <c:baseTimeUnit val="days"/>
      </c:dateAx>
      <c:valAx>
        <c:axId val="30523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4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2</c:v>
                </c:pt>
                <c:pt idx="3">
                  <c:v>5</c:v>
                </c:pt>
                <c:pt idx="4">
                  <c:v>3</c:v>
                </c:pt>
                <c:pt idx="5">
                  <c:v>0</c:v>
                </c:pt>
                <c:pt idx="6">
                  <c:v>2</c:v>
                </c:pt>
              </c:numCache>
            </c:numRef>
          </c:val>
          <c:extLst>
            <c:ext xmlns:c16="http://schemas.microsoft.com/office/drawing/2014/chart" uri="{C3380CC4-5D6E-409C-BE32-E72D297353CC}">
              <c16:uniqueId val="{00000000-73AB-44E9-B671-D7512EEAD3C5}"/>
            </c:ext>
          </c:extLst>
        </c:ser>
        <c:dLbls>
          <c:showLegendKey val="0"/>
          <c:showVal val="0"/>
          <c:showCatName val="0"/>
          <c:showSerName val="0"/>
          <c:showPercent val="0"/>
          <c:showBubbleSize val="0"/>
        </c:dLbls>
        <c:gapWidth val="219"/>
        <c:overlap val="-27"/>
        <c:axId val="369701152"/>
        <c:axId val="369701480"/>
      </c:barChart>
      <c:catAx>
        <c:axId val="36970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01480"/>
        <c:crosses val="autoZero"/>
        <c:auto val="1"/>
        <c:lblAlgn val="ctr"/>
        <c:lblOffset val="100"/>
        <c:noMultiLvlLbl val="0"/>
      </c:catAx>
      <c:valAx>
        <c:axId val="36970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0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6.6577896138482</c:v>
                </c:pt>
                <c:pt idx="2">
                  <c:v>0</c:v>
                </c:pt>
                <c:pt idx="3">
                  <c:v>8.4656084656085007</c:v>
                </c:pt>
                <c:pt idx="4">
                  <c:v>1.3192612137202999</c:v>
                </c:pt>
                <c:pt idx="5">
                  <c:v>9.4986807387862999</c:v>
                </c:pt>
                <c:pt idx="6">
                  <c:v>0</c:v>
                </c:pt>
                <c:pt idx="7">
                  <c:v>9.6401028277634992</c:v>
                </c:pt>
                <c:pt idx="8">
                  <c:v>0</c:v>
                </c:pt>
                <c:pt idx="9">
                  <c:v>0</c:v>
                </c:pt>
                <c:pt idx="10">
                  <c:v>5.8472553699283996</c:v>
                </c:pt>
                <c:pt idx="11">
                  <c:v>0</c:v>
                </c:pt>
                <c:pt idx="12">
                  <c:v>0</c:v>
                </c:pt>
                <c:pt idx="13">
                  <c:v>2.4822695035461</c:v>
                </c:pt>
                <c:pt idx="14">
                  <c:v>4.3224299065420997</c:v>
                </c:pt>
                <c:pt idx="15">
                  <c:v>1.9607843137255001</c:v>
                </c:pt>
                <c:pt idx="16">
                  <c:v>0</c:v>
                </c:pt>
                <c:pt idx="17">
                  <c:v>0</c:v>
                </c:pt>
                <c:pt idx="18">
                  <c:v>0</c:v>
                </c:pt>
                <c:pt idx="19">
                  <c:v>5.9360730593606998</c:v>
                </c:pt>
                <c:pt idx="20">
                  <c:v>0</c:v>
                </c:pt>
                <c:pt idx="21">
                  <c:v>2.2701475595914</c:v>
                </c:pt>
                <c:pt idx="22">
                  <c:v>4.9830124575310997</c:v>
                </c:pt>
                <c:pt idx="23">
                  <c:v>0</c:v>
                </c:pt>
                <c:pt idx="24">
                  <c:v>0</c:v>
                </c:pt>
                <c:pt idx="25">
                  <c:v>0</c:v>
                </c:pt>
                <c:pt idx="26">
                  <c:v>8.1447963800905008</c:v>
                </c:pt>
                <c:pt idx="27">
                  <c:v>0</c:v>
                </c:pt>
                <c:pt idx="28">
                  <c:v>0</c:v>
                </c:pt>
              </c:numCache>
            </c:numRef>
          </c:val>
          <c:smooth val="0"/>
          <c:extLst>
            <c:ext xmlns:c16="http://schemas.microsoft.com/office/drawing/2014/chart" uri="{C3380CC4-5D6E-409C-BE32-E72D297353CC}">
              <c16:uniqueId val="{00000000-527B-4710-AC93-633FF8581A6D}"/>
            </c:ext>
          </c:extLst>
        </c:ser>
        <c:dLbls>
          <c:showLegendKey val="0"/>
          <c:showVal val="0"/>
          <c:showCatName val="0"/>
          <c:showSerName val="0"/>
          <c:showPercent val="0"/>
          <c:showBubbleSize val="0"/>
        </c:dLbls>
        <c:smooth val="0"/>
        <c:axId val="369707384"/>
        <c:axId val="369708368"/>
      </c:lineChart>
      <c:dateAx>
        <c:axId val="36970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08368"/>
        <c:crosses val="autoZero"/>
        <c:auto val="1"/>
        <c:lblOffset val="100"/>
        <c:baseTimeUnit val="days"/>
      </c:dateAx>
      <c:valAx>
        <c:axId val="36970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0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Ford Gaberszik</c:v>
                </c:pt>
              </c:strCache>
            </c:strRef>
          </c:cat>
          <c:val>
            <c:numRef>
              <c:f>Sheet1!$B$2</c:f>
              <c:numCache>
                <c:formatCode>General</c:formatCode>
                <c:ptCount val="1"/>
                <c:pt idx="0">
                  <c:v>1</c:v>
                </c:pt>
              </c:numCache>
            </c:numRef>
          </c:val>
          <c:extLst>
            <c:ext xmlns:c16="http://schemas.microsoft.com/office/drawing/2014/chart" uri="{C3380CC4-5D6E-409C-BE32-E72D297353CC}">
              <c16:uniqueId val="{00000000-D638-4FE7-B28E-DBC50F6407D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Ford Gaberszik</c:v>
                </c:pt>
              </c:strCache>
            </c:strRef>
          </c:cat>
          <c:val>
            <c:numRef>
              <c:f>Sheet1!$C$2</c:f>
              <c:numCache>
                <c:formatCode>General</c:formatCode>
                <c:ptCount val="1"/>
                <c:pt idx="0">
                  <c:v>11</c:v>
                </c:pt>
              </c:numCache>
            </c:numRef>
          </c:val>
          <c:extLst>
            <c:ext xmlns:c16="http://schemas.microsoft.com/office/drawing/2014/chart" uri="{C3380CC4-5D6E-409C-BE32-E72D297353CC}">
              <c16:uniqueId val="{00000001-D638-4FE7-B28E-DBC50F6407DE}"/>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Autohaus Ford Gaberszik</c:v>
                </c:pt>
              </c:strCache>
            </c:strRef>
          </c:cat>
          <c:val>
            <c:numRef>
              <c:f>Sheet1!$D$2</c:f>
              <c:numCache>
                <c:formatCode>General</c:formatCode>
                <c:ptCount val="1"/>
                <c:pt idx="0">
                  <c:v>1</c:v>
                </c:pt>
              </c:numCache>
            </c:numRef>
          </c:val>
          <c:extLst>
            <c:ext xmlns:c16="http://schemas.microsoft.com/office/drawing/2014/chart" uri="{C3380CC4-5D6E-409C-BE32-E72D297353CC}">
              <c16:uniqueId val="{00000002-D638-4FE7-B28E-DBC50F6407DE}"/>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Ford Gaberszik</c:v>
                </c:pt>
              </c:strCache>
            </c:strRef>
          </c:cat>
          <c:val>
            <c:numRef>
              <c:f>Sheet1!$E$2</c:f>
              <c:numCache>
                <c:formatCode>General</c:formatCode>
                <c:ptCount val="1"/>
                <c:pt idx="0">
                  <c:v>3</c:v>
                </c:pt>
              </c:numCache>
            </c:numRef>
          </c:val>
          <c:extLst>
            <c:ext xmlns:c16="http://schemas.microsoft.com/office/drawing/2014/chart" uri="{C3380CC4-5D6E-409C-BE32-E72D297353CC}">
              <c16:uniqueId val="{00000003-D638-4FE7-B28E-DBC50F6407DE}"/>
            </c:ext>
          </c:extLst>
        </c:ser>
        <c:dLbls>
          <c:showLegendKey val="0"/>
          <c:showVal val="0"/>
          <c:showCatName val="0"/>
          <c:showSerName val="0"/>
          <c:showPercent val="0"/>
          <c:showBubbleSize val="0"/>
        </c:dLbls>
        <c:gapWidth val="150"/>
        <c:overlap val="100"/>
        <c:axId val="369650312"/>
        <c:axId val="369650968"/>
      </c:barChart>
      <c:catAx>
        <c:axId val="36965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50968"/>
        <c:crosses val="autoZero"/>
        <c:auto val="1"/>
        <c:lblAlgn val="ctr"/>
        <c:lblOffset val="100"/>
        <c:noMultiLvlLbl val="0"/>
      </c:catAx>
      <c:valAx>
        <c:axId val="369650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5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2.2613065326633</c:v>
                </c:pt>
                <c:pt idx="1">
                  <c:v>7.1141638604021997</c:v>
                </c:pt>
                <c:pt idx="2">
                  <c:v>0.47169811320755001</c:v>
                </c:pt>
                <c:pt idx="3">
                  <c:v>3.8399741482061001</c:v>
                </c:pt>
              </c:numCache>
            </c:numRef>
          </c:val>
          <c:extLst>
            <c:ext xmlns:c16="http://schemas.microsoft.com/office/drawing/2014/chart" uri="{C3380CC4-5D6E-409C-BE32-E72D297353CC}">
              <c16:uniqueId val="{00000000-47D0-4A0A-A383-815DE8982F86}"/>
            </c:ext>
          </c:extLst>
        </c:ser>
        <c:dLbls>
          <c:showLegendKey val="0"/>
          <c:showVal val="0"/>
          <c:showCatName val="0"/>
          <c:showSerName val="0"/>
          <c:showPercent val="0"/>
          <c:showBubbleSize val="0"/>
        </c:dLbls>
        <c:gapWidth val="219"/>
        <c:overlap val="-27"/>
        <c:axId val="369669008"/>
        <c:axId val="369672288"/>
      </c:barChart>
      <c:catAx>
        <c:axId val="36966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72288"/>
        <c:crosses val="autoZero"/>
        <c:auto val="1"/>
        <c:lblAlgn val="ctr"/>
        <c:lblOffset val="100"/>
        <c:noMultiLvlLbl val="0"/>
      </c:catAx>
      <c:valAx>
        <c:axId val="36967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6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36B-4F88-B4DF-629B2075AB4A}"/>
            </c:ext>
          </c:extLst>
        </c:ser>
        <c:dLbls>
          <c:showLegendKey val="0"/>
          <c:showVal val="0"/>
          <c:showCatName val="0"/>
          <c:showSerName val="0"/>
          <c:showPercent val="0"/>
          <c:showBubbleSize val="0"/>
        </c:dLbls>
        <c:gapWidth val="219"/>
        <c:overlap val="-27"/>
        <c:axId val="308299104"/>
        <c:axId val="308302712"/>
      </c:barChart>
      <c:catAx>
        <c:axId val="30829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02712"/>
        <c:crosses val="autoZero"/>
        <c:auto val="1"/>
        <c:lblAlgn val="ctr"/>
        <c:lblOffset val="100"/>
        <c:noMultiLvlLbl val="0"/>
      </c:catAx>
      <c:valAx>
        <c:axId val="30830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29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143</c:v>
                </c:pt>
                <c:pt idx="1">
                  <c:v>145</c:v>
                </c:pt>
                <c:pt idx="2">
                  <c:v>145</c:v>
                </c:pt>
                <c:pt idx="3">
                  <c:v>145</c:v>
                </c:pt>
                <c:pt idx="4">
                  <c:v>145</c:v>
                </c:pt>
                <c:pt idx="5">
                  <c:v>145</c:v>
                </c:pt>
                <c:pt idx="6">
                  <c:v>146</c:v>
                </c:pt>
                <c:pt idx="7">
                  <c:v>147</c:v>
                </c:pt>
                <c:pt idx="8">
                  <c:v>147</c:v>
                </c:pt>
                <c:pt idx="9">
                  <c:v>147</c:v>
                </c:pt>
                <c:pt idx="10">
                  <c:v>147</c:v>
                </c:pt>
                <c:pt idx="11">
                  <c:v>147</c:v>
                </c:pt>
                <c:pt idx="12">
                  <c:v>147</c:v>
                </c:pt>
                <c:pt idx="13">
                  <c:v>148</c:v>
                </c:pt>
                <c:pt idx="14">
                  <c:v>148</c:v>
                </c:pt>
                <c:pt idx="15">
                  <c:v>148</c:v>
                </c:pt>
                <c:pt idx="16">
                  <c:v>148</c:v>
                </c:pt>
                <c:pt idx="17">
                  <c:v>148</c:v>
                </c:pt>
                <c:pt idx="18">
                  <c:v>148</c:v>
                </c:pt>
                <c:pt idx="19">
                  <c:v>148</c:v>
                </c:pt>
                <c:pt idx="20">
                  <c:v>148</c:v>
                </c:pt>
                <c:pt idx="21">
                  <c:v>149</c:v>
                </c:pt>
                <c:pt idx="22">
                  <c:v>149</c:v>
                </c:pt>
                <c:pt idx="23">
                  <c:v>149</c:v>
                </c:pt>
                <c:pt idx="24">
                  <c:v>149</c:v>
                </c:pt>
                <c:pt idx="25">
                  <c:v>149</c:v>
                </c:pt>
                <c:pt idx="26">
                  <c:v>149</c:v>
                </c:pt>
                <c:pt idx="27">
                  <c:v>149</c:v>
                </c:pt>
                <c:pt idx="28">
                  <c:v>149</c:v>
                </c:pt>
              </c:numCache>
            </c:numRef>
          </c:val>
          <c:smooth val="0"/>
          <c:extLst>
            <c:ext xmlns:c16="http://schemas.microsoft.com/office/drawing/2014/chart" uri="{C3380CC4-5D6E-409C-BE32-E72D297353CC}">
              <c16:uniqueId val="{00000000-F3EA-4831-AD28-F711E0A47511}"/>
            </c:ext>
          </c:extLst>
        </c:ser>
        <c:dLbls>
          <c:showLegendKey val="0"/>
          <c:showVal val="0"/>
          <c:showCatName val="0"/>
          <c:showSerName val="0"/>
          <c:showPercent val="0"/>
          <c:showBubbleSize val="0"/>
        </c:dLbls>
        <c:smooth val="0"/>
        <c:axId val="308306320"/>
        <c:axId val="308312880"/>
      </c:lineChart>
      <c:dateAx>
        <c:axId val="30830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12880"/>
        <c:crosses val="autoZero"/>
        <c:auto val="1"/>
        <c:lblOffset val="100"/>
        <c:baseTimeUnit val="days"/>
      </c:dateAx>
      <c:valAx>
        <c:axId val="30831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0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21C9-446E-B268-A02B885841D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21C9-446E-B268-A02B885841DE}"/>
            </c:ext>
          </c:extLst>
        </c:ser>
        <c:dLbls>
          <c:showLegendKey val="0"/>
          <c:showVal val="0"/>
          <c:showCatName val="0"/>
          <c:showSerName val="0"/>
          <c:showPercent val="0"/>
          <c:showBubbleSize val="0"/>
        </c:dLbls>
        <c:gapWidth val="219"/>
        <c:overlap val="-27"/>
        <c:axId val="308304680"/>
        <c:axId val="308308288"/>
      </c:barChart>
      <c:catAx>
        <c:axId val="30830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08288"/>
        <c:crosses val="autoZero"/>
        <c:auto val="1"/>
        <c:lblAlgn val="ctr"/>
        <c:lblOffset val="100"/>
        <c:noMultiLvlLbl val="0"/>
      </c:catAx>
      <c:valAx>
        <c:axId val="30830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0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3272</c:v>
                </c:pt>
                <c:pt idx="1">
                  <c:v>4391</c:v>
                </c:pt>
                <c:pt idx="2">
                  <c:v>545</c:v>
                </c:pt>
                <c:pt idx="3">
                  <c:v>1593</c:v>
                </c:pt>
                <c:pt idx="4">
                  <c:v>1804</c:v>
                </c:pt>
                <c:pt idx="5">
                  <c:v>3089</c:v>
                </c:pt>
                <c:pt idx="6">
                  <c:v>3559</c:v>
                </c:pt>
                <c:pt idx="7">
                  <c:v>7758</c:v>
                </c:pt>
                <c:pt idx="8">
                  <c:v>3666</c:v>
                </c:pt>
                <c:pt idx="9">
                  <c:v>3478</c:v>
                </c:pt>
                <c:pt idx="10">
                  <c:v>4677</c:v>
                </c:pt>
                <c:pt idx="11">
                  <c:v>3392</c:v>
                </c:pt>
                <c:pt idx="12">
                  <c:v>4007</c:v>
                </c:pt>
                <c:pt idx="13">
                  <c:v>4204</c:v>
                </c:pt>
                <c:pt idx="14">
                  <c:v>3838</c:v>
                </c:pt>
                <c:pt idx="15">
                  <c:v>2800</c:v>
                </c:pt>
                <c:pt idx="16">
                  <c:v>2947</c:v>
                </c:pt>
                <c:pt idx="17">
                  <c:v>3226</c:v>
                </c:pt>
                <c:pt idx="18">
                  <c:v>2863</c:v>
                </c:pt>
                <c:pt idx="19">
                  <c:v>4061</c:v>
                </c:pt>
                <c:pt idx="20">
                  <c:v>4183</c:v>
                </c:pt>
                <c:pt idx="21">
                  <c:v>5580</c:v>
                </c:pt>
                <c:pt idx="22">
                  <c:v>3546</c:v>
                </c:pt>
                <c:pt idx="23">
                  <c:v>2856</c:v>
                </c:pt>
                <c:pt idx="24">
                  <c:v>1970</c:v>
                </c:pt>
                <c:pt idx="25">
                  <c:v>691</c:v>
                </c:pt>
                <c:pt idx="26">
                  <c:v>1379</c:v>
                </c:pt>
                <c:pt idx="27">
                  <c:v>405</c:v>
                </c:pt>
                <c:pt idx="28">
                  <c:v>4</c:v>
                </c:pt>
              </c:numCache>
            </c:numRef>
          </c:val>
          <c:smooth val="0"/>
          <c:extLst>
            <c:ext xmlns:c16="http://schemas.microsoft.com/office/drawing/2014/chart" uri="{C3380CC4-5D6E-409C-BE32-E72D297353CC}">
              <c16:uniqueId val="{00000000-B406-4D59-8459-036D5931F997}"/>
            </c:ext>
          </c:extLst>
        </c:ser>
        <c:dLbls>
          <c:showLegendKey val="0"/>
          <c:showVal val="0"/>
          <c:showCatName val="0"/>
          <c:showSerName val="0"/>
          <c:showPercent val="0"/>
          <c:showBubbleSize val="0"/>
        </c:dLbls>
        <c:smooth val="0"/>
        <c:axId val="308307304"/>
        <c:axId val="308309928"/>
      </c:lineChart>
      <c:dateAx>
        <c:axId val="308307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09928"/>
        <c:crosses val="autoZero"/>
        <c:auto val="1"/>
        <c:lblOffset val="100"/>
        <c:baseTimeUnit val="days"/>
      </c:dateAx>
      <c:valAx>
        <c:axId val="30830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0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2753</c:v>
                </c:pt>
                <c:pt idx="1">
                  <c:v>3319</c:v>
                </c:pt>
                <c:pt idx="2">
                  <c:v>375</c:v>
                </c:pt>
                <c:pt idx="3">
                  <c:v>727</c:v>
                </c:pt>
                <c:pt idx="4">
                  <c:v>1406</c:v>
                </c:pt>
                <c:pt idx="5">
                  <c:v>2252</c:v>
                </c:pt>
                <c:pt idx="6">
                  <c:v>2641</c:v>
                </c:pt>
                <c:pt idx="7">
                  <c:v>4399</c:v>
                </c:pt>
                <c:pt idx="8">
                  <c:v>2609</c:v>
                </c:pt>
                <c:pt idx="9">
                  <c:v>2765</c:v>
                </c:pt>
                <c:pt idx="10">
                  <c:v>3235</c:v>
                </c:pt>
                <c:pt idx="11">
                  <c:v>2867</c:v>
                </c:pt>
                <c:pt idx="12">
                  <c:v>3072</c:v>
                </c:pt>
                <c:pt idx="13">
                  <c:v>2807</c:v>
                </c:pt>
                <c:pt idx="14">
                  <c:v>2851</c:v>
                </c:pt>
                <c:pt idx="15">
                  <c:v>2252</c:v>
                </c:pt>
                <c:pt idx="16">
                  <c:v>2335</c:v>
                </c:pt>
                <c:pt idx="17">
                  <c:v>2871</c:v>
                </c:pt>
                <c:pt idx="18">
                  <c:v>2467</c:v>
                </c:pt>
                <c:pt idx="19">
                  <c:v>2900</c:v>
                </c:pt>
                <c:pt idx="20">
                  <c:v>3624</c:v>
                </c:pt>
                <c:pt idx="21">
                  <c:v>3255</c:v>
                </c:pt>
                <c:pt idx="22">
                  <c:v>2357</c:v>
                </c:pt>
                <c:pt idx="23">
                  <c:v>2441</c:v>
                </c:pt>
                <c:pt idx="24">
                  <c:v>1456</c:v>
                </c:pt>
                <c:pt idx="25">
                  <c:v>461</c:v>
                </c:pt>
                <c:pt idx="26">
                  <c:v>621</c:v>
                </c:pt>
                <c:pt idx="27">
                  <c:v>212</c:v>
                </c:pt>
                <c:pt idx="28">
                  <c:v>4</c:v>
                </c:pt>
              </c:numCache>
            </c:numRef>
          </c:val>
          <c:smooth val="0"/>
          <c:extLst>
            <c:ext xmlns:c16="http://schemas.microsoft.com/office/drawing/2014/chart" uri="{C3380CC4-5D6E-409C-BE32-E72D297353CC}">
              <c16:uniqueId val="{00000000-905A-45F3-ABD7-7C522C650CDD}"/>
            </c:ext>
          </c:extLst>
        </c:ser>
        <c:dLbls>
          <c:showLegendKey val="0"/>
          <c:showVal val="0"/>
          <c:showCatName val="0"/>
          <c:showSerName val="0"/>
          <c:showPercent val="0"/>
          <c:showBubbleSize val="0"/>
        </c:dLbls>
        <c:smooth val="0"/>
        <c:axId val="308315832"/>
        <c:axId val="308314520"/>
      </c:lineChart>
      <c:dateAx>
        <c:axId val="30831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14520"/>
        <c:crosses val="autoZero"/>
        <c:auto val="1"/>
        <c:lblOffset val="100"/>
        <c:baseTimeUnit val="days"/>
      </c:dateAx>
      <c:valAx>
        <c:axId val="30831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1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116</c:v>
                </c:pt>
                <c:pt idx="1">
                  <c:v>167</c:v>
                </c:pt>
                <c:pt idx="2">
                  <c:v>29</c:v>
                </c:pt>
                <c:pt idx="3">
                  <c:v>183</c:v>
                </c:pt>
                <c:pt idx="4">
                  <c:v>82</c:v>
                </c:pt>
                <c:pt idx="5">
                  <c:v>236</c:v>
                </c:pt>
                <c:pt idx="6">
                  <c:v>124</c:v>
                </c:pt>
                <c:pt idx="7">
                  <c:v>706</c:v>
                </c:pt>
                <c:pt idx="8">
                  <c:v>170</c:v>
                </c:pt>
                <c:pt idx="9">
                  <c:v>80</c:v>
                </c:pt>
                <c:pt idx="10">
                  <c:v>209</c:v>
                </c:pt>
                <c:pt idx="11">
                  <c:v>71</c:v>
                </c:pt>
                <c:pt idx="12">
                  <c:v>83</c:v>
                </c:pt>
                <c:pt idx="13">
                  <c:v>116</c:v>
                </c:pt>
                <c:pt idx="14">
                  <c:v>130</c:v>
                </c:pt>
                <c:pt idx="15">
                  <c:v>75</c:v>
                </c:pt>
                <c:pt idx="16">
                  <c:v>71</c:v>
                </c:pt>
                <c:pt idx="17">
                  <c:v>70</c:v>
                </c:pt>
                <c:pt idx="18">
                  <c:v>50</c:v>
                </c:pt>
                <c:pt idx="19">
                  <c:v>157</c:v>
                </c:pt>
                <c:pt idx="20">
                  <c:v>88</c:v>
                </c:pt>
                <c:pt idx="21">
                  <c:v>239</c:v>
                </c:pt>
                <c:pt idx="22">
                  <c:v>146</c:v>
                </c:pt>
                <c:pt idx="23">
                  <c:v>83</c:v>
                </c:pt>
                <c:pt idx="24">
                  <c:v>46</c:v>
                </c:pt>
                <c:pt idx="25">
                  <c:v>26</c:v>
                </c:pt>
                <c:pt idx="26">
                  <c:v>127</c:v>
                </c:pt>
                <c:pt idx="27">
                  <c:v>24</c:v>
                </c:pt>
                <c:pt idx="28">
                  <c:v>0</c:v>
                </c:pt>
              </c:numCache>
            </c:numRef>
          </c:val>
          <c:smooth val="0"/>
          <c:extLst>
            <c:ext xmlns:c16="http://schemas.microsoft.com/office/drawing/2014/chart" uri="{C3380CC4-5D6E-409C-BE32-E72D297353CC}">
              <c16:uniqueId val="{00000000-EA92-4B70-A730-20AC601DE4F5}"/>
            </c:ext>
          </c:extLst>
        </c:ser>
        <c:dLbls>
          <c:showLegendKey val="0"/>
          <c:showVal val="0"/>
          <c:showCatName val="0"/>
          <c:showSerName val="0"/>
          <c:showPercent val="0"/>
          <c:showBubbleSize val="0"/>
        </c:dLbls>
        <c:smooth val="0"/>
        <c:axId val="308316816"/>
        <c:axId val="308317472"/>
      </c:lineChart>
      <c:dateAx>
        <c:axId val="30831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17472"/>
        <c:crosses val="autoZero"/>
        <c:auto val="1"/>
        <c:lblOffset val="100"/>
        <c:baseTimeUnit val="days"/>
      </c:dateAx>
      <c:valAx>
        <c:axId val="30831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1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44</c:v>
                </c:pt>
                <c:pt idx="1">
                  <c:v>28</c:v>
                </c:pt>
                <c:pt idx="2">
                  <c:v>9</c:v>
                </c:pt>
                <c:pt idx="3">
                  <c:v>36</c:v>
                </c:pt>
                <c:pt idx="4">
                  <c:v>11</c:v>
                </c:pt>
                <c:pt idx="5">
                  <c:v>35</c:v>
                </c:pt>
                <c:pt idx="6">
                  <c:v>19</c:v>
                </c:pt>
                <c:pt idx="7">
                  <c:v>205</c:v>
                </c:pt>
                <c:pt idx="8">
                  <c:v>76</c:v>
                </c:pt>
                <c:pt idx="9">
                  <c:v>18</c:v>
                </c:pt>
                <c:pt idx="10">
                  <c:v>23</c:v>
                </c:pt>
                <c:pt idx="11">
                  <c:v>15</c:v>
                </c:pt>
                <c:pt idx="12">
                  <c:v>19</c:v>
                </c:pt>
                <c:pt idx="13">
                  <c:v>31</c:v>
                </c:pt>
                <c:pt idx="14">
                  <c:v>60</c:v>
                </c:pt>
                <c:pt idx="15">
                  <c:v>21</c:v>
                </c:pt>
                <c:pt idx="16">
                  <c:v>19</c:v>
                </c:pt>
                <c:pt idx="17">
                  <c:v>10</c:v>
                </c:pt>
                <c:pt idx="18">
                  <c:v>11</c:v>
                </c:pt>
                <c:pt idx="19">
                  <c:v>20</c:v>
                </c:pt>
                <c:pt idx="20">
                  <c:v>37</c:v>
                </c:pt>
                <c:pt idx="21">
                  <c:v>32</c:v>
                </c:pt>
                <c:pt idx="22">
                  <c:v>18</c:v>
                </c:pt>
                <c:pt idx="23">
                  <c:v>13</c:v>
                </c:pt>
                <c:pt idx="24">
                  <c:v>8</c:v>
                </c:pt>
                <c:pt idx="25">
                  <c:v>6</c:v>
                </c:pt>
                <c:pt idx="26">
                  <c:v>23</c:v>
                </c:pt>
                <c:pt idx="27">
                  <c:v>13</c:v>
                </c:pt>
                <c:pt idx="28">
                  <c:v>0</c:v>
                </c:pt>
              </c:numCache>
            </c:numRef>
          </c:val>
          <c:smooth val="0"/>
          <c:extLst>
            <c:ext xmlns:c16="http://schemas.microsoft.com/office/drawing/2014/chart" uri="{C3380CC4-5D6E-409C-BE32-E72D297353CC}">
              <c16:uniqueId val="{00000000-4066-4E33-83BE-D4F8EF1CB0B9}"/>
            </c:ext>
          </c:extLst>
        </c:ser>
        <c:dLbls>
          <c:showLegendKey val="0"/>
          <c:showVal val="0"/>
          <c:showCatName val="0"/>
          <c:showSerName val="0"/>
          <c:showPercent val="0"/>
          <c:showBubbleSize val="0"/>
        </c:dLbls>
        <c:smooth val="0"/>
        <c:axId val="308322392"/>
        <c:axId val="308323048"/>
      </c:lineChart>
      <c:dateAx>
        <c:axId val="30832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23048"/>
        <c:crosses val="autoZero"/>
        <c:auto val="1"/>
        <c:lblOffset val="100"/>
        <c:baseTimeUnit val="days"/>
      </c:dateAx>
      <c:valAx>
        <c:axId val="30832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2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120.88888888888999</c:v>
                </c:pt>
                <c:pt idx="1">
                  <c:v>69.074074074074005</c:v>
                </c:pt>
                <c:pt idx="2">
                  <c:v>45.884615384615003</c:v>
                </c:pt>
                <c:pt idx="3">
                  <c:v>43.185185185184999</c:v>
                </c:pt>
                <c:pt idx="4">
                  <c:v>63.629629629630003</c:v>
                </c:pt>
                <c:pt idx="5">
                  <c:v>129.51851851852001</c:v>
                </c:pt>
                <c:pt idx="6">
                  <c:v>243.25925925926001</c:v>
                </c:pt>
                <c:pt idx="7">
                  <c:v>321.33333333333002</c:v>
                </c:pt>
                <c:pt idx="8">
                  <c:v>341.18518518518999</c:v>
                </c:pt>
                <c:pt idx="9">
                  <c:v>338.96296296295998</c:v>
                </c:pt>
                <c:pt idx="10">
                  <c:v>341.03703703704002</c:v>
                </c:pt>
                <c:pt idx="11">
                  <c:v>346.88888888888999</c:v>
                </c:pt>
                <c:pt idx="12">
                  <c:v>371.85185185184997</c:v>
                </c:pt>
                <c:pt idx="13">
                  <c:v>364.40740740741001</c:v>
                </c:pt>
                <c:pt idx="14">
                  <c:v>354.7037037037</c:v>
                </c:pt>
                <c:pt idx="15">
                  <c:v>357.14814814815003</c:v>
                </c:pt>
                <c:pt idx="16">
                  <c:v>358.2962962963</c:v>
                </c:pt>
                <c:pt idx="17">
                  <c:v>378.03703703704002</c:v>
                </c:pt>
                <c:pt idx="18">
                  <c:v>395.25925925925998</c:v>
                </c:pt>
                <c:pt idx="19">
                  <c:v>414.18518518518999</c:v>
                </c:pt>
                <c:pt idx="20">
                  <c:v>421.66666666666998</c:v>
                </c:pt>
                <c:pt idx="21">
                  <c:v>388.85185185184997</c:v>
                </c:pt>
                <c:pt idx="22">
                  <c:v>312.96296296295998</c:v>
                </c:pt>
                <c:pt idx="23">
                  <c:v>202.85185185185</c:v>
                </c:pt>
              </c:numCache>
            </c:numRef>
          </c:val>
          <c:smooth val="0"/>
          <c:extLst>
            <c:ext xmlns:c16="http://schemas.microsoft.com/office/drawing/2014/chart" uri="{C3380CC4-5D6E-409C-BE32-E72D297353CC}">
              <c16:uniqueId val="{00000000-8B55-407F-ACD0-B619E5678571}"/>
            </c:ext>
          </c:extLst>
        </c:ser>
        <c:dLbls>
          <c:showLegendKey val="0"/>
          <c:showVal val="0"/>
          <c:showCatName val="0"/>
          <c:showSerName val="0"/>
          <c:showPercent val="0"/>
          <c:showBubbleSize val="0"/>
        </c:dLbls>
        <c:smooth val="0"/>
        <c:axId val="308289920"/>
        <c:axId val="308291888"/>
      </c:lineChart>
      <c:catAx>
        <c:axId val="30828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291888"/>
        <c:crosses val="autoZero"/>
        <c:auto val="1"/>
        <c:lblAlgn val="ctr"/>
        <c:lblOffset val="100"/>
        <c:noMultiLvlLbl val="0"/>
      </c:catAx>
      <c:valAx>
        <c:axId val="30829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28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2753</c:v>
                </c:pt>
                <c:pt idx="1">
                  <c:v>3319</c:v>
                </c:pt>
                <c:pt idx="2">
                  <c:v>375</c:v>
                </c:pt>
                <c:pt idx="3">
                  <c:v>727</c:v>
                </c:pt>
                <c:pt idx="4">
                  <c:v>1406</c:v>
                </c:pt>
                <c:pt idx="5">
                  <c:v>2252</c:v>
                </c:pt>
                <c:pt idx="6">
                  <c:v>2641</c:v>
                </c:pt>
                <c:pt idx="7">
                  <c:v>4399</c:v>
                </c:pt>
                <c:pt idx="8">
                  <c:v>2609</c:v>
                </c:pt>
                <c:pt idx="9">
                  <c:v>2765</c:v>
                </c:pt>
                <c:pt idx="10">
                  <c:v>3235</c:v>
                </c:pt>
                <c:pt idx="11">
                  <c:v>2867</c:v>
                </c:pt>
                <c:pt idx="12">
                  <c:v>3072</c:v>
                </c:pt>
                <c:pt idx="13">
                  <c:v>2807</c:v>
                </c:pt>
                <c:pt idx="14">
                  <c:v>2851</c:v>
                </c:pt>
                <c:pt idx="15">
                  <c:v>2252</c:v>
                </c:pt>
                <c:pt idx="16">
                  <c:v>2335</c:v>
                </c:pt>
                <c:pt idx="17">
                  <c:v>2871</c:v>
                </c:pt>
                <c:pt idx="18">
                  <c:v>2467</c:v>
                </c:pt>
                <c:pt idx="19">
                  <c:v>2900</c:v>
                </c:pt>
                <c:pt idx="20">
                  <c:v>3624</c:v>
                </c:pt>
                <c:pt idx="21">
                  <c:v>3255</c:v>
                </c:pt>
                <c:pt idx="22">
                  <c:v>2357</c:v>
                </c:pt>
                <c:pt idx="23">
                  <c:v>2441</c:v>
                </c:pt>
                <c:pt idx="24">
                  <c:v>1456</c:v>
                </c:pt>
                <c:pt idx="25">
                  <c:v>461</c:v>
                </c:pt>
                <c:pt idx="26">
                  <c:v>621</c:v>
                </c:pt>
                <c:pt idx="27">
                  <c:v>212</c:v>
                </c:pt>
                <c:pt idx="28">
                  <c:v>4</c:v>
                </c:pt>
              </c:numCache>
            </c:numRef>
          </c:val>
          <c:smooth val="0"/>
          <c:extLst>
            <c:ext xmlns:c16="http://schemas.microsoft.com/office/drawing/2014/chart" uri="{C3380CC4-5D6E-409C-BE32-E72D297353CC}">
              <c16:uniqueId val="{00000000-D2C0-4F4A-9EEF-CD810DBA03E1}"/>
            </c:ext>
          </c:extLst>
        </c:ser>
        <c:dLbls>
          <c:showLegendKey val="0"/>
          <c:showVal val="0"/>
          <c:showCatName val="0"/>
          <c:showSerName val="0"/>
          <c:showPercent val="0"/>
          <c:showBubbleSize val="0"/>
        </c:dLbls>
        <c:smooth val="0"/>
        <c:axId val="320647104"/>
        <c:axId val="320647432"/>
      </c:lineChart>
      <c:dateAx>
        <c:axId val="32064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647432"/>
        <c:crosses val="autoZero"/>
        <c:auto val="1"/>
        <c:lblOffset val="100"/>
        <c:baseTimeUnit val="days"/>
      </c:dateAx>
      <c:valAx>
        <c:axId val="32064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64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F2046-2184-4B5D-9838-4FD357F788F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ECA7CB3-8750-4C01-A42D-E432C7A87A7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092556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448E1-007A-4F25-B573-7ABAE7CBC711}"/>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062CC1FA-8857-45A9-A272-A3F60F01C5CA}"/>
              </a:ext>
            </a:extLst>
          </p:cNvPr>
          <p:cNvGraphicFramePr>
            <a:graphicFrameLocks noGrp="1"/>
          </p:cNvGraphicFramePr>
          <p:nvPr>
            <p:ph type="tbl" sz="quarter" idx="13"/>
            <p:extLst>
              <p:ext uri="{D42A27DB-BD31-4B8C-83A1-F6EECF244321}">
                <p14:modId xmlns:p14="http://schemas.microsoft.com/office/powerpoint/2010/main" val="3661191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9022168"/>
                    </a:ext>
                  </a:extLst>
                </a:gridCol>
                <a:gridCol w="740664">
                  <a:extLst>
                    <a:ext uri="{9D8B030D-6E8A-4147-A177-3AD203B41FA5}">
                      <a16:colId xmlns:a16="http://schemas.microsoft.com/office/drawing/2014/main" val="784133781"/>
                    </a:ext>
                  </a:extLst>
                </a:gridCol>
                <a:gridCol w="740664">
                  <a:extLst>
                    <a:ext uri="{9D8B030D-6E8A-4147-A177-3AD203B41FA5}">
                      <a16:colId xmlns:a16="http://schemas.microsoft.com/office/drawing/2014/main" val="3002031574"/>
                    </a:ext>
                  </a:extLst>
                </a:gridCol>
                <a:gridCol w="740664">
                  <a:extLst>
                    <a:ext uri="{9D8B030D-6E8A-4147-A177-3AD203B41FA5}">
                      <a16:colId xmlns:a16="http://schemas.microsoft.com/office/drawing/2014/main" val="2733490302"/>
                    </a:ext>
                  </a:extLst>
                </a:gridCol>
                <a:gridCol w="740664">
                  <a:extLst>
                    <a:ext uri="{9D8B030D-6E8A-4147-A177-3AD203B41FA5}">
                      <a16:colId xmlns:a16="http://schemas.microsoft.com/office/drawing/2014/main" val="1093892627"/>
                    </a:ext>
                  </a:extLst>
                </a:gridCol>
                <a:gridCol w="740664">
                  <a:extLst>
                    <a:ext uri="{9D8B030D-6E8A-4147-A177-3AD203B41FA5}">
                      <a16:colId xmlns:a16="http://schemas.microsoft.com/office/drawing/2014/main" val="2691417670"/>
                    </a:ext>
                  </a:extLst>
                </a:gridCol>
                <a:gridCol w="740664">
                  <a:extLst>
                    <a:ext uri="{9D8B030D-6E8A-4147-A177-3AD203B41FA5}">
                      <a16:colId xmlns:a16="http://schemas.microsoft.com/office/drawing/2014/main" val="3446595660"/>
                    </a:ext>
                  </a:extLst>
                </a:gridCol>
                <a:gridCol w="740664">
                  <a:extLst>
                    <a:ext uri="{9D8B030D-6E8A-4147-A177-3AD203B41FA5}">
                      <a16:colId xmlns:a16="http://schemas.microsoft.com/office/drawing/2014/main" val="2819246955"/>
                    </a:ext>
                  </a:extLst>
                </a:gridCol>
                <a:gridCol w="740664">
                  <a:extLst>
                    <a:ext uri="{9D8B030D-6E8A-4147-A177-3AD203B41FA5}">
                      <a16:colId xmlns:a16="http://schemas.microsoft.com/office/drawing/2014/main" val="2792079043"/>
                    </a:ext>
                  </a:extLst>
                </a:gridCol>
                <a:gridCol w="740664">
                  <a:extLst>
                    <a:ext uri="{9D8B030D-6E8A-4147-A177-3AD203B41FA5}">
                      <a16:colId xmlns:a16="http://schemas.microsoft.com/office/drawing/2014/main" val="9108731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38829050"/>
                  </a:ext>
                </a:extLst>
              </a:tr>
              <a:tr h="370840">
                <a:tc>
                  <a:txBody>
                    <a:bodyPr/>
                    <a:lstStyle/>
                    <a:p>
                      <a:r>
                        <a:rPr lang="en-US" sz="1000"/>
                        <a:t>Autohaus Ford Gaberszik</a:t>
                      </a:r>
                    </a:p>
                  </a:txBody>
                  <a:tcPr/>
                </a:tc>
                <a:tc>
                  <a:txBody>
                    <a:bodyPr/>
                    <a:lstStyle/>
                    <a:p>
                      <a:r>
                        <a:rPr lang="en-US" sz="1000"/>
                        <a:t>884</a:t>
                      </a:r>
                    </a:p>
                  </a:txBody>
                  <a:tcPr/>
                </a:tc>
                <a:tc>
                  <a:txBody>
                    <a:bodyPr/>
                    <a:lstStyle/>
                    <a:p>
                      <a:r>
                        <a:rPr lang="en-US" sz="1000"/>
                        <a:t>141</a:t>
                      </a:r>
                    </a:p>
                  </a:txBody>
                  <a:tcPr/>
                </a:tc>
                <a:tc>
                  <a:txBody>
                    <a:bodyPr/>
                    <a:lstStyle/>
                    <a:p>
                      <a:r>
                        <a:rPr lang="en-US" sz="1000"/>
                        <a:t>16</a:t>
                      </a:r>
                    </a:p>
                  </a:txBody>
                  <a:tcPr/>
                </a:tc>
                <a:tc>
                  <a:txBody>
                    <a:bodyPr/>
                    <a:lstStyle/>
                    <a:p>
                      <a:r>
                        <a:rPr lang="en-US" sz="1000"/>
                        <a:t>676</a:t>
                      </a:r>
                    </a:p>
                  </a:txBody>
                  <a:tcPr/>
                </a:tc>
                <a:tc>
                  <a:txBody>
                    <a:bodyPr/>
                    <a:lstStyle/>
                    <a:p>
                      <a:r>
                        <a:rPr lang="en-US" sz="1000"/>
                        <a:t>59</a:t>
                      </a:r>
                    </a:p>
                  </a:txBody>
                  <a:tcPr/>
                </a:tc>
                <a:tc>
                  <a:txBody>
                    <a:bodyPr/>
                    <a:lstStyle/>
                    <a:p>
                      <a:r>
                        <a:rPr lang="en-US" sz="1000"/>
                        <a:t>19</a:t>
                      </a:r>
                    </a:p>
                  </a:txBody>
                  <a:tcPr/>
                </a:tc>
                <a:tc>
                  <a:txBody>
                    <a:bodyPr/>
                    <a:lstStyle/>
                    <a:p>
                      <a:r>
                        <a:rPr lang="en-US" sz="1000"/>
                        <a:t>1</a:t>
                      </a:r>
                    </a:p>
                  </a:txBody>
                  <a:tcPr/>
                </a:tc>
                <a:tc>
                  <a:txBody>
                    <a:bodyPr/>
                    <a:lstStyle/>
                    <a:p>
                      <a:r>
                        <a:rPr lang="en-US" sz="1000"/>
                        <a:t>5.7964%</a:t>
                      </a:r>
                    </a:p>
                  </a:txBody>
                  <a:tcPr/>
                </a:tc>
                <a:tc>
                  <a:txBody>
                    <a:bodyPr/>
                    <a:lstStyle/>
                    <a:p>
                      <a:r>
                        <a:rPr lang="en-US" sz="1000"/>
                        <a:t>0.0%</a:t>
                      </a:r>
                    </a:p>
                  </a:txBody>
                  <a:tcPr/>
                </a:tc>
                <a:extLst>
                  <a:ext uri="{0D108BD9-81ED-4DB2-BD59-A6C34878D82A}">
                    <a16:rowId xmlns:a16="http://schemas.microsoft.com/office/drawing/2014/main" val="3149741686"/>
                  </a:ext>
                </a:extLst>
              </a:tr>
            </a:tbl>
          </a:graphicData>
        </a:graphic>
      </p:graphicFrame>
      <p:sp>
        <p:nvSpPr>
          <p:cNvPr id="4" name="Text Placeholder 3">
            <a:extLst>
              <a:ext uri="{FF2B5EF4-FFF2-40B4-BE49-F238E27FC236}">
                <a16:creationId xmlns:a16="http://schemas.microsoft.com/office/drawing/2014/main" id="{84B3E42A-77EF-4567-A9F9-3752977BE93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69852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32BBF-546E-46F2-89BA-813633306128}"/>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F1258AF3-AEC7-4DCE-A0D7-66CC29ABE1C6}"/>
              </a:ext>
            </a:extLst>
          </p:cNvPr>
          <p:cNvGraphicFramePr>
            <a:graphicFrameLocks noGrp="1"/>
          </p:cNvGraphicFramePr>
          <p:nvPr>
            <p:ph type="tbl" sz="quarter" idx="13"/>
            <p:extLst>
              <p:ext uri="{D42A27DB-BD31-4B8C-83A1-F6EECF244321}">
                <p14:modId xmlns:p14="http://schemas.microsoft.com/office/powerpoint/2010/main" val="1854399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2988285"/>
                    </a:ext>
                  </a:extLst>
                </a:gridCol>
                <a:gridCol w="1234440">
                  <a:extLst>
                    <a:ext uri="{9D8B030D-6E8A-4147-A177-3AD203B41FA5}">
                      <a16:colId xmlns:a16="http://schemas.microsoft.com/office/drawing/2014/main" val="3231825269"/>
                    </a:ext>
                  </a:extLst>
                </a:gridCol>
                <a:gridCol w="822960">
                  <a:extLst>
                    <a:ext uri="{9D8B030D-6E8A-4147-A177-3AD203B41FA5}">
                      <a16:colId xmlns:a16="http://schemas.microsoft.com/office/drawing/2014/main" val="1738307150"/>
                    </a:ext>
                  </a:extLst>
                </a:gridCol>
                <a:gridCol w="822960">
                  <a:extLst>
                    <a:ext uri="{9D8B030D-6E8A-4147-A177-3AD203B41FA5}">
                      <a16:colId xmlns:a16="http://schemas.microsoft.com/office/drawing/2014/main" val="4039831598"/>
                    </a:ext>
                  </a:extLst>
                </a:gridCol>
                <a:gridCol w="822960">
                  <a:extLst>
                    <a:ext uri="{9D8B030D-6E8A-4147-A177-3AD203B41FA5}">
                      <a16:colId xmlns:a16="http://schemas.microsoft.com/office/drawing/2014/main" val="3407152759"/>
                    </a:ext>
                  </a:extLst>
                </a:gridCol>
                <a:gridCol w="822960">
                  <a:extLst>
                    <a:ext uri="{9D8B030D-6E8A-4147-A177-3AD203B41FA5}">
                      <a16:colId xmlns:a16="http://schemas.microsoft.com/office/drawing/2014/main" val="41900200"/>
                    </a:ext>
                  </a:extLst>
                </a:gridCol>
                <a:gridCol w="822960">
                  <a:extLst>
                    <a:ext uri="{9D8B030D-6E8A-4147-A177-3AD203B41FA5}">
                      <a16:colId xmlns:a16="http://schemas.microsoft.com/office/drawing/2014/main" val="3983320718"/>
                    </a:ext>
                  </a:extLst>
                </a:gridCol>
                <a:gridCol w="822960">
                  <a:extLst>
                    <a:ext uri="{9D8B030D-6E8A-4147-A177-3AD203B41FA5}">
                      <a16:colId xmlns:a16="http://schemas.microsoft.com/office/drawing/2014/main" val="37109075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04199828"/>
                  </a:ext>
                </a:extLst>
              </a:tr>
              <a:tr h="370840">
                <a:tc>
                  <a:txBody>
                    <a:bodyPr/>
                    <a:lstStyle/>
                    <a:p>
                      <a:r>
                        <a:rPr lang="en-US" sz="1000"/>
                        <a:t>Autohaus Ford Gaberszik</a:t>
                      </a:r>
                    </a:p>
                  </a:txBody>
                  <a:tcPr/>
                </a:tc>
                <a:tc>
                  <a:txBody>
                    <a:bodyPr/>
                    <a:lstStyle/>
                    <a:p>
                      <a:r>
                        <a:rPr lang="en-US" sz="1000"/>
                        <a:t>884</a:t>
                      </a:r>
                    </a:p>
                  </a:txBody>
                  <a:tcPr/>
                </a:tc>
                <a:tc>
                  <a:txBody>
                    <a:bodyPr/>
                    <a:lstStyle/>
                    <a:p>
                      <a:r>
                        <a:rPr lang="en-US" sz="1000"/>
                        <a:t>0</a:t>
                      </a:r>
                    </a:p>
                  </a:txBody>
                  <a:tcPr/>
                </a:tc>
                <a:tc>
                  <a:txBody>
                    <a:bodyPr/>
                    <a:lstStyle/>
                    <a:p>
                      <a:r>
                        <a:rPr lang="en-US" sz="1000"/>
                        <a:t>0.0%</a:t>
                      </a:r>
                    </a:p>
                  </a:txBody>
                  <a:tcPr/>
                </a:tc>
                <a:tc>
                  <a:txBody>
                    <a:bodyPr/>
                    <a:lstStyle/>
                    <a:p>
                      <a:r>
                        <a:rPr lang="en-US" sz="1000"/>
                        <a:t>1</a:t>
                      </a:r>
                    </a:p>
                  </a:txBody>
                  <a:tcPr/>
                </a:tc>
                <a:tc>
                  <a:txBody>
                    <a:bodyPr/>
                    <a:lstStyle/>
                    <a:p>
                      <a:r>
                        <a:rPr lang="en-US" sz="1000"/>
                        <a:t>0.1%</a:t>
                      </a:r>
                    </a:p>
                  </a:txBody>
                  <a:tcPr/>
                </a:tc>
                <a:tc>
                  <a:txBody>
                    <a:bodyPr/>
                    <a:lstStyle/>
                    <a:p>
                      <a:r>
                        <a:rPr lang="en-US" sz="1000"/>
                        <a:t>143</a:t>
                      </a:r>
                    </a:p>
                  </a:txBody>
                  <a:tcPr/>
                </a:tc>
                <a:tc>
                  <a:txBody>
                    <a:bodyPr/>
                    <a:lstStyle/>
                    <a:p>
                      <a:r>
                        <a:rPr lang="en-US" sz="1000"/>
                        <a:t>19.3%</a:t>
                      </a:r>
                    </a:p>
                  </a:txBody>
                  <a:tcPr/>
                </a:tc>
                <a:extLst>
                  <a:ext uri="{0D108BD9-81ED-4DB2-BD59-A6C34878D82A}">
                    <a16:rowId xmlns:a16="http://schemas.microsoft.com/office/drawing/2014/main" val="3045172005"/>
                  </a:ext>
                </a:extLst>
              </a:tr>
            </a:tbl>
          </a:graphicData>
        </a:graphic>
      </p:graphicFrame>
      <p:sp>
        <p:nvSpPr>
          <p:cNvPr id="4" name="Text Placeholder 3">
            <a:extLst>
              <a:ext uri="{FF2B5EF4-FFF2-40B4-BE49-F238E27FC236}">
                <a16:creationId xmlns:a16="http://schemas.microsoft.com/office/drawing/2014/main" id="{E08F1908-E0CA-4632-94E2-FF2F4E2EBBC9}"/>
              </a:ext>
            </a:extLst>
          </p:cNvPr>
          <p:cNvSpPr>
            <a:spLocks noGrp="1"/>
          </p:cNvSpPr>
          <p:nvPr>
            <p:ph type="body" sz="quarter" idx="14"/>
          </p:nvPr>
        </p:nvSpPr>
        <p:spPr/>
        <p:txBody>
          <a:bodyPr/>
          <a:lstStyle/>
          <a:p>
            <a:r>
              <a:rPr lang="en-US"/>
              <a:t>02/27/2018 - 03/29/2018</a:t>
            </a:r>
          </a:p>
        </p:txBody>
      </p:sp>
    </p:spTree>
    <p:extLst>
      <p:ext uri="{BB962C8B-B14F-4D97-AF65-F5344CB8AC3E}">
        <p14:creationId xmlns:p14="http://schemas.microsoft.com/office/powerpoint/2010/main" val="4195582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849C5-A120-4F9B-84E8-261D887FDBEF}"/>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F7253C14-0ADE-4218-A46B-7654B654541B}"/>
              </a:ext>
            </a:extLst>
          </p:cNvPr>
          <p:cNvGraphicFramePr>
            <a:graphicFrameLocks noGrp="1"/>
          </p:cNvGraphicFramePr>
          <p:nvPr>
            <p:ph type="tbl" sz="quarter" idx="13"/>
            <p:extLst>
              <p:ext uri="{D42A27DB-BD31-4B8C-83A1-F6EECF244321}">
                <p14:modId xmlns:p14="http://schemas.microsoft.com/office/powerpoint/2010/main" val="283227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41338368"/>
                    </a:ext>
                  </a:extLst>
                </a:gridCol>
                <a:gridCol w="740664">
                  <a:extLst>
                    <a:ext uri="{9D8B030D-6E8A-4147-A177-3AD203B41FA5}">
                      <a16:colId xmlns:a16="http://schemas.microsoft.com/office/drawing/2014/main" val="3196906801"/>
                    </a:ext>
                  </a:extLst>
                </a:gridCol>
                <a:gridCol w="740664">
                  <a:extLst>
                    <a:ext uri="{9D8B030D-6E8A-4147-A177-3AD203B41FA5}">
                      <a16:colId xmlns:a16="http://schemas.microsoft.com/office/drawing/2014/main" val="769625707"/>
                    </a:ext>
                  </a:extLst>
                </a:gridCol>
                <a:gridCol w="740664">
                  <a:extLst>
                    <a:ext uri="{9D8B030D-6E8A-4147-A177-3AD203B41FA5}">
                      <a16:colId xmlns:a16="http://schemas.microsoft.com/office/drawing/2014/main" val="4129589678"/>
                    </a:ext>
                  </a:extLst>
                </a:gridCol>
                <a:gridCol w="740664">
                  <a:extLst>
                    <a:ext uri="{9D8B030D-6E8A-4147-A177-3AD203B41FA5}">
                      <a16:colId xmlns:a16="http://schemas.microsoft.com/office/drawing/2014/main" val="521572978"/>
                    </a:ext>
                  </a:extLst>
                </a:gridCol>
                <a:gridCol w="740664">
                  <a:extLst>
                    <a:ext uri="{9D8B030D-6E8A-4147-A177-3AD203B41FA5}">
                      <a16:colId xmlns:a16="http://schemas.microsoft.com/office/drawing/2014/main" val="87519685"/>
                    </a:ext>
                  </a:extLst>
                </a:gridCol>
                <a:gridCol w="740664">
                  <a:extLst>
                    <a:ext uri="{9D8B030D-6E8A-4147-A177-3AD203B41FA5}">
                      <a16:colId xmlns:a16="http://schemas.microsoft.com/office/drawing/2014/main" val="1981520149"/>
                    </a:ext>
                  </a:extLst>
                </a:gridCol>
                <a:gridCol w="740664">
                  <a:extLst>
                    <a:ext uri="{9D8B030D-6E8A-4147-A177-3AD203B41FA5}">
                      <a16:colId xmlns:a16="http://schemas.microsoft.com/office/drawing/2014/main" val="239517241"/>
                    </a:ext>
                  </a:extLst>
                </a:gridCol>
                <a:gridCol w="740664">
                  <a:extLst>
                    <a:ext uri="{9D8B030D-6E8A-4147-A177-3AD203B41FA5}">
                      <a16:colId xmlns:a16="http://schemas.microsoft.com/office/drawing/2014/main" val="2517319785"/>
                    </a:ext>
                  </a:extLst>
                </a:gridCol>
                <a:gridCol w="740664">
                  <a:extLst>
                    <a:ext uri="{9D8B030D-6E8A-4147-A177-3AD203B41FA5}">
                      <a16:colId xmlns:a16="http://schemas.microsoft.com/office/drawing/2014/main" val="3958302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63415784"/>
                  </a:ext>
                </a:extLst>
              </a:tr>
              <a:tr h="370840">
                <a:tc>
                  <a:txBody>
                    <a:bodyPr/>
                    <a:lstStyle/>
                    <a:p>
                      <a:r>
                        <a:rPr lang="en-US" sz="1000"/>
                        <a:t>Autohaus Ford Gaberszik</a:t>
                      </a:r>
                    </a:p>
                  </a:txBody>
                  <a:tcPr/>
                </a:tc>
                <a:tc>
                  <a:txBody>
                    <a:bodyPr/>
                    <a:lstStyle/>
                    <a:p>
                      <a:r>
                        <a:rPr lang="en-US" sz="1000"/>
                        <a:t>884</a:t>
                      </a:r>
                    </a:p>
                  </a:txBody>
                  <a:tcPr/>
                </a:tc>
                <a:tc>
                  <a:txBody>
                    <a:bodyPr/>
                    <a:lstStyle/>
                    <a:p>
                      <a:r>
                        <a:rPr lang="en-US" sz="1000"/>
                        <a:t>141</a:t>
                      </a:r>
                    </a:p>
                  </a:txBody>
                  <a:tcPr/>
                </a:tc>
                <a:tc>
                  <a:txBody>
                    <a:bodyPr/>
                    <a:lstStyle/>
                    <a:p>
                      <a:r>
                        <a:rPr lang="en-US" sz="1000"/>
                        <a:t>16</a:t>
                      </a:r>
                    </a:p>
                  </a:txBody>
                  <a:tcPr/>
                </a:tc>
                <a:tc>
                  <a:txBody>
                    <a:bodyPr/>
                    <a:lstStyle/>
                    <a:p>
                      <a:r>
                        <a:rPr lang="en-US" sz="1000"/>
                        <a:t>676</a:t>
                      </a:r>
                    </a:p>
                  </a:txBody>
                  <a:tcPr/>
                </a:tc>
                <a:tc>
                  <a:txBody>
                    <a:bodyPr/>
                    <a:lstStyle/>
                    <a:p>
                      <a:r>
                        <a:rPr lang="en-US" sz="1000"/>
                        <a:t>59</a:t>
                      </a:r>
                    </a:p>
                  </a:txBody>
                  <a:tcPr/>
                </a:tc>
                <a:tc>
                  <a:txBody>
                    <a:bodyPr/>
                    <a:lstStyle/>
                    <a:p>
                      <a:r>
                        <a:rPr lang="en-US" sz="1000"/>
                        <a:t>19</a:t>
                      </a:r>
                    </a:p>
                  </a:txBody>
                  <a:tcPr/>
                </a:tc>
                <a:tc>
                  <a:txBody>
                    <a:bodyPr/>
                    <a:lstStyle/>
                    <a:p>
                      <a:r>
                        <a:rPr lang="en-US" sz="1000"/>
                        <a:t>1</a:t>
                      </a:r>
                    </a:p>
                  </a:txBody>
                  <a:tcPr/>
                </a:tc>
                <a:tc>
                  <a:txBody>
                    <a:bodyPr/>
                    <a:lstStyle/>
                    <a:p>
                      <a:r>
                        <a:rPr lang="en-US" sz="1000"/>
                        <a:t>5.7964%</a:t>
                      </a:r>
                    </a:p>
                  </a:txBody>
                  <a:tcPr/>
                </a:tc>
                <a:tc>
                  <a:txBody>
                    <a:bodyPr/>
                    <a:lstStyle/>
                    <a:p>
                      <a:r>
                        <a:rPr lang="en-US" sz="1000"/>
                        <a:t>100.0%</a:t>
                      </a:r>
                    </a:p>
                  </a:txBody>
                  <a:tcPr/>
                </a:tc>
                <a:extLst>
                  <a:ext uri="{0D108BD9-81ED-4DB2-BD59-A6C34878D82A}">
                    <a16:rowId xmlns:a16="http://schemas.microsoft.com/office/drawing/2014/main" val="3311278117"/>
                  </a:ext>
                </a:extLst>
              </a:tr>
            </a:tbl>
          </a:graphicData>
        </a:graphic>
      </p:graphicFrame>
      <p:sp>
        <p:nvSpPr>
          <p:cNvPr id="4" name="Text Placeholder 3">
            <a:extLst>
              <a:ext uri="{FF2B5EF4-FFF2-40B4-BE49-F238E27FC236}">
                <a16:creationId xmlns:a16="http://schemas.microsoft.com/office/drawing/2014/main" id="{C75957EA-5F27-4E55-96AE-7295B32E051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274974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3EFD1-D307-4295-A293-5B040047F14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2A668FB-FC47-4F35-821D-AD46AD0C494E}"/>
              </a:ext>
            </a:extLst>
          </p:cNvPr>
          <p:cNvGraphicFramePr>
            <a:graphicFrameLocks noGrp="1"/>
          </p:cNvGraphicFramePr>
          <p:nvPr>
            <p:ph type="chart" sz="quarter" idx="13"/>
            <p:extLst>
              <p:ext uri="{D42A27DB-BD31-4B8C-83A1-F6EECF244321}">
                <p14:modId xmlns:p14="http://schemas.microsoft.com/office/powerpoint/2010/main" val="1856080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69F3A5-08E8-45AC-8B78-FF76E8C57211}"/>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1CD3E407-58BF-47F0-86AA-F16C8EC889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606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5E27B-E29A-43CF-8D77-7339E4E713EE}"/>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61195791-F095-4345-AEA0-0DCAED7EB878}"/>
              </a:ext>
            </a:extLst>
          </p:cNvPr>
          <p:cNvGraphicFramePr>
            <a:graphicFrameLocks noGrp="1"/>
          </p:cNvGraphicFramePr>
          <p:nvPr>
            <p:ph type="chart" sz="quarter" idx="13"/>
            <p:extLst>
              <p:ext uri="{D42A27DB-BD31-4B8C-83A1-F6EECF244321}">
                <p14:modId xmlns:p14="http://schemas.microsoft.com/office/powerpoint/2010/main" val="143926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0F264A-4D41-4980-95DB-394EA3D2226C}"/>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C5E6816-4958-4E7B-930A-AA387F94B5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7230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B2FA3-096C-4BE2-A89A-9A94107DB7EA}"/>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DAA43EA7-1955-4317-9EF4-25D7E9A29BF6}"/>
              </a:ext>
            </a:extLst>
          </p:cNvPr>
          <p:cNvGraphicFramePr>
            <a:graphicFrameLocks noGrp="1"/>
          </p:cNvGraphicFramePr>
          <p:nvPr>
            <p:ph type="chart" sz="quarter" idx="13"/>
            <p:extLst>
              <p:ext uri="{D42A27DB-BD31-4B8C-83A1-F6EECF244321}">
                <p14:modId xmlns:p14="http://schemas.microsoft.com/office/powerpoint/2010/main" val="190342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4E6D57-F03B-412C-91D8-AC1877250B2C}"/>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C2F0E40D-FAB9-417C-88D6-81E07F1AE6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8932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3D93-91E6-4D08-B94D-5B1D43AD593B}"/>
              </a:ext>
            </a:extLst>
          </p:cNvPr>
          <p:cNvSpPr>
            <a:spLocks noGrp="1"/>
          </p:cNvSpPr>
          <p:nvPr>
            <p:ph type="title"/>
          </p:nvPr>
        </p:nvSpPr>
        <p:spPr/>
        <p:txBody>
          <a:bodyPr/>
          <a:lstStyle/>
          <a:p>
            <a:r>
              <a:rPr lang="de-DE"/>
              <a:t>Eigene Beiträge (Postings) - 1 of 10</a:t>
            </a:r>
            <a:endParaRPr lang="en-US"/>
          </a:p>
        </p:txBody>
      </p:sp>
      <p:graphicFrame>
        <p:nvGraphicFramePr>
          <p:cNvPr id="5" name="Table Placeholder 4">
            <a:extLst>
              <a:ext uri="{FF2B5EF4-FFF2-40B4-BE49-F238E27FC236}">
                <a16:creationId xmlns:a16="http://schemas.microsoft.com/office/drawing/2014/main" id="{9FC48AA1-0317-4991-B2A8-C8FD714BB00F}"/>
              </a:ext>
            </a:extLst>
          </p:cNvPr>
          <p:cNvGraphicFramePr>
            <a:graphicFrameLocks noGrp="1"/>
          </p:cNvGraphicFramePr>
          <p:nvPr>
            <p:ph type="tbl" sz="quarter" idx="13"/>
            <p:extLst>
              <p:ext uri="{D42A27DB-BD31-4B8C-83A1-F6EECF244321}">
                <p14:modId xmlns:p14="http://schemas.microsoft.com/office/powerpoint/2010/main" val="3527920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57652835"/>
                    </a:ext>
                  </a:extLst>
                </a:gridCol>
                <a:gridCol w="658368">
                  <a:extLst>
                    <a:ext uri="{9D8B030D-6E8A-4147-A177-3AD203B41FA5}">
                      <a16:colId xmlns:a16="http://schemas.microsoft.com/office/drawing/2014/main" val="2755493033"/>
                    </a:ext>
                  </a:extLst>
                </a:gridCol>
                <a:gridCol w="658368">
                  <a:extLst>
                    <a:ext uri="{9D8B030D-6E8A-4147-A177-3AD203B41FA5}">
                      <a16:colId xmlns:a16="http://schemas.microsoft.com/office/drawing/2014/main" val="1775777645"/>
                    </a:ext>
                  </a:extLst>
                </a:gridCol>
                <a:gridCol w="658368">
                  <a:extLst>
                    <a:ext uri="{9D8B030D-6E8A-4147-A177-3AD203B41FA5}">
                      <a16:colId xmlns:a16="http://schemas.microsoft.com/office/drawing/2014/main" val="1792974662"/>
                    </a:ext>
                  </a:extLst>
                </a:gridCol>
                <a:gridCol w="658368">
                  <a:extLst>
                    <a:ext uri="{9D8B030D-6E8A-4147-A177-3AD203B41FA5}">
                      <a16:colId xmlns:a16="http://schemas.microsoft.com/office/drawing/2014/main" val="2254686602"/>
                    </a:ext>
                  </a:extLst>
                </a:gridCol>
                <a:gridCol w="658368">
                  <a:extLst>
                    <a:ext uri="{9D8B030D-6E8A-4147-A177-3AD203B41FA5}">
                      <a16:colId xmlns:a16="http://schemas.microsoft.com/office/drawing/2014/main" val="1764247772"/>
                    </a:ext>
                  </a:extLst>
                </a:gridCol>
                <a:gridCol w="658368">
                  <a:extLst>
                    <a:ext uri="{9D8B030D-6E8A-4147-A177-3AD203B41FA5}">
                      <a16:colId xmlns:a16="http://schemas.microsoft.com/office/drawing/2014/main" val="3659897220"/>
                    </a:ext>
                  </a:extLst>
                </a:gridCol>
                <a:gridCol w="658368">
                  <a:extLst>
                    <a:ext uri="{9D8B030D-6E8A-4147-A177-3AD203B41FA5}">
                      <a16:colId xmlns:a16="http://schemas.microsoft.com/office/drawing/2014/main" val="3890158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14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- 2018-03-27 17:00:14</a:t>
                      </a:r>
                      <a:r>
                        <a:rPr kumimoji="0" lang="de-DE" sz="1000" b="0" i="0" u="none" strike="noStrike" kern="1200" cap="none" spc="0" normalizeH="0" baseline="0" noProof="0">
                          <a:ln>
                            <a:noFill/>
                          </a:ln>
                          <a:solidFill>
                            <a:prstClr val="black"/>
                          </a:solidFill>
                          <a:effectLst/>
                          <a:uLnTx/>
                          <a:uFillTx/>
                          <a:latin typeface="+mn-lt"/>
                          <a:ea typeface="+mn-ea"/>
                          <a:cs typeface="+mn-cs"/>
                        </a:rPr>
                        <a:t>
Unsere Seniorchefin pflanzt die Blumen vor Büro und Neuwagenhalle immer noch selbst an und das seit über 50 Jahren! 😊
So geht Familienbetrieb. 😉💙
#teamworkmakesthedreamwork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9240997"/>
                  </a:ext>
                </a:extLst>
              </a:tr>
            </a:tbl>
          </a:graphicData>
        </a:graphic>
      </p:graphicFrame>
      <p:sp>
        <p:nvSpPr>
          <p:cNvPr id="4" name="Text Placeholder 3">
            <a:extLst>
              <a:ext uri="{FF2B5EF4-FFF2-40B4-BE49-F238E27FC236}">
                <a16:creationId xmlns:a16="http://schemas.microsoft.com/office/drawing/2014/main" id="{38035CEF-E135-48DC-AC00-FAF2B439C61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209594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D37E4-040F-430F-8D30-44E90124F9EA}"/>
              </a:ext>
            </a:extLst>
          </p:cNvPr>
          <p:cNvSpPr>
            <a:spLocks noGrp="1"/>
          </p:cNvSpPr>
          <p:nvPr>
            <p:ph type="title"/>
          </p:nvPr>
        </p:nvSpPr>
        <p:spPr/>
        <p:txBody>
          <a:bodyPr/>
          <a:lstStyle/>
          <a:p>
            <a:r>
              <a:rPr lang="de-DE"/>
              <a:t>Eigene Beiträge (Postings) - 2 of 10</a:t>
            </a:r>
            <a:endParaRPr lang="en-US"/>
          </a:p>
        </p:txBody>
      </p:sp>
      <p:graphicFrame>
        <p:nvGraphicFramePr>
          <p:cNvPr id="5" name="Table Placeholder 4">
            <a:extLst>
              <a:ext uri="{FF2B5EF4-FFF2-40B4-BE49-F238E27FC236}">
                <a16:creationId xmlns:a16="http://schemas.microsoft.com/office/drawing/2014/main" id="{207E8267-F278-4CDC-A650-7291B3811CB6}"/>
              </a:ext>
            </a:extLst>
          </p:cNvPr>
          <p:cNvGraphicFramePr>
            <a:graphicFrameLocks noGrp="1"/>
          </p:cNvGraphicFramePr>
          <p:nvPr>
            <p:ph type="tbl" sz="quarter" idx="13"/>
            <p:extLst>
              <p:ext uri="{D42A27DB-BD31-4B8C-83A1-F6EECF244321}">
                <p14:modId xmlns:p14="http://schemas.microsoft.com/office/powerpoint/2010/main" val="3785167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2151382"/>
                    </a:ext>
                  </a:extLst>
                </a:gridCol>
                <a:gridCol w="658368">
                  <a:extLst>
                    <a:ext uri="{9D8B030D-6E8A-4147-A177-3AD203B41FA5}">
                      <a16:colId xmlns:a16="http://schemas.microsoft.com/office/drawing/2014/main" val="2079214528"/>
                    </a:ext>
                  </a:extLst>
                </a:gridCol>
                <a:gridCol w="658368">
                  <a:extLst>
                    <a:ext uri="{9D8B030D-6E8A-4147-A177-3AD203B41FA5}">
                      <a16:colId xmlns:a16="http://schemas.microsoft.com/office/drawing/2014/main" val="1263275761"/>
                    </a:ext>
                  </a:extLst>
                </a:gridCol>
                <a:gridCol w="658368">
                  <a:extLst>
                    <a:ext uri="{9D8B030D-6E8A-4147-A177-3AD203B41FA5}">
                      <a16:colId xmlns:a16="http://schemas.microsoft.com/office/drawing/2014/main" val="2449330392"/>
                    </a:ext>
                  </a:extLst>
                </a:gridCol>
                <a:gridCol w="658368">
                  <a:extLst>
                    <a:ext uri="{9D8B030D-6E8A-4147-A177-3AD203B41FA5}">
                      <a16:colId xmlns:a16="http://schemas.microsoft.com/office/drawing/2014/main" val="2074033949"/>
                    </a:ext>
                  </a:extLst>
                </a:gridCol>
                <a:gridCol w="658368">
                  <a:extLst>
                    <a:ext uri="{9D8B030D-6E8A-4147-A177-3AD203B41FA5}">
                      <a16:colId xmlns:a16="http://schemas.microsoft.com/office/drawing/2014/main" val="520613692"/>
                    </a:ext>
                  </a:extLst>
                </a:gridCol>
                <a:gridCol w="658368">
                  <a:extLst>
                    <a:ext uri="{9D8B030D-6E8A-4147-A177-3AD203B41FA5}">
                      <a16:colId xmlns:a16="http://schemas.microsoft.com/office/drawing/2014/main" val="222288903"/>
                    </a:ext>
                  </a:extLst>
                </a:gridCol>
                <a:gridCol w="658368">
                  <a:extLst>
                    <a:ext uri="{9D8B030D-6E8A-4147-A177-3AD203B41FA5}">
                      <a16:colId xmlns:a16="http://schemas.microsoft.com/office/drawing/2014/main" val="2225351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658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- 2018-03-23 17:00:45</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Aran Mohammad vor. 😊
Er ist seit September des Vorjahres bei uns und hat als kaufmännischer Lehrling schon viel Erfahrung in den verschiedensten Bereichen unseres Autohauses gesammelt. 👍🏼
In einem internen Duell, wer denn unter allen Mitarbeitern der größte Autofreak ist, hätte er sicher eine Favoritenrolle inne. 😉
Von klein auf war er schon von Autos begeistert und diese Begeisterung spürt man auch, wenn man mit ihm über seine Lieblinge redet. 😊
Da erklärt es sich wohl von selbst, dass er ein großer Motorsportfan ist. In seiner Freizeit betreibt er auch gern Kraftsport. 💪🏼
Sein #LieblingsFord ist der aktuelle Focus RS, wobei bei ihm eigentlich stets die Devise gilt:
Je mehr PS, desto besser. 😎👌🏼
Lieber Aran, danke für deine Bemühungen, deine Flexibilität und deinen Einsatz für die Firma!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5322756"/>
                  </a:ext>
                </a:extLst>
              </a:tr>
            </a:tbl>
          </a:graphicData>
        </a:graphic>
      </p:graphicFrame>
      <p:sp>
        <p:nvSpPr>
          <p:cNvPr id="4" name="Text Placeholder 3">
            <a:extLst>
              <a:ext uri="{FF2B5EF4-FFF2-40B4-BE49-F238E27FC236}">
                <a16:creationId xmlns:a16="http://schemas.microsoft.com/office/drawing/2014/main" id="{B598197F-BDF4-4D46-975C-66FBC1796DA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092451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82305-B622-4FB9-A852-E9623393205B}"/>
              </a:ext>
            </a:extLst>
          </p:cNvPr>
          <p:cNvSpPr>
            <a:spLocks noGrp="1"/>
          </p:cNvSpPr>
          <p:nvPr>
            <p:ph type="title"/>
          </p:nvPr>
        </p:nvSpPr>
        <p:spPr/>
        <p:txBody>
          <a:bodyPr/>
          <a:lstStyle/>
          <a:p>
            <a:r>
              <a:rPr lang="de-DE"/>
              <a:t>Eigene Beiträge (Postings) - 3 of 10</a:t>
            </a:r>
            <a:endParaRPr lang="en-US"/>
          </a:p>
        </p:txBody>
      </p:sp>
      <p:graphicFrame>
        <p:nvGraphicFramePr>
          <p:cNvPr id="5" name="Table Placeholder 4">
            <a:extLst>
              <a:ext uri="{FF2B5EF4-FFF2-40B4-BE49-F238E27FC236}">
                <a16:creationId xmlns:a16="http://schemas.microsoft.com/office/drawing/2014/main" id="{C57A07F6-620C-4D77-8C94-F6D2A54306E7}"/>
              </a:ext>
            </a:extLst>
          </p:cNvPr>
          <p:cNvGraphicFramePr>
            <a:graphicFrameLocks noGrp="1"/>
          </p:cNvGraphicFramePr>
          <p:nvPr>
            <p:ph type="tbl" sz="quarter" idx="13"/>
            <p:extLst>
              <p:ext uri="{D42A27DB-BD31-4B8C-83A1-F6EECF244321}">
                <p14:modId xmlns:p14="http://schemas.microsoft.com/office/powerpoint/2010/main" val="3861037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3915872"/>
                    </a:ext>
                  </a:extLst>
                </a:gridCol>
                <a:gridCol w="658368">
                  <a:extLst>
                    <a:ext uri="{9D8B030D-6E8A-4147-A177-3AD203B41FA5}">
                      <a16:colId xmlns:a16="http://schemas.microsoft.com/office/drawing/2014/main" val="726387851"/>
                    </a:ext>
                  </a:extLst>
                </a:gridCol>
                <a:gridCol w="658368">
                  <a:extLst>
                    <a:ext uri="{9D8B030D-6E8A-4147-A177-3AD203B41FA5}">
                      <a16:colId xmlns:a16="http://schemas.microsoft.com/office/drawing/2014/main" val="2922951691"/>
                    </a:ext>
                  </a:extLst>
                </a:gridCol>
                <a:gridCol w="658368">
                  <a:extLst>
                    <a:ext uri="{9D8B030D-6E8A-4147-A177-3AD203B41FA5}">
                      <a16:colId xmlns:a16="http://schemas.microsoft.com/office/drawing/2014/main" val="3875401853"/>
                    </a:ext>
                  </a:extLst>
                </a:gridCol>
                <a:gridCol w="658368">
                  <a:extLst>
                    <a:ext uri="{9D8B030D-6E8A-4147-A177-3AD203B41FA5}">
                      <a16:colId xmlns:a16="http://schemas.microsoft.com/office/drawing/2014/main" val="3302073095"/>
                    </a:ext>
                  </a:extLst>
                </a:gridCol>
                <a:gridCol w="658368">
                  <a:extLst>
                    <a:ext uri="{9D8B030D-6E8A-4147-A177-3AD203B41FA5}">
                      <a16:colId xmlns:a16="http://schemas.microsoft.com/office/drawing/2014/main" val="3989318782"/>
                    </a:ext>
                  </a:extLst>
                </a:gridCol>
                <a:gridCol w="658368">
                  <a:extLst>
                    <a:ext uri="{9D8B030D-6E8A-4147-A177-3AD203B41FA5}">
                      <a16:colId xmlns:a16="http://schemas.microsoft.com/office/drawing/2014/main" val="1940307091"/>
                    </a:ext>
                  </a:extLst>
                </a:gridCol>
                <a:gridCol w="658368">
                  <a:extLst>
                    <a:ext uri="{9D8B030D-6E8A-4147-A177-3AD203B41FA5}">
                      <a16:colId xmlns:a16="http://schemas.microsoft.com/office/drawing/2014/main" val="3862229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337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- 2018-03-22 17:00:00</a:t>
                      </a:r>
                      <a:r>
                        <a:rPr kumimoji="0" lang="de-DE" sz="1000" b="0" i="0" u="none" strike="noStrike" kern="1200" cap="none" spc="0" normalizeH="0" baseline="0" noProof="0">
                          <a:ln>
                            <a:noFill/>
                          </a:ln>
                          <a:solidFill>
                            <a:prstClr val="black"/>
                          </a:solidFill>
                          <a:effectLst/>
                          <a:uLnTx/>
                          <a:uFillTx/>
                          <a:latin typeface="+mn-lt"/>
                          <a:ea typeface="+mn-ea"/>
                          <a:cs typeface="+mn-cs"/>
                        </a:rPr>
                        <a:t>
#Fanpost
Ist der Ford GT nicht beeindruckend? 😍
Hier handelt es sich aber tatsächlich um ein CarreraAuto, das ein Fan hier in Szene gesetzt hat. 👍🏼
Danke an @Mike Art für dieses tolle Bild!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494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- 2018-03-20 17:27:36</a:t>
                      </a:r>
                      <a:r>
                        <a:rPr kumimoji="0" lang="de-DE" sz="1000" b="0" i="0" u="none" strike="noStrike" kern="1200" cap="none" spc="0" normalizeH="0" baseline="0" noProof="0">
                          <a:ln>
                            <a:noFill/>
                          </a:ln>
                          <a:solidFill>
                            <a:prstClr val="black"/>
                          </a:solidFill>
                          <a:effectLst/>
                          <a:uLnTx/>
                          <a:uFillTx/>
                          <a:latin typeface="+mn-lt"/>
                          <a:ea typeface="+mn-ea"/>
                          <a:cs typeface="+mn-cs"/>
                        </a:rPr>
                        <a:t>
Das war die AutoEmotion 2018! 🚗
Danke an alle, die dabei waren.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1787499"/>
                  </a:ext>
                </a:extLst>
              </a:tr>
            </a:tbl>
          </a:graphicData>
        </a:graphic>
      </p:graphicFrame>
      <p:sp>
        <p:nvSpPr>
          <p:cNvPr id="4" name="Text Placeholder 3">
            <a:extLst>
              <a:ext uri="{FF2B5EF4-FFF2-40B4-BE49-F238E27FC236}">
                <a16:creationId xmlns:a16="http://schemas.microsoft.com/office/drawing/2014/main" id="{FE32E457-5058-4A0E-ACBF-A08B86A3798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677070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B881-669E-49D1-AC6D-FB49EC50A80B}"/>
              </a:ext>
            </a:extLst>
          </p:cNvPr>
          <p:cNvSpPr>
            <a:spLocks noGrp="1"/>
          </p:cNvSpPr>
          <p:nvPr>
            <p:ph type="title"/>
          </p:nvPr>
        </p:nvSpPr>
        <p:spPr/>
        <p:txBody>
          <a:bodyPr/>
          <a:lstStyle/>
          <a:p>
            <a:r>
              <a:rPr lang="de-DE"/>
              <a:t>Eigene Beiträge (Postings) - 4 of 10</a:t>
            </a:r>
            <a:endParaRPr lang="en-US"/>
          </a:p>
        </p:txBody>
      </p:sp>
      <p:graphicFrame>
        <p:nvGraphicFramePr>
          <p:cNvPr id="5" name="Table Placeholder 4">
            <a:extLst>
              <a:ext uri="{FF2B5EF4-FFF2-40B4-BE49-F238E27FC236}">
                <a16:creationId xmlns:a16="http://schemas.microsoft.com/office/drawing/2014/main" id="{E0F630B4-8E87-4020-9D8C-A3DC3919F2BE}"/>
              </a:ext>
            </a:extLst>
          </p:cNvPr>
          <p:cNvGraphicFramePr>
            <a:graphicFrameLocks noGrp="1"/>
          </p:cNvGraphicFramePr>
          <p:nvPr>
            <p:ph type="tbl" sz="quarter" idx="13"/>
            <p:extLst>
              <p:ext uri="{D42A27DB-BD31-4B8C-83A1-F6EECF244321}">
                <p14:modId xmlns:p14="http://schemas.microsoft.com/office/powerpoint/2010/main" val="4235863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8394750"/>
                    </a:ext>
                  </a:extLst>
                </a:gridCol>
                <a:gridCol w="658368">
                  <a:extLst>
                    <a:ext uri="{9D8B030D-6E8A-4147-A177-3AD203B41FA5}">
                      <a16:colId xmlns:a16="http://schemas.microsoft.com/office/drawing/2014/main" val="3413693547"/>
                    </a:ext>
                  </a:extLst>
                </a:gridCol>
                <a:gridCol w="658368">
                  <a:extLst>
                    <a:ext uri="{9D8B030D-6E8A-4147-A177-3AD203B41FA5}">
                      <a16:colId xmlns:a16="http://schemas.microsoft.com/office/drawing/2014/main" val="2275786450"/>
                    </a:ext>
                  </a:extLst>
                </a:gridCol>
                <a:gridCol w="658368">
                  <a:extLst>
                    <a:ext uri="{9D8B030D-6E8A-4147-A177-3AD203B41FA5}">
                      <a16:colId xmlns:a16="http://schemas.microsoft.com/office/drawing/2014/main" val="247992880"/>
                    </a:ext>
                  </a:extLst>
                </a:gridCol>
                <a:gridCol w="658368">
                  <a:extLst>
                    <a:ext uri="{9D8B030D-6E8A-4147-A177-3AD203B41FA5}">
                      <a16:colId xmlns:a16="http://schemas.microsoft.com/office/drawing/2014/main" val="169660862"/>
                    </a:ext>
                  </a:extLst>
                </a:gridCol>
                <a:gridCol w="658368">
                  <a:extLst>
                    <a:ext uri="{9D8B030D-6E8A-4147-A177-3AD203B41FA5}">
                      <a16:colId xmlns:a16="http://schemas.microsoft.com/office/drawing/2014/main" val="341776545"/>
                    </a:ext>
                  </a:extLst>
                </a:gridCol>
                <a:gridCol w="658368">
                  <a:extLst>
                    <a:ext uri="{9D8B030D-6E8A-4147-A177-3AD203B41FA5}">
                      <a16:colId xmlns:a16="http://schemas.microsoft.com/office/drawing/2014/main" val="2545926195"/>
                    </a:ext>
                  </a:extLst>
                </a:gridCol>
                <a:gridCol w="658368">
                  <a:extLst>
                    <a:ext uri="{9D8B030D-6E8A-4147-A177-3AD203B41FA5}">
                      <a16:colId xmlns:a16="http://schemas.microsoft.com/office/drawing/2014/main" val="137883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384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- 2018-03-16 13:00:00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Peter Busch vor. 😊
Er ist seit dem Jahr 2011 bei uns und als Verkaufsberater und Zuständiger für Gebrauchtwägen bereits zur fixen Institution in unserem Haus geworden. Es gibt wahrscheinlich niemanden, der einen schärferen Sinn für gebrauchte Fahrzeuge und alles drumherum hat als unser Buschi. 😉
Sein Beruf ist sein Hobby und das zeigt er Kunden und Kollegen jeden Tag aufs Neue. 💪🏼
Ein toller Ausgleich dazu stellt für ihn seine Vorliebe fürs Garteln dar. Die Natur genießt er auch bei ausgiebigen Spaziergängen mit seinem Boxer. 🐕
Sein #LieblingsFord ist der Mustang Fastback 5,0 von 1969. 😎
Lieber Peter, danke für deine Scharfsinnigkeit und Geduld!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0067678"/>
                  </a:ext>
                </a:extLst>
              </a:tr>
            </a:tbl>
          </a:graphicData>
        </a:graphic>
      </p:graphicFrame>
      <p:sp>
        <p:nvSpPr>
          <p:cNvPr id="4" name="Text Placeholder 3">
            <a:extLst>
              <a:ext uri="{FF2B5EF4-FFF2-40B4-BE49-F238E27FC236}">
                <a16:creationId xmlns:a16="http://schemas.microsoft.com/office/drawing/2014/main" id="{107FF8E3-E127-4323-9D07-1CB08E026EE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87549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15955-010D-4FD9-9948-80AD2F320150}"/>
              </a:ext>
            </a:extLst>
          </p:cNvPr>
          <p:cNvSpPr>
            <a:spLocks noGrp="1"/>
          </p:cNvSpPr>
          <p:nvPr>
            <p:ph type="title"/>
          </p:nvPr>
        </p:nvSpPr>
        <p:spPr/>
        <p:txBody>
          <a:bodyPr/>
          <a:lstStyle/>
          <a:p>
            <a:r>
              <a:rPr lang="de-DE"/>
              <a:t>Eigene Beiträge (Postings) - 5 of 10</a:t>
            </a:r>
            <a:endParaRPr lang="en-US"/>
          </a:p>
        </p:txBody>
      </p:sp>
      <p:graphicFrame>
        <p:nvGraphicFramePr>
          <p:cNvPr id="5" name="Table Placeholder 4">
            <a:extLst>
              <a:ext uri="{FF2B5EF4-FFF2-40B4-BE49-F238E27FC236}">
                <a16:creationId xmlns:a16="http://schemas.microsoft.com/office/drawing/2014/main" id="{EF00BA17-71A9-4FCA-BBE0-F49107A5D8B0}"/>
              </a:ext>
            </a:extLst>
          </p:cNvPr>
          <p:cNvGraphicFramePr>
            <a:graphicFrameLocks noGrp="1"/>
          </p:cNvGraphicFramePr>
          <p:nvPr>
            <p:ph type="tbl" sz="quarter" idx="13"/>
            <p:extLst>
              <p:ext uri="{D42A27DB-BD31-4B8C-83A1-F6EECF244321}">
                <p14:modId xmlns:p14="http://schemas.microsoft.com/office/powerpoint/2010/main" val="795538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7279426"/>
                    </a:ext>
                  </a:extLst>
                </a:gridCol>
                <a:gridCol w="658368">
                  <a:extLst>
                    <a:ext uri="{9D8B030D-6E8A-4147-A177-3AD203B41FA5}">
                      <a16:colId xmlns:a16="http://schemas.microsoft.com/office/drawing/2014/main" val="3913736532"/>
                    </a:ext>
                  </a:extLst>
                </a:gridCol>
                <a:gridCol w="658368">
                  <a:extLst>
                    <a:ext uri="{9D8B030D-6E8A-4147-A177-3AD203B41FA5}">
                      <a16:colId xmlns:a16="http://schemas.microsoft.com/office/drawing/2014/main" val="1929206634"/>
                    </a:ext>
                  </a:extLst>
                </a:gridCol>
                <a:gridCol w="658368">
                  <a:extLst>
                    <a:ext uri="{9D8B030D-6E8A-4147-A177-3AD203B41FA5}">
                      <a16:colId xmlns:a16="http://schemas.microsoft.com/office/drawing/2014/main" val="1000480585"/>
                    </a:ext>
                  </a:extLst>
                </a:gridCol>
                <a:gridCol w="658368">
                  <a:extLst>
                    <a:ext uri="{9D8B030D-6E8A-4147-A177-3AD203B41FA5}">
                      <a16:colId xmlns:a16="http://schemas.microsoft.com/office/drawing/2014/main" val="831782882"/>
                    </a:ext>
                  </a:extLst>
                </a:gridCol>
                <a:gridCol w="658368">
                  <a:extLst>
                    <a:ext uri="{9D8B030D-6E8A-4147-A177-3AD203B41FA5}">
                      <a16:colId xmlns:a16="http://schemas.microsoft.com/office/drawing/2014/main" val="201999326"/>
                    </a:ext>
                  </a:extLst>
                </a:gridCol>
                <a:gridCol w="658368">
                  <a:extLst>
                    <a:ext uri="{9D8B030D-6E8A-4147-A177-3AD203B41FA5}">
                      <a16:colId xmlns:a16="http://schemas.microsoft.com/office/drawing/2014/main" val="2606447159"/>
                    </a:ext>
                  </a:extLst>
                </a:gridCol>
                <a:gridCol w="658368">
                  <a:extLst>
                    <a:ext uri="{9D8B030D-6E8A-4147-A177-3AD203B41FA5}">
                      <a16:colId xmlns:a16="http://schemas.microsoft.com/office/drawing/2014/main" val="792603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640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- 2018-03-15 17:00:00</a:t>
                      </a:r>
                      <a:r>
                        <a:rPr kumimoji="0" lang="de-DE" sz="1000" b="0" i="0" u="none" strike="noStrike" kern="1200" cap="none" spc="0" normalizeH="0" baseline="0" noProof="0">
                          <a:ln>
                            <a:noFill/>
                          </a:ln>
                          <a:solidFill>
                            <a:prstClr val="black"/>
                          </a:solidFill>
                          <a:effectLst/>
                          <a:uLnTx/>
                          <a:uFillTx/>
                          <a:latin typeface="+mn-lt"/>
                          <a:ea typeface="+mn-ea"/>
                          <a:cs typeface="+mn-cs"/>
                        </a:rPr>
                        <a:t>
+++Gewonnen Gewonnen Gewonnen+++ 
Gestern kam die glückliche Gewinnerin unseres Ecosport-Gewinnspiels, Fr. Schuhmann, zu uns, um ihre Wohlfühl-Gutscheine abzuholen. Natürlich kam sie uns ohne ein Übergabefoto nicht davon. 😜
Nochmal herzlichen Glückwunsch und einen erholsamen Urlaub!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2322893"/>
                  </a:ext>
                </a:extLst>
              </a:tr>
            </a:tbl>
          </a:graphicData>
        </a:graphic>
      </p:graphicFrame>
      <p:sp>
        <p:nvSpPr>
          <p:cNvPr id="4" name="Text Placeholder 3">
            <a:extLst>
              <a:ext uri="{FF2B5EF4-FFF2-40B4-BE49-F238E27FC236}">
                <a16:creationId xmlns:a16="http://schemas.microsoft.com/office/drawing/2014/main" id="{5509C2DD-1DAD-4149-832E-73F7EBC2CDB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730640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2DBD-6DE8-4676-9E01-01A0978A0D86}"/>
              </a:ext>
            </a:extLst>
          </p:cNvPr>
          <p:cNvSpPr>
            <a:spLocks noGrp="1"/>
          </p:cNvSpPr>
          <p:nvPr>
            <p:ph type="title"/>
          </p:nvPr>
        </p:nvSpPr>
        <p:spPr/>
        <p:txBody>
          <a:bodyPr/>
          <a:lstStyle/>
          <a:p>
            <a:r>
              <a:rPr lang="de-DE"/>
              <a:t>Eigene Beiträge (Postings) - 6 of 10</a:t>
            </a:r>
            <a:endParaRPr lang="en-US"/>
          </a:p>
        </p:txBody>
      </p:sp>
      <p:graphicFrame>
        <p:nvGraphicFramePr>
          <p:cNvPr id="5" name="Table Placeholder 4">
            <a:extLst>
              <a:ext uri="{FF2B5EF4-FFF2-40B4-BE49-F238E27FC236}">
                <a16:creationId xmlns:a16="http://schemas.microsoft.com/office/drawing/2014/main" id="{27CFC876-278D-42CE-A551-673D138DC2C9}"/>
              </a:ext>
            </a:extLst>
          </p:cNvPr>
          <p:cNvGraphicFramePr>
            <a:graphicFrameLocks noGrp="1"/>
          </p:cNvGraphicFramePr>
          <p:nvPr>
            <p:ph type="tbl" sz="quarter" idx="13"/>
            <p:extLst>
              <p:ext uri="{D42A27DB-BD31-4B8C-83A1-F6EECF244321}">
                <p14:modId xmlns:p14="http://schemas.microsoft.com/office/powerpoint/2010/main" val="425252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5478383"/>
                    </a:ext>
                  </a:extLst>
                </a:gridCol>
                <a:gridCol w="658368">
                  <a:extLst>
                    <a:ext uri="{9D8B030D-6E8A-4147-A177-3AD203B41FA5}">
                      <a16:colId xmlns:a16="http://schemas.microsoft.com/office/drawing/2014/main" val="1529319050"/>
                    </a:ext>
                  </a:extLst>
                </a:gridCol>
                <a:gridCol w="658368">
                  <a:extLst>
                    <a:ext uri="{9D8B030D-6E8A-4147-A177-3AD203B41FA5}">
                      <a16:colId xmlns:a16="http://schemas.microsoft.com/office/drawing/2014/main" val="3698499841"/>
                    </a:ext>
                  </a:extLst>
                </a:gridCol>
                <a:gridCol w="658368">
                  <a:extLst>
                    <a:ext uri="{9D8B030D-6E8A-4147-A177-3AD203B41FA5}">
                      <a16:colId xmlns:a16="http://schemas.microsoft.com/office/drawing/2014/main" val="2711266338"/>
                    </a:ext>
                  </a:extLst>
                </a:gridCol>
                <a:gridCol w="658368">
                  <a:extLst>
                    <a:ext uri="{9D8B030D-6E8A-4147-A177-3AD203B41FA5}">
                      <a16:colId xmlns:a16="http://schemas.microsoft.com/office/drawing/2014/main" val="3498680991"/>
                    </a:ext>
                  </a:extLst>
                </a:gridCol>
                <a:gridCol w="658368">
                  <a:extLst>
                    <a:ext uri="{9D8B030D-6E8A-4147-A177-3AD203B41FA5}">
                      <a16:colId xmlns:a16="http://schemas.microsoft.com/office/drawing/2014/main" val="3322254809"/>
                    </a:ext>
                  </a:extLst>
                </a:gridCol>
                <a:gridCol w="658368">
                  <a:extLst>
                    <a:ext uri="{9D8B030D-6E8A-4147-A177-3AD203B41FA5}">
                      <a16:colId xmlns:a16="http://schemas.microsoft.com/office/drawing/2014/main" val="2600959630"/>
                    </a:ext>
                  </a:extLst>
                </a:gridCol>
                <a:gridCol w="658368">
                  <a:extLst>
                    <a:ext uri="{9D8B030D-6E8A-4147-A177-3AD203B41FA5}">
                      <a16:colId xmlns:a16="http://schemas.microsoft.com/office/drawing/2014/main" val="2148032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2468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- 2018-03-14 17:00:00</a:t>
                      </a:r>
                      <a:r>
                        <a:rPr kumimoji="0" lang="de-DE" sz="1000" b="0" i="0" u="none" strike="noStrike" kern="1200" cap="none" spc="0" normalizeH="0" baseline="0" noProof="0">
                          <a:ln>
                            <a:noFill/>
                          </a:ln>
                          <a:solidFill>
                            <a:prstClr val="black"/>
                          </a:solidFill>
                          <a:effectLst/>
                          <a:uLnTx/>
                          <a:uFillTx/>
                          <a:latin typeface="+mn-lt"/>
                          <a:ea typeface="+mn-ea"/>
                          <a:cs typeface="+mn-cs"/>
                        </a:rPr>
                        <a:t>
+++ Gewinnspiel +++
Wir verlosen exklusiv 2x2 Karten für die Vorstellung von „Ragtime“ am 25. März um 18 Uhr! 😍
Um am Gewinnspiel teilzunehmen, verratet uns doch einfach in den Kommentaren welches Auto Coalhouse Walker jr. (dargestellt von Broadway-Star Alvin Le-Bass (im Bild)) im Stück über die Bühne fährt. 🚗
Kleiner Tipp: Ihr seht es am Foto. 😉
Die Teilnahmebedingungen findet ihr auf unserer Fanpage unter dem Reiter Notizen.
Teilnahmeschluss ist der 21.03.2018, um 23:59 Uhr.
Die Gewinner werden bis spätestens 23.03.2018 per pn verständigt. 😉
Wir wünschen allen Teilnehmern viel Glück  und viel Freude beim Besuch des „Musicals der Saison“!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2062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- 2018-03-14 15:16:41</a:t>
                      </a:r>
                      <a:r>
                        <a:rPr kumimoji="0" lang="de-DE" sz="1000" b="0" i="0" u="none" strike="noStrike" kern="1200" cap="none" spc="0" normalizeH="0" baseline="0" noProof="0">
                          <a:ln>
                            <a:noFill/>
                          </a:ln>
                          <a:solidFill>
                            <a:prstClr val="black"/>
                          </a:solidFill>
                          <a:effectLst/>
                          <a:uLnTx/>
                          <a:uFillTx/>
                          <a:latin typeface="+mn-lt"/>
                          <a:ea typeface="+mn-ea"/>
                          <a:cs typeface="+mn-cs"/>
                        </a:rPr>
                        <a:t>
Teilnahmebedingungen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5106835"/>
                  </a:ext>
                </a:extLst>
              </a:tr>
            </a:tbl>
          </a:graphicData>
        </a:graphic>
      </p:graphicFrame>
      <p:sp>
        <p:nvSpPr>
          <p:cNvPr id="4" name="Text Placeholder 3">
            <a:extLst>
              <a:ext uri="{FF2B5EF4-FFF2-40B4-BE49-F238E27FC236}">
                <a16:creationId xmlns:a16="http://schemas.microsoft.com/office/drawing/2014/main" id="{183F6A57-C6DE-4AC1-A9D4-DF6523F020E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190897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EFF1-7D90-48FC-844F-A6AEF00377A7}"/>
              </a:ext>
            </a:extLst>
          </p:cNvPr>
          <p:cNvSpPr>
            <a:spLocks noGrp="1"/>
          </p:cNvSpPr>
          <p:nvPr>
            <p:ph type="title"/>
          </p:nvPr>
        </p:nvSpPr>
        <p:spPr/>
        <p:txBody>
          <a:bodyPr/>
          <a:lstStyle/>
          <a:p>
            <a:r>
              <a:rPr lang="de-DE"/>
              <a:t>Eigene Beiträge (Postings) - 7 of 10</a:t>
            </a:r>
            <a:endParaRPr lang="en-US"/>
          </a:p>
        </p:txBody>
      </p:sp>
      <p:graphicFrame>
        <p:nvGraphicFramePr>
          <p:cNvPr id="5" name="Table Placeholder 4">
            <a:extLst>
              <a:ext uri="{FF2B5EF4-FFF2-40B4-BE49-F238E27FC236}">
                <a16:creationId xmlns:a16="http://schemas.microsoft.com/office/drawing/2014/main" id="{0F81683A-BDBB-4174-8702-4F9EC62C0BC5}"/>
              </a:ext>
            </a:extLst>
          </p:cNvPr>
          <p:cNvGraphicFramePr>
            <a:graphicFrameLocks noGrp="1"/>
          </p:cNvGraphicFramePr>
          <p:nvPr>
            <p:ph type="tbl" sz="quarter" idx="13"/>
            <p:extLst>
              <p:ext uri="{D42A27DB-BD31-4B8C-83A1-F6EECF244321}">
                <p14:modId xmlns:p14="http://schemas.microsoft.com/office/powerpoint/2010/main" val="4011549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349926"/>
                    </a:ext>
                  </a:extLst>
                </a:gridCol>
                <a:gridCol w="658368">
                  <a:extLst>
                    <a:ext uri="{9D8B030D-6E8A-4147-A177-3AD203B41FA5}">
                      <a16:colId xmlns:a16="http://schemas.microsoft.com/office/drawing/2014/main" val="2891058336"/>
                    </a:ext>
                  </a:extLst>
                </a:gridCol>
                <a:gridCol w="658368">
                  <a:extLst>
                    <a:ext uri="{9D8B030D-6E8A-4147-A177-3AD203B41FA5}">
                      <a16:colId xmlns:a16="http://schemas.microsoft.com/office/drawing/2014/main" val="4178032366"/>
                    </a:ext>
                  </a:extLst>
                </a:gridCol>
                <a:gridCol w="658368">
                  <a:extLst>
                    <a:ext uri="{9D8B030D-6E8A-4147-A177-3AD203B41FA5}">
                      <a16:colId xmlns:a16="http://schemas.microsoft.com/office/drawing/2014/main" val="2740994656"/>
                    </a:ext>
                  </a:extLst>
                </a:gridCol>
                <a:gridCol w="658368">
                  <a:extLst>
                    <a:ext uri="{9D8B030D-6E8A-4147-A177-3AD203B41FA5}">
                      <a16:colId xmlns:a16="http://schemas.microsoft.com/office/drawing/2014/main" val="2127319334"/>
                    </a:ext>
                  </a:extLst>
                </a:gridCol>
                <a:gridCol w="658368">
                  <a:extLst>
                    <a:ext uri="{9D8B030D-6E8A-4147-A177-3AD203B41FA5}">
                      <a16:colId xmlns:a16="http://schemas.microsoft.com/office/drawing/2014/main" val="217513026"/>
                    </a:ext>
                  </a:extLst>
                </a:gridCol>
                <a:gridCol w="658368">
                  <a:extLst>
                    <a:ext uri="{9D8B030D-6E8A-4147-A177-3AD203B41FA5}">
                      <a16:colId xmlns:a16="http://schemas.microsoft.com/office/drawing/2014/main" val="2458440158"/>
                    </a:ext>
                  </a:extLst>
                </a:gridCol>
                <a:gridCol w="658368">
                  <a:extLst>
                    <a:ext uri="{9D8B030D-6E8A-4147-A177-3AD203B41FA5}">
                      <a16:colId xmlns:a16="http://schemas.microsoft.com/office/drawing/2014/main" val="8768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2794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- 2018-03-11 11:50:17</a:t>
                      </a:r>
                      <a:r>
                        <a:rPr kumimoji="0" lang="de-DE" sz="1000" b="0" i="0" u="none" strike="noStrike" kern="1200" cap="none" spc="0" normalizeH="0" baseline="0" noProof="0">
                          <a:ln>
                            <a:noFill/>
                          </a:ln>
                          <a:solidFill>
                            <a:prstClr val="black"/>
                          </a:solidFill>
                          <a:effectLst/>
                          <a:uLnTx/>
                          <a:uFillTx/>
                          <a:latin typeface="+mn-lt"/>
                          <a:ea typeface="+mn-ea"/>
                          <a:cs typeface="+mn-cs"/>
                        </a:rPr>
                        <a:t>
Bis 18 Uhr könnt ihr uns noch auf der #AutoEmotion besuchen. 🚗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388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- 2018-03-08 18:30:00</a:t>
                      </a:r>
                      <a:r>
                        <a:rPr kumimoji="0" lang="de-DE" sz="1000" b="0" i="0" u="none" strike="noStrike" kern="1200" cap="none" spc="0" normalizeH="0" baseline="0" noProof="0">
                          <a:ln>
                            <a:noFill/>
                          </a:ln>
                          <a:solidFill>
                            <a:prstClr val="black"/>
                          </a:solidFill>
                          <a:effectLst/>
                          <a:uLnTx/>
                          <a:uFillTx/>
                          <a:latin typeface="+mn-lt"/>
                          <a:ea typeface="+mn-ea"/>
                          <a:cs typeface="+mn-cs"/>
                        </a:rPr>
                        <a:t>
Du willst den neuen Ford ECOSPORT in Graz probefahren?
Bei uns bist du genau richtig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626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- 2018-03-08 17:00:00</a:t>
                      </a:r>
                      <a:r>
                        <a:rPr kumimoji="0" lang="de-DE" sz="1000" b="0" i="0" u="none" strike="noStrike" kern="1200" cap="none" spc="0" normalizeH="0" baseline="0" noProof="0">
                          <a:ln>
                            <a:noFill/>
                          </a:ln>
                          <a:solidFill>
                            <a:prstClr val="black"/>
                          </a:solidFill>
                          <a:effectLst/>
                          <a:uLnTx/>
                          <a:uFillTx/>
                          <a:latin typeface="+mn-lt"/>
                          <a:ea typeface="+mn-ea"/>
                          <a:cs typeface="+mn-cs"/>
                        </a:rPr>
                        <a:t>
Heute fand bei uns eine ganz besondere Neuwagenübergabe statt 😍 : Die Verlobte unseres langjährigen Werkstättenmeisters Rene Zmugg, Andrea, hat heute mit ihrer 16 Monate alten Tochter von unserem Verkaufsberater Herrn Högler ihren nagelneuen Focus Titanium abgeholt. Die Freude war allen Beteiligten sichtlich anzusehen! 😃
Passend dazu gibt's zum heutigen #Weltfrauentag einen frühlingshaften Blumenstrauß. 😉💐👩💪
Wir wünschen euch viel Freude mit eurem neuen Familienmitglied und eine gute und sichere Fahrt! 😉🚗👍
Lg, das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4242932"/>
                  </a:ext>
                </a:extLst>
              </a:tr>
            </a:tbl>
          </a:graphicData>
        </a:graphic>
      </p:graphicFrame>
      <p:sp>
        <p:nvSpPr>
          <p:cNvPr id="4" name="Text Placeholder 3">
            <a:extLst>
              <a:ext uri="{FF2B5EF4-FFF2-40B4-BE49-F238E27FC236}">
                <a16:creationId xmlns:a16="http://schemas.microsoft.com/office/drawing/2014/main" id="{3F2530E3-6AE5-434D-9D20-7B112C439B5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184448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37509-0CB0-48FB-A6AF-6E735C7159D6}"/>
              </a:ext>
            </a:extLst>
          </p:cNvPr>
          <p:cNvSpPr>
            <a:spLocks noGrp="1"/>
          </p:cNvSpPr>
          <p:nvPr>
            <p:ph type="title"/>
          </p:nvPr>
        </p:nvSpPr>
        <p:spPr/>
        <p:txBody>
          <a:bodyPr/>
          <a:lstStyle/>
          <a:p>
            <a:r>
              <a:rPr lang="de-DE"/>
              <a:t>Eigene Beiträge (Postings) - 8 of 10</a:t>
            </a:r>
            <a:endParaRPr lang="en-US"/>
          </a:p>
        </p:txBody>
      </p:sp>
      <p:graphicFrame>
        <p:nvGraphicFramePr>
          <p:cNvPr id="5" name="Table Placeholder 4">
            <a:extLst>
              <a:ext uri="{FF2B5EF4-FFF2-40B4-BE49-F238E27FC236}">
                <a16:creationId xmlns:a16="http://schemas.microsoft.com/office/drawing/2014/main" id="{AEDFD6FB-8189-4B38-B7E3-F0FCFAA2E567}"/>
              </a:ext>
            </a:extLst>
          </p:cNvPr>
          <p:cNvGraphicFramePr>
            <a:graphicFrameLocks noGrp="1"/>
          </p:cNvGraphicFramePr>
          <p:nvPr>
            <p:ph type="tbl" sz="quarter" idx="13"/>
            <p:extLst>
              <p:ext uri="{D42A27DB-BD31-4B8C-83A1-F6EECF244321}">
                <p14:modId xmlns:p14="http://schemas.microsoft.com/office/powerpoint/2010/main" val="60837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3784880"/>
                    </a:ext>
                  </a:extLst>
                </a:gridCol>
                <a:gridCol w="658368">
                  <a:extLst>
                    <a:ext uri="{9D8B030D-6E8A-4147-A177-3AD203B41FA5}">
                      <a16:colId xmlns:a16="http://schemas.microsoft.com/office/drawing/2014/main" val="3705546890"/>
                    </a:ext>
                  </a:extLst>
                </a:gridCol>
                <a:gridCol w="658368">
                  <a:extLst>
                    <a:ext uri="{9D8B030D-6E8A-4147-A177-3AD203B41FA5}">
                      <a16:colId xmlns:a16="http://schemas.microsoft.com/office/drawing/2014/main" val="3797154828"/>
                    </a:ext>
                  </a:extLst>
                </a:gridCol>
                <a:gridCol w="658368">
                  <a:extLst>
                    <a:ext uri="{9D8B030D-6E8A-4147-A177-3AD203B41FA5}">
                      <a16:colId xmlns:a16="http://schemas.microsoft.com/office/drawing/2014/main" val="3778713159"/>
                    </a:ext>
                  </a:extLst>
                </a:gridCol>
                <a:gridCol w="658368">
                  <a:extLst>
                    <a:ext uri="{9D8B030D-6E8A-4147-A177-3AD203B41FA5}">
                      <a16:colId xmlns:a16="http://schemas.microsoft.com/office/drawing/2014/main" val="1890113745"/>
                    </a:ext>
                  </a:extLst>
                </a:gridCol>
                <a:gridCol w="658368">
                  <a:extLst>
                    <a:ext uri="{9D8B030D-6E8A-4147-A177-3AD203B41FA5}">
                      <a16:colId xmlns:a16="http://schemas.microsoft.com/office/drawing/2014/main" val="2815789290"/>
                    </a:ext>
                  </a:extLst>
                </a:gridCol>
                <a:gridCol w="658368">
                  <a:extLst>
                    <a:ext uri="{9D8B030D-6E8A-4147-A177-3AD203B41FA5}">
                      <a16:colId xmlns:a16="http://schemas.microsoft.com/office/drawing/2014/main" val="942539053"/>
                    </a:ext>
                  </a:extLst>
                </a:gridCol>
                <a:gridCol w="658368">
                  <a:extLst>
                    <a:ext uri="{9D8B030D-6E8A-4147-A177-3AD203B41FA5}">
                      <a16:colId xmlns:a16="http://schemas.microsoft.com/office/drawing/2014/main" val="1030483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318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Der kompakte SUV mal gaaaaanz groß! 🚘😎
#Ecosport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49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- 2018-03-06 17:00:00</a:t>
                      </a:r>
                      <a:r>
                        <a:rPr kumimoji="0" lang="en-US" sz="1000" b="0" i="0" u="none" strike="noStrike" kern="1200" cap="none" spc="0" normalizeH="0" baseline="0" noProof="0">
                          <a:ln>
                            <a:noFill/>
                          </a:ln>
                          <a:solidFill>
                            <a:prstClr val="black"/>
                          </a:solidFill>
                          <a:effectLst/>
                          <a:uLnTx/>
                          <a:uFillTx/>
                          <a:latin typeface="+mn-lt"/>
                          <a:ea typeface="+mn-ea"/>
                          <a:cs typeface="+mn-cs"/>
                        </a:rPr>
                        <a:t>
The one and only Walter "Schoko" Schachner hat heute bei uns seinen nagelneuen Ford Kuga Titanium übernommen. 😎
Lieber Schoko, wir wünschen dir viel Freude mit deinem neuen sportlichen Gefährt und allzeit gute Fahrt! 🚙
LG, das Ford Gaberszik-Team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167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- 2018-03-05 17:28:03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0709639"/>
                  </a:ext>
                </a:extLst>
              </a:tr>
            </a:tbl>
          </a:graphicData>
        </a:graphic>
      </p:graphicFrame>
      <p:sp>
        <p:nvSpPr>
          <p:cNvPr id="4" name="Text Placeholder 3">
            <a:extLst>
              <a:ext uri="{FF2B5EF4-FFF2-40B4-BE49-F238E27FC236}">
                <a16:creationId xmlns:a16="http://schemas.microsoft.com/office/drawing/2014/main" id="{6B510E45-6866-4C43-9D37-95B39515F0B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94714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6F84B-B04E-4465-80BE-65F86CEE3B58}"/>
              </a:ext>
            </a:extLst>
          </p:cNvPr>
          <p:cNvSpPr>
            <a:spLocks noGrp="1"/>
          </p:cNvSpPr>
          <p:nvPr>
            <p:ph type="title"/>
          </p:nvPr>
        </p:nvSpPr>
        <p:spPr/>
        <p:txBody>
          <a:bodyPr/>
          <a:lstStyle/>
          <a:p>
            <a:r>
              <a:rPr lang="de-DE"/>
              <a:t>Eigene Beiträge (Postings) - 9 of 10</a:t>
            </a:r>
            <a:endParaRPr lang="en-US"/>
          </a:p>
        </p:txBody>
      </p:sp>
      <p:graphicFrame>
        <p:nvGraphicFramePr>
          <p:cNvPr id="5" name="Table Placeholder 4">
            <a:extLst>
              <a:ext uri="{FF2B5EF4-FFF2-40B4-BE49-F238E27FC236}">
                <a16:creationId xmlns:a16="http://schemas.microsoft.com/office/drawing/2014/main" id="{F259A5B5-E530-4D3F-91BD-EFE19A1C74DA}"/>
              </a:ext>
            </a:extLst>
          </p:cNvPr>
          <p:cNvGraphicFramePr>
            <a:graphicFrameLocks noGrp="1"/>
          </p:cNvGraphicFramePr>
          <p:nvPr>
            <p:ph type="tbl" sz="quarter" idx="13"/>
            <p:extLst>
              <p:ext uri="{D42A27DB-BD31-4B8C-83A1-F6EECF244321}">
                <p14:modId xmlns:p14="http://schemas.microsoft.com/office/powerpoint/2010/main" val="2067171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9852004"/>
                    </a:ext>
                  </a:extLst>
                </a:gridCol>
                <a:gridCol w="658368">
                  <a:extLst>
                    <a:ext uri="{9D8B030D-6E8A-4147-A177-3AD203B41FA5}">
                      <a16:colId xmlns:a16="http://schemas.microsoft.com/office/drawing/2014/main" val="2304016174"/>
                    </a:ext>
                  </a:extLst>
                </a:gridCol>
                <a:gridCol w="658368">
                  <a:extLst>
                    <a:ext uri="{9D8B030D-6E8A-4147-A177-3AD203B41FA5}">
                      <a16:colId xmlns:a16="http://schemas.microsoft.com/office/drawing/2014/main" val="2546100574"/>
                    </a:ext>
                  </a:extLst>
                </a:gridCol>
                <a:gridCol w="658368">
                  <a:extLst>
                    <a:ext uri="{9D8B030D-6E8A-4147-A177-3AD203B41FA5}">
                      <a16:colId xmlns:a16="http://schemas.microsoft.com/office/drawing/2014/main" val="2245134474"/>
                    </a:ext>
                  </a:extLst>
                </a:gridCol>
                <a:gridCol w="658368">
                  <a:extLst>
                    <a:ext uri="{9D8B030D-6E8A-4147-A177-3AD203B41FA5}">
                      <a16:colId xmlns:a16="http://schemas.microsoft.com/office/drawing/2014/main" val="1047911376"/>
                    </a:ext>
                  </a:extLst>
                </a:gridCol>
                <a:gridCol w="658368">
                  <a:extLst>
                    <a:ext uri="{9D8B030D-6E8A-4147-A177-3AD203B41FA5}">
                      <a16:colId xmlns:a16="http://schemas.microsoft.com/office/drawing/2014/main" val="472258608"/>
                    </a:ext>
                  </a:extLst>
                </a:gridCol>
                <a:gridCol w="658368">
                  <a:extLst>
                    <a:ext uri="{9D8B030D-6E8A-4147-A177-3AD203B41FA5}">
                      <a16:colId xmlns:a16="http://schemas.microsoft.com/office/drawing/2014/main" val="561220050"/>
                    </a:ext>
                  </a:extLst>
                </a:gridCol>
                <a:gridCol w="658368">
                  <a:extLst>
                    <a:ext uri="{9D8B030D-6E8A-4147-A177-3AD203B41FA5}">
                      <a16:colId xmlns:a16="http://schemas.microsoft.com/office/drawing/2014/main" val="714387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1998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- 2018-03-04 13:00:15</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Dietmar Freisinger vor. 😊
Der KFZ-Mechaniker ist heuer das 12. Jahr Teil unseres Werkstätten-Teams und stammt aus der hauseigenen Lehrlingsstube. 😉
Wenn er nicht gerade an Autos schraubt (Auf eine Lieblingstätigkeit bei der Arbeit will er sich gar nicht festlegen), spielt er gerne Tennis und widmet sich außerdem leidenschaftlich dem Modellbau von - ja, richtig - Autos. 👍🏼😃
Der #LieblingsFord des Vaters einer 4-jährigen Tochter ist der aktuelle Kuga ST-Line. 😎
Lieber Dietmar, danke für deine Ausgeglichenheit und deinen Einsatzwillen!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1237282"/>
                  </a:ext>
                </a:extLst>
              </a:tr>
            </a:tbl>
          </a:graphicData>
        </a:graphic>
      </p:graphicFrame>
      <p:sp>
        <p:nvSpPr>
          <p:cNvPr id="4" name="Text Placeholder 3">
            <a:extLst>
              <a:ext uri="{FF2B5EF4-FFF2-40B4-BE49-F238E27FC236}">
                <a16:creationId xmlns:a16="http://schemas.microsoft.com/office/drawing/2014/main" id="{50529A52-F5F3-4A06-895C-2CC7EA2AF82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356019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1CEA9-4AD8-4E9C-BC66-E4BEC87BE23E}"/>
              </a:ext>
            </a:extLst>
          </p:cNvPr>
          <p:cNvSpPr>
            <a:spLocks noGrp="1"/>
          </p:cNvSpPr>
          <p:nvPr>
            <p:ph type="title"/>
          </p:nvPr>
        </p:nvSpPr>
        <p:spPr/>
        <p:txBody>
          <a:bodyPr/>
          <a:lstStyle/>
          <a:p>
            <a:r>
              <a:rPr lang="de-DE"/>
              <a:t>Eigene Beiträge (Postings) - 10 of 10</a:t>
            </a:r>
            <a:endParaRPr lang="en-US"/>
          </a:p>
        </p:txBody>
      </p:sp>
      <p:graphicFrame>
        <p:nvGraphicFramePr>
          <p:cNvPr id="5" name="Table Placeholder 4">
            <a:extLst>
              <a:ext uri="{FF2B5EF4-FFF2-40B4-BE49-F238E27FC236}">
                <a16:creationId xmlns:a16="http://schemas.microsoft.com/office/drawing/2014/main" id="{A0AD37E8-1F97-4386-9F23-3D6F0C87FE5B}"/>
              </a:ext>
            </a:extLst>
          </p:cNvPr>
          <p:cNvGraphicFramePr>
            <a:graphicFrameLocks noGrp="1"/>
          </p:cNvGraphicFramePr>
          <p:nvPr>
            <p:ph type="tbl" sz="quarter" idx="13"/>
            <p:extLst>
              <p:ext uri="{D42A27DB-BD31-4B8C-83A1-F6EECF244321}">
                <p14:modId xmlns:p14="http://schemas.microsoft.com/office/powerpoint/2010/main" val="4155970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852611"/>
                    </a:ext>
                  </a:extLst>
                </a:gridCol>
                <a:gridCol w="658368">
                  <a:extLst>
                    <a:ext uri="{9D8B030D-6E8A-4147-A177-3AD203B41FA5}">
                      <a16:colId xmlns:a16="http://schemas.microsoft.com/office/drawing/2014/main" val="1679158156"/>
                    </a:ext>
                  </a:extLst>
                </a:gridCol>
                <a:gridCol w="658368">
                  <a:extLst>
                    <a:ext uri="{9D8B030D-6E8A-4147-A177-3AD203B41FA5}">
                      <a16:colId xmlns:a16="http://schemas.microsoft.com/office/drawing/2014/main" val="1786658511"/>
                    </a:ext>
                  </a:extLst>
                </a:gridCol>
                <a:gridCol w="658368">
                  <a:extLst>
                    <a:ext uri="{9D8B030D-6E8A-4147-A177-3AD203B41FA5}">
                      <a16:colId xmlns:a16="http://schemas.microsoft.com/office/drawing/2014/main" val="1820031664"/>
                    </a:ext>
                  </a:extLst>
                </a:gridCol>
                <a:gridCol w="658368">
                  <a:extLst>
                    <a:ext uri="{9D8B030D-6E8A-4147-A177-3AD203B41FA5}">
                      <a16:colId xmlns:a16="http://schemas.microsoft.com/office/drawing/2014/main" val="2247653466"/>
                    </a:ext>
                  </a:extLst>
                </a:gridCol>
                <a:gridCol w="658368">
                  <a:extLst>
                    <a:ext uri="{9D8B030D-6E8A-4147-A177-3AD203B41FA5}">
                      <a16:colId xmlns:a16="http://schemas.microsoft.com/office/drawing/2014/main" val="2060866432"/>
                    </a:ext>
                  </a:extLst>
                </a:gridCol>
                <a:gridCol w="658368">
                  <a:extLst>
                    <a:ext uri="{9D8B030D-6E8A-4147-A177-3AD203B41FA5}">
                      <a16:colId xmlns:a16="http://schemas.microsoft.com/office/drawing/2014/main" val="573306870"/>
                    </a:ext>
                  </a:extLst>
                </a:gridCol>
                <a:gridCol w="658368">
                  <a:extLst>
                    <a:ext uri="{9D8B030D-6E8A-4147-A177-3AD203B41FA5}">
                      <a16:colId xmlns:a16="http://schemas.microsoft.com/office/drawing/2014/main" val="1762598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564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- 2018-03-02 13:00:00</a:t>
                      </a:r>
                      <a:r>
                        <a:rPr kumimoji="0" lang="en-US" sz="1000" b="0" i="0" u="none" strike="noStrike" kern="1200" cap="none" spc="0" normalizeH="0" baseline="0" noProof="0">
                          <a:ln>
                            <a:noFill/>
                          </a:ln>
                          <a:solidFill>
                            <a:prstClr val="black"/>
                          </a:solidFill>
                          <a:effectLst/>
                          <a:uLnTx/>
                          <a:uFillTx/>
                          <a:latin typeface="+mn-lt"/>
                          <a:ea typeface="+mn-ea"/>
                          <a:cs typeface="+mn-cs"/>
                        </a:rPr>
                        <a:t>
🎉🎖️ DANKE für 750 FANS 🎖️🎉
Wir fahren mit Vollgas auf die 1.000er Marke zu 😎
#NoMoreWordsNeeded #FocusRS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3383799"/>
                  </a:ext>
                </a:extLst>
              </a:tr>
            </a:tbl>
          </a:graphicData>
        </a:graphic>
      </p:graphicFrame>
      <p:sp>
        <p:nvSpPr>
          <p:cNvPr id="4" name="Text Placeholder 3">
            <a:extLst>
              <a:ext uri="{FF2B5EF4-FFF2-40B4-BE49-F238E27FC236}">
                <a16:creationId xmlns:a16="http://schemas.microsoft.com/office/drawing/2014/main" id="{CF64DD05-0ED1-4508-A0B5-8E8B046F56F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698543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563C-F066-429D-9BFE-05AA5EB54C1B}"/>
              </a:ext>
            </a:extLst>
          </p:cNvPr>
          <p:cNvSpPr>
            <a:spLocks noGrp="1"/>
          </p:cNvSpPr>
          <p:nvPr>
            <p:ph type="title"/>
          </p:nvPr>
        </p:nvSpPr>
        <p:spPr/>
        <p:txBody>
          <a:bodyPr/>
          <a:lstStyle/>
          <a:p>
            <a:r>
              <a:rPr lang="en-US"/>
              <a:t>Eigene Beiträge (Postings) + Reactions - 1 of 11</a:t>
            </a:r>
          </a:p>
        </p:txBody>
      </p:sp>
      <p:graphicFrame>
        <p:nvGraphicFramePr>
          <p:cNvPr id="5" name="Table Placeholder 4">
            <a:extLst>
              <a:ext uri="{FF2B5EF4-FFF2-40B4-BE49-F238E27FC236}">
                <a16:creationId xmlns:a16="http://schemas.microsoft.com/office/drawing/2014/main" id="{011F228A-0769-4D08-A1DD-36796CC07126}"/>
              </a:ext>
            </a:extLst>
          </p:cNvPr>
          <p:cNvGraphicFramePr>
            <a:graphicFrameLocks noGrp="1"/>
          </p:cNvGraphicFramePr>
          <p:nvPr>
            <p:ph type="tbl" sz="quarter" idx="13"/>
            <p:extLst>
              <p:ext uri="{D42A27DB-BD31-4B8C-83A1-F6EECF244321}">
                <p14:modId xmlns:p14="http://schemas.microsoft.com/office/powerpoint/2010/main" val="1291607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65800923"/>
                    </a:ext>
                  </a:extLst>
                </a:gridCol>
                <a:gridCol w="822960">
                  <a:extLst>
                    <a:ext uri="{9D8B030D-6E8A-4147-A177-3AD203B41FA5}">
                      <a16:colId xmlns:a16="http://schemas.microsoft.com/office/drawing/2014/main" val="2959146742"/>
                    </a:ext>
                  </a:extLst>
                </a:gridCol>
                <a:gridCol w="822960">
                  <a:extLst>
                    <a:ext uri="{9D8B030D-6E8A-4147-A177-3AD203B41FA5}">
                      <a16:colId xmlns:a16="http://schemas.microsoft.com/office/drawing/2014/main" val="2332559575"/>
                    </a:ext>
                  </a:extLst>
                </a:gridCol>
                <a:gridCol w="822960">
                  <a:extLst>
                    <a:ext uri="{9D8B030D-6E8A-4147-A177-3AD203B41FA5}">
                      <a16:colId xmlns:a16="http://schemas.microsoft.com/office/drawing/2014/main" val="746642853"/>
                    </a:ext>
                  </a:extLst>
                </a:gridCol>
                <a:gridCol w="822960">
                  <a:extLst>
                    <a:ext uri="{9D8B030D-6E8A-4147-A177-3AD203B41FA5}">
                      <a16:colId xmlns:a16="http://schemas.microsoft.com/office/drawing/2014/main" val="673132200"/>
                    </a:ext>
                  </a:extLst>
                </a:gridCol>
                <a:gridCol w="822960">
                  <a:extLst>
                    <a:ext uri="{9D8B030D-6E8A-4147-A177-3AD203B41FA5}">
                      <a16:colId xmlns:a16="http://schemas.microsoft.com/office/drawing/2014/main" val="2991795567"/>
                    </a:ext>
                  </a:extLst>
                </a:gridCol>
                <a:gridCol w="822960">
                  <a:extLst>
                    <a:ext uri="{9D8B030D-6E8A-4147-A177-3AD203B41FA5}">
                      <a16:colId xmlns:a16="http://schemas.microsoft.com/office/drawing/2014/main" val="2081875622"/>
                    </a:ext>
                  </a:extLst>
                </a:gridCol>
                <a:gridCol w="822960">
                  <a:extLst>
                    <a:ext uri="{9D8B030D-6E8A-4147-A177-3AD203B41FA5}">
                      <a16:colId xmlns:a16="http://schemas.microsoft.com/office/drawing/2014/main" val="370238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23106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- 2018-03-27 17:00:14</a:t>
                      </a:r>
                      <a:r>
                        <a:rPr kumimoji="0" lang="de-DE" sz="1000" b="0" i="0" u="none" strike="noStrike" kern="1200" cap="none" spc="0" normalizeH="0" baseline="0" noProof="0">
                          <a:ln>
                            <a:noFill/>
                          </a:ln>
                          <a:solidFill>
                            <a:prstClr val="black"/>
                          </a:solidFill>
                          <a:effectLst/>
                          <a:uLnTx/>
                          <a:uFillTx/>
                          <a:latin typeface="+mn-lt"/>
                          <a:ea typeface="+mn-ea"/>
                          <a:cs typeface="+mn-cs"/>
                        </a:rPr>
                        <a:t>
Unsere Seniorchefin pflanzt die Blumen vor Büro und Neuwagenhalle immer noch selbst an und das seit über 50 Jahren! 😊
So geht Familienbetrieb. 😉💙
#teamworkmakesthedreamwork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81215269"/>
                  </a:ext>
                </a:extLst>
              </a:tr>
            </a:tbl>
          </a:graphicData>
        </a:graphic>
      </p:graphicFrame>
      <p:sp>
        <p:nvSpPr>
          <p:cNvPr id="4" name="Text Placeholder 3">
            <a:extLst>
              <a:ext uri="{FF2B5EF4-FFF2-40B4-BE49-F238E27FC236}">
                <a16:creationId xmlns:a16="http://schemas.microsoft.com/office/drawing/2014/main" id="{7B310DCC-84AA-4D75-8272-6157499F5E9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295219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F0632-A08F-4C7D-A88C-959C881FEF75}"/>
              </a:ext>
            </a:extLst>
          </p:cNvPr>
          <p:cNvSpPr>
            <a:spLocks noGrp="1"/>
          </p:cNvSpPr>
          <p:nvPr>
            <p:ph type="title"/>
          </p:nvPr>
        </p:nvSpPr>
        <p:spPr/>
        <p:txBody>
          <a:bodyPr/>
          <a:lstStyle/>
          <a:p>
            <a:r>
              <a:rPr lang="en-US"/>
              <a:t>Eigene Beiträge (Postings) + Reactions - 2 of 11</a:t>
            </a:r>
          </a:p>
        </p:txBody>
      </p:sp>
      <p:graphicFrame>
        <p:nvGraphicFramePr>
          <p:cNvPr id="5" name="Table Placeholder 4">
            <a:extLst>
              <a:ext uri="{FF2B5EF4-FFF2-40B4-BE49-F238E27FC236}">
                <a16:creationId xmlns:a16="http://schemas.microsoft.com/office/drawing/2014/main" id="{B44092D3-90C2-479A-BEBC-8480D8410B01}"/>
              </a:ext>
            </a:extLst>
          </p:cNvPr>
          <p:cNvGraphicFramePr>
            <a:graphicFrameLocks noGrp="1"/>
          </p:cNvGraphicFramePr>
          <p:nvPr>
            <p:ph type="tbl" sz="quarter" idx="13"/>
            <p:extLst>
              <p:ext uri="{D42A27DB-BD31-4B8C-83A1-F6EECF244321}">
                <p14:modId xmlns:p14="http://schemas.microsoft.com/office/powerpoint/2010/main" val="1164617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68183471"/>
                    </a:ext>
                  </a:extLst>
                </a:gridCol>
                <a:gridCol w="822960">
                  <a:extLst>
                    <a:ext uri="{9D8B030D-6E8A-4147-A177-3AD203B41FA5}">
                      <a16:colId xmlns:a16="http://schemas.microsoft.com/office/drawing/2014/main" val="1230340240"/>
                    </a:ext>
                  </a:extLst>
                </a:gridCol>
                <a:gridCol w="822960">
                  <a:extLst>
                    <a:ext uri="{9D8B030D-6E8A-4147-A177-3AD203B41FA5}">
                      <a16:colId xmlns:a16="http://schemas.microsoft.com/office/drawing/2014/main" val="127123753"/>
                    </a:ext>
                  </a:extLst>
                </a:gridCol>
                <a:gridCol w="822960">
                  <a:extLst>
                    <a:ext uri="{9D8B030D-6E8A-4147-A177-3AD203B41FA5}">
                      <a16:colId xmlns:a16="http://schemas.microsoft.com/office/drawing/2014/main" val="941162388"/>
                    </a:ext>
                  </a:extLst>
                </a:gridCol>
                <a:gridCol w="822960">
                  <a:extLst>
                    <a:ext uri="{9D8B030D-6E8A-4147-A177-3AD203B41FA5}">
                      <a16:colId xmlns:a16="http://schemas.microsoft.com/office/drawing/2014/main" val="1102992040"/>
                    </a:ext>
                  </a:extLst>
                </a:gridCol>
                <a:gridCol w="822960">
                  <a:extLst>
                    <a:ext uri="{9D8B030D-6E8A-4147-A177-3AD203B41FA5}">
                      <a16:colId xmlns:a16="http://schemas.microsoft.com/office/drawing/2014/main" val="1291694003"/>
                    </a:ext>
                  </a:extLst>
                </a:gridCol>
                <a:gridCol w="822960">
                  <a:extLst>
                    <a:ext uri="{9D8B030D-6E8A-4147-A177-3AD203B41FA5}">
                      <a16:colId xmlns:a16="http://schemas.microsoft.com/office/drawing/2014/main" val="1485025278"/>
                    </a:ext>
                  </a:extLst>
                </a:gridCol>
                <a:gridCol w="822960">
                  <a:extLst>
                    <a:ext uri="{9D8B030D-6E8A-4147-A177-3AD203B41FA5}">
                      <a16:colId xmlns:a16="http://schemas.microsoft.com/office/drawing/2014/main" val="2376152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2851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- 2018-03-23 17:00:45</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Aran Mohammad vor. 😊
Er ist seit September des Vorjahres bei uns und hat als kaufmännischer Lehrling schon viel Erfahrung in den verschiedensten Bereichen unseres Autohauses gesammelt. 👍🏼
In einem internen Duell, wer denn unter allen Mitarbeitern der größte Autofreak ist, hätte er sicher eine Favoritenrolle inne. 😉
Von klein auf war er schon von Autos begeistert und diese Begeisterung spürt man auch, wenn man mit ihm über seine Lieblinge redet. 😊
Da erklärt es sich wohl von selbst, dass er ein großer Motorsportfan ist. In seiner Freizeit betreibt er auch gern Kraftsport. 💪🏼
Sein #LieblingsFord ist der aktuelle Focus RS, wobei bei ihm eigentlich stets die Devise gilt:
Je mehr PS, desto besser. 😎👌🏼
Lieber Aran, danke für deine Bemühungen, deine Flexibilität und deinen Einsatz für die Firma!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09415893"/>
                  </a:ext>
                </a:extLst>
              </a:tr>
            </a:tbl>
          </a:graphicData>
        </a:graphic>
      </p:graphicFrame>
      <p:sp>
        <p:nvSpPr>
          <p:cNvPr id="4" name="Text Placeholder 3">
            <a:extLst>
              <a:ext uri="{FF2B5EF4-FFF2-40B4-BE49-F238E27FC236}">
                <a16:creationId xmlns:a16="http://schemas.microsoft.com/office/drawing/2014/main" id="{BE8270A4-8883-4877-A354-BFC0F732B0E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362782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27A6-8DB0-4FBF-993D-66A0422FFAB2}"/>
              </a:ext>
            </a:extLst>
          </p:cNvPr>
          <p:cNvSpPr>
            <a:spLocks noGrp="1"/>
          </p:cNvSpPr>
          <p:nvPr>
            <p:ph type="title"/>
          </p:nvPr>
        </p:nvSpPr>
        <p:spPr/>
        <p:txBody>
          <a:bodyPr/>
          <a:lstStyle/>
          <a:p>
            <a:r>
              <a:rPr lang="en-US"/>
              <a:t>Eigene Beiträge (Postings) + Reactions - 3 of 11</a:t>
            </a:r>
          </a:p>
        </p:txBody>
      </p:sp>
      <p:graphicFrame>
        <p:nvGraphicFramePr>
          <p:cNvPr id="5" name="Table Placeholder 4">
            <a:extLst>
              <a:ext uri="{FF2B5EF4-FFF2-40B4-BE49-F238E27FC236}">
                <a16:creationId xmlns:a16="http://schemas.microsoft.com/office/drawing/2014/main" id="{3AE281C4-ADD8-4DD6-A93C-2D1F1B978F45}"/>
              </a:ext>
            </a:extLst>
          </p:cNvPr>
          <p:cNvGraphicFramePr>
            <a:graphicFrameLocks noGrp="1"/>
          </p:cNvGraphicFramePr>
          <p:nvPr>
            <p:ph type="tbl" sz="quarter" idx="13"/>
            <p:extLst>
              <p:ext uri="{D42A27DB-BD31-4B8C-83A1-F6EECF244321}">
                <p14:modId xmlns:p14="http://schemas.microsoft.com/office/powerpoint/2010/main" val="3048794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9928264"/>
                    </a:ext>
                  </a:extLst>
                </a:gridCol>
                <a:gridCol w="822960">
                  <a:extLst>
                    <a:ext uri="{9D8B030D-6E8A-4147-A177-3AD203B41FA5}">
                      <a16:colId xmlns:a16="http://schemas.microsoft.com/office/drawing/2014/main" val="3502482718"/>
                    </a:ext>
                  </a:extLst>
                </a:gridCol>
                <a:gridCol w="822960">
                  <a:extLst>
                    <a:ext uri="{9D8B030D-6E8A-4147-A177-3AD203B41FA5}">
                      <a16:colId xmlns:a16="http://schemas.microsoft.com/office/drawing/2014/main" val="872355175"/>
                    </a:ext>
                  </a:extLst>
                </a:gridCol>
                <a:gridCol w="822960">
                  <a:extLst>
                    <a:ext uri="{9D8B030D-6E8A-4147-A177-3AD203B41FA5}">
                      <a16:colId xmlns:a16="http://schemas.microsoft.com/office/drawing/2014/main" val="2873984864"/>
                    </a:ext>
                  </a:extLst>
                </a:gridCol>
                <a:gridCol w="822960">
                  <a:extLst>
                    <a:ext uri="{9D8B030D-6E8A-4147-A177-3AD203B41FA5}">
                      <a16:colId xmlns:a16="http://schemas.microsoft.com/office/drawing/2014/main" val="800148143"/>
                    </a:ext>
                  </a:extLst>
                </a:gridCol>
                <a:gridCol w="822960">
                  <a:extLst>
                    <a:ext uri="{9D8B030D-6E8A-4147-A177-3AD203B41FA5}">
                      <a16:colId xmlns:a16="http://schemas.microsoft.com/office/drawing/2014/main" val="51432447"/>
                    </a:ext>
                  </a:extLst>
                </a:gridCol>
                <a:gridCol w="822960">
                  <a:extLst>
                    <a:ext uri="{9D8B030D-6E8A-4147-A177-3AD203B41FA5}">
                      <a16:colId xmlns:a16="http://schemas.microsoft.com/office/drawing/2014/main" val="2606739256"/>
                    </a:ext>
                  </a:extLst>
                </a:gridCol>
                <a:gridCol w="822960">
                  <a:extLst>
                    <a:ext uri="{9D8B030D-6E8A-4147-A177-3AD203B41FA5}">
                      <a16:colId xmlns:a16="http://schemas.microsoft.com/office/drawing/2014/main" val="399327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5255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- 2018-03-22 17:00:00</a:t>
                      </a:r>
                      <a:r>
                        <a:rPr kumimoji="0" lang="de-DE" sz="1000" b="0" i="0" u="none" strike="noStrike" kern="1200" cap="none" spc="0" normalizeH="0" baseline="0" noProof="0">
                          <a:ln>
                            <a:noFill/>
                          </a:ln>
                          <a:solidFill>
                            <a:prstClr val="black"/>
                          </a:solidFill>
                          <a:effectLst/>
                          <a:uLnTx/>
                          <a:uFillTx/>
                          <a:latin typeface="+mn-lt"/>
                          <a:ea typeface="+mn-ea"/>
                          <a:cs typeface="+mn-cs"/>
                        </a:rPr>
                        <a:t>
#Fanpost
Ist der Ford GT nicht beeindruckend? 😍
Hier handelt es sich aber tatsächlich um ein CarreraAuto, das ein Fan hier in Szene gesetzt hat. 👍🏼
Danke an @Mike Art für dieses tolle Bild!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8200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- 2018-03-20 17:27:36</a:t>
                      </a:r>
                      <a:r>
                        <a:rPr kumimoji="0" lang="de-DE" sz="1000" b="0" i="0" u="none" strike="noStrike" kern="1200" cap="none" spc="0" normalizeH="0" baseline="0" noProof="0">
                          <a:ln>
                            <a:noFill/>
                          </a:ln>
                          <a:solidFill>
                            <a:prstClr val="black"/>
                          </a:solidFill>
                          <a:effectLst/>
                          <a:uLnTx/>
                          <a:uFillTx/>
                          <a:latin typeface="+mn-lt"/>
                          <a:ea typeface="+mn-ea"/>
                          <a:cs typeface="+mn-cs"/>
                        </a:rPr>
                        <a:t>
Das war die AutoEmotion 2018! 🚗
Danke an alle, die dabei waren.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7298863"/>
                  </a:ext>
                </a:extLst>
              </a:tr>
            </a:tbl>
          </a:graphicData>
        </a:graphic>
      </p:graphicFrame>
      <p:sp>
        <p:nvSpPr>
          <p:cNvPr id="4" name="Text Placeholder 3">
            <a:extLst>
              <a:ext uri="{FF2B5EF4-FFF2-40B4-BE49-F238E27FC236}">
                <a16:creationId xmlns:a16="http://schemas.microsoft.com/office/drawing/2014/main" id="{949D2018-8F06-4B4D-8D35-191F325359F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641057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A957B-81F5-407E-A69F-36149373C034}"/>
              </a:ext>
            </a:extLst>
          </p:cNvPr>
          <p:cNvSpPr>
            <a:spLocks noGrp="1"/>
          </p:cNvSpPr>
          <p:nvPr>
            <p:ph type="title"/>
          </p:nvPr>
        </p:nvSpPr>
        <p:spPr/>
        <p:txBody>
          <a:bodyPr/>
          <a:lstStyle/>
          <a:p>
            <a:r>
              <a:rPr lang="en-US"/>
              <a:t>Eigene Beiträge (Postings) + Reactions - 4 of 11</a:t>
            </a:r>
          </a:p>
        </p:txBody>
      </p:sp>
      <p:graphicFrame>
        <p:nvGraphicFramePr>
          <p:cNvPr id="5" name="Table Placeholder 4">
            <a:extLst>
              <a:ext uri="{FF2B5EF4-FFF2-40B4-BE49-F238E27FC236}">
                <a16:creationId xmlns:a16="http://schemas.microsoft.com/office/drawing/2014/main" id="{27A71263-F4DE-47F6-BD98-FDD1F3E1EA5E}"/>
              </a:ext>
            </a:extLst>
          </p:cNvPr>
          <p:cNvGraphicFramePr>
            <a:graphicFrameLocks noGrp="1"/>
          </p:cNvGraphicFramePr>
          <p:nvPr>
            <p:ph type="tbl" sz="quarter" idx="13"/>
            <p:extLst>
              <p:ext uri="{D42A27DB-BD31-4B8C-83A1-F6EECF244321}">
                <p14:modId xmlns:p14="http://schemas.microsoft.com/office/powerpoint/2010/main" val="3002443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8601583"/>
                    </a:ext>
                  </a:extLst>
                </a:gridCol>
                <a:gridCol w="822960">
                  <a:extLst>
                    <a:ext uri="{9D8B030D-6E8A-4147-A177-3AD203B41FA5}">
                      <a16:colId xmlns:a16="http://schemas.microsoft.com/office/drawing/2014/main" val="1111137394"/>
                    </a:ext>
                  </a:extLst>
                </a:gridCol>
                <a:gridCol w="822960">
                  <a:extLst>
                    <a:ext uri="{9D8B030D-6E8A-4147-A177-3AD203B41FA5}">
                      <a16:colId xmlns:a16="http://schemas.microsoft.com/office/drawing/2014/main" val="1715942313"/>
                    </a:ext>
                  </a:extLst>
                </a:gridCol>
                <a:gridCol w="822960">
                  <a:extLst>
                    <a:ext uri="{9D8B030D-6E8A-4147-A177-3AD203B41FA5}">
                      <a16:colId xmlns:a16="http://schemas.microsoft.com/office/drawing/2014/main" val="1550020141"/>
                    </a:ext>
                  </a:extLst>
                </a:gridCol>
                <a:gridCol w="822960">
                  <a:extLst>
                    <a:ext uri="{9D8B030D-6E8A-4147-A177-3AD203B41FA5}">
                      <a16:colId xmlns:a16="http://schemas.microsoft.com/office/drawing/2014/main" val="1475227468"/>
                    </a:ext>
                  </a:extLst>
                </a:gridCol>
                <a:gridCol w="822960">
                  <a:extLst>
                    <a:ext uri="{9D8B030D-6E8A-4147-A177-3AD203B41FA5}">
                      <a16:colId xmlns:a16="http://schemas.microsoft.com/office/drawing/2014/main" val="951088509"/>
                    </a:ext>
                  </a:extLst>
                </a:gridCol>
                <a:gridCol w="822960">
                  <a:extLst>
                    <a:ext uri="{9D8B030D-6E8A-4147-A177-3AD203B41FA5}">
                      <a16:colId xmlns:a16="http://schemas.microsoft.com/office/drawing/2014/main" val="1690604184"/>
                    </a:ext>
                  </a:extLst>
                </a:gridCol>
                <a:gridCol w="822960">
                  <a:extLst>
                    <a:ext uri="{9D8B030D-6E8A-4147-A177-3AD203B41FA5}">
                      <a16:colId xmlns:a16="http://schemas.microsoft.com/office/drawing/2014/main" val="4079043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8927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- 2018-03-16 13:00:00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Peter Busch vor. 😊
Er ist seit dem Jahr 2011 bei uns und als Verkaufsberater und Zuständiger für Gebrauchtwägen bereits zur fixen Institution in unserem Haus geworden. Es gibt wahrscheinlich niemanden, der einen schärferen Sinn für gebrauchte Fahrzeuge und alles drumherum hat als unser Buschi. 😉
Sein Beruf ist sein Hobby und das zeigt er Kunden und Kollegen jeden Tag aufs Neue. 💪🏼
Ein toller Ausgleich dazu stellt für ihn seine Vorliebe fürs Garteln dar. Die Natur genießt er auch bei ausgiebigen Spaziergängen mit seinem Boxer. 🐕
Sein #LieblingsFord ist der Mustang Fastback 5,0 von 1969. 😎
Lieber Peter, danke für deine Scharfsinnigkeit und Geduld!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0589679"/>
                  </a:ext>
                </a:extLst>
              </a:tr>
            </a:tbl>
          </a:graphicData>
        </a:graphic>
      </p:graphicFrame>
      <p:sp>
        <p:nvSpPr>
          <p:cNvPr id="4" name="Text Placeholder 3">
            <a:extLst>
              <a:ext uri="{FF2B5EF4-FFF2-40B4-BE49-F238E27FC236}">
                <a16:creationId xmlns:a16="http://schemas.microsoft.com/office/drawing/2014/main" id="{137DB60E-0098-4C15-B96E-FAF6AD07061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655631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C3E14-399F-4B17-9C7F-8866B43AF0FB}"/>
              </a:ext>
            </a:extLst>
          </p:cNvPr>
          <p:cNvSpPr>
            <a:spLocks noGrp="1"/>
          </p:cNvSpPr>
          <p:nvPr>
            <p:ph type="title"/>
          </p:nvPr>
        </p:nvSpPr>
        <p:spPr/>
        <p:txBody>
          <a:bodyPr/>
          <a:lstStyle/>
          <a:p>
            <a:r>
              <a:rPr lang="en-US"/>
              <a:t>Eigene Beiträge (Postings) + Reactions - 5 of 11</a:t>
            </a:r>
          </a:p>
        </p:txBody>
      </p:sp>
      <p:graphicFrame>
        <p:nvGraphicFramePr>
          <p:cNvPr id="5" name="Table Placeholder 4">
            <a:extLst>
              <a:ext uri="{FF2B5EF4-FFF2-40B4-BE49-F238E27FC236}">
                <a16:creationId xmlns:a16="http://schemas.microsoft.com/office/drawing/2014/main" id="{AFCC3FF1-676D-4893-892D-0F7BFD454CE3}"/>
              </a:ext>
            </a:extLst>
          </p:cNvPr>
          <p:cNvGraphicFramePr>
            <a:graphicFrameLocks noGrp="1"/>
          </p:cNvGraphicFramePr>
          <p:nvPr>
            <p:ph type="tbl" sz="quarter" idx="13"/>
            <p:extLst>
              <p:ext uri="{D42A27DB-BD31-4B8C-83A1-F6EECF244321}">
                <p14:modId xmlns:p14="http://schemas.microsoft.com/office/powerpoint/2010/main" val="3676989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91354785"/>
                    </a:ext>
                  </a:extLst>
                </a:gridCol>
                <a:gridCol w="822960">
                  <a:extLst>
                    <a:ext uri="{9D8B030D-6E8A-4147-A177-3AD203B41FA5}">
                      <a16:colId xmlns:a16="http://schemas.microsoft.com/office/drawing/2014/main" val="2498191404"/>
                    </a:ext>
                  </a:extLst>
                </a:gridCol>
                <a:gridCol w="822960">
                  <a:extLst>
                    <a:ext uri="{9D8B030D-6E8A-4147-A177-3AD203B41FA5}">
                      <a16:colId xmlns:a16="http://schemas.microsoft.com/office/drawing/2014/main" val="1515916448"/>
                    </a:ext>
                  </a:extLst>
                </a:gridCol>
                <a:gridCol w="822960">
                  <a:extLst>
                    <a:ext uri="{9D8B030D-6E8A-4147-A177-3AD203B41FA5}">
                      <a16:colId xmlns:a16="http://schemas.microsoft.com/office/drawing/2014/main" val="3122761518"/>
                    </a:ext>
                  </a:extLst>
                </a:gridCol>
                <a:gridCol w="822960">
                  <a:extLst>
                    <a:ext uri="{9D8B030D-6E8A-4147-A177-3AD203B41FA5}">
                      <a16:colId xmlns:a16="http://schemas.microsoft.com/office/drawing/2014/main" val="2985201570"/>
                    </a:ext>
                  </a:extLst>
                </a:gridCol>
                <a:gridCol w="822960">
                  <a:extLst>
                    <a:ext uri="{9D8B030D-6E8A-4147-A177-3AD203B41FA5}">
                      <a16:colId xmlns:a16="http://schemas.microsoft.com/office/drawing/2014/main" val="679237294"/>
                    </a:ext>
                  </a:extLst>
                </a:gridCol>
                <a:gridCol w="822960">
                  <a:extLst>
                    <a:ext uri="{9D8B030D-6E8A-4147-A177-3AD203B41FA5}">
                      <a16:colId xmlns:a16="http://schemas.microsoft.com/office/drawing/2014/main" val="3471271086"/>
                    </a:ext>
                  </a:extLst>
                </a:gridCol>
                <a:gridCol w="822960">
                  <a:extLst>
                    <a:ext uri="{9D8B030D-6E8A-4147-A177-3AD203B41FA5}">
                      <a16:colId xmlns:a16="http://schemas.microsoft.com/office/drawing/2014/main" val="319532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9183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- 2018-03-15 17:00:00</a:t>
                      </a:r>
                      <a:r>
                        <a:rPr kumimoji="0" lang="de-DE" sz="1000" b="0" i="0" u="none" strike="noStrike" kern="1200" cap="none" spc="0" normalizeH="0" baseline="0" noProof="0">
                          <a:ln>
                            <a:noFill/>
                          </a:ln>
                          <a:solidFill>
                            <a:prstClr val="black"/>
                          </a:solidFill>
                          <a:effectLst/>
                          <a:uLnTx/>
                          <a:uFillTx/>
                          <a:latin typeface="+mn-lt"/>
                          <a:ea typeface="+mn-ea"/>
                          <a:cs typeface="+mn-cs"/>
                        </a:rPr>
                        <a:t>
+++Gewonnen Gewonnen Gewonnen+++ 
Gestern kam die glückliche Gewinnerin unseres Ecosport-Gewinnspiels, Fr. Schuhmann, zu uns, um ihre Wohlfühl-Gutscheine abzuholen. Natürlich kam sie uns ohne ein Übergabefoto nicht davon. 😜
Nochmal herzlichen Glückwunsch und einen erholsamen Urlaub!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2969250"/>
                  </a:ext>
                </a:extLst>
              </a:tr>
            </a:tbl>
          </a:graphicData>
        </a:graphic>
      </p:graphicFrame>
      <p:sp>
        <p:nvSpPr>
          <p:cNvPr id="4" name="Text Placeholder 3">
            <a:extLst>
              <a:ext uri="{FF2B5EF4-FFF2-40B4-BE49-F238E27FC236}">
                <a16:creationId xmlns:a16="http://schemas.microsoft.com/office/drawing/2014/main" id="{45EA4DAE-22CD-4FE5-80D8-85472FF89C9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482752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1C95E-EB7F-418A-8438-C0D8C0741130}"/>
              </a:ext>
            </a:extLst>
          </p:cNvPr>
          <p:cNvSpPr>
            <a:spLocks noGrp="1"/>
          </p:cNvSpPr>
          <p:nvPr>
            <p:ph type="title"/>
          </p:nvPr>
        </p:nvSpPr>
        <p:spPr/>
        <p:txBody>
          <a:bodyPr/>
          <a:lstStyle/>
          <a:p>
            <a:r>
              <a:rPr lang="en-US"/>
              <a:t>Eigene Beiträge (Postings) + Reactions - 6 of 11</a:t>
            </a:r>
          </a:p>
        </p:txBody>
      </p:sp>
      <p:graphicFrame>
        <p:nvGraphicFramePr>
          <p:cNvPr id="5" name="Table Placeholder 4">
            <a:extLst>
              <a:ext uri="{FF2B5EF4-FFF2-40B4-BE49-F238E27FC236}">
                <a16:creationId xmlns:a16="http://schemas.microsoft.com/office/drawing/2014/main" id="{3F666752-7FB0-4EB1-BD16-ABF5C9BEC1BF}"/>
              </a:ext>
            </a:extLst>
          </p:cNvPr>
          <p:cNvGraphicFramePr>
            <a:graphicFrameLocks noGrp="1"/>
          </p:cNvGraphicFramePr>
          <p:nvPr>
            <p:ph type="tbl" sz="quarter" idx="13"/>
            <p:extLst>
              <p:ext uri="{D42A27DB-BD31-4B8C-83A1-F6EECF244321}">
                <p14:modId xmlns:p14="http://schemas.microsoft.com/office/powerpoint/2010/main" val="2770379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44446810"/>
                    </a:ext>
                  </a:extLst>
                </a:gridCol>
                <a:gridCol w="822960">
                  <a:extLst>
                    <a:ext uri="{9D8B030D-6E8A-4147-A177-3AD203B41FA5}">
                      <a16:colId xmlns:a16="http://schemas.microsoft.com/office/drawing/2014/main" val="3369546707"/>
                    </a:ext>
                  </a:extLst>
                </a:gridCol>
                <a:gridCol w="822960">
                  <a:extLst>
                    <a:ext uri="{9D8B030D-6E8A-4147-A177-3AD203B41FA5}">
                      <a16:colId xmlns:a16="http://schemas.microsoft.com/office/drawing/2014/main" val="3329695072"/>
                    </a:ext>
                  </a:extLst>
                </a:gridCol>
                <a:gridCol w="822960">
                  <a:extLst>
                    <a:ext uri="{9D8B030D-6E8A-4147-A177-3AD203B41FA5}">
                      <a16:colId xmlns:a16="http://schemas.microsoft.com/office/drawing/2014/main" val="2273719815"/>
                    </a:ext>
                  </a:extLst>
                </a:gridCol>
                <a:gridCol w="822960">
                  <a:extLst>
                    <a:ext uri="{9D8B030D-6E8A-4147-A177-3AD203B41FA5}">
                      <a16:colId xmlns:a16="http://schemas.microsoft.com/office/drawing/2014/main" val="318295385"/>
                    </a:ext>
                  </a:extLst>
                </a:gridCol>
                <a:gridCol w="822960">
                  <a:extLst>
                    <a:ext uri="{9D8B030D-6E8A-4147-A177-3AD203B41FA5}">
                      <a16:colId xmlns:a16="http://schemas.microsoft.com/office/drawing/2014/main" val="657088066"/>
                    </a:ext>
                  </a:extLst>
                </a:gridCol>
                <a:gridCol w="822960">
                  <a:extLst>
                    <a:ext uri="{9D8B030D-6E8A-4147-A177-3AD203B41FA5}">
                      <a16:colId xmlns:a16="http://schemas.microsoft.com/office/drawing/2014/main" val="2746555738"/>
                    </a:ext>
                  </a:extLst>
                </a:gridCol>
                <a:gridCol w="822960">
                  <a:extLst>
                    <a:ext uri="{9D8B030D-6E8A-4147-A177-3AD203B41FA5}">
                      <a16:colId xmlns:a16="http://schemas.microsoft.com/office/drawing/2014/main" val="3210749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9156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- 2018-03-14 17:00:00</a:t>
                      </a:r>
                      <a:r>
                        <a:rPr kumimoji="0" lang="de-DE" sz="1000" b="0" i="0" u="none" strike="noStrike" kern="1200" cap="none" spc="0" normalizeH="0" baseline="0" noProof="0">
                          <a:ln>
                            <a:noFill/>
                          </a:ln>
                          <a:solidFill>
                            <a:prstClr val="black"/>
                          </a:solidFill>
                          <a:effectLst/>
                          <a:uLnTx/>
                          <a:uFillTx/>
                          <a:latin typeface="+mn-lt"/>
                          <a:ea typeface="+mn-ea"/>
                          <a:cs typeface="+mn-cs"/>
                        </a:rPr>
                        <a:t>
+++ Gewinnspiel +++
Wir verlosen exklusiv 2x2 Karten für die Vorstellung von „Ragtime“ am 25. März um 18 Uhr! 😍
Um am Gewinnspiel teilzunehmen, verratet uns doch einfach in den Kommentaren welches Auto Coalhouse Walker jr. (dargestellt von Broadway-Star Alvin Le-Bass (im Bild)) im Stück über die Bühne fährt. 🚗
Kleiner Tipp: Ihr seht es am Foto. 😉
Die Teilnahmebedingungen findet ihr auf unserer Fanpage unter dem Reiter Notizen.
Teilnahmeschluss ist der 21.03.2018, um 23:59 Uhr.
Die Gewinner werden bis spätestens 23.03.2018 per pn verständigt. 😉
Wir wünschen allen Teilnehmern viel Glück  und viel Freude beim Besuch des „Musicals der Saison“!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4914919"/>
                  </a:ext>
                </a:extLst>
              </a:tr>
            </a:tbl>
          </a:graphicData>
        </a:graphic>
      </p:graphicFrame>
      <p:sp>
        <p:nvSpPr>
          <p:cNvPr id="4" name="Text Placeholder 3">
            <a:extLst>
              <a:ext uri="{FF2B5EF4-FFF2-40B4-BE49-F238E27FC236}">
                <a16:creationId xmlns:a16="http://schemas.microsoft.com/office/drawing/2014/main" id="{98C8DB28-98D6-4F67-8C62-68169E85F88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537617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2D3E0-8E26-4E0C-8F4C-BC6F6DCDC900}"/>
              </a:ext>
            </a:extLst>
          </p:cNvPr>
          <p:cNvSpPr>
            <a:spLocks noGrp="1"/>
          </p:cNvSpPr>
          <p:nvPr>
            <p:ph type="title"/>
          </p:nvPr>
        </p:nvSpPr>
        <p:spPr/>
        <p:txBody>
          <a:bodyPr/>
          <a:lstStyle/>
          <a:p>
            <a:r>
              <a:rPr lang="en-US"/>
              <a:t>Eigene Beiträge (Postings) + Reactions - 7 of 11</a:t>
            </a:r>
          </a:p>
        </p:txBody>
      </p:sp>
      <p:graphicFrame>
        <p:nvGraphicFramePr>
          <p:cNvPr id="5" name="Table Placeholder 4">
            <a:extLst>
              <a:ext uri="{FF2B5EF4-FFF2-40B4-BE49-F238E27FC236}">
                <a16:creationId xmlns:a16="http://schemas.microsoft.com/office/drawing/2014/main" id="{20DF9A57-5635-4E7B-B947-258F209DCA21}"/>
              </a:ext>
            </a:extLst>
          </p:cNvPr>
          <p:cNvGraphicFramePr>
            <a:graphicFrameLocks noGrp="1"/>
          </p:cNvGraphicFramePr>
          <p:nvPr>
            <p:ph type="tbl" sz="quarter" idx="13"/>
            <p:extLst>
              <p:ext uri="{D42A27DB-BD31-4B8C-83A1-F6EECF244321}">
                <p14:modId xmlns:p14="http://schemas.microsoft.com/office/powerpoint/2010/main" val="3634965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8599954"/>
                    </a:ext>
                  </a:extLst>
                </a:gridCol>
                <a:gridCol w="822960">
                  <a:extLst>
                    <a:ext uri="{9D8B030D-6E8A-4147-A177-3AD203B41FA5}">
                      <a16:colId xmlns:a16="http://schemas.microsoft.com/office/drawing/2014/main" val="767516271"/>
                    </a:ext>
                  </a:extLst>
                </a:gridCol>
                <a:gridCol w="822960">
                  <a:extLst>
                    <a:ext uri="{9D8B030D-6E8A-4147-A177-3AD203B41FA5}">
                      <a16:colId xmlns:a16="http://schemas.microsoft.com/office/drawing/2014/main" val="1943727234"/>
                    </a:ext>
                  </a:extLst>
                </a:gridCol>
                <a:gridCol w="822960">
                  <a:extLst>
                    <a:ext uri="{9D8B030D-6E8A-4147-A177-3AD203B41FA5}">
                      <a16:colId xmlns:a16="http://schemas.microsoft.com/office/drawing/2014/main" val="1208644630"/>
                    </a:ext>
                  </a:extLst>
                </a:gridCol>
                <a:gridCol w="822960">
                  <a:extLst>
                    <a:ext uri="{9D8B030D-6E8A-4147-A177-3AD203B41FA5}">
                      <a16:colId xmlns:a16="http://schemas.microsoft.com/office/drawing/2014/main" val="3325992308"/>
                    </a:ext>
                  </a:extLst>
                </a:gridCol>
                <a:gridCol w="822960">
                  <a:extLst>
                    <a:ext uri="{9D8B030D-6E8A-4147-A177-3AD203B41FA5}">
                      <a16:colId xmlns:a16="http://schemas.microsoft.com/office/drawing/2014/main" val="2798277056"/>
                    </a:ext>
                  </a:extLst>
                </a:gridCol>
                <a:gridCol w="822960">
                  <a:extLst>
                    <a:ext uri="{9D8B030D-6E8A-4147-A177-3AD203B41FA5}">
                      <a16:colId xmlns:a16="http://schemas.microsoft.com/office/drawing/2014/main" val="3157500325"/>
                    </a:ext>
                  </a:extLst>
                </a:gridCol>
                <a:gridCol w="822960">
                  <a:extLst>
                    <a:ext uri="{9D8B030D-6E8A-4147-A177-3AD203B41FA5}">
                      <a16:colId xmlns:a16="http://schemas.microsoft.com/office/drawing/2014/main" val="3825488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62512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- 2018-03-14 15:16:41</a:t>
                      </a:r>
                      <a:r>
                        <a:rPr kumimoji="0" lang="de-DE" sz="1000" b="0" i="0" u="none" strike="noStrike" kern="1200" cap="none" spc="0" normalizeH="0" baseline="0" noProof="0">
                          <a:ln>
                            <a:noFill/>
                          </a:ln>
                          <a:solidFill>
                            <a:prstClr val="black"/>
                          </a:solidFill>
                          <a:effectLst/>
                          <a:uLnTx/>
                          <a:uFillTx/>
                          <a:latin typeface="+mn-lt"/>
                          <a:ea typeface="+mn-ea"/>
                          <a:cs typeface="+mn-cs"/>
                        </a:rPr>
                        <a:t>
Teilnahmebedingungen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888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- 2018-03-11 11:50:17</a:t>
                      </a:r>
                      <a:r>
                        <a:rPr kumimoji="0" lang="de-DE" sz="1000" b="0" i="0" u="none" strike="noStrike" kern="1200" cap="none" spc="0" normalizeH="0" baseline="0" noProof="0">
                          <a:ln>
                            <a:noFill/>
                          </a:ln>
                          <a:solidFill>
                            <a:prstClr val="black"/>
                          </a:solidFill>
                          <a:effectLst/>
                          <a:uLnTx/>
                          <a:uFillTx/>
                          <a:latin typeface="+mn-lt"/>
                          <a:ea typeface="+mn-ea"/>
                          <a:cs typeface="+mn-cs"/>
                        </a:rPr>
                        <a:t>
Bis 18 Uhr könnt ihr uns noch auf der #AutoEmotion besuchen. 🚗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1818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- 2018-03-08 18:30:00</a:t>
                      </a:r>
                      <a:r>
                        <a:rPr kumimoji="0" lang="de-DE" sz="1000" b="0" i="0" u="none" strike="noStrike" kern="1200" cap="none" spc="0" normalizeH="0" baseline="0" noProof="0">
                          <a:ln>
                            <a:noFill/>
                          </a:ln>
                          <a:solidFill>
                            <a:prstClr val="black"/>
                          </a:solidFill>
                          <a:effectLst/>
                          <a:uLnTx/>
                          <a:uFillTx/>
                          <a:latin typeface="+mn-lt"/>
                          <a:ea typeface="+mn-ea"/>
                          <a:cs typeface="+mn-cs"/>
                        </a:rPr>
                        <a:t>
Du willst den neuen Ford ECOSPORT in Graz probefahren?
Bei uns bist du genau richtig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5393352"/>
                  </a:ext>
                </a:extLst>
              </a:tr>
            </a:tbl>
          </a:graphicData>
        </a:graphic>
      </p:graphicFrame>
      <p:sp>
        <p:nvSpPr>
          <p:cNvPr id="4" name="Text Placeholder 3">
            <a:extLst>
              <a:ext uri="{FF2B5EF4-FFF2-40B4-BE49-F238E27FC236}">
                <a16:creationId xmlns:a16="http://schemas.microsoft.com/office/drawing/2014/main" id="{0F70060F-88B8-4C2B-B155-A7DBF5E86C4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851053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9A9D1-7E69-4E95-AF97-F42AB10C59E3}"/>
              </a:ext>
            </a:extLst>
          </p:cNvPr>
          <p:cNvSpPr>
            <a:spLocks noGrp="1"/>
          </p:cNvSpPr>
          <p:nvPr>
            <p:ph type="title"/>
          </p:nvPr>
        </p:nvSpPr>
        <p:spPr/>
        <p:txBody>
          <a:bodyPr/>
          <a:lstStyle/>
          <a:p>
            <a:r>
              <a:rPr lang="en-US"/>
              <a:t>Eigene Beiträge (Postings) + Reactions - 8 of 11</a:t>
            </a:r>
          </a:p>
        </p:txBody>
      </p:sp>
      <p:graphicFrame>
        <p:nvGraphicFramePr>
          <p:cNvPr id="5" name="Table Placeholder 4">
            <a:extLst>
              <a:ext uri="{FF2B5EF4-FFF2-40B4-BE49-F238E27FC236}">
                <a16:creationId xmlns:a16="http://schemas.microsoft.com/office/drawing/2014/main" id="{7DE2C918-870E-4485-9611-9E9ECCE56F3A}"/>
              </a:ext>
            </a:extLst>
          </p:cNvPr>
          <p:cNvGraphicFramePr>
            <a:graphicFrameLocks noGrp="1"/>
          </p:cNvGraphicFramePr>
          <p:nvPr>
            <p:ph type="tbl" sz="quarter" idx="13"/>
            <p:extLst>
              <p:ext uri="{D42A27DB-BD31-4B8C-83A1-F6EECF244321}">
                <p14:modId xmlns:p14="http://schemas.microsoft.com/office/powerpoint/2010/main" val="133945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57358069"/>
                    </a:ext>
                  </a:extLst>
                </a:gridCol>
                <a:gridCol w="822960">
                  <a:extLst>
                    <a:ext uri="{9D8B030D-6E8A-4147-A177-3AD203B41FA5}">
                      <a16:colId xmlns:a16="http://schemas.microsoft.com/office/drawing/2014/main" val="4075225669"/>
                    </a:ext>
                  </a:extLst>
                </a:gridCol>
                <a:gridCol w="822960">
                  <a:extLst>
                    <a:ext uri="{9D8B030D-6E8A-4147-A177-3AD203B41FA5}">
                      <a16:colId xmlns:a16="http://schemas.microsoft.com/office/drawing/2014/main" val="586664458"/>
                    </a:ext>
                  </a:extLst>
                </a:gridCol>
                <a:gridCol w="822960">
                  <a:extLst>
                    <a:ext uri="{9D8B030D-6E8A-4147-A177-3AD203B41FA5}">
                      <a16:colId xmlns:a16="http://schemas.microsoft.com/office/drawing/2014/main" val="2435717744"/>
                    </a:ext>
                  </a:extLst>
                </a:gridCol>
                <a:gridCol w="822960">
                  <a:extLst>
                    <a:ext uri="{9D8B030D-6E8A-4147-A177-3AD203B41FA5}">
                      <a16:colId xmlns:a16="http://schemas.microsoft.com/office/drawing/2014/main" val="1515775723"/>
                    </a:ext>
                  </a:extLst>
                </a:gridCol>
                <a:gridCol w="822960">
                  <a:extLst>
                    <a:ext uri="{9D8B030D-6E8A-4147-A177-3AD203B41FA5}">
                      <a16:colId xmlns:a16="http://schemas.microsoft.com/office/drawing/2014/main" val="3191887625"/>
                    </a:ext>
                  </a:extLst>
                </a:gridCol>
                <a:gridCol w="822960">
                  <a:extLst>
                    <a:ext uri="{9D8B030D-6E8A-4147-A177-3AD203B41FA5}">
                      <a16:colId xmlns:a16="http://schemas.microsoft.com/office/drawing/2014/main" val="2147567451"/>
                    </a:ext>
                  </a:extLst>
                </a:gridCol>
                <a:gridCol w="822960">
                  <a:extLst>
                    <a:ext uri="{9D8B030D-6E8A-4147-A177-3AD203B41FA5}">
                      <a16:colId xmlns:a16="http://schemas.microsoft.com/office/drawing/2014/main" val="3815925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5064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- 2018-03-08 17:00:00</a:t>
                      </a:r>
                      <a:r>
                        <a:rPr kumimoji="0" lang="de-DE" sz="1000" b="0" i="0" u="none" strike="noStrike" kern="1200" cap="none" spc="0" normalizeH="0" baseline="0" noProof="0">
                          <a:ln>
                            <a:noFill/>
                          </a:ln>
                          <a:solidFill>
                            <a:prstClr val="black"/>
                          </a:solidFill>
                          <a:effectLst/>
                          <a:uLnTx/>
                          <a:uFillTx/>
                          <a:latin typeface="+mn-lt"/>
                          <a:ea typeface="+mn-ea"/>
                          <a:cs typeface="+mn-cs"/>
                        </a:rPr>
                        <a:t>
Heute fand bei uns eine ganz besondere Neuwagenübergabe statt 😍 : Die Verlobte unseres langjährigen Werkstättenmeisters Rene Zmugg, Andrea, hat heute mit ihrer 16 Monate alten Tochter von unserem Verkaufsberater Herrn Högler ihren nagelneuen Focus Titanium abgeholt. Die Freude war allen Beteiligten sichtlich anzusehen! 😃
Passend dazu gibt's zum heutigen #Weltfrauentag einen frühlingshaften Blumenstrauß. 😉💐👩💪
Wir wünschen euch viel Freude mit eurem neuen Familienmitglied und eine gute und sichere Fahrt! 😉🚗👍
Lg, das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50138870"/>
                  </a:ext>
                </a:extLst>
              </a:tr>
            </a:tbl>
          </a:graphicData>
        </a:graphic>
      </p:graphicFrame>
      <p:sp>
        <p:nvSpPr>
          <p:cNvPr id="4" name="Text Placeholder 3">
            <a:extLst>
              <a:ext uri="{FF2B5EF4-FFF2-40B4-BE49-F238E27FC236}">
                <a16:creationId xmlns:a16="http://schemas.microsoft.com/office/drawing/2014/main" id="{2E0643F2-C309-409E-842C-ECFC4BE019D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361748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3D8CF-5D8D-4B48-BFBA-C9068D62B257}"/>
              </a:ext>
            </a:extLst>
          </p:cNvPr>
          <p:cNvSpPr>
            <a:spLocks noGrp="1"/>
          </p:cNvSpPr>
          <p:nvPr>
            <p:ph type="title"/>
          </p:nvPr>
        </p:nvSpPr>
        <p:spPr/>
        <p:txBody>
          <a:bodyPr/>
          <a:lstStyle/>
          <a:p>
            <a:r>
              <a:rPr lang="en-US"/>
              <a:t>Eigene Beiträge (Postings) + Reactions - 9 of 11</a:t>
            </a:r>
          </a:p>
        </p:txBody>
      </p:sp>
      <p:graphicFrame>
        <p:nvGraphicFramePr>
          <p:cNvPr id="5" name="Table Placeholder 4">
            <a:extLst>
              <a:ext uri="{FF2B5EF4-FFF2-40B4-BE49-F238E27FC236}">
                <a16:creationId xmlns:a16="http://schemas.microsoft.com/office/drawing/2014/main" id="{465AC749-9991-4229-9703-21FBC568F97C}"/>
              </a:ext>
            </a:extLst>
          </p:cNvPr>
          <p:cNvGraphicFramePr>
            <a:graphicFrameLocks noGrp="1"/>
          </p:cNvGraphicFramePr>
          <p:nvPr>
            <p:ph type="tbl" sz="quarter" idx="13"/>
            <p:extLst>
              <p:ext uri="{D42A27DB-BD31-4B8C-83A1-F6EECF244321}">
                <p14:modId xmlns:p14="http://schemas.microsoft.com/office/powerpoint/2010/main" val="3407764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91771036"/>
                    </a:ext>
                  </a:extLst>
                </a:gridCol>
                <a:gridCol w="822960">
                  <a:extLst>
                    <a:ext uri="{9D8B030D-6E8A-4147-A177-3AD203B41FA5}">
                      <a16:colId xmlns:a16="http://schemas.microsoft.com/office/drawing/2014/main" val="4153147527"/>
                    </a:ext>
                  </a:extLst>
                </a:gridCol>
                <a:gridCol w="822960">
                  <a:extLst>
                    <a:ext uri="{9D8B030D-6E8A-4147-A177-3AD203B41FA5}">
                      <a16:colId xmlns:a16="http://schemas.microsoft.com/office/drawing/2014/main" val="1631778888"/>
                    </a:ext>
                  </a:extLst>
                </a:gridCol>
                <a:gridCol w="822960">
                  <a:extLst>
                    <a:ext uri="{9D8B030D-6E8A-4147-A177-3AD203B41FA5}">
                      <a16:colId xmlns:a16="http://schemas.microsoft.com/office/drawing/2014/main" val="1404851763"/>
                    </a:ext>
                  </a:extLst>
                </a:gridCol>
                <a:gridCol w="822960">
                  <a:extLst>
                    <a:ext uri="{9D8B030D-6E8A-4147-A177-3AD203B41FA5}">
                      <a16:colId xmlns:a16="http://schemas.microsoft.com/office/drawing/2014/main" val="1506467766"/>
                    </a:ext>
                  </a:extLst>
                </a:gridCol>
                <a:gridCol w="822960">
                  <a:extLst>
                    <a:ext uri="{9D8B030D-6E8A-4147-A177-3AD203B41FA5}">
                      <a16:colId xmlns:a16="http://schemas.microsoft.com/office/drawing/2014/main" val="1103852648"/>
                    </a:ext>
                  </a:extLst>
                </a:gridCol>
                <a:gridCol w="822960">
                  <a:extLst>
                    <a:ext uri="{9D8B030D-6E8A-4147-A177-3AD203B41FA5}">
                      <a16:colId xmlns:a16="http://schemas.microsoft.com/office/drawing/2014/main" val="125278862"/>
                    </a:ext>
                  </a:extLst>
                </a:gridCol>
                <a:gridCol w="822960">
                  <a:extLst>
                    <a:ext uri="{9D8B030D-6E8A-4147-A177-3AD203B41FA5}">
                      <a16:colId xmlns:a16="http://schemas.microsoft.com/office/drawing/2014/main" val="418649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1072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Der kompakte SUV mal gaaaaanz groß! 🚘😎
#Ecosport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970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- 2018-03-06 17:00:00</a:t>
                      </a:r>
                      <a:r>
                        <a:rPr kumimoji="0" lang="en-US" sz="1000" b="0" i="0" u="none" strike="noStrike" kern="1200" cap="none" spc="0" normalizeH="0" baseline="0" noProof="0">
                          <a:ln>
                            <a:noFill/>
                          </a:ln>
                          <a:solidFill>
                            <a:prstClr val="black"/>
                          </a:solidFill>
                          <a:effectLst/>
                          <a:uLnTx/>
                          <a:uFillTx/>
                          <a:latin typeface="+mn-lt"/>
                          <a:ea typeface="+mn-ea"/>
                          <a:cs typeface="+mn-cs"/>
                        </a:rPr>
                        <a:t>
The one and only Walter "Schoko" Schachner hat heute bei uns seinen nagelneuen Ford Kuga Titanium übernommen. 😎
Lieber Schoko, wir wünschen dir viel Freude mit deinem neuen sportlichen Gefährt und allzeit gute Fahrt! 🚙
LG, das Ford Gaberszik-Team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1838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- 2018-03-05 17:28:03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01803404"/>
                  </a:ext>
                </a:extLst>
              </a:tr>
            </a:tbl>
          </a:graphicData>
        </a:graphic>
      </p:graphicFrame>
      <p:sp>
        <p:nvSpPr>
          <p:cNvPr id="4" name="Text Placeholder 3">
            <a:extLst>
              <a:ext uri="{FF2B5EF4-FFF2-40B4-BE49-F238E27FC236}">
                <a16:creationId xmlns:a16="http://schemas.microsoft.com/office/drawing/2014/main" id="{663B604E-0A64-4836-99AC-0854DDD3CD4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820522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474E-1F76-424D-966E-06DEF1890383}"/>
              </a:ext>
            </a:extLst>
          </p:cNvPr>
          <p:cNvSpPr>
            <a:spLocks noGrp="1"/>
          </p:cNvSpPr>
          <p:nvPr>
            <p:ph type="title"/>
          </p:nvPr>
        </p:nvSpPr>
        <p:spPr/>
        <p:txBody>
          <a:bodyPr/>
          <a:lstStyle/>
          <a:p>
            <a:r>
              <a:rPr lang="en-US"/>
              <a:t>Eigene Beiträge (Postings) + Reactions - 10 of 11</a:t>
            </a:r>
          </a:p>
        </p:txBody>
      </p:sp>
      <p:graphicFrame>
        <p:nvGraphicFramePr>
          <p:cNvPr id="5" name="Table Placeholder 4">
            <a:extLst>
              <a:ext uri="{FF2B5EF4-FFF2-40B4-BE49-F238E27FC236}">
                <a16:creationId xmlns:a16="http://schemas.microsoft.com/office/drawing/2014/main" id="{117EA6F7-BC17-4E99-B1BF-66AB49C4239D}"/>
              </a:ext>
            </a:extLst>
          </p:cNvPr>
          <p:cNvGraphicFramePr>
            <a:graphicFrameLocks noGrp="1"/>
          </p:cNvGraphicFramePr>
          <p:nvPr>
            <p:ph type="tbl" sz="quarter" idx="13"/>
            <p:extLst>
              <p:ext uri="{D42A27DB-BD31-4B8C-83A1-F6EECF244321}">
                <p14:modId xmlns:p14="http://schemas.microsoft.com/office/powerpoint/2010/main" val="4078620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702978"/>
                    </a:ext>
                  </a:extLst>
                </a:gridCol>
                <a:gridCol w="822960">
                  <a:extLst>
                    <a:ext uri="{9D8B030D-6E8A-4147-A177-3AD203B41FA5}">
                      <a16:colId xmlns:a16="http://schemas.microsoft.com/office/drawing/2014/main" val="1697343686"/>
                    </a:ext>
                  </a:extLst>
                </a:gridCol>
                <a:gridCol w="822960">
                  <a:extLst>
                    <a:ext uri="{9D8B030D-6E8A-4147-A177-3AD203B41FA5}">
                      <a16:colId xmlns:a16="http://schemas.microsoft.com/office/drawing/2014/main" val="2530423422"/>
                    </a:ext>
                  </a:extLst>
                </a:gridCol>
                <a:gridCol w="822960">
                  <a:extLst>
                    <a:ext uri="{9D8B030D-6E8A-4147-A177-3AD203B41FA5}">
                      <a16:colId xmlns:a16="http://schemas.microsoft.com/office/drawing/2014/main" val="4282741243"/>
                    </a:ext>
                  </a:extLst>
                </a:gridCol>
                <a:gridCol w="822960">
                  <a:extLst>
                    <a:ext uri="{9D8B030D-6E8A-4147-A177-3AD203B41FA5}">
                      <a16:colId xmlns:a16="http://schemas.microsoft.com/office/drawing/2014/main" val="2758758585"/>
                    </a:ext>
                  </a:extLst>
                </a:gridCol>
                <a:gridCol w="822960">
                  <a:extLst>
                    <a:ext uri="{9D8B030D-6E8A-4147-A177-3AD203B41FA5}">
                      <a16:colId xmlns:a16="http://schemas.microsoft.com/office/drawing/2014/main" val="2784060710"/>
                    </a:ext>
                  </a:extLst>
                </a:gridCol>
                <a:gridCol w="822960">
                  <a:extLst>
                    <a:ext uri="{9D8B030D-6E8A-4147-A177-3AD203B41FA5}">
                      <a16:colId xmlns:a16="http://schemas.microsoft.com/office/drawing/2014/main" val="1809771868"/>
                    </a:ext>
                  </a:extLst>
                </a:gridCol>
                <a:gridCol w="822960">
                  <a:extLst>
                    <a:ext uri="{9D8B030D-6E8A-4147-A177-3AD203B41FA5}">
                      <a16:colId xmlns:a16="http://schemas.microsoft.com/office/drawing/2014/main" val="4101265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0930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- 2018-03-04 13:00:15</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Dietmar Freisinger vor. 😊
Der KFZ-Mechaniker ist heuer das 12. Jahr Teil unseres Werkstätten-Teams und stammt aus der hauseigenen Lehrlingsstube. 😉
Wenn er nicht gerade an Autos schraubt (Auf eine Lieblingstätigkeit bei der Arbeit will er sich gar nicht festlegen), spielt er gerne Tennis und widmet sich außerdem leidenschaftlich dem Modellbau von - ja, richtig - Autos. 👍🏼😃
Der #LieblingsFord des Vaters einer 4-jährigen Tochter ist der aktuelle Kuga ST-Line. 😎
Lieber Dietmar, danke für deine Ausgeglichenheit und deinen Einsatzwillen!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8064275"/>
                  </a:ext>
                </a:extLst>
              </a:tr>
            </a:tbl>
          </a:graphicData>
        </a:graphic>
      </p:graphicFrame>
      <p:sp>
        <p:nvSpPr>
          <p:cNvPr id="4" name="Text Placeholder 3">
            <a:extLst>
              <a:ext uri="{FF2B5EF4-FFF2-40B4-BE49-F238E27FC236}">
                <a16:creationId xmlns:a16="http://schemas.microsoft.com/office/drawing/2014/main" id="{616ED65A-C38E-4530-A4DA-CFFF9BD1344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391959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D1326-D082-48FA-BDF0-ED13F5994084}"/>
              </a:ext>
            </a:extLst>
          </p:cNvPr>
          <p:cNvSpPr>
            <a:spLocks noGrp="1"/>
          </p:cNvSpPr>
          <p:nvPr>
            <p:ph type="title"/>
          </p:nvPr>
        </p:nvSpPr>
        <p:spPr/>
        <p:txBody>
          <a:bodyPr/>
          <a:lstStyle/>
          <a:p>
            <a:r>
              <a:rPr lang="en-US"/>
              <a:t>Eigene Beiträge (Postings) + Reactions - 11 of 11</a:t>
            </a:r>
          </a:p>
        </p:txBody>
      </p:sp>
      <p:graphicFrame>
        <p:nvGraphicFramePr>
          <p:cNvPr id="5" name="Table Placeholder 4">
            <a:extLst>
              <a:ext uri="{FF2B5EF4-FFF2-40B4-BE49-F238E27FC236}">
                <a16:creationId xmlns:a16="http://schemas.microsoft.com/office/drawing/2014/main" id="{88490A5D-1942-4506-8FAA-F1C256625AF1}"/>
              </a:ext>
            </a:extLst>
          </p:cNvPr>
          <p:cNvGraphicFramePr>
            <a:graphicFrameLocks noGrp="1"/>
          </p:cNvGraphicFramePr>
          <p:nvPr>
            <p:ph type="tbl" sz="quarter" idx="13"/>
            <p:extLst>
              <p:ext uri="{D42A27DB-BD31-4B8C-83A1-F6EECF244321}">
                <p14:modId xmlns:p14="http://schemas.microsoft.com/office/powerpoint/2010/main" val="3855792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14855025"/>
                    </a:ext>
                  </a:extLst>
                </a:gridCol>
                <a:gridCol w="822960">
                  <a:extLst>
                    <a:ext uri="{9D8B030D-6E8A-4147-A177-3AD203B41FA5}">
                      <a16:colId xmlns:a16="http://schemas.microsoft.com/office/drawing/2014/main" val="2075792648"/>
                    </a:ext>
                  </a:extLst>
                </a:gridCol>
                <a:gridCol w="822960">
                  <a:extLst>
                    <a:ext uri="{9D8B030D-6E8A-4147-A177-3AD203B41FA5}">
                      <a16:colId xmlns:a16="http://schemas.microsoft.com/office/drawing/2014/main" val="2010933685"/>
                    </a:ext>
                  </a:extLst>
                </a:gridCol>
                <a:gridCol w="822960">
                  <a:extLst>
                    <a:ext uri="{9D8B030D-6E8A-4147-A177-3AD203B41FA5}">
                      <a16:colId xmlns:a16="http://schemas.microsoft.com/office/drawing/2014/main" val="2464868278"/>
                    </a:ext>
                  </a:extLst>
                </a:gridCol>
                <a:gridCol w="822960">
                  <a:extLst>
                    <a:ext uri="{9D8B030D-6E8A-4147-A177-3AD203B41FA5}">
                      <a16:colId xmlns:a16="http://schemas.microsoft.com/office/drawing/2014/main" val="2505438262"/>
                    </a:ext>
                  </a:extLst>
                </a:gridCol>
                <a:gridCol w="822960">
                  <a:extLst>
                    <a:ext uri="{9D8B030D-6E8A-4147-A177-3AD203B41FA5}">
                      <a16:colId xmlns:a16="http://schemas.microsoft.com/office/drawing/2014/main" val="3208489039"/>
                    </a:ext>
                  </a:extLst>
                </a:gridCol>
                <a:gridCol w="822960">
                  <a:extLst>
                    <a:ext uri="{9D8B030D-6E8A-4147-A177-3AD203B41FA5}">
                      <a16:colId xmlns:a16="http://schemas.microsoft.com/office/drawing/2014/main" val="2275492107"/>
                    </a:ext>
                  </a:extLst>
                </a:gridCol>
                <a:gridCol w="822960">
                  <a:extLst>
                    <a:ext uri="{9D8B030D-6E8A-4147-A177-3AD203B41FA5}">
                      <a16:colId xmlns:a16="http://schemas.microsoft.com/office/drawing/2014/main" val="2227661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7020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- 2018-03-02 13:00:00</a:t>
                      </a:r>
                      <a:r>
                        <a:rPr kumimoji="0" lang="en-US" sz="1000" b="0" i="0" u="none" strike="noStrike" kern="1200" cap="none" spc="0" normalizeH="0" baseline="0" noProof="0">
                          <a:ln>
                            <a:noFill/>
                          </a:ln>
                          <a:solidFill>
                            <a:prstClr val="black"/>
                          </a:solidFill>
                          <a:effectLst/>
                          <a:uLnTx/>
                          <a:uFillTx/>
                          <a:latin typeface="+mn-lt"/>
                          <a:ea typeface="+mn-ea"/>
                          <a:cs typeface="+mn-cs"/>
                        </a:rPr>
                        <a:t>
🎉🎖️ DANKE für 750 FANS 🎖️🎉
Wir fahren mit Vollgas auf die 1.000er Marke zu 😎
#NoMoreWordsNeeded #FocusRS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58898152"/>
                  </a:ext>
                </a:extLst>
              </a:tr>
            </a:tbl>
          </a:graphicData>
        </a:graphic>
      </p:graphicFrame>
      <p:sp>
        <p:nvSpPr>
          <p:cNvPr id="4" name="Text Placeholder 3">
            <a:extLst>
              <a:ext uri="{FF2B5EF4-FFF2-40B4-BE49-F238E27FC236}">
                <a16:creationId xmlns:a16="http://schemas.microsoft.com/office/drawing/2014/main" id="{1D2713BC-873F-4EB8-973E-99D67E44787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126836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91F61-40D8-4E59-A396-381E461C359F}"/>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0091FA31-D1EB-4B5C-B01B-9E56581EC47F}"/>
              </a:ext>
            </a:extLst>
          </p:cNvPr>
          <p:cNvGraphicFramePr>
            <a:graphicFrameLocks noGrp="1"/>
          </p:cNvGraphicFramePr>
          <p:nvPr>
            <p:ph type="chart" sz="quarter" idx="13"/>
            <p:extLst>
              <p:ext uri="{D42A27DB-BD31-4B8C-83A1-F6EECF244321}">
                <p14:modId xmlns:p14="http://schemas.microsoft.com/office/powerpoint/2010/main" val="3837221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07F14D-15AB-4978-A8A5-6B92816AE0F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35F6FEFE-0225-4745-97A9-D0013B8744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6616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A96B9-45AD-46B0-80B6-49A2188A2089}"/>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15E6E99E-D773-45D3-A33E-8CCDCB20AA3E}"/>
              </a:ext>
            </a:extLst>
          </p:cNvPr>
          <p:cNvGraphicFramePr>
            <a:graphicFrameLocks noGrp="1"/>
          </p:cNvGraphicFramePr>
          <p:nvPr>
            <p:ph type="chart" sz="quarter" idx="13"/>
            <p:extLst>
              <p:ext uri="{D42A27DB-BD31-4B8C-83A1-F6EECF244321}">
                <p14:modId xmlns:p14="http://schemas.microsoft.com/office/powerpoint/2010/main" val="3744252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B638BE-853D-447D-98A4-F330686442DE}"/>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9221940-4585-459F-913E-3F627C939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5174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859D2-39B7-4DA9-9C83-F644B9B50B38}"/>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55BBB782-80E9-4256-A68B-343BBFCCE261}"/>
              </a:ext>
            </a:extLst>
          </p:cNvPr>
          <p:cNvGraphicFramePr>
            <a:graphicFrameLocks noGrp="1"/>
          </p:cNvGraphicFramePr>
          <p:nvPr>
            <p:ph type="chart" sz="quarter" idx="13"/>
            <p:extLst>
              <p:ext uri="{D42A27DB-BD31-4B8C-83A1-F6EECF244321}">
                <p14:modId xmlns:p14="http://schemas.microsoft.com/office/powerpoint/2010/main" val="2060585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C9D007-B54E-4A66-9228-BAAC65CE5DDA}"/>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CD1E6197-3BDE-4ED7-BB1F-B60E9E12C4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8270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07D5B-D113-4DE9-A2E4-274BE2532189}"/>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EBF4D0B0-D4A5-4FAB-A21F-1AD8B2F62AD1}"/>
              </a:ext>
            </a:extLst>
          </p:cNvPr>
          <p:cNvGraphicFramePr>
            <a:graphicFrameLocks noGrp="1"/>
          </p:cNvGraphicFramePr>
          <p:nvPr>
            <p:ph type="chart" sz="quarter" idx="13"/>
            <p:extLst>
              <p:ext uri="{D42A27DB-BD31-4B8C-83A1-F6EECF244321}">
                <p14:modId xmlns:p14="http://schemas.microsoft.com/office/powerpoint/2010/main" val="2048583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B7FACC-52E8-4A0C-8B12-C6ABC6C1FF2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41CCEC7D-3671-41F7-932B-C1D38BA0D8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079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A997D-FCA4-457C-AB30-0C78735038F2}"/>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E93E2E95-C4DF-479F-963B-38E86F2052F9}"/>
              </a:ext>
            </a:extLst>
          </p:cNvPr>
          <p:cNvGraphicFramePr>
            <a:graphicFrameLocks noGrp="1"/>
          </p:cNvGraphicFramePr>
          <p:nvPr>
            <p:ph type="tbl" sz="quarter" idx="13"/>
            <p:extLst>
              <p:ext uri="{D42A27DB-BD31-4B8C-83A1-F6EECF244321}">
                <p14:modId xmlns:p14="http://schemas.microsoft.com/office/powerpoint/2010/main" val="1662754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52731010"/>
                    </a:ext>
                  </a:extLst>
                </a:gridCol>
                <a:gridCol w="822960">
                  <a:extLst>
                    <a:ext uri="{9D8B030D-6E8A-4147-A177-3AD203B41FA5}">
                      <a16:colId xmlns:a16="http://schemas.microsoft.com/office/drawing/2014/main" val="2575388080"/>
                    </a:ext>
                  </a:extLst>
                </a:gridCol>
                <a:gridCol w="822960">
                  <a:extLst>
                    <a:ext uri="{9D8B030D-6E8A-4147-A177-3AD203B41FA5}">
                      <a16:colId xmlns:a16="http://schemas.microsoft.com/office/drawing/2014/main" val="426304567"/>
                    </a:ext>
                  </a:extLst>
                </a:gridCol>
                <a:gridCol w="822960">
                  <a:extLst>
                    <a:ext uri="{9D8B030D-6E8A-4147-A177-3AD203B41FA5}">
                      <a16:colId xmlns:a16="http://schemas.microsoft.com/office/drawing/2014/main" val="1625041772"/>
                    </a:ext>
                  </a:extLst>
                </a:gridCol>
                <a:gridCol w="822960">
                  <a:extLst>
                    <a:ext uri="{9D8B030D-6E8A-4147-A177-3AD203B41FA5}">
                      <a16:colId xmlns:a16="http://schemas.microsoft.com/office/drawing/2014/main" val="3701873659"/>
                    </a:ext>
                  </a:extLst>
                </a:gridCol>
                <a:gridCol w="822960">
                  <a:extLst>
                    <a:ext uri="{9D8B030D-6E8A-4147-A177-3AD203B41FA5}">
                      <a16:colId xmlns:a16="http://schemas.microsoft.com/office/drawing/2014/main" val="38283547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796613494"/>
                  </a:ext>
                </a:extLst>
              </a:tr>
              <a:tr h="370840">
                <a:tc>
                  <a:txBody>
                    <a:bodyPr/>
                    <a:lstStyle/>
                    <a:p>
                      <a:r>
                        <a:rPr lang="de-DE" sz="1000" b="1"/>
                        <a:t>Autohaus Ford Gaberszik</a:t>
                      </a:r>
                      <a:r>
                        <a:rPr lang="de-DE" sz="1000"/>
                        <a:t> got a post by </a:t>
                      </a:r>
                      <a:r>
                        <a:rPr lang="de-DE" sz="1000" b="1"/>
                        <a:t> - 2018-03-25 12:51:42</a:t>
                      </a:r>
                      <a:r>
                        <a:rPr lang="de-DE" sz="1000"/>
                        <a:t>
Bilder von Nowruz 1397 – Iranisches Neujahr in den Kammersälen Graz 
</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Link</a:t>
                      </a:r>
                    </a:p>
                  </a:txBody>
                  <a:tcPr/>
                </a:tc>
                <a:tc>
                  <a:txBody>
                    <a:bodyPr/>
                    <a:lstStyle/>
                    <a:p>
                      <a:r>
                        <a:rPr lang="en-US" sz="1000"/>
                        <a:t>03/25/2018 16:20:27</a:t>
                      </a:r>
                    </a:p>
                  </a:txBody>
                  <a:tcPr/>
                </a:tc>
                <a:extLst>
                  <a:ext uri="{0D108BD9-81ED-4DB2-BD59-A6C34878D82A}">
                    <a16:rowId xmlns:a16="http://schemas.microsoft.com/office/drawing/2014/main" val="1438777695"/>
                  </a:ext>
                </a:extLst>
              </a:tr>
            </a:tbl>
          </a:graphicData>
        </a:graphic>
      </p:graphicFrame>
      <p:sp>
        <p:nvSpPr>
          <p:cNvPr id="4" name="Text Placeholder 3">
            <a:extLst>
              <a:ext uri="{FF2B5EF4-FFF2-40B4-BE49-F238E27FC236}">
                <a16:creationId xmlns:a16="http://schemas.microsoft.com/office/drawing/2014/main" id="{9F40F2B6-835E-4B06-A5E1-B28FD98A892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875569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7D445-A9AB-40B0-96D8-B8AA8FAFB975}"/>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06509FC6-D7B4-4B62-A7AE-F5550AB02467}"/>
              </a:ext>
            </a:extLst>
          </p:cNvPr>
          <p:cNvGraphicFramePr>
            <a:graphicFrameLocks noGrp="1"/>
          </p:cNvGraphicFramePr>
          <p:nvPr>
            <p:ph type="chart" sz="quarter" idx="13"/>
            <p:extLst>
              <p:ext uri="{D42A27DB-BD31-4B8C-83A1-F6EECF244321}">
                <p14:modId xmlns:p14="http://schemas.microsoft.com/office/powerpoint/2010/main" val="3616105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50EBC4-A08E-42AA-82B4-6961C419424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EEF3FE26-9B4E-46AC-B6A9-4E1534ED94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8480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83D9-CFFF-40BB-B872-14CCB40BF3ED}"/>
              </a:ext>
            </a:extLst>
          </p:cNvPr>
          <p:cNvSpPr>
            <a:spLocks noGrp="1"/>
          </p:cNvSpPr>
          <p:nvPr>
            <p:ph type="title"/>
          </p:nvPr>
        </p:nvSpPr>
        <p:spPr/>
        <p:txBody>
          <a:bodyPr/>
          <a:lstStyle/>
          <a:p>
            <a:r>
              <a:rPr lang="en-US"/>
              <a:t>Wichtige Influencer</a:t>
            </a:r>
          </a:p>
        </p:txBody>
      </p:sp>
      <p:graphicFrame>
        <p:nvGraphicFramePr>
          <p:cNvPr id="5" name="Table Placeholder 4">
            <a:extLst>
              <a:ext uri="{FF2B5EF4-FFF2-40B4-BE49-F238E27FC236}">
                <a16:creationId xmlns:a16="http://schemas.microsoft.com/office/drawing/2014/main" id="{9446CE57-5114-429A-A55E-250608831EAB}"/>
              </a:ext>
            </a:extLst>
          </p:cNvPr>
          <p:cNvGraphicFramePr>
            <a:graphicFrameLocks noGrp="1"/>
          </p:cNvGraphicFramePr>
          <p:nvPr>
            <p:ph type="tbl" sz="quarter" idx="13"/>
            <p:extLst>
              <p:ext uri="{D42A27DB-BD31-4B8C-83A1-F6EECF244321}">
                <p14:modId xmlns:p14="http://schemas.microsoft.com/office/powerpoint/2010/main" val="1937504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08293942"/>
                    </a:ext>
                  </a:extLst>
                </a:gridCol>
                <a:gridCol w="2468880">
                  <a:extLst>
                    <a:ext uri="{9D8B030D-6E8A-4147-A177-3AD203B41FA5}">
                      <a16:colId xmlns:a16="http://schemas.microsoft.com/office/drawing/2014/main" val="3694944843"/>
                    </a:ext>
                  </a:extLst>
                </a:gridCol>
                <a:gridCol w="822960">
                  <a:extLst>
                    <a:ext uri="{9D8B030D-6E8A-4147-A177-3AD203B41FA5}">
                      <a16:colId xmlns:a16="http://schemas.microsoft.com/office/drawing/2014/main" val="1042913552"/>
                    </a:ext>
                  </a:extLst>
                </a:gridCol>
                <a:gridCol w="822960">
                  <a:extLst>
                    <a:ext uri="{9D8B030D-6E8A-4147-A177-3AD203B41FA5}">
                      <a16:colId xmlns:a16="http://schemas.microsoft.com/office/drawing/2014/main" val="392402523"/>
                    </a:ext>
                  </a:extLst>
                </a:gridCol>
                <a:gridCol w="822960">
                  <a:extLst>
                    <a:ext uri="{9D8B030D-6E8A-4147-A177-3AD203B41FA5}">
                      <a16:colId xmlns:a16="http://schemas.microsoft.com/office/drawing/2014/main" val="4056380292"/>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649468922"/>
                  </a:ext>
                </a:extLst>
              </a:tr>
              <a:tr h="370840">
                <a:tc>
                  <a:txBody>
                    <a:bodyPr/>
                    <a:lstStyle/>
                    <a:p>
                      <a:r>
                        <a:rPr lang="en-US" sz="1000"/>
                        <a:t>Rene Zmugg</a:t>
                      </a:r>
                    </a:p>
                  </a:txBody>
                  <a:tcPr/>
                </a:tc>
                <a:tc>
                  <a:txBody>
                    <a:bodyPr/>
                    <a:lstStyle/>
                    <a:p>
                      <a:r>
                        <a:rPr lang="en-US" sz="1000"/>
                        <a:t>Autohaus Ford Gaberszik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531954798"/>
                  </a:ext>
                </a:extLst>
              </a:tr>
            </a:tbl>
          </a:graphicData>
        </a:graphic>
      </p:graphicFrame>
      <p:sp>
        <p:nvSpPr>
          <p:cNvPr id="4" name="Text Placeholder 3">
            <a:extLst>
              <a:ext uri="{FF2B5EF4-FFF2-40B4-BE49-F238E27FC236}">
                <a16:creationId xmlns:a16="http://schemas.microsoft.com/office/drawing/2014/main" id="{517DC4A6-29F8-44F9-9AEA-06C468434C5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370636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59D66-179E-43BC-9BF1-1AEE2495C7D4}"/>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F8230AE1-4CE3-41CB-B641-842DE311D69D}"/>
              </a:ext>
            </a:extLst>
          </p:cNvPr>
          <p:cNvGraphicFramePr>
            <a:graphicFrameLocks noGrp="1"/>
          </p:cNvGraphicFramePr>
          <p:nvPr>
            <p:ph type="chart" sz="quarter" idx="13"/>
            <p:extLst>
              <p:ext uri="{D42A27DB-BD31-4B8C-83A1-F6EECF244321}">
                <p14:modId xmlns:p14="http://schemas.microsoft.com/office/powerpoint/2010/main" val="496019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E45DE1-622C-4FDE-95D2-4947CBBC36A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0FB63644-5103-4A69-8066-1C99762A86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800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34228-1DCC-4209-9E44-8D4F319398DE}"/>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56705368-D495-4B97-AF25-89734D865EB9}"/>
              </a:ext>
            </a:extLst>
          </p:cNvPr>
          <p:cNvGraphicFramePr>
            <a:graphicFrameLocks noGrp="1"/>
          </p:cNvGraphicFramePr>
          <p:nvPr>
            <p:ph type="chart" sz="quarter" idx="13"/>
            <p:extLst>
              <p:ext uri="{D42A27DB-BD31-4B8C-83A1-F6EECF244321}">
                <p14:modId xmlns:p14="http://schemas.microsoft.com/office/powerpoint/2010/main" val="3989610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5516A3-B9B1-4868-A0E0-AD13EBE1EF2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477B2F81-17A6-49F2-98B9-A9F487A9AC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5532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75DB7-3E6C-4418-A419-9B9C84885433}"/>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AC44CFBE-03EE-4BF7-B8EF-A9A77A8172CB}"/>
              </a:ext>
            </a:extLst>
          </p:cNvPr>
          <p:cNvGraphicFramePr>
            <a:graphicFrameLocks noGrp="1"/>
          </p:cNvGraphicFramePr>
          <p:nvPr>
            <p:ph type="chart" sz="quarter" idx="13"/>
            <p:extLst>
              <p:ext uri="{D42A27DB-BD31-4B8C-83A1-F6EECF244321}">
                <p14:modId xmlns:p14="http://schemas.microsoft.com/office/powerpoint/2010/main" val="2208849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84B6C-760E-451C-98AE-9CF9036C2E79}"/>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BA01360-FC8E-4E5A-A081-CB1DE51701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5081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84BE0-22E2-4FAE-A0C8-B4F6BC8E1828}"/>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86799AE5-042B-45B6-A8D4-8E14B92314DB}"/>
              </a:ext>
            </a:extLst>
          </p:cNvPr>
          <p:cNvGraphicFramePr>
            <a:graphicFrameLocks noGrp="1"/>
          </p:cNvGraphicFramePr>
          <p:nvPr>
            <p:ph type="chart" sz="quarter" idx="13"/>
            <p:extLst>
              <p:ext uri="{D42A27DB-BD31-4B8C-83A1-F6EECF244321}">
                <p14:modId xmlns:p14="http://schemas.microsoft.com/office/powerpoint/2010/main" val="1077007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4D1DE1-1098-4899-8E7C-7D88D9CB74B7}"/>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F59590C-59AE-44F0-AA37-9F599ADD1F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41639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36147-C4B4-48E6-858E-F83E008E41D8}"/>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F79175CF-10CF-4587-B605-188F29C94AAA}"/>
              </a:ext>
            </a:extLst>
          </p:cNvPr>
          <p:cNvGraphicFramePr>
            <a:graphicFrameLocks noGrp="1"/>
          </p:cNvGraphicFramePr>
          <p:nvPr>
            <p:ph type="chart" sz="quarter" idx="13"/>
            <p:extLst>
              <p:ext uri="{D42A27DB-BD31-4B8C-83A1-F6EECF244321}">
                <p14:modId xmlns:p14="http://schemas.microsoft.com/office/powerpoint/2010/main" val="1156660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93D22-B6EF-44D8-839C-B160EE45BFDF}"/>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22EE672F-2774-440E-9423-65CB2437DB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36628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BF1A-0379-4121-873F-50231AAE70CF}"/>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66679F71-2F94-400C-949A-0576F7F19B90}"/>
              </a:ext>
            </a:extLst>
          </p:cNvPr>
          <p:cNvGraphicFramePr>
            <a:graphicFrameLocks noGrp="1"/>
          </p:cNvGraphicFramePr>
          <p:nvPr>
            <p:ph type="chart" sz="quarter" idx="13"/>
            <p:extLst>
              <p:ext uri="{D42A27DB-BD31-4B8C-83A1-F6EECF244321}">
                <p14:modId xmlns:p14="http://schemas.microsoft.com/office/powerpoint/2010/main" val="1735597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61A5E2-C350-4D1A-8F8D-402CC7A9B6D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685EC26-EDEF-4E48-BD3D-954FD882ED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070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9B93D-E675-4C70-9684-D1B8E106B819}"/>
              </a:ext>
            </a:extLst>
          </p:cNvPr>
          <p:cNvSpPr>
            <a:spLocks noGrp="1"/>
          </p:cNvSpPr>
          <p:nvPr>
            <p:ph type="title"/>
          </p:nvPr>
        </p:nvSpPr>
        <p:spPr/>
        <p:txBody>
          <a:bodyPr/>
          <a:lstStyle/>
          <a:p>
            <a:r>
              <a:rPr lang="de-DE"/>
              <a:t>Direktnachrichten von Usern - 1 of 3</a:t>
            </a:r>
            <a:endParaRPr lang="en-US"/>
          </a:p>
        </p:txBody>
      </p:sp>
      <p:graphicFrame>
        <p:nvGraphicFramePr>
          <p:cNvPr id="5" name="Table Placeholder 4">
            <a:extLst>
              <a:ext uri="{FF2B5EF4-FFF2-40B4-BE49-F238E27FC236}">
                <a16:creationId xmlns:a16="http://schemas.microsoft.com/office/drawing/2014/main" id="{0A043903-F490-4415-99F3-B85AD9E63CBF}"/>
              </a:ext>
            </a:extLst>
          </p:cNvPr>
          <p:cNvGraphicFramePr>
            <a:graphicFrameLocks noGrp="1"/>
          </p:cNvGraphicFramePr>
          <p:nvPr>
            <p:ph type="tbl" sz="quarter" idx="13"/>
            <p:extLst>
              <p:ext uri="{D42A27DB-BD31-4B8C-83A1-F6EECF244321}">
                <p14:modId xmlns:p14="http://schemas.microsoft.com/office/powerpoint/2010/main" val="1965953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17605527"/>
                    </a:ext>
                  </a:extLst>
                </a:gridCol>
                <a:gridCol w="2057400">
                  <a:extLst>
                    <a:ext uri="{9D8B030D-6E8A-4147-A177-3AD203B41FA5}">
                      <a16:colId xmlns:a16="http://schemas.microsoft.com/office/drawing/2014/main" val="1082703380"/>
                    </a:ext>
                  </a:extLst>
                </a:gridCol>
                <a:gridCol w="822960">
                  <a:extLst>
                    <a:ext uri="{9D8B030D-6E8A-4147-A177-3AD203B41FA5}">
                      <a16:colId xmlns:a16="http://schemas.microsoft.com/office/drawing/2014/main" val="1832337974"/>
                    </a:ext>
                  </a:extLst>
                </a:gridCol>
                <a:gridCol w="1234440">
                  <a:extLst>
                    <a:ext uri="{9D8B030D-6E8A-4147-A177-3AD203B41FA5}">
                      <a16:colId xmlns:a16="http://schemas.microsoft.com/office/drawing/2014/main" val="255969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0214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Christine Pascher - 2018-03-22 09:39:26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 Christine,
Herzlichen Glückwunsch! �
Du hast bei unserem Gewinnspiel 2 Karten für die Vorstellung von „Ragtime“ am 25. März um 18 Uhr gewonnen! �
Jetzt musst du die Karten nur mehr bei uns im Autohaus abholen kommen oder du gibst uns deine Postanschrift und wir schicken sie dir zu. �
Wir wünschen dir viel Spaß bei dem Musical der Saison in der Oper Graz!
Dein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3118482"/>
                  </a:ext>
                </a:extLst>
              </a:tr>
            </a:tbl>
          </a:graphicData>
        </a:graphic>
      </p:graphicFrame>
      <p:sp>
        <p:nvSpPr>
          <p:cNvPr id="4" name="Text Placeholder 3">
            <a:extLst>
              <a:ext uri="{FF2B5EF4-FFF2-40B4-BE49-F238E27FC236}">
                <a16:creationId xmlns:a16="http://schemas.microsoft.com/office/drawing/2014/main" id="{75540D2D-2750-4F0F-9142-0CCF0E1FF8F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9475346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C010-7F40-4D22-B4D7-69771BF1109D}"/>
              </a:ext>
            </a:extLst>
          </p:cNvPr>
          <p:cNvSpPr>
            <a:spLocks noGrp="1"/>
          </p:cNvSpPr>
          <p:nvPr>
            <p:ph type="title"/>
          </p:nvPr>
        </p:nvSpPr>
        <p:spPr/>
        <p:txBody>
          <a:bodyPr/>
          <a:lstStyle/>
          <a:p>
            <a:r>
              <a:rPr lang="de-DE"/>
              <a:t>Direktnachrichten von Usern - 2 of 3</a:t>
            </a:r>
            <a:endParaRPr lang="en-US"/>
          </a:p>
        </p:txBody>
      </p:sp>
      <p:graphicFrame>
        <p:nvGraphicFramePr>
          <p:cNvPr id="5" name="Table Placeholder 4">
            <a:extLst>
              <a:ext uri="{FF2B5EF4-FFF2-40B4-BE49-F238E27FC236}">
                <a16:creationId xmlns:a16="http://schemas.microsoft.com/office/drawing/2014/main" id="{24981144-3E25-433B-975C-55C8155DCE34}"/>
              </a:ext>
            </a:extLst>
          </p:cNvPr>
          <p:cNvGraphicFramePr>
            <a:graphicFrameLocks noGrp="1"/>
          </p:cNvGraphicFramePr>
          <p:nvPr>
            <p:ph type="tbl" sz="quarter" idx="13"/>
            <p:extLst>
              <p:ext uri="{D42A27DB-BD31-4B8C-83A1-F6EECF244321}">
                <p14:modId xmlns:p14="http://schemas.microsoft.com/office/powerpoint/2010/main" val="1164307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69080462"/>
                    </a:ext>
                  </a:extLst>
                </a:gridCol>
                <a:gridCol w="2057400">
                  <a:extLst>
                    <a:ext uri="{9D8B030D-6E8A-4147-A177-3AD203B41FA5}">
                      <a16:colId xmlns:a16="http://schemas.microsoft.com/office/drawing/2014/main" val="1879572110"/>
                    </a:ext>
                  </a:extLst>
                </a:gridCol>
                <a:gridCol w="822960">
                  <a:extLst>
                    <a:ext uri="{9D8B030D-6E8A-4147-A177-3AD203B41FA5}">
                      <a16:colId xmlns:a16="http://schemas.microsoft.com/office/drawing/2014/main" val="625193151"/>
                    </a:ext>
                  </a:extLst>
                </a:gridCol>
                <a:gridCol w="1234440">
                  <a:extLst>
                    <a:ext uri="{9D8B030D-6E8A-4147-A177-3AD203B41FA5}">
                      <a16:colId xmlns:a16="http://schemas.microsoft.com/office/drawing/2014/main" val="870343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88114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Ruth Langner - 2018-03-22 09:38:31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 Ruth,
Herzlichen Glückwunsch! �
Du hast bei unserem Gewinnspiel 2 Karten für die Vorstellung von „Ragtime“ am 25. März um 18 Uhr gewonnen! �
Jetzt musst du die Karten nur mehr bei uns im Autohaus abholen kommen oder du gibst uns deine Postanschrift und wir schicken sie dir zu. �
Wir wünschen dir viel Spaß bei dem Musical der Saison in der Oper Graz!
Dein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4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Ewald Haessler - 2018-03-14 17:08:45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Peter oder Julia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 17:10:30</a:t>
                      </a:r>
                    </a:p>
                  </a:txBody>
                  <a:tcPr/>
                </a:tc>
                <a:extLst>
                  <a:ext uri="{0D108BD9-81ED-4DB2-BD59-A6C34878D82A}">
                    <a16:rowId xmlns:a16="http://schemas.microsoft.com/office/drawing/2014/main" val="1390402634"/>
                  </a:ext>
                </a:extLst>
              </a:tr>
            </a:tbl>
          </a:graphicData>
        </a:graphic>
      </p:graphicFrame>
      <p:sp>
        <p:nvSpPr>
          <p:cNvPr id="4" name="Text Placeholder 3">
            <a:extLst>
              <a:ext uri="{FF2B5EF4-FFF2-40B4-BE49-F238E27FC236}">
                <a16:creationId xmlns:a16="http://schemas.microsoft.com/office/drawing/2014/main" id="{014F1811-2E2B-4D72-AC13-EE5BD740688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889325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38124-7E62-40D0-A780-EE4418DF2D1E}"/>
              </a:ext>
            </a:extLst>
          </p:cNvPr>
          <p:cNvSpPr>
            <a:spLocks noGrp="1"/>
          </p:cNvSpPr>
          <p:nvPr>
            <p:ph type="title"/>
          </p:nvPr>
        </p:nvSpPr>
        <p:spPr/>
        <p:txBody>
          <a:bodyPr/>
          <a:lstStyle/>
          <a:p>
            <a:r>
              <a:rPr lang="de-DE"/>
              <a:t>Direktnachrichten von Usern - 3 of 3</a:t>
            </a:r>
            <a:endParaRPr lang="en-US"/>
          </a:p>
        </p:txBody>
      </p:sp>
      <p:graphicFrame>
        <p:nvGraphicFramePr>
          <p:cNvPr id="5" name="Table Placeholder 4">
            <a:extLst>
              <a:ext uri="{FF2B5EF4-FFF2-40B4-BE49-F238E27FC236}">
                <a16:creationId xmlns:a16="http://schemas.microsoft.com/office/drawing/2014/main" id="{03AFC925-E397-4E50-9EE1-E2492B98B4D9}"/>
              </a:ext>
            </a:extLst>
          </p:cNvPr>
          <p:cNvGraphicFramePr>
            <a:graphicFrameLocks noGrp="1"/>
          </p:cNvGraphicFramePr>
          <p:nvPr>
            <p:ph type="tbl" sz="quarter" idx="13"/>
            <p:extLst>
              <p:ext uri="{D42A27DB-BD31-4B8C-83A1-F6EECF244321}">
                <p14:modId xmlns:p14="http://schemas.microsoft.com/office/powerpoint/2010/main" val="4133838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01292762"/>
                    </a:ext>
                  </a:extLst>
                </a:gridCol>
                <a:gridCol w="2057400">
                  <a:extLst>
                    <a:ext uri="{9D8B030D-6E8A-4147-A177-3AD203B41FA5}">
                      <a16:colId xmlns:a16="http://schemas.microsoft.com/office/drawing/2014/main" val="3848921532"/>
                    </a:ext>
                  </a:extLst>
                </a:gridCol>
                <a:gridCol w="822960">
                  <a:extLst>
                    <a:ext uri="{9D8B030D-6E8A-4147-A177-3AD203B41FA5}">
                      <a16:colId xmlns:a16="http://schemas.microsoft.com/office/drawing/2014/main" val="2475451347"/>
                    </a:ext>
                  </a:extLst>
                </a:gridCol>
                <a:gridCol w="1234440">
                  <a:extLst>
                    <a:ext uri="{9D8B030D-6E8A-4147-A177-3AD203B41FA5}">
                      <a16:colId xmlns:a16="http://schemas.microsoft.com/office/drawing/2014/main" val="241725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7729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Ulrike Janach - 2018-03-10 17:45:48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Tut mir leid, es war gestern so viel los, ich hab es zwar gesehen aber dann leider nicht geantwortet /:
Richtig tolles Foto von Alvin und dem wunderschönen Ford! 😍 Er hat mir das gestern in der Früh auch geschickt 😊 so awesome! 😎👌🏼
Glg, Julia Gaberszik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 09:11:19</a:t>
                      </a:r>
                    </a:p>
                  </a:txBody>
                  <a:tcPr/>
                </a:tc>
                <a:extLst>
                  <a:ext uri="{0D108BD9-81ED-4DB2-BD59-A6C34878D82A}">
                    <a16:rowId xmlns:a16="http://schemas.microsoft.com/office/drawing/2014/main" val="307695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Mike Art - 2018-03-06 20:23:31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Hey Mike 😃 vielen Dank für deinen Like und willkommen bei Facebook 😄 jaa das können sich die wenigsten leisten 🙈 sehr cooles Bild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 20:28:49</a:t>
                      </a:r>
                    </a:p>
                  </a:txBody>
                  <a:tcPr/>
                </a:tc>
                <a:extLst>
                  <a:ext uri="{0D108BD9-81ED-4DB2-BD59-A6C34878D82A}">
                    <a16:rowId xmlns:a16="http://schemas.microsoft.com/office/drawing/2014/main" val="2059301625"/>
                  </a:ext>
                </a:extLst>
              </a:tr>
            </a:tbl>
          </a:graphicData>
        </a:graphic>
      </p:graphicFrame>
      <p:sp>
        <p:nvSpPr>
          <p:cNvPr id="4" name="Text Placeholder 3">
            <a:extLst>
              <a:ext uri="{FF2B5EF4-FFF2-40B4-BE49-F238E27FC236}">
                <a16:creationId xmlns:a16="http://schemas.microsoft.com/office/drawing/2014/main" id="{FD382DE6-2C0A-4C31-A8CF-A753605D031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1532162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85FCB-31BF-4D71-9FFE-738F230E5A2B}"/>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ED702D79-6C68-46F0-89F6-8B66D56782B7}"/>
              </a:ext>
            </a:extLst>
          </p:cNvPr>
          <p:cNvGraphicFramePr>
            <a:graphicFrameLocks noGrp="1"/>
          </p:cNvGraphicFramePr>
          <p:nvPr>
            <p:ph type="chart" sz="quarter" idx="13"/>
            <p:extLst>
              <p:ext uri="{D42A27DB-BD31-4B8C-83A1-F6EECF244321}">
                <p14:modId xmlns:p14="http://schemas.microsoft.com/office/powerpoint/2010/main" val="3048601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ADAFC4-E31C-4223-9267-DDC4CBC7532F}"/>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FA88279E-6695-4789-86FE-C0299BD81F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25480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7219-12FF-4496-9CEE-45E1DCD638E9}"/>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187413CC-3532-4699-BB70-CD1875A9EEC5}"/>
              </a:ext>
            </a:extLst>
          </p:cNvPr>
          <p:cNvGraphicFramePr>
            <a:graphicFrameLocks noGrp="1"/>
          </p:cNvGraphicFramePr>
          <p:nvPr>
            <p:ph type="tbl" sz="quarter" idx="13"/>
            <p:extLst>
              <p:ext uri="{D42A27DB-BD31-4B8C-83A1-F6EECF244321}">
                <p14:modId xmlns:p14="http://schemas.microsoft.com/office/powerpoint/2010/main" val="3563023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73398092"/>
                    </a:ext>
                  </a:extLst>
                </a:gridCol>
                <a:gridCol w="2468880">
                  <a:extLst>
                    <a:ext uri="{9D8B030D-6E8A-4147-A177-3AD203B41FA5}">
                      <a16:colId xmlns:a16="http://schemas.microsoft.com/office/drawing/2014/main" val="3862193270"/>
                    </a:ext>
                  </a:extLst>
                </a:gridCol>
                <a:gridCol w="2468880">
                  <a:extLst>
                    <a:ext uri="{9D8B030D-6E8A-4147-A177-3AD203B41FA5}">
                      <a16:colId xmlns:a16="http://schemas.microsoft.com/office/drawing/2014/main" val="2109138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63959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a:t>
                      </a:r>
                    </a:p>
                  </a:txBody>
                  <a:tcPr/>
                </a:tc>
                <a:extLst>
                  <a:ext uri="{0D108BD9-81ED-4DB2-BD59-A6C34878D82A}">
                    <a16:rowId xmlns:a16="http://schemas.microsoft.com/office/drawing/2014/main" val="221720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extLst>
                  <a:ext uri="{0D108BD9-81ED-4DB2-BD59-A6C34878D82A}">
                    <a16:rowId xmlns:a16="http://schemas.microsoft.com/office/drawing/2014/main" val="249623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extLst>
                  <a:ext uri="{0D108BD9-81ED-4DB2-BD59-A6C34878D82A}">
                    <a16:rowId xmlns:a16="http://schemas.microsoft.com/office/drawing/2014/main" val="91728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extLst>
                  <a:ext uri="{0D108BD9-81ED-4DB2-BD59-A6C34878D82A}">
                    <a16:rowId xmlns:a16="http://schemas.microsoft.com/office/drawing/2014/main" val="344456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extLst>
                  <a:ext uri="{0D108BD9-81ED-4DB2-BD59-A6C34878D82A}">
                    <a16:rowId xmlns:a16="http://schemas.microsoft.com/office/drawing/2014/main" val="270312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a:t>
                      </a:r>
                    </a:p>
                  </a:txBody>
                  <a:tcPr/>
                </a:tc>
                <a:extLst>
                  <a:ext uri="{0D108BD9-81ED-4DB2-BD59-A6C34878D82A}">
                    <a16:rowId xmlns:a16="http://schemas.microsoft.com/office/drawing/2014/main" val="240001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a:t>
                      </a:r>
                    </a:p>
                  </a:txBody>
                  <a:tcPr/>
                </a:tc>
                <a:extLst>
                  <a:ext uri="{0D108BD9-81ED-4DB2-BD59-A6C34878D82A}">
                    <a16:rowId xmlns:a16="http://schemas.microsoft.com/office/drawing/2014/main" val="2898166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7758</a:t>
                      </a:r>
                    </a:p>
                  </a:txBody>
                  <a:tcPr/>
                </a:tc>
                <a:extLst>
                  <a:ext uri="{0D108BD9-81ED-4DB2-BD59-A6C34878D82A}">
                    <a16:rowId xmlns:a16="http://schemas.microsoft.com/office/drawing/2014/main" val="2552688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extLst>
                  <a:ext uri="{0D108BD9-81ED-4DB2-BD59-A6C34878D82A}">
                    <a16:rowId xmlns:a16="http://schemas.microsoft.com/office/drawing/2014/main" val="2506760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a:t>
                      </a:r>
                    </a:p>
                  </a:txBody>
                  <a:tcPr/>
                </a:tc>
                <a:extLst>
                  <a:ext uri="{0D108BD9-81ED-4DB2-BD59-A6C34878D82A}">
                    <a16:rowId xmlns:a16="http://schemas.microsoft.com/office/drawing/2014/main" val="2900561538"/>
                  </a:ext>
                </a:extLst>
              </a:tr>
            </a:tbl>
          </a:graphicData>
        </a:graphic>
      </p:graphicFrame>
      <p:sp>
        <p:nvSpPr>
          <p:cNvPr id="4" name="Text Placeholder 3">
            <a:extLst>
              <a:ext uri="{FF2B5EF4-FFF2-40B4-BE49-F238E27FC236}">
                <a16:creationId xmlns:a16="http://schemas.microsoft.com/office/drawing/2014/main" id="{9FCBD402-8D1D-4833-830F-4B999338B43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0854102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BA825-0251-4F28-B017-AB0E2C8D0ADA}"/>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3875A879-D2D9-4A80-AF22-87BD01F546EB}"/>
              </a:ext>
            </a:extLst>
          </p:cNvPr>
          <p:cNvGraphicFramePr>
            <a:graphicFrameLocks noGrp="1"/>
          </p:cNvGraphicFramePr>
          <p:nvPr>
            <p:ph type="tbl" sz="quarter" idx="13"/>
            <p:extLst>
              <p:ext uri="{D42A27DB-BD31-4B8C-83A1-F6EECF244321}">
                <p14:modId xmlns:p14="http://schemas.microsoft.com/office/powerpoint/2010/main" val="2533535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7060692"/>
                    </a:ext>
                  </a:extLst>
                </a:gridCol>
                <a:gridCol w="2468880">
                  <a:extLst>
                    <a:ext uri="{9D8B030D-6E8A-4147-A177-3AD203B41FA5}">
                      <a16:colId xmlns:a16="http://schemas.microsoft.com/office/drawing/2014/main" val="3607468816"/>
                    </a:ext>
                  </a:extLst>
                </a:gridCol>
                <a:gridCol w="2468880">
                  <a:extLst>
                    <a:ext uri="{9D8B030D-6E8A-4147-A177-3AD203B41FA5}">
                      <a16:colId xmlns:a16="http://schemas.microsoft.com/office/drawing/2014/main" val="1016725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3803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4677</a:t>
                      </a:r>
                    </a:p>
                  </a:txBody>
                  <a:tcPr/>
                </a:tc>
                <a:extLst>
                  <a:ext uri="{0D108BD9-81ED-4DB2-BD59-A6C34878D82A}">
                    <a16:rowId xmlns:a16="http://schemas.microsoft.com/office/drawing/2014/main" val="260242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a:t>
                      </a:r>
                    </a:p>
                  </a:txBody>
                  <a:tcPr/>
                </a:tc>
                <a:extLst>
                  <a:ext uri="{0D108BD9-81ED-4DB2-BD59-A6C34878D82A}">
                    <a16:rowId xmlns:a16="http://schemas.microsoft.com/office/drawing/2014/main" val="50146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4007</a:t>
                      </a:r>
                    </a:p>
                  </a:txBody>
                  <a:tcPr/>
                </a:tc>
                <a:extLst>
                  <a:ext uri="{0D108BD9-81ED-4DB2-BD59-A6C34878D82A}">
                    <a16:rowId xmlns:a16="http://schemas.microsoft.com/office/drawing/2014/main" val="186016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extLst>
                  <a:ext uri="{0D108BD9-81ED-4DB2-BD59-A6C34878D82A}">
                    <a16:rowId xmlns:a16="http://schemas.microsoft.com/office/drawing/2014/main" val="173578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3838</a:t>
                      </a:r>
                    </a:p>
                  </a:txBody>
                  <a:tcPr/>
                </a:tc>
                <a:extLst>
                  <a:ext uri="{0D108BD9-81ED-4DB2-BD59-A6C34878D82A}">
                    <a16:rowId xmlns:a16="http://schemas.microsoft.com/office/drawing/2014/main" val="23697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extLst>
                  <a:ext uri="{0D108BD9-81ED-4DB2-BD59-A6C34878D82A}">
                    <a16:rowId xmlns:a16="http://schemas.microsoft.com/office/drawing/2014/main" val="882355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extLst>
                  <a:ext uri="{0D108BD9-81ED-4DB2-BD59-A6C34878D82A}">
                    <a16:rowId xmlns:a16="http://schemas.microsoft.com/office/drawing/2014/main" val="173311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a:t>
                      </a:r>
                    </a:p>
                  </a:txBody>
                  <a:tcPr/>
                </a:tc>
                <a:extLst>
                  <a:ext uri="{0D108BD9-81ED-4DB2-BD59-A6C34878D82A}">
                    <a16:rowId xmlns:a16="http://schemas.microsoft.com/office/drawing/2014/main" val="393994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extLst>
                  <a:ext uri="{0D108BD9-81ED-4DB2-BD59-A6C34878D82A}">
                    <a16:rowId xmlns:a16="http://schemas.microsoft.com/office/drawing/2014/main" val="189008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extLst>
                  <a:ext uri="{0D108BD9-81ED-4DB2-BD59-A6C34878D82A}">
                    <a16:rowId xmlns:a16="http://schemas.microsoft.com/office/drawing/2014/main" val="2501847600"/>
                  </a:ext>
                </a:extLst>
              </a:tr>
            </a:tbl>
          </a:graphicData>
        </a:graphic>
      </p:graphicFrame>
      <p:sp>
        <p:nvSpPr>
          <p:cNvPr id="4" name="Text Placeholder 3">
            <a:extLst>
              <a:ext uri="{FF2B5EF4-FFF2-40B4-BE49-F238E27FC236}">
                <a16:creationId xmlns:a16="http://schemas.microsoft.com/office/drawing/2014/main" id="{7FB81664-709D-4106-98B8-0FDF2B2E657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0971706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4AA96-01BC-4CB3-922D-6AC4607DA085}"/>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90F96672-6AB4-44C3-B80F-91862692ABA0}"/>
              </a:ext>
            </a:extLst>
          </p:cNvPr>
          <p:cNvGraphicFramePr>
            <a:graphicFrameLocks noGrp="1"/>
          </p:cNvGraphicFramePr>
          <p:nvPr>
            <p:ph type="tbl" sz="quarter" idx="13"/>
            <p:extLst>
              <p:ext uri="{D42A27DB-BD31-4B8C-83A1-F6EECF244321}">
                <p14:modId xmlns:p14="http://schemas.microsoft.com/office/powerpoint/2010/main" val="2176148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0915931"/>
                    </a:ext>
                  </a:extLst>
                </a:gridCol>
                <a:gridCol w="2468880">
                  <a:extLst>
                    <a:ext uri="{9D8B030D-6E8A-4147-A177-3AD203B41FA5}">
                      <a16:colId xmlns:a16="http://schemas.microsoft.com/office/drawing/2014/main" val="3807774948"/>
                    </a:ext>
                  </a:extLst>
                </a:gridCol>
                <a:gridCol w="2468880">
                  <a:extLst>
                    <a:ext uri="{9D8B030D-6E8A-4147-A177-3AD203B41FA5}">
                      <a16:colId xmlns:a16="http://schemas.microsoft.com/office/drawing/2014/main" val="2890947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63040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a:t>
                      </a:r>
                    </a:p>
                  </a:txBody>
                  <a:tcPr/>
                </a:tc>
                <a:extLst>
                  <a:ext uri="{0D108BD9-81ED-4DB2-BD59-A6C34878D82A}">
                    <a16:rowId xmlns:a16="http://schemas.microsoft.com/office/drawing/2014/main" val="213053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5580</a:t>
                      </a:r>
                    </a:p>
                  </a:txBody>
                  <a:tcPr/>
                </a:tc>
                <a:extLst>
                  <a:ext uri="{0D108BD9-81ED-4DB2-BD59-A6C34878D82A}">
                    <a16:rowId xmlns:a16="http://schemas.microsoft.com/office/drawing/2014/main" val="244532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a:t>
                      </a:r>
                    </a:p>
                  </a:txBody>
                  <a:tcPr/>
                </a:tc>
                <a:extLst>
                  <a:ext uri="{0D108BD9-81ED-4DB2-BD59-A6C34878D82A}">
                    <a16:rowId xmlns:a16="http://schemas.microsoft.com/office/drawing/2014/main" val="7503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a:t>
                      </a:r>
                    </a:p>
                  </a:txBody>
                  <a:tcPr/>
                </a:tc>
                <a:extLst>
                  <a:ext uri="{0D108BD9-81ED-4DB2-BD59-A6C34878D82A}">
                    <a16:rowId xmlns:a16="http://schemas.microsoft.com/office/drawing/2014/main" val="4037046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extLst>
                  <a:ext uri="{0D108BD9-81ED-4DB2-BD59-A6C34878D82A}">
                    <a16:rowId xmlns:a16="http://schemas.microsoft.com/office/drawing/2014/main" val="2097816367"/>
                  </a:ext>
                </a:extLst>
              </a:tr>
            </a:tbl>
          </a:graphicData>
        </a:graphic>
      </p:graphicFrame>
      <p:sp>
        <p:nvSpPr>
          <p:cNvPr id="4" name="Text Placeholder 3">
            <a:extLst>
              <a:ext uri="{FF2B5EF4-FFF2-40B4-BE49-F238E27FC236}">
                <a16:creationId xmlns:a16="http://schemas.microsoft.com/office/drawing/2014/main" id="{60A88CC3-FE25-4537-AE57-C917AFF38D8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7104505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C3151-F27A-4B47-A89A-07B16E55A622}"/>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8E5478E2-8FD3-4029-AA64-A287393A2C6D}"/>
              </a:ext>
            </a:extLst>
          </p:cNvPr>
          <p:cNvGraphicFramePr>
            <a:graphicFrameLocks noGrp="1"/>
          </p:cNvGraphicFramePr>
          <p:nvPr>
            <p:ph type="tbl" sz="quarter" idx="13"/>
            <p:extLst>
              <p:ext uri="{D42A27DB-BD31-4B8C-83A1-F6EECF244321}">
                <p14:modId xmlns:p14="http://schemas.microsoft.com/office/powerpoint/2010/main" val="1264710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39206089"/>
                    </a:ext>
                  </a:extLst>
                </a:gridCol>
                <a:gridCol w="2468880">
                  <a:extLst>
                    <a:ext uri="{9D8B030D-6E8A-4147-A177-3AD203B41FA5}">
                      <a16:colId xmlns:a16="http://schemas.microsoft.com/office/drawing/2014/main" val="2355226628"/>
                    </a:ext>
                  </a:extLst>
                </a:gridCol>
                <a:gridCol w="2468880">
                  <a:extLst>
                    <a:ext uri="{9D8B030D-6E8A-4147-A177-3AD203B41FA5}">
                      <a16:colId xmlns:a16="http://schemas.microsoft.com/office/drawing/2014/main" val="1211497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649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extLst>
                  <a:ext uri="{0D108BD9-81ED-4DB2-BD59-A6C34878D82A}">
                    <a16:rowId xmlns:a16="http://schemas.microsoft.com/office/drawing/2014/main" val="427607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extLst>
                  <a:ext uri="{0D108BD9-81ED-4DB2-BD59-A6C34878D82A}">
                    <a16:rowId xmlns:a16="http://schemas.microsoft.com/office/drawing/2014/main" val="4215820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extLst>
                  <a:ext uri="{0D108BD9-81ED-4DB2-BD59-A6C34878D82A}">
                    <a16:rowId xmlns:a16="http://schemas.microsoft.com/office/drawing/2014/main" val="297346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extLst>
                  <a:ext uri="{0D108BD9-81ED-4DB2-BD59-A6C34878D82A}">
                    <a16:rowId xmlns:a16="http://schemas.microsoft.com/office/drawing/2014/main" val="113184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extLst>
                  <a:ext uri="{0D108BD9-81ED-4DB2-BD59-A6C34878D82A}">
                    <a16:rowId xmlns:a16="http://schemas.microsoft.com/office/drawing/2014/main" val="1131364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extLst>
                  <a:ext uri="{0D108BD9-81ED-4DB2-BD59-A6C34878D82A}">
                    <a16:rowId xmlns:a16="http://schemas.microsoft.com/office/drawing/2014/main" val="428442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extLst>
                  <a:ext uri="{0D108BD9-81ED-4DB2-BD59-A6C34878D82A}">
                    <a16:rowId xmlns:a16="http://schemas.microsoft.com/office/drawing/2014/main" val="417889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extLst>
                  <a:ext uri="{0D108BD9-81ED-4DB2-BD59-A6C34878D82A}">
                    <a16:rowId xmlns:a16="http://schemas.microsoft.com/office/drawing/2014/main" val="149158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extLst>
                  <a:ext uri="{0D108BD9-81ED-4DB2-BD59-A6C34878D82A}">
                    <a16:rowId xmlns:a16="http://schemas.microsoft.com/office/drawing/2014/main" val="257798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extLst>
                  <a:ext uri="{0D108BD9-81ED-4DB2-BD59-A6C34878D82A}">
                    <a16:rowId xmlns:a16="http://schemas.microsoft.com/office/drawing/2014/main" val="3507317533"/>
                  </a:ext>
                </a:extLst>
              </a:tr>
            </a:tbl>
          </a:graphicData>
        </a:graphic>
      </p:graphicFrame>
      <p:sp>
        <p:nvSpPr>
          <p:cNvPr id="4" name="Text Placeholder 3">
            <a:extLst>
              <a:ext uri="{FF2B5EF4-FFF2-40B4-BE49-F238E27FC236}">
                <a16:creationId xmlns:a16="http://schemas.microsoft.com/office/drawing/2014/main" id="{09E05684-4304-424D-A038-B4BE11067B9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2507506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A8161-464C-4FC5-A9B5-2FA3FDD62A76}"/>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0C259458-E61F-4295-AF9C-EE7103B060CD}"/>
              </a:ext>
            </a:extLst>
          </p:cNvPr>
          <p:cNvGraphicFramePr>
            <a:graphicFrameLocks noGrp="1"/>
          </p:cNvGraphicFramePr>
          <p:nvPr>
            <p:ph type="tbl" sz="quarter" idx="13"/>
            <p:extLst>
              <p:ext uri="{D42A27DB-BD31-4B8C-83A1-F6EECF244321}">
                <p14:modId xmlns:p14="http://schemas.microsoft.com/office/powerpoint/2010/main" val="2339022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56296310"/>
                    </a:ext>
                  </a:extLst>
                </a:gridCol>
                <a:gridCol w="2468880">
                  <a:extLst>
                    <a:ext uri="{9D8B030D-6E8A-4147-A177-3AD203B41FA5}">
                      <a16:colId xmlns:a16="http://schemas.microsoft.com/office/drawing/2014/main" val="2059683491"/>
                    </a:ext>
                  </a:extLst>
                </a:gridCol>
                <a:gridCol w="2468880">
                  <a:extLst>
                    <a:ext uri="{9D8B030D-6E8A-4147-A177-3AD203B41FA5}">
                      <a16:colId xmlns:a16="http://schemas.microsoft.com/office/drawing/2014/main" val="4136492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0289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extLst>
                  <a:ext uri="{0D108BD9-81ED-4DB2-BD59-A6C34878D82A}">
                    <a16:rowId xmlns:a16="http://schemas.microsoft.com/office/drawing/2014/main" val="305392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extLst>
                  <a:ext uri="{0D108BD9-81ED-4DB2-BD59-A6C34878D82A}">
                    <a16:rowId xmlns:a16="http://schemas.microsoft.com/office/drawing/2014/main" val="169754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extLst>
                  <a:ext uri="{0D108BD9-81ED-4DB2-BD59-A6C34878D82A}">
                    <a16:rowId xmlns:a16="http://schemas.microsoft.com/office/drawing/2014/main" val="65534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extLst>
                  <a:ext uri="{0D108BD9-81ED-4DB2-BD59-A6C34878D82A}">
                    <a16:rowId xmlns:a16="http://schemas.microsoft.com/office/drawing/2014/main" val="342467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extLst>
                  <a:ext uri="{0D108BD9-81ED-4DB2-BD59-A6C34878D82A}">
                    <a16:rowId xmlns:a16="http://schemas.microsoft.com/office/drawing/2014/main" val="175246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extLst>
                  <a:ext uri="{0D108BD9-81ED-4DB2-BD59-A6C34878D82A}">
                    <a16:rowId xmlns:a16="http://schemas.microsoft.com/office/drawing/2014/main" val="206780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extLst>
                  <a:ext uri="{0D108BD9-81ED-4DB2-BD59-A6C34878D82A}">
                    <a16:rowId xmlns:a16="http://schemas.microsoft.com/office/drawing/2014/main" val="1798674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extLst>
                  <a:ext uri="{0D108BD9-81ED-4DB2-BD59-A6C34878D82A}">
                    <a16:rowId xmlns:a16="http://schemas.microsoft.com/office/drawing/2014/main" val="3454602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extLst>
                  <a:ext uri="{0D108BD9-81ED-4DB2-BD59-A6C34878D82A}">
                    <a16:rowId xmlns:a16="http://schemas.microsoft.com/office/drawing/2014/main" val="194580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a:t>
                      </a:r>
                    </a:p>
                  </a:txBody>
                  <a:tcPr/>
                </a:tc>
                <a:extLst>
                  <a:ext uri="{0D108BD9-81ED-4DB2-BD59-A6C34878D82A}">
                    <a16:rowId xmlns:a16="http://schemas.microsoft.com/office/drawing/2014/main" val="1276203545"/>
                  </a:ext>
                </a:extLst>
              </a:tr>
            </a:tbl>
          </a:graphicData>
        </a:graphic>
      </p:graphicFrame>
      <p:sp>
        <p:nvSpPr>
          <p:cNvPr id="4" name="Text Placeholder 3">
            <a:extLst>
              <a:ext uri="{FF2B5EF4-FFF2-40B4-BE49-F238E27FC236}">
                <a16:creationId xmlns:a16="http://schemas.microsoft.com/office/drawing/2014/main" id="{8FDD2E76-98AA-4551-9438-BB3681F8308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3663001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FA315-5C3B-48F0-9F3C-8BD5B1A414F9}"/>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EAD8D5E2-951C-4218-BA27-B6DB373FB2FB}"/>
              </a:ext>
            </a:extLst>
          </p:cNvPr>
          <p:cNvGraphicFramePr>
            <a:graphicFrameLocks noGrp="1"/>
          </p:cNvGraphicFramePr>
          <p:nvPr>
            <p:ph type="tbl" sz="quarter" idx="13"/>
            <p:extLst>
              <p:ext uri="{D42A27DB-BD31-4B8C-83A1-F6EECF244321}">
                <p14:modId xmlns:p14="http://schemas.microsoft.com/office/powerpoint/2010/main" val="1979833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99152496"/>
                    </a:ext>
                  </a:extLst>
                </a:gridCol>
                <a:gridCol w="2468880">
                  <a:extLst>
                    <a:ext uri="{9D8B030D-6E8A-4147-A177-3AD203B41FA5}">
                      <a16:colId xmlns:a16="http://schemas.microsoft.com/office/drawing/2014/main" val="2467097045"/>
                    </a:ext>
                  </a:extLst>
                </a:gridCol>
                <a:gridCol w="2468880">
                  <a:extLst>
                    <a:ext uri="{9D8B030D-6E8A-4147-A177-3AD203B41FA5}">
                      <a16:colId xmlns:a16="http://schemas.microsoft.com/office/drawing/2014/main" val="1922302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2982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extLst>
                  <a:ext uri="{0D108BD9-81ED-4DB2-BD59-A6C34878D82A}">
                    <a16:rowId xmlns:a16="http://schemas.microsoft.com/office/drawing/2014/main" val="26131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extLst>
                  <a:ext uri="{0D108BD9-81ED-4DB2-BD59-A6C34878D82A}">
                    <a16:rowId xmlns:a16="http://schemas.microsoft.com/office/drawing/2014/main" val="295915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extLst>
                  <a:ext uri="{0D108BD9-81ED-4DB2-BD59-A6C34878D82A}">
                    <a16:rowId xmlns:a16="http://schemas.microsoft.com/office/drawing/2014/main" val="2933672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extLst>
                  <a:ext uri="{0D108BD9-81ED-4DB2-BD59-A6C34878D82A}">
                    <a16:rowId xmlns:a16="http://schemas.microsoft.com/office/drawing/2014/main" val="130302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extLst>
                  <a:ext uri="{0D108BD9-81ED-4DB2-BD59-A6C34878D82A}">
                    <a16:rowId xmlns:a16="http://schemas.microsoft.com/office/drawing/2014/main" val="1230953703"/>
                  </a:ext>
                </a:extLst>
              </a:tr>
            </a:tbl>
          </a:graphicData>
        </a:graphic>
      </p:graphicFrame>
      <p:sp>
        <p:nvSpPr>
          <p:cNvPr id="4" name="Text Placeholder 3">
            <a:extLst>
              <a:ext uri="{FF2B5EF4-FFF2-40B4-BE49-F238E27FC236}">
                <a16:creationId xmlns:a16="http://schemas.microsoft.com/office/drawing/2014/main" id="{211087C1-55F4-483B-8220-5541FC6AD40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5705093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DEE4C-1164-4054-8234-52802B62E8B1}"/>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211D3B9-6476-4F86-99CB-87A4A3CC4DBE}"/>
              </a:ext>
            </a:extLst>
          </p:cNvPr>
          <p:cNvGraphicFramePr>
            <a:graphicFrameLocks noGrp="1"/>
          </p:cNvGraphicFramePr>
          <p:nvPr>
            <p:ph type="chart" sz="quarter" idx="13"/>
            <p:extLst>
              <p:ext uri="{D42A27DB-BD31-4B8C-83A1-F6EECF244321}">
                <p14:modId xmlns:p14="http://schemas.microsoft.com/office/powerpoint/2010/main" val="2221070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BB2BEE-8BA4-4D3C-8259-DF5ACB37081F}"/>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067FD5F2-8F9F-40D4-9A81-836F3BC140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53020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1729</Words>
  <Application>Microsoft Office PowerPoint</Application>
  <PresentationFormat>On-screen Show (4:3)</PresentationFormat>
  <Paragraphs>822</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10</vt:lpstr>
      <vt:lpstr>Eigene Beiträge (Postings) - 2 of 10</vt:lpstr>
      <vt:lpstr>Eigene Beiträge (Postings) - 3 of 10</vt:lpstr>
      <vt:lpstr>Eigene Beiträge (Postings) - 4 of 10</vt:lpstr>
      <vt:lpstr>Eigene Beiträge (Postings) - 5 of 10</vt:lpstr>
      <vt:lpstr>Eigene Beiträge (Postings) - 6 of 10</vt:lpstr>
      <vt:lpstr>Eigene Beiträge (Postings) - 7 of 10</vt:lpstr>
      <vt:lpstr>Eigene Beiträge (Postings) - 8 of 10</vt:lpstr>
      <vt:lpstr>Eigene Beiträge (Postings) - 9 of 10</vt:lpstr>
      <vt:lpstr>Eigene Beiträge (Postings) - 10 of 10</vt:lpstr>
      <vt:lpstr>Eigene Beiträge (Postings) + Reactions - 1 of 11</vt:lpstr>
      <vt:lpstr>Eigene Beiträge (Postings) + Reactions - 2 of 11</vt:lpstr>
      <vt:lpstr>Eigene Beiträge (Postings) + Reactions - 3 of 11</vt:lpstr>
      <vt:lpstr>Eigene Beiträge (Postings) + Reactions - 4 of 11</vt:lpstr>
      <vt:lpstr>Eigene Beiträge (Postings) + Reactions - 5 of 11</vt:lpstr>
      <vt:lpstr>Eigene Beiträge (Postings) + Reactions - 6 of 11</vt:lpstr>
      <vt:lpstr>Eigene Beiträge (Postings) + Reactions - 7 of 11</vt:lpstr>
      <vt:lpstr>Eigene Beiträge (Postings) + Reactions - 8 of 11</vt:lpstr>
      <vt:lpstr>Eigene Beiträge (Postings) + Reactions - 9 of 11</vt:lpstr>
      <vt:lpstr>Eigene Beiträge (Postings) + Reactions - 10 of 11</vt:lpstr>
      <vt:lpstr>Eigene Beiträge (Postings) + Reactions - 11 of 11</vt:lpstr>
      <vt:lpstr>Postings/Wochentag</vt:lpstr>
      <vt:lpstr>Interaktionsrate</vt:lpstr>
      <vt:lpstr>Postingtypen (Verteilung)</vt:lpstr>
      <vt:lpstr>Interaktionsrate/Postingtyp</vt:lpstr>
      <vt:lpstr>Postings von Fans (Nutzern)</vt:lpstr>
      <vt:lpstr>Antwortzeit</vt:lpstr>
      <vt:lpstr>Wichtige Influencer</vt:lpstr>
      <vt:lpstr>Facebook Check Ins</vt:lpstr>
      <vt:lpstr>Fan Demographie</vt:lpstr>
      <vt:lpstr>Impressionen</vt:lpstr>
      <vt:lpstr>Reichweite</vt:lpstr>
      <vt:lpstr>Engagierte User</vt:lpstr>
      <vt:lpstr>Page Views</vt:lpstr>
      <vt:lpstr>Direktnachrichten von Usern - 1 of 3</vt:lpstr>
      <vt:lpstr>Direktnachrichten von Usern - 2 of 3</vt:lpstr>
      <vt:lpstr>Direktnachrichten von Usern - 3 of 3</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2018-03-29T07:48:37Z</dcterms:created>
  <dcterms:modified xsi:type="dcterms:W3CDTF">2018-03-29T07:49:51Z</dcterms:modified>
</cp:coreProperties>
</file>