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3" r:id="rId46"/>
    <p:sldId id="304" r:id="rId47"/>
    <p:sldId id="305" r:id="rId48"/>
    <p:sldId id="307" r:id="rId49"/>
    <p:sldId id="308" r:id="rId50"/>
    <p:sldId id="309" r:id="rId51"/>
    <p:sldId id="310"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1549</c:v>
                </c:pt>
                <c:pt idx="1">
                  <c:v>1549</c:v>
                </c:pt>
                <c:pt idx="2">
                  <c:v>1550</c:v>
                </c:pt>
                <c:pt idx="3">
                  <c:v>1552</c:v>
                </c:pt>
                <c:pt idx="4">
                  <c:v>1553</c:v>
                </c:pt>
                <c:pt idx="5">
                  <c:v>1554</c:v>
                </c:pt>
                <c:pt idx="6">
                  <c:v>1555</c:v>
                </c:pt>
                <c:pt idx="7">
                  <c:v>1559</c:v>
                </c:pt>
                <c:pt idx="8">
                  <c:v>1560</c:v>
                </c:pt>
                <c:pt idx="9">
                  <c:v>1563</c:v>
                </c:pt>
                <c:pt idx="10">
                  <c:v>1566</c:v>
                </c:pt>
                <c:pt idx="11">
                  <c:v>1569</c:v>
                </c:pt>
                <c:pt idx="12">
                  <c:v>1569</c:v>
                </c:pt>
                <c:pt idx="13">
                  <c:v>1570</c:v>
                </c:pt>
                <c:pt idx="14">
                  <c:v>1570</c:v>
                </c:pt>
                <c:pt idx="15">
                  <c:v>1572</c:v>
                </c:pt>
                <c:pt idx="16">
                  <c:v>1572</c:v>
                </c:pt>
                <c:pt idx="17">
                  <c:v>1573</c:v>
                </c:pt>
                <c:pt idx="18">
                  <c:v>1574</c:v>
                </c:pt>
                <c:pt idx="19">
                  <c:v>1574</c:v>
                </c:pt>
                <c:pt idx="20">
                  <c:v>1576</c:v>
                </c:pt>
                <c:pt idx="21">
                  <c:v>1577</c:v>
                </c:pt>
                <c:pt idx="22">
                  <c:v>1580</c:v>
                </c:pt>
                <c:pt idx="23">
                  <c:v>1583</c:v>
                </c:pt>
                <c:pt idx="24">
                  <c:v>1583</c:v>
                </c:pt>
                <c:pt idx="25">
                  <c:v>1584</c:v>
                </c:pt>
                <c:pt idx="26">
                  <c:v>1585</c:v>
                </c:pt>
                <c:pt idx="27">
                  <c:v>1585</c:v>
                </c:pt>
                <c:pt idx="28">
                  <c:v>1585</c:v>
                </c:pt>
              </c:numCache>
            </c:numRef>
          </c:val>
          <c:smooth val="0"/>
          <c:extLst>
            <c:ext xmlns:c16="http://schemas.microsoft.com/office/drawing/2014/chart" uri="{C3380CC4-5D6E-409C-BE32-E72D297353CC}">
              <c16:uniqueId val="{00000000-119F-47FB-A716-82ED7D85C92C}"/>
            </c:ext>
          </c:extLst>
        </c:ser>
        <c:dLbls>
          <c:showLegendKey val="0"/>
          <c:showVal val="0"/>
          <c:showCatName val="0"/>
          <c:showSerName val="0"/>
          <c:showPercent val="0"/>
          <c:showBubbleSize val="0"/>
        </c:dLbls>
        <c:smooth val="0"/>
        <c:axId val="240975408"/>
        <c:axId val="240976720"/>
      </c:lineChart>
      <c:dateAx>
        <c:axId val="240975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976720"/>
        <c:crosses val="autoZero"/>
        <c:auto val="1"/>
        <c:lblOffset val="100"/>
        <c:baseTimeUnit val="days"/>
      </c:dateAx>
      <c:valAx>
        <c:axId val="24097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97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c:v>
                </c:pt>
                <c:pt idx="1">
                  <c:v>0</c:v>
                </c:pt>
                <c:pt idx="2">
                  <c:v>1</c:v>
                </c:pt>
                <c:pt idx="3">
                  <c:v>1</c:v>
                </c:pt>
                <c:pt idx="4">
                  <c:v>2</c:v>
                </c:pt>
                <c:pt idx="5">
                  <c:v>0</c:v>
                </c:pt>
                <c:pt idx="6">
                  <c:v>2</c:v>
                </c:pt>
                <c:pt idx="7">
                  <c:v>1</c:v>
                </c:pt>
                <c:pt idx="8">
                  <c:v>4</c:v>
                </c:pt>
                <c:pt idx="9">
                  <c:v>1</c:v>
                </c:pt>
                <c:pt idx="10">
                  <c:v>2</c:v>
                </c:pt>
                <c:pt idx="11">
                  <c:v>3</c:v>
                </c:pt>
                <c:pt idx="12">
                  <c:v>3</c:v>
                </c:pt>
                <c:pt idx="13">
                  <c:v>0</c:v>
                </c:pt>
                <c:pt idx="14">
                  <c:v>1</c:v>
                </c:pt>
                <c:pt idx="15">
                  <c:v>0</c:v>
                </c:pt>
                <c:pt idx="16">
                  <c:v>2</c:v>
                </c:pt>
                <c:pt idx="17">
                  <c:v>1</c:v>
                </c:pt>
                <c:pt idx="18">
                  <c:v>1</c:v>
                </c:pt>
                <c:pt idx="19">
                  <c:v>1</c:v>
                </c:pt>
                <c:pt idx="20">
                  <c:v>-1</c:v>
                </c:pt>
                <c:pt idx="21">
                  <c:v>3</c:v>
                </c:pt>
                <c:pt idx="22">
                  <c:v>2</c:v>
                </c:pt>
                <c:pt idx="23">
                  <c:v>3</c:v>
                </c:pt>
                <c:pt idx="24">
                  <c:v>2</c:v>
                </c:pt>
                <c:pt idx="25">
                  <c:v>-1</c:v>
                </c:pt>
                <c:pt idx="26">
                  <c:v>2</c:v>
                </c:pt>
                <c:pt idx="27">
                  <c:v>0</c:v>
                </c:pt>
                <c:pt idx="28">
                  <c:v>0</c:v>
                </c:pt>
              </c:numCache>
            </c:numRef>
          </c:val>
          <c:smooth val="0"/>
          <c:extLst>
            <c:ext xmlns:c16="http://schemas.microsoft.com/office/drawing/2014/chart" uri="{C3380CC4-5D6E-409C-BE32-E72D297353CC}">
              <c16:uniqueId val="{00000000-D3C9-48FE-9A01-DFB3E3513869}"/>
            </c:ext>
          </c:extLst>
        </c:ser>
        <c:dLbls>
          <c:showLegendKey val="0"/>
          <c:showVal val="0"/>
          <c:showCatName val="0"/>
          <c:showSerName val="0"/>
          <c:showPercent val="0"/>
          <c:showBubbleSize val="0"/>
        </c:dLbls>
        <c:smooth val="0"/>
        <c:axId val="162312288"/>
        <c:axId val="318571960"/>
      </c:lineChart>
      <c:dateAx>
        <c:axId val="16231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71960"/>
        <c:crosses val="autoZero"/>
        <c:auto val="1"/>
        <c:lblOffset val="100"/>
        <c:baseTimeUnit val="days"/>
      </c:dateAx>
      <c:valAx>
        <c:axId val="31857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231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c:v>
                </c:pt>
                <c:pt idx="1">
                  <c:v>0</c:v>
                </c:pt>
                <c:pt idx="2">
                  <c:v>0</c:v>
                </c:pt>
                <c:pt idx="3">
                  <c:v>0</c:v>
                </c:pt>
                <c:pt idx="4">
                  <c:v>0</c:v>
                </c:pt>
                <c:pt idx="5">
                  <c:v>0</c:v>
                </c:pt>
                <c:pt idx="6">
                  <c:v>1</c:v>
                </c:pt>
                <c:pt idx="7">
                  <c:v>0</c:v>
                </c:pt>
                <c:pt idx="8">
                  <c:v>0</c:v>
                </c:pt>
                <c:pt idx="9">
                  <c:v>0</c:v>
                </c:pt>
                <c:pt idx="10">
                  <c:v>0</c:v>
                </c:pt>
                <c:pt idx="11">
                  <c:v>0</c:v>
                </c:pt>
                <c:pt idx="12">
                  <c:v>0</c:v>
                </c:pt>
                <c:pt idx="13">
                  <c:v>0</c:v>
                </c:pt>
                <c:pt idx="14">
                  <c:v>0</c:v>
                </c:pt>
                <c:pt idx="15">
                  <c:v>1</c:v>
                </c:pt>
                <c:pt idx="16">
                  <c:v>0</c:v>
                </c:pt>
                <c:pt idx="17">
                  <c:v>1</c:v>
                </c:pt>
                <c:pt idx="18">
                  <c:v>0</c:v>
                </c:pt>
                <c:pt idx="19">
                  <c:v>1</c:v>
                </c:pt>
                <c:pt idx="20">
                  <c:v>0</c:v>
                </c:pt>
                <c:pt idx="21">
                  <c:v>0</c:v>
                </c:pt>
                <c:pt idx="22">
                  <c:v>0</c:v>
                </c:pt>
                <c:pt idx="23">
                  <c:v>0</c:v>
                </c:pt>
                <c:pt idx="24">
                  <c:v>1</c:v>
                </c:pt>
                <c:pt idx="25">
                  <c:v>0</c:v>
                </c:pt>
                <c:pt idx="26">
                  <c:v>1</c:v>
                </c:pt>
                <c:pt idx="27">
                  <c:v>0</c:v>
                </c:pt>
                <c:pt idx="28">
                  <c:v>0</c:v>
                </c:pt>
              </c:numCache>
            </c:numRef>
          </c:val>
          <c:smooth val="0"/>
          <c:extLst>
            <c:ext xmlns:c16="http://schemas.microsoft.com/office/drawing/2014/chart" uri="{C3380CC4-5D6E-409C-BE32-E72D297353CC}">
              <c16:uniqueId val="{00000000-F888-494A-9529-F6B4443B402E}"/>
            </c:ext>
          </c:extLst>
        </c:ser>
        <c:dLbls>
          <c:showLegendKey val="0"/>
          <c:showVal val="0"/>
          <c:showCatName val="0"/>
          <c:showSerName val="0"/>
          <c:showPercent val="0"/>
          <c:showBubbleSize val="0"/>
        </c:dLbls>
        <c:smooth val="0"/>
        <c:axId val="323323368"/>
        <c:axId val="323325008"/>
      </c:lineChart>
      <c:dateAx>
        <c:axId val="32332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25008"/>
        <c:crosses val="autoZero"/>
        <c:auto val="1"/>
        <c:lblOffset val="100"/>
        <c:baseTimeUnit val="days"/>
      </c:dateAx>
      <c:valAx>
        <c:axId val="32332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2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3</c:v>
                </c:pt>
                <c:pt idx="2">
                  <c:v>6</c:v>
                </c:pt>
                <c:pt idx="3">
                  <c:v>6</c:v>
                </c:pt>
                <c:pt idx="4">
                  <c:v>6</c:v>
                </c:pt>
                <c:pt idx="5">
                  <c:v>9</c:v>
                </c:pt>
                <c:pt idx="6">
                  <c:v>8</c:v>
                </c:pt>
              </c:numCache>
            </c:numRef>
          </c:val>
          <c:extLst>
            <c:ext xmlns:c16="http://schemas.microsoft.com/office/drawing/2014/chart" uri="{C3380CC4-5D6E-409C-BE32-E72D297353CC}">
              <c16:uniqueId val="{00000000-0D85-4036-9CA7-0A19685F676D}"/>
            </c:ext>
          </c:extLst>
        </c:ser>
        <c:dLbls>
          <c:showLegendKey val="0"/>
          <c:showVal val="0"/>
          <c:showCatName val="0"/>
          <c:showSerName val="0"/>
          <c:showPercent val="0"/>
          <c:showBubbleSize val="0"/>
        </c:dLbls>
        <c:gapWidth val="219"/>
        <c:overlap val="-27"/>
        <c:axId val="405518536"/>
        <c:axId val="405518864"/>
      </c:barChart>
      <c:catAx>
        <c:axId val="40551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18864"/>
        <c:crosses val="autoZero"/>
        <c:auto val="1"/>
        <c:lblAlgn val="ctr"/>
        <c:lblOffset val="100"/>
        <c:noMultiLvlLbl val="0"/>
      </c:catAx>
      <c:valAx>
        <c:axId val="40551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1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1.1620400258231001</c:v>
                </c:pt>
                <c:pt idx="1">
                  <c:v>0.58102001291156002</c:v>
                </c:pt>
                <c:pt idx="2">
                  <c:v>0.90380890897352995</c:v>
                </c:pt>
                <c:pt idx="3">
                  <c:v>1.7419354838709999</c:v>
                </c:pt>
                <c:pt idx="4">
                  <c:v>0.83762886597938002</c:v>
                </c:pt>
                <c:pt idx="5">
                  <c:v>0.77269800386348997</c:v>
                </c:pt>
                <c:pt idx="6">
                  <c:v>1.2548262548263001</c:v>
                </c:pt>
                <c:pt idx="7">
                  <c:v>0.45016077170418001</c:v>
                </c:pt>
                <c:pt idx="8">
                  <c:v>0.77021822849806998</c:v>
                </c:pt>
                <c:pt idx="9">
                  <c:v>1.025641025641</c:v>
                </c:pt>
                <c:pt idx="10">
                  <c:v>1.056338028169</c:v>
                </c:pt>
                <c:pt idx="11">
                  <c:v>6.0102301790280999</c:v>
                </c:pt>
                <c:pt idx="12">
                  <c:v>1.0210593490747</c:v>
                </c:pt>
                <c:pt idx="13">
                  <c:v>1.1153601019757999</c:v>
                </c:pt>
                <c:pt idx="14">
                  <c:v>0.50987890376036005</c:v>
                </c:pt>
                <c:pt idx="15">
                  <c:v>1.8471337579617999</c:v>
                </c:pt>
                <c:pt idx="16">
                  <c:v>1.4215998302566999</c:v>
                </c:pt>
                <c:pt idx="17">
                  <c:v>0.92239185750635999</c:v>
                </c:pt>
                <c:pt idx="18">
                  <c:v>0.69930069930070005</c:v>
                </c:pt>
                <c:pt idx="19">
                  <c:v>0.88945362134688999</c:v>
                </c:pt>
                <c:pt idx="20">
                  <c:v>1.0165184243964001</c:v>
                </c:pt>
                <c:pt idx="21">
                  <c:v>1.2063492063492001</c:v>
                </c:pt>
                <c:pt idx="22">
                  <c:v>0.60202788339669999</c:v>
                </c:pt>
                <c:pt idx="23">
                  <c:v>0.65400843881856996</c:v>
                </c:pt>
                <c:pt idx="24">
                  <c:v>1.7372078332280001</c:v>
                </c:pt>
                <c:pt idx="25">
                  <c:v>1.1370814908402</c:v>
                </c:pt>
                <c:pt idx="26">
                  <c:v>0</c:v>
                </c:pt>
                <c:pt idx="27">
                  <c:v>0</c:v>
                </c:pt>
                <c:pt idx="28">
                  <c:v>0</c:v>
                </c:pt>
              </c:numCache>
            </c:numRef>
          </c:val>
          <c:smooth val="0"/>
          <c:extLst>
            <c:ext xmlns:c16="http://schemas.microsoft.com/office/drawing/2014/chart" uri="{C3380CC4-5D6E-409C-BE32-E72D297353CC}">
              <c16:uniqueId val="{00000000-8C42-46E1-BE9C-F7C7A01892EF}"/>
            </c:ext>
          </c:extLst>
        </c:ser>
        <c:dLbls>
          <c:showLegendKey val="0"/>
          <c:showVal val="0"/>
          <c:showCatName val="0"/>
          <c:showSerName val="0"/>
          <c:showPercent val="0"/>
          <c:showBubbleSize val="0"/>
        </c:dLbls>
        <c:smooth val="0"/>
        <c:axId val="405531984"/>
        <c:axId val="405533624"/>
      </c:lineChart>
      <c:dateAx>
        <c:axId val="405531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33624"/>
        <c:crosses val="autoZero"/>
        <c:auto val="1"/>
        <c:lblOffset val="100"/>
        <c:baseTimeUnit val="days"/>
      </c:dateAx>
      <c:valAx>
        <c:axId val="40553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3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1</c:v>
                </c:pt>
              </c:numCache>
            </c:numRef>
          </c:val>
          <c:extLst>
            <c:ext xmlns:c16="http://schemas.microsoft.com/office/drawing/2014/chart" uri="{C3380CC4-5D6E-409C-BE32-E72D297353CC}">
              <c16:uniqueId val="{00000000-3E4C-4A1A-8A7D-3245D08E5BC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36</c:v>
                </c:pt>
              </c:numCache>
            </c:numRef>
          </c:val>
          <c:extLst>
            <c:ext xmlns:c16="http://schemas.microsoft.com/office/drawing/2014/chart" uri="{C3380CC4-5D6E-409C-BE32-E72D297353CC}">
              <c16:uniqueId val="{00000001-3E4C-4A1A-8A7D-3245D08E5BC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6</c:v>
                </c:pt>
              </c:numCache>
            </c:numRef>
          </c:val>
          <c:extLst>
            <c:ext xmlns:c16="http://schemas.microsoft.com/office/drawing/2014/chart" uri="{C3380CC4-5D6E-409C-BE32-E72D297353CC}">
              <c16:uniqueId val="{00000002-3E4C-4A1A-8A7D-3245D08E5BC2}"/>
            </c:ext>
          </c:extLst>
        </c:ser>
        <c:dLbls>
          <c:showLegendKey val="0"/>
          <c:showVal val="0"/>
          <c:showCatName val="0"/>
          <c:showSerName val="0"/>
          <c:showPercent val="0"/>
          <c:showBubbleSize val="0"/>
        </c:dLbls>
        <c:gapWidth val="150"/>
        <c:overlap val="100"/>
        <c:axId val="405528704"/>
        <c:axId val="405524440"/>
      </c:barChart>
      <c:catAx>
        <c:axId val="40552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24440"/>
        <c:crosses val="autoZero"/>
        <c:auto val="1"/>
        <c:lblAlgn val="ctr"/>
        <c:lblOffset val="100"/>
        <c:noMultiLvlLbl val="0"/>
      </c:catAx>
      <c:valAx>
        <c:axId val="405524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2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0.83173384516954996</c:v>
                </c:pt>
                <c:pt idx="1">
                  <c:v>1.2639626383069</c:v>
                </c:pt>
                <c:pt idx="2">
                  <c:v>1.4369649182341999</c:v>
                </c:pt>
              </c:numCache>
            </c:numRef>
          </c:val>
          <c:extLst>
            <c:ext xmlns:c16="http://schemas.microsoft.com/office/drawing/2014/chart" uri="{C3380CC4-5D6E-409C-BE32-E72D297353CC}">
              <c16:uniqueId val="{00000000-F961-417C-814C-2842F33D8154}"/>
            </c:ext>
          </c:extLst>
        </c:ser>
        <c:dLbls>
          <c:showLegendKey val="0"/>
          <c:showVal val="0"/>
          <c:showCatName val="0"/>
          <c:showSerName val="0"/>
          <c:showPercent val="0"/>
          <c:showBubbleSize val="0"/>
        </c:dLbls>
        <c:gapWidth val="219"/>
        <c:overlap val="-27"/>
        <c:axId val="405530672"/>
        <c:axId val="405532640"/>
      </c:barChart>
      <c:catAx>
        <c:axId val="40553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32640"/>
        <c:crosses val="autoZero"/>
        <c:auto val="1"/>
        <c:lblAlgn val="ctr"/>
        <c:lblOffset val="100"/>
        <c:noMultiLvlLbl val="0"/>
      </c:catAx>
      <c:valAx>
        <c:axId val="40553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53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305-41A3-A7B7-8682B4AB23B5}"/>
            </c:ext>
          </c:extLst>
        </c:ser>
        <c:dLbls>
          <c:showLegendKey val="0"/>
          <c:showVal val="0"/>
          <c:showCatName val="0"/>
          <c:showSerName val="0"/>
          <c:showPercent val="0"/>
          <c:showBubbleSize val="0"/>
        </c:dLbls>
        <c:gapWidth val="219"/>
        <c:overlap val="-27"/>
        <c:axId val="405474584"/>
        <c:axId val="405479176"/>
      </c:barChart>
      <c:catAx>
        <c:axId val="40547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79176"/>
        <c:crosses val="autoZero"/>
        <c:auto val="1"/>
        <c:lblAlgn val="ctr"/>
        <c:lblOffset val="100"/>
        <c:noMultiLvlLbl val="0"/>
      </c:catAx>
      <c:valAx>
        <c:axId val="40547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7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192</c:v>
                </c:pt>
                <c:pt idx="1">
                  <c:v>192</c:v>
                </c:pt>
                <c:pt idx="2">
                  <c:v>193</c:v>
                </c:pt>
                <c:pt idx="3">
                  <c:v>193</c:v>
                </c:pt>
                <c:pt idx="4">
                  <c:v>193</c:v>
                </c:pt>
                <c:pt idx="5">
                  <c:v>194</c:v>
                </c:pt>
                <c:pt idx="6">
                  <c:v>194</c:v>
                </c:pt>
                <c:pt idx="7">
                  <c:v>194</c:v>
                </c:pt>
                <c:pt idx="8">
                  <c:v>194</c:v>
                </c:pt>
                <c:pt idx="9">
                  <c:v>195</c:v>
                </c:pt>
                <c:pt idx="10">
                  <c:v>195</c:v>
                </c:pt>
                <c:pt idx="11">
                  <c:v>195</c:v>
                </c:pt>
                <c:pt idx="12">
                  <c:v>195</c:v>
                </c:pt>
                <c:pt idx="13">
                  <c:v>195</c:v>
                </c:pt>
                <c:pt idx="14">
                  <c:v>195</c:v>
                </c:pt>
                <c:pt idx="15">
                  <c:v>195</c:v>
                </c:pt>
                <c:pt idx="16">
                  <c:v>196</c:v>
                </c:pt>
                <c:pt idx="17">
                  <c:v>197</c:v>
                </c:pt>
                <c:pt idx="18">
                  <c:v>197</c:v>
                </c:pt>
                <c:pt idx="19">
                  <c:v>197</c:v>
                </c:pt>
                <c:pt idx="20">
                  <c:v>197</c:v>
                </c:pt>
                <c:pt idx="21">
                  <c:v>197</c:v>
                </c:pt>
                <c:pt idx="22">
                  <c:v>197</c:v>
                </c:pt>
                <c:pt idx="23">
                  <c:v>198</c:v>
                </c:pt>
                <c:pt idx="24">
                  <c:v>198</c:v>
                </c:pt>
                <c:pt idx="25">
                  <c:v>198</c:v>
                </c:pt>
                <c:pt idx="26">
                  <c:v>198</c:v>
                </c:pt>
                <c:pt idx="27">
                  <c:v>198</c:v>
                </c:pt>
                <c:pt idx="28">
                  <c:v>198</c:v>
                </c:pt>
              </c:numCache>
            </c:numRef>
          </c:val>
          <c:smooth val="0"/>
          <c:extLst>
            <c:ext xmlns:c16="http://schemas.microsoft.com/office/drawing/2014/chart" uri="{C3380CC4-5D6E-409C-BE32-E72D297353CC}">
              <c16:uniqueId val="{00000000-8616-4EFE-B897-E738305DCE2A}"/>
            </c:ext>
          </c:extLst>
        </c:ser>
        <c:dLbls>
          <c:showLegendKey val="0"/>
          <c:showVal val="0"/>
          <c:showCatName val="0"/>
          <c:showSerName val="0"/>
          <c:showPercent val="0"/>
          <c:showBubbleSize val="0"/>
        </c:dLbls>
        <c:smooth val="0"/>
        <c:axId val="405480816"/>
        <c:axId val="405471632"/>
      </c:lineChart>
      <c:dateAx>
        <c:axId val="40548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71632"/>
        <c:crosses val="autoZero"/>
        <c:auto val="1"/>
        <c:lblOffset val="100"/>
        <c:baseTimeUnit val="days"/>
      </c:dateAx>
      <c:valAx>
        <c:axId val="40547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8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273B-4255-8CC1-691D7C80A53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273B-4255-8CC1-691D7C80A53E}"/>
            </c:ext>
          </c:extLst>
        </c:ser>
        <c:dLbls>
          <c:showLegendKey val="0"/>
          <c:showVal val="0"/>
          <c:showCatName val="0"/>
          <c:showSerName val="0"/>
          <c:showPercent val="0"/>
          <c:showBubbleSize val="0"/>
        </c:dLbls>
        <c:gapWidth val="219"/>
        <c:overlap val="-27"/>
        <c:axId val="405483440"/>
        <c:axId val="405481800"/>
      </c:barChart>
      <c:catAx>
        <c:axId val="40548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81800"/>
        <c:crosses val="autoZero"/>
        <c:auto val="1"/>
        <c:lblAlgn val="ctr"/>
        <c:lblOffset val="100"/>
        <c:noMultiLvlLbl val="0"/>
      </c:catAx>
      <c:valAx>
        <c:axId val="40548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48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2617</c:v>
                </c:pt>
                <c:pt idx="1">
                  <c:v>1903</c:v>
                </c:pt>
                <c:pt idx="2">
                  <c:v>2329</c:v>
                </c:pt>
                <c:pt idx="3">
                  <c:v>4280</c:v>
                </c:pt>
                <c:pt idx="4">
                  <c:v>1841</c:v>
                </c:pt>
                <c:pt idx="5">
                  <c:v>1966</c:v>
                </c:pt>
                <c:pt idx="6">
                  <c:v>2661</c:v>
                </c:pt>
                <c:pt idx="7">
                  <c:v>4637</c:v>
                </c:pt>
                <c:pt idx="8">
                  <c:v>6940</c:v>
                </c:pt>
                <c:pt idx="9">
                  <c:v>5777</c:v>
                </c:pt>
                <c:pt idx="10">
                  <c:v>7479</c:v>
                </c:pt>
                <c:pt idx="11">
                  <c:v>7629</c:v>
                </c:pt>
                <c:pt idx="12">
                  <c:v>6302</c:v>
                </c:pt>
                <c:pt idx="13">
                  <c:v>6653</c:v>
                </c:pt>
                <c:pt idx="14">
                  <c:v>5583</c:v>
                </c:pt>
                <c:pt idx="15">
                  <c:v>4914</c:v>
                </c:pt>
                <c:pt idx="16">
                  <c:v>7369</c:v>
                </c:pt>
                <c:pt idx="17">
                  <c:v>7133</c:v>
                </c:pt>
                <c:pt idx="18">
                  <c:v>5510</c:v>
                </c:pt>
                <c:pt idx="19">
                  <c:v>5157</c:v>
                </c:pt>
                <c:pt idx="20">
                  <c:v>6370</c:v>
                </c:pt>
                <c:pt idx="21">
                  <c:v>6282</c:v>
                </c:pt>
                <c:pt idx="22">
                  <c:v>6490</c:v>
                </c:pt>
                <c:pt idx="23">
                  <c:v>7120</c:v>
                </c:pt>
                <c:pt idx="24">
                  <c:v>7956</c:v>
                </c:pt>
                <c:pt idx="25">
                  <c:v>5925</c:v>
                </c:pt>
                <c:pt idx="26">
                  <c:v>4276</c:v>
                </c:pt>
                <c:pt idx="27">
                  <c:v>3799</c:v>
                </c:pt>
                <c:pt idx="28">
                  <c:v>19</c:v>
                </c:pt>
              </c:numCache>
            </c:numRef>
          </c:val>
          <c:smooth val="0"/>
          <c:extLst>
            <c:ext xmlns:c16="http://schemas.microsoft.com/office/drawing/2014/chart" uri="{C3380CC4-5D6E-409C-BE32-E72D297353CC}">
              <c16:uniqueId val="{00000000-C611-441B-820E-3951C00397A7}"/>
            </c:ext>
          </c:extLst>
        </c:ser>
        <c:dLbls>
          <c:showLegendKey val="0"/>
          <c:showVal val="0"/>
          <c:showCatName val="0"/>
          <c:showSerName val="0"/>
          <c:showPercent val="0"/>
          <c:showBubbleSize val="0"/>
        </c:dLbls>
        <c:smooth val="0"/>
        <c:axId val="367297424"/>
        <c:axId val="367300704"/>
      </c:lineChart>
      <c:dateAx>
        <c:axId val="36729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00704"/>
        <c:crosses val="autoZero"/>
        <c:auto val="1"/>
        <c:lblOffset val="100"/>
        <c:baseTimeUnit val="days"/>
      </c:dateAx>
      <c:valAx>
        <c:axId val="36730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29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983</c:v>
                </c:pt>
                <c:pt idx="1">
                  <c:v>625</c:v>
                </c:pt>
                <c:pt idx="2">
                  <c:v>766</c:v>
                </c:pt>
                <c:pt idx="3">
                  <c:v>1279</c:v>
                </c:pt>
                <c:pt idx="4">
                  <c:v>767</c:v>
                </c:pt>
                <c:pt idx="5">
                  <c:v>724</c:v>
                </c:pt>
                <c:pt idx="6">
                  <c:v>918</c:v>
                </c:pt>
                <c:pt idx="7">
                  <c:v>2549</c:v>
                </c:pt>
                <c:pt idx="8">
                  <c:v>4180</c:v>
                </c:pt>
                <c:pt idx="9">
                  <c:v>3789</c:v>
                </c:pt>
                <c:pt idx="10">
                  <c:v>4505</c:v>
                </c:pt>
                <c:pt idx="11">
                  <c:v>4935</c:v>
                </c:pt>
                <c:pt idx="12">
                  <c:v>4219</c:v>
                </c:pt>
                <c:pt idx="13">
                  <c:v>4090</c:v>
                </c:pt>
                <c:pt idx="14">
                  <c:v>3808</c:v>
                </c:pt>
                <c:pt idx="15">
                  <c:v>3560</c:v>
                </c:pt>
                <c:pt idx="16">
                  <c:v>4068</c:v>
                </c:pt>
                <c:pt idx="17">
                  <c:v>3961</c:v>
                </c:pt>
                <c:pt idx="18">
                  <c:v>3900</c:v>
                </c:pt>
                <c:pt idx="19">
                  <c:v>3601</c:v>
                </c:pt>
                <c:pt idx="20">
                  <c:v>3751</c:v>
                </c:pt>
                <c:pt idx="21">
                  <c:v>3802</c:v>
                </c:pt>
                <c:pt idx="22">
                  <c:v>3412</c:v>
                </c:pt>
                <c:pt idx="23">
                  <c:v>3555</c:v>
                </c:pt>
                <c:pt idx="24">
                  <c:v>4324</c:v>
                </c:pt>
                <c:pt idx="25">
                  <c:v>4120</c:v>
                </c:pt>
                <c:pt idx="26">
                  <c:v>3329</c:v>
                </c:pt>
                <c:pt idx="27">
                  <c:v>2049</c:v>
                </c:pt>
                <c:pt idx="28">
                  <c:v>11</c:v>
                </c:pt>
              </c:numCache>
            </c:numRef>
          </c:val>
          <c:smooth val="0"/>
          <c:extLst>
            <c:ext xmlns:c16="http://schemas.microsoft.com/office/drawing/2014/chart" uri="{C3380CC4-5D6E-409C-BE32-E72D297353CC}">
              <c16:uniqueId val="{00000000-D6FB-43FF-9BCA-9829C2412569}"/>
            </c:ext>
          </c:extLst>
        </c:ser>
        <c:dLbls>
          <c:showLegendKey val="0"/>
          <c:showVal val="0"/>
          <c:showCatName val="0"/>
          <c:showSerName val="0"/>
          <c:showPercent val="0"/>
          <c:showBubbleSize val="0"/>
        </c:dLbls>
        <c:smooth val="0"/>
        <c:axId val="367304640"/>
        <c:axId val="367305624"/>
      </c:lineChart>
      <c:dateAx>
        <c:axId val="36730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05624"/>
        <c:crosses val="autoZero"/>
        <c:auto val="1"/>
        <c:lblOffset val="100"/>
        <c:baseTimeUnit val="days"/>
      </c:dateAx>
      <c:valAx>
        <c:axId val="36730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0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140</c:v>
                </c:pt>
                <c:pt idx="1">
                  <c:v>99</c:v>
                </c:pt>
                <c:pt idx="2">
                  <c:v>99</c:v>
                </c:pt>
                <c:pt idx="3">
                  <c:v>232</c:v>
                </c:pt>
                <c:pt idx="4">
                  <c:v>88</c:v>
                </c:pt>
                <c:pt idx="5">
                  <c:v>89</c:v>
                </c:pt>
                <c:pt idx="6">
                  <c:v>139</c:v>
                </c:pt>
                <c:pt idx="7">
                  <c:v>116</c:v>
                </c:pt>
                <c:pt idx="8">
                  <c:v>177</c:v>
                </c:pt>
                <c:pt idx="9">
                  <c:v>106</c:v>
                </c:pt>
                <c:pt idx="10">
                  <c:v>205</c:v>
                </c:pt>
                <c:pt idx="11">
                  <c:v>208</c:v>
                </c:pt>
                <c:pt idx="12">
                  <c:v>113</c:v>
                </c:pt>
                <c:pt idx="13">
                  <c:v>126</c:v>
                </c:pt>
                <c:pt idx="14">
                  <c:v>99</c:v>
                </c:pt>
                <c:pt idx="15">
                  <c:v>89</c:v>
                </c:pt>
                <c:pt idx="16">
                  <c:v>194</c:v>
                </c:pt>
                <c:pt idx="17">
                  <c:v>188</c:v>
                </c:pt>
                <c:pt idx="18">
                  <c:v>124</c:v>
                </c:pt>
                <c:pt idx="19">
                  <c:v>112</c:v>
                </c:pt>
                <c:pt idx="20">
                  <c:v>172</c:v>
                </c:pt>
                <c:pt idx="21">
                  <c:v>190</c:v>
                </c:pt>
                <c:pt idx="22">
                  <c:v>183</c:v>
                </c:pt>
                <c:pt idx="23">
                  <c:v>163</c:v>
                </c:pt>
                <c:pt idx="24">
                  <c:v>202</c:v>
                </c:pt>
                <c:pt idx="25">
                  <c:v>145</c:v>
                </c:pt>
                <c:pt idx="26">
                  <c:v>63</c:v>
                </c:pt>
                <c:pt idx="27">
                  <c:v>77</c:v>
                </c:pt>
                <c:pt idx="28">
                  <c:v>0</c:v>
                </c:pt>
              </c:numCache>
            </c:numRef>
          </c:val>
          <c:smooth val="0"/>
          <c:extLst>
            <c:ext xmlns:c16="http://schemas.microsoft.com/office/drawing/2014/chart" uri="{C3380CC4-5D6E-409C-BE32-E72D297353CC}">
              <c16:uniqueId val="{00000000-CC23-4394-B3CF-2FA675A9292A}"/>
            </c:ext>
          </c:extLst>
        </c:ser>
        <c:dLbls>
          <c:showLegendKey val="0"/>
          <c:showVal val="0"/>
          <c:showCatName val="0"/>
          <c:showSerName val="0"/>
          <c:showPercent val="0"/>
          <c:showBubbleSize val="0"/>
        </c:dLbls>
        <c:smooth val="0"/>
        <c:axId val="367329240"/>
        <c:axId val="367334816"/>
      </c:lineChart>
      <c:dateAx>
        <c:axId val="36732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34816"/>
        <c:crosses val="autoZero"/>
        <c:auto val="1"/>
        <c:lblOffset val="100"/>
        <c:baseTimeUnit val="days"/>
      </c:dateAx>
      <c:valAx>
        <c:axId val="36733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2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41</c:v>
                </c:pt>
                <c:pt idx="1">
                  <c:v>42</c:v>
                </c:pt>
                <c:pt idx="2">
                  <c:v>42</c:v>
                </c:pt>
                <c:pt idx="3">
                  <c:v>37</c:v>
                </c:pt>
                <c:pt idx="4">
                  <c:v>32</c:v>
                </c:pt>
                <c:pt idx="5">
                  <c:v>47</c:v>
                </c:pt>
                <c:pt idx="6">
                  <c:v>31</c:v>
                </c:pt>
                <c:pt idx="7">
                  <c:v>50</c:v>
                </c:pt>
                <c:pt idx="8">
                  <c:v>60</c:v>
                </c:pt>
                <c:pt idx="9">
                  <c:v>30</c:v>
                </c:pt>
                <c:pt idx="10">
                  <c:v>55</c:v>
                </c:pt>
                <c:pt idx="11">
                  <c:v>67</c:v>
                </c:pt>
                <c:pt idx="12">
                  <c:v>44</c:v>
                </c:pt>
                <c:pt idx="13">
                  <c:v>49</c:v>
                </c:pt>
                <c:pt idx="14">
                  <c:v>26</c:v>
                </c:pt>
                <c:pt idx="15">
                  <c:v>48</c:v>
                </c:pt>
                <c:pt idx="16">
                  <c:v>55</c:v>
                </c:pt>
                <c:pt idx="17">
                  <c:v>104</c:v>
                </c:pt>
                <c:pt idx="18">
                  <c:v>30</c:v>
                </c:pt>
                <c:pt idx="19">
                  <c:v>30</c:v>
                </c:pt>
                <c:pt idx="20">
                  <c:v>56</c:v>
                </c:pt>
                <c:pt idx="21">
                  <c:v>34</c:v>
                </c:pt>
                <c:pt idx="22">
                  <c:v>77</c:v>
                </c:pt>
                <c:pt idx="23">
                  <c:v>43</c:v>
                </c:pt>
                <c:pt idx="24">
                  <c:v>27</c:v>
                </c:pt>
                <c:pt idx="25">
                  <c:v>22</c:v>
                </c:pt>
                <c:pt idx="26">
                  <c:v>36</c:v>
                </c:pt>
                <c:pt idx="27">
                  <c:v>40</c:v>
                </c:pt>
                <c:pt idx="28">
                  <c:v>0</c:v>
                </c:pt>
              </c:numCache>
            </c:numRef>
          </c:val>
          <c:smooth val="0"/>
          <c:extLst>
            <c:ext xmlns:c16="http://schemas.microsoft.com/office/drawing/2014/chart" uri="{C3380CC4-5D6E-409C-BE32-E72D297353CC}">
              <c16:uniqueId val="{00000000-B609-49F0-BAE7-C256F82CF6BC}"/>
            </c:ext>
          </c:extLst>
        </c:ser>
        <c:dLbls>
          <c:showLegendKey val="0"/>
          <c:showVal val="0"/>
          <c:showCatName val="0"/>
          <c:showSerName val="0"/>
          <c:showPercent val="0"/>
          <c:showBubbleSize val="0"/>
        </c:dLbls>
        <c:smooth val="0"/>
        <c:axId val="367331536"/>
        <c:axId val="367328584"/>
      </c:lineChart>
      <c:dateAx>
        <c:axId val="36733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28584"/>
        <c:crosses val="autoZero"/>
        <c:auto val="1"/>
        <c:lblOffset val="100"/>
        <c:baseTimeUnit val="days"/>
      </c:dateAx>
      <c:valAx>
        <c:axId val="36732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3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199.62962962962999</c:v>
                </c:pt>
                <c:pt idx="1">
                  <c:v>116.33333333333</c:v>
                </c:pt>
                <c:pt idx="2">
                  <c:v>79.653846153846004</c:v>
                </c:pt>
                <c:pt idx="3">
                  <c:v>66.185185185185006</c:v>
                </c:pt>
                <c:pt idx="4">
                  <c:v>111.14814814815</c:v>
                </c:pt>
                <c:pt idx="5">
                  <c:v>243.74074074073999</c:v>
                </c:pt>
                <c:pt idx="6">
                  <c:v>464.51851851852001</c:v>
                </c:pt>
                <c:pt idx="7">
                  <c:v>601.96296296295998</c:v>
                </c:pt>
                <c:pt idx="8">
                  <c:v>621.37037037036998</c:v>
                </c:pt>
                <c:pt idx="9">
                  <c:v>608.70370370369994</c:v>
                </c:pt>
                <c:pt idx="10">
                  <c:v>614.40740740741001</c:v>
                </c:pt>
                <c:pt idx="11">
                  <c:v>627.74074074073997</c:v>
                </c:pt>
                <c:pt idx="12">
                  <c:v>696.96296296295998</c:v>
                </c:pt>
                <c:pt idx="13">
                  <c:v>665.92592592592996</c:v>
                </c:pt>
                <c:pt idx="14">
                  <c:v>637.22222222222001</c:v>
                </c:pt>
                <c:pt idx="15">
                  <c:v>644.77777777777999</c:v>
                </c:pt>
                <c:pt idx="16">
                  <c:v>677.74074074073997</c:v>
                </c:pt>
                <c:pt idx="17">
                  <c:v>717.66666666667004</c:v>
                </c:pt>
                <c:pt idx="18">
                  <c:v>750.55555555555998</c:v>
                </c:pt>
                <c:pt idx="19">
                  <c:v>793.40740740741001</c:v>
                </c:pt>
                <c:pt idx="20">
                  <c:v>814.92592592592996</c:v>
                </c:pt>
                <c:pt idx="21">
                  <c:v>736.96296296295998</c:v>
                </c:pt>
                <c:pt idx="22">
                  <c:v>573.74074074073997</c:v>
                </c:pt>
                <c:pt idx="23">
                  <c:v>352.40740740741001</c:v>
                </c:pt>
              </c:numCache>
            </c:numRef>
          </c:val>
          <c:smooth val="0"/>
          <c:extLst>
            <c:ext xmlns:c16="http://schemas.microsoft.com/office/drawing/2014/chart" uri="{C3380CC4-5D6E-409C-BE32-E72D297353CC}">
              <c16:uniqueId val="{00000000-A99E-42C3-A383-17CABA0B9FFB}"/>
            </c:ext>
          </c:extLst>
        </c:ser>
        <c:dLbls>
          <c:showLegendKey val="0"/>
          <c:showVal val="0"/>
          <c:showCatName val="0"/>
          <c:showSerName val="0"/>
          <c:showPercent val="0"/>
          <c:showBubbleSize val="0"/>
        </c:dLbls>
        <c:smooth val="0"/>
        <c:axId val="367335144"/>
        <c:axId val="367335472"/>
      </c:lineChart>
      <c:catAx>
        <c:axId val="36733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35472"/>
        <c:crosses val="autoZero"/>
        <c:auto val="1"/>
        <c:lblAlgn val="ctr"/>
        <c:lblOffset val="100"/>
        <c:noMultiLvlLbl val="0"/>
      </c:catAx>
      <c:valAx>
        <c:axId val="36733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33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983</c:v>
                </c:pt>
                <c:pt idx="1">
                  <c:v>625</c:v>
                </c:pt>
                <c:pt idx="2">
                  <c:v>766</c:v>
                </c:pt>
                <c:pt idx="3">
                  <c:v>1279</c:v>
                </c:pt>
                <c:pt idx="4">
                  <c:v>767</c:v>
                </c:pt>
                <c:pt idx="5">
                  <c:v>724</c:v>
                </c:pt>
                <c:pt idx="6">
                  <c:v>918</c:v>
                </c:pt>
                <c:pt idx="7">
                  <c:v>2549</c:v>
                </c:pt>
                <c:pt idx="8">
                  <c:v>4180</c:v>
                </c:pt>
                <c:pt idx="9">
                  <c:v>3789</c:v>
                </c:pt>
                <c:pt idx="10">
                  <c:v>4505</c:v>
                </c:pt>
                <c:pt idx="11">
                  <c:v>4935</c:v>
                </c:pt>
                <c:pt idx="12">
                  <c:v>4219</c:v>
                </c:pt>
                <c:pt idx="13">
                  <c:v>4090</c:v>
                </c:pt>
                <c:pt idx="14">
                  <c:v>3808</c:v>
                </c:pt>
                <c:pt idx="15">
                  <c:v>3560</c:v>
                </c:pt>
                <c:pt idx="16">
                  <c:v>4068</c:v>
                </c:pt>
                <c:pt idx="17">
                  <c:v>3961</c:v>
                </c:pt>
                <c:pt idx="18">
                  <c:v>3900</c:v>
                </c:pt>
                <c:pt idx="19">
                  <c:v>3601</c:v>
                </c:pt>
                <c:pt idx="20">
                  <c:v>3751</c:v>
                </c:pt>
                <c:pt idx="21">
                  <c:v>3802</c:v>
                </c:pt>
                <c:pt idx="22">
                  <c:v>3412</c:v>
                </c:pt>
                <c:pt idx="23">
                  <c:v>3555</c:v>
                </c:pt>
                <c:pt idx="24">
                  <c:v>4324</c:v>
                </c:pt>
                <c:pt idx="25">
                  <c:v>4120</c:v>
                </c:pt>
                <c:pt idx="26">
                  <c:v>3329</c:v>
                </c:pt>
                <c:pt idx="27">
                  <c:v>2049</c:v>
                </c:pt>
                <c:pt idx="28">
                  <c:v>11</c:v>
                </c:pt>
              </c:numCache>
            </c:numRef>
          </c:val>
          <c:smooth val="0"/>
          <c:extLst>
            <c:ext xmlns:c16="http://schemas.microsoft.com/office/drawing/2014/chart" uri="{C3380CC4-5D6E-409C-BE32-E72D297353CC}">
              <c16:uniqueId val="{00000000-2EB4-4B06-AD28-84EA2AC604F6}"/>
            </c:ext>
          </c:extLst>
        </c:ser>
        <c:dLbls>
          <c:showLegendKey val="0"/>
          <c:showVal val="0"/>
          <c:showCatName val="0"/>
          <c:showSerName val="0"/>
          <c:showPercent val="0"/>
          <c:showBubbleSize val="0"/>
        </c:dLbls>
        <c:smooth val="0"/>
        <c:axId val="370446936"/>
        <c:axId val="370447592"/>
      </c:lineChart>
      <c:dateAx>
        <c:axId val="37044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47592"/>
        <c:crosses val="autoZero"/>
        <c:auto val="1"/>
        <c:lblOffset val="100"/>
        <c:baseTimeUnit val="days"/>
      </c:dateAx>
      <c:valAx>
        <c:axId val="37044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4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CDDE-1898-46EE-B4C9-3B084897A51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2EF9D6E7-D3FB-4170-B9FF-FA2FA8F330E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746456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05F75-0B5D-4CD5-8AE6-2D408F10CD9F}"/>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06D8D8BB-4529-4F03-A19C-A71491502D4F}"/>
              </a:ext>
            </a:extLst>
          </p:cNvPr>
          <p:cNvGraphicFramePr>
            <a:graphicFrameLocks noGrp="1"/>
          </p:cNvGraphicFramePr>
          <p:nvPr>
            <p:ph type="tbl" sz="quarter" idx="13"/>
            <p:extLst>
              <p:ext uri="{D42A27DB-BD31-4B8C-83A1-F6EECF244321}">
                <p14:modId xmlns:p14="http://schemas.microsoft.com/office/powerpoint/2010/main" val="208343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822000"/>
                    </a:ext>
                  </a:extLst>
                </a:gridCol>
                <a:gridCol w="740664">
                  <a:extLst>
                    <a:ext uri="{9D8B030D-6E8A-4147-A177-3AD203B41FA5}">
                      <a16:colId xmlns:a16="http://schemas.microsoft.com/office/drawing/2014/main" val="3320920317"/>
                    </a:ext>
                  </a:extLst>
                </a:gridCol>
                <a:gridCol w="740664">
                  <a:extLst>
                    <a:ext uri="{9D8B030D-6E8A-4147-A177-3AD203B41FA5}">
                      <a16:colId xmlns:a16="http://schemas.microsoft.com/office/drawing/2014/main" val="1408288974"/>
                    </a:ext>
                  </a:extLst>
                </a:gridCol>
                <a:gridCol w="740664">
                  <a:extLst>
                    <a:ext uri="{9D8B030D-6E8A-4147-A177-3AD203B41FA5}">
                      <a16:colId xmlns:a16="http://schemas.microsoft.com/office/drawing/2014/main" val="2524665736"/>
                    </a:ext>
                  </a:extLst>
                </a:gridCol>
                <a:gridCol w="740664">
                  <a:extLst>
                    <a:ext uri="{9D8B030D-6E8A-4147-A177-3AD203B41FA5}">
                      <a16:colId xmlns:a16="http://schemas.microsoft.com/office/drawing/2014/main" val="3927397551"/>
                    </a:ext>
                  </a:extLst>
                </a:gridCol>
                <a:gridCol w="740664">
                  <a:extLst>
                    <a:ext uri="{9D8B030D-6E8A-4147-A177-3AD203B41FA5}">
                      <a16:colId xmlns:a16="http://schemas.microsoft.com/office/drawing/2014/main" val="2733063980"/>
                    </a:ext>
                  </a:extLst>
                </a:gridCol>
                <a:gridCol w="740664">
                  <a:extLst>
                    <a:ext uri="{9D8B030D-6E8A-4147-A177-3AD203B41FA5}">
                      <a16:colId xmlns:a16="http://schemas.microsoft.com/office/drawing/2014/main" val="3246523915"/>
                    </a:ext>
                  </a:extLst>
                </a:gridCol>
                <a:gridCol w="740664">
                  <a:extLst>
                    <a:ext uri="{9D8B030D-6E8A-4147-A177-3AD203B41FA5}">
                      <a16:colId xmlns:a16="http://schemas.microsoft.com/office/drawing/2014/main" val="2626214214"/>
                    </a:ext>
                  </a:extLst>
                </a:gridCol>
                <a:gridCol w="740664">
                  <a:extLst>
                    <a:ext uri="{9D8B030D-6E8A-4147-A177-3AD203B41FA5}">
                      <a16:colId xmlns:a16="http://schemas.microsoft.com/office/drawing/2014/main" val="969959779"/>
                    </a:ext>
                  </a:extLst>
                </a:gridCol>
                <a:gridCol w="740664">
                  <a:extLst>
                    <a:ext uri="{9D8B030D-6E8A-4147-A177-3AD203B41FA5}">
                      <a16:colId xmlns:a16="http://schemas.microsoft.com/office/drawing/2014/main" val="39295233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8893698"/>
                  </a:ext>
                </a:extLst>
              </a:tr>
              <a:tr h="370840">
                <a:tc>
                  <a:txBody>
                    <a:bodyPr/>
                    <a:lstStyle/>
                    <a:p>
                      <a:r>
                        <a:rPr lang="en-US" sz="1000"/>
                        <a:t>Autohaus Fürst</a:t>
                      </a:r>
                    </a:p>
                  </a:txBody>
                  <a:tcPr/>
                </a:tc>
                <a:tc>
                  <a:txBody>
                    <a:bodyPr/>
                    <a:lstStyle/>
                    <a:p>
                      <a:r>
                        <a:rPr lang="en-US" sz="1000"/>
                        <a:t>1585</a:t>
                      </a:r>
                    </a:p>
                  </a:txBody>
                  <a:tcPr/>
                </a:tc>
                <a:tc>
                  <a:txBody>
                    <a:bodyPr/>
                    <a:lstStyle/>
                    <a:p>
                      <a:r>
                        <a:rPr lang="en-US" sz="1000"/>
                        <a:t>35</a:t>
                      </a:r>
                    </a:p>
                  </a:txBody>
                  <a:tcPr/>
                </a:tc>
                <a:tc>
                  <a:txBody>
                    <a:bodyPr/>
                    <a:lstStyle/>
                    <a:p>
                      <a:r>
                        <a:rPr lang="en-US" sz="1000"/>
                        <a:t>43</a:t>
                      </a:r>
                    </a:p>
                  </a:txBody>
                  <a:tcPr/>
                </a:tc>
                <a:tc>
                  <a:txBody>
                    <a:bodyPr/>
                    <a:lstStyle/>
                    <a:p>
                      <a:r>
                        <a:rPr lang="en-US" sz="1000"/>
                        <a:t>738</a:t>
                      </a:r>
                    </a:p>
                  </a:txBody>
                  <a:tcPr/>
                </a:tc>
                <a:tc>
                  <a:txBody>
                    <a:bodyPr/>
                    <a:lstStyle/>
                    <a:p>
                      <a:r>
                        <a:rPr lang="en-US" sz="1000"/>
                        <a:t>21</a:t>
                      </a:r>
                    </a:p>
                  </a:txBody>
                  <a:tcPr/>
                </a:tc>
                <a:tc>
                  <a:txBody>
                    <a:bodyPr/>
                    <a:lstStyle/>
                    <a:p>
                      <a:r>
                        <a:rPr lang="en-US" sz="1000"/>
                        <a:t>102</a:t>
                      </a:r>
                    </a:p>
                  </a:txBody>
                  <a:tcPr/>
                </a:tc>
                <a:tc>
                  <a:txBody>
                    <a:bodyPr/>
                    <a:lstStyle/>
                    <a:p>
                      <a:r>
                        <a:rPr lang="en-US" sz="1000"/>
                        <a:t>1</a:t>
                      </a:r>
                    </a:p>
                  </a:txBody>
                  <a:tcPr/>
                </a:tc>
                <a:tc>
                  <a:txBody>
                    <a:bodyPr/>
                    <a:lstStyle/>
                    <a:p>
                      <a:r>
                        <a:rPr lang="en-US" sz="1000"/>
                        <a:t>1.2778%</a:t>
                      </a:r>
                    </a:p>
                  </a:txBody>
                  <a:tcPr/>
                </a:tc>
                <a:tc>
                  <a:txBody>
                    <a:bodyPr/>
                    <a:lstStyle/>
                    <a:p>
                      <a:r>
                        <a:rPr lang="en-US" sz="1000"/>
                        <a:t>0.0%</a:t>
                      </a:r>
                    </a:p>
                  </a:txBody>
                  <a:tcPr/>
                </a:tc>
                <a:extLst>
                  <a:ext uri="{0D108BD9-81ED-4DB2-BD59-A6C34878D82A}">
                    <a16:rowId xmlns:a16="http://schemas.microsoft.com/office/drawing/2014/main" val="2906257981"/>
                  </a:ext>
                </a:extLst>
              </a:tr>
            </a:tbl>
          </a:graphicData>
        </a:graphic>
      </p:graphicFrame>
      <p:sp>
        <p:nvSpPr>
          <p:cNvPr id="4" name="Text Placeholder 3">
            <a:extLst>
              <a:ext uri="{FF2B5EF4-FFF2-40B4-BE49-F238E27FC236}">
                <a16:creationId xmlns:a16="http://schemas.microsoft.com/office/drawing/2014/main" id="{77F0670D-8F3D-48AF-9DBC-2899E45DE08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75734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40F5A-1535-463B-83DA-89B6DE9C409C}"/>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0CBA42C8-F63C-46A0-9BF5-329F51C5E385}"/>
              </a:ext>
            </a:extLst>
          </p:cNvPr>
          <p:cNvGraphicFramePr>
            <a:graphicFrameLocks noGrp="1"/>
          </p:cNvGraphicFramePr>
          <p:nvPr>
            <p:ph type="tbl" sz="quarter" idx="13"/>
            <p:extLst>
              <p:ext uri="{D42A27DB-BD31-4B8C-83A1-F6EECF244321}">
                <p14:modId xmlns:p14="http://schemas.microsoft.com/office/powerpoint/2010/main" val="502763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5017851"/>
                    </a:ext>
                  </a:extLst>
                </a:gridCol>
                <a:gridCol w="1234440">
                  <a:extLst>
                    <a:ext uri="{9D8B030D-6E8A-4147-A177-3AD203B41FA5}">
                      <a16:colId xmlns:a16="http://schemas.microsoft.com/office/drawing/2014/main" val="2260192829"/>
                    </a:ext>
                  </a:extLst>
                </a:gridCol>
                <a:gridCol w="822960">
                  <a:extLst>
                    <a:ext uri="{9D8B030D-6E8A-4147-A177-3AD203B41FA5}">
                      <a16:colId xmlns:a16="http://schemas.microsoft.com/office/drawing/2014/main" val="3238340745"/>
                    </a:ext>
                  </a:extLst>
                </a:gridCol>
                <a:gridCol w="822960">
                  <a:extLst>
                    <a:ext uri="{9D8B030D-6E8A-4147-A177-3AD203B41FA5}">
                      <a16:colId xmlns:a16="http://schemas.microsoft.com/office/drawing/2014/main" val="41988760"/>
                    </a:ext>
                  </a:extLst>
                </a:gridCol>
                <a:gridCol w="822960">
                  <a:extLst>
                    <a:ext uri="{9D8B030D-6E8A-4147-A177-3AD203B41FA5}">
                      <a16:colId xmlns:a16="http://schemas.microsoft.com/office/drawing/2014/main" val="612379088"/>
                    </a:ext>
                  </a:extLst>
                </a:gridCol>
                <a:gridCol w="822960">
                  <a:extLst>
                    <a:ext uri="{9D8B030D-6E8A-4147-A177-3AD203B41FA5}">
                      <a16:colId xmlns:a16="http://schemas.microsoft.com/office/drawing/2014/main" val="1665605128"/>
                    </a:ext>
                  </a:extLst>
                </a:gridCol>
                <a:gridCol w="822960">
                  <a:extLst>
                    <a:ext uri="{9D8B030D-6E8A-4147-A177-3AD203B41FA5}">
                      <a16:colId xmlns:a16="http://schemas.microsoft.com/office/drawing/2014/main" val="2260478353"/>
                    </a:ext>
                  </a:extLst>
                </a:gridCol>
                <a:gridCol w="822960">
                  <a:extLst>
                    <a:ext uri="{9D8B030D-6E8A-4147-A177-3AD203B41FA5}">
                      <a16:colId xmlns:a16="http://schemas.microsoft.com/office/drawing/2014/main" val="37825813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67439531"/>
                  </a:ext>
                </a:extLst>
              </a:tr>
              <a:tr h="370840">
                <a:tc>
                  <a:txBody>
                    <a:bodyPr/>
                    <a:lstStyle/>
                    <a:p>
                      <a:r>
                        <a:rPr lang="en-US" sz="1000"/>
                        <a:t>Autohaus Fürst</a:t>
                      </a:r>
                    </a:p>
                  </a:txBody>
                  <a:tcPr/>
                </a:tc>
                <a:tc>
                  <a:txBody>
                    <a:bodyPr/>
                    <a:lstStyle/>
                    <a:p>
                      <a:r>
                        <a:rPr lang="en-US" sz="1000"/>
                        <a:t>1585</a:t>
                      </a:r>
                    </a:p>
                  </a:txBody>
                  <a:tcPr/>
                </a:tc>
                <a:tc>
                  <a:txBody>
                    <a:bodyPr/>
                    <a:lstStyle/>
                    <a:p>
                      <a:r>
                        <a:rPr lang="en-US" sz="1000"/>
                        <a:t>2</a:t>
                      </a:r>
                    </a:p>
                  </a:txBody>
                  <a:tcPr/>
                </a:tc>
                <a:tc>
                  <a:txBody>
                    <a:bodyPr/>
                    <a:lstStyle/>
                    <a:p>
                      <a:r>
                        <a:rPr lang="en-US" sz="1000"/>
                        <a:t>0.1%</a:t>
                      </a:r>
                    </a:p>
                  </a:txBody>
                  <a:tcPr/>
                </a:tc>
                <a:tc>
                  <a:txBody>
                    <a:bodyPr/>
                    <a:lstStyle/>
                    <a:p>
                      <a:r>
                        <a:rPr lang="en-US" sz="1000"/>
                        <a:t>8</a:t>
                      </a:r>
                    </a:p>
                  </a:txBody>
                  <a:tcPr/>
                </a:tc>
                <a:tc>
                  <a:txBody>
                    <a:bodyPr/>
                    <a:lstStyle/>
                    <a:p>
                      <a:r>
                        <a:rPr lang="en-US" sz="1000"/>
                        <a:t>0.5%</a:t>
                      </a:r>
                    </a:p>
                  </a:txBody>
                  <a:tcPr/>
                </a:tc>
                <a:tc>
                  <a:txBody>
                    <a:bodyPr/>
                    <a:lstStyle/>
                    <a:p>
                      <a:r>
                        <a:rPr lang="en-US" sz="1000"/>
                        <a:t>39</a:t>
                      </a:r>
                    </a:p>
                  </a:txBody>
                  <a:tcPr/>
                </a:tc>
                <a:tc>
                  <a:txBody>
                    <a:bodyPr/>
                    <a:lstStyle/>
                    <a:p>
                      <a:r>
                        <a:rPr lang="en-US" sz="1000"/>
                        <a:t>2.5%</a:t>
                      </a:r>
                    </a:p>
                  </a:txBody>
                  <a:tcPr/>
                </a:tc>
                <a:extLst>
                  <a:ext uri="{0D108BD9-81ED-4DB2-BD59-A6C34878D82A}">
                    <a16:rowId xmlns:a16="http://schemas.microsoft.com/office/drawing/2014/main" val="3680301694"/>
                  </a:ext>
                </a:extLst>
              </a:tr>
            </a:tbl>
          </a:graphicData>
        </a:graphic>
      </p:graphicFrame>
      <p:sp>
        <p:nvSpPr>
          <p:cNvPr id="4" name="Text Placeholder 3">
            <a:extLst>
              <a:ext uri="{FF2B5EF4-FFF2-40B4-BE49-F238E27FC236}">
                <a16:creationId xmlns:a16="http://schemas.microsoft.com/office/drawing/2014/main" id="{4309E949-31D1-4A3A-9331-EFDA1AD00745}"/>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1493555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C6CA6-EAF1-4527-9730-B0C69BB541FF}"/>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44B21566-5879-4362-80C1-CE1D1B8F5C4D}"/>
              </a:ext>
            </a:extLst>
          </p:cNvPr>
          <p:cNvGraphicFramePr>
            <a:graphicFrameLocks noGrp="1"/>
          </p:cNvGraphicFramePr>
          <p:nvPr>
            <p:ph type="tbl" sz="quarter" idx="13"/>
            <p:extLst>
              <p:ext uri="{D42A27DB-BD31-4B8C-83A1-F6EECF244321}">
                <p14:modId xmlns:p14="http://schemas.microsoft.com/office/powerpoint/2010/main" val="136254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6397755"/>
                    </a:ext>
                  </a:extLst>
                </a:gridCol>
                <a:gridCol w="740664">
                  <a:extLst>
                    <a:ext uri="{9D8B030D-6E8A-4147-A177-3AD203B41FA5}">
                      <a16:colId xmlns:a16="http://schemas.microsoft.com/office/drawing/2014/main" val="2187447057"/>
                    </a:ext>
                  </a:extLst>
                </a:gridCol>
                <a:gridCol w="740664">
                  <a:extLst>
                    <a:ext uri="{9D8B030D-6E8A-4147-A177-3AD203B41FA5}">
                      <a16:colId xmlns:a16="http://schemas.microsoft.com/office/drawing/2014/main" val="1740252285"/>
                    </a:ext>
                  </a:extLst>
                </a:gridCol>
                <a:gridCol w="740664">
                  <a:extLst>
                    <a:ext uri="{9D8B030D-6E8A-4147-A177-3AD203B41FA5}">
                      <a16:colId xmlns:a16="http://schemas.microsoft.com/office/drawing/2014/main" val="1064987772"/>
                    </a:ext>
                  </a:extLst>
                </a:gridCol>
                <a:gridCol w="740664">
                  <a:extLst>
                    <a:ext uri="{9D8B030D-6E8A-4147-A177-3AD203B41FA5}">
                      <a16:colId xmlns:a16="http://schemas.microsoft.com/office/drawing/2014/main" val="3456202641"/>
                    </a:ext>
                  </a:extLst>
                </a:gridCol>
                <a:gridCol w="740664">
                  <a:extLst>
                    <a:ext uri="{9D8B030D-6E8A-4147-A177-3AD203B41FA5}">
                      <a16:colId xmlns:a16="http://schemas.microsoft.com/office/drawing/2014/main" val="3498722082"/>
                    </a:ext>
                  </a:extLst>
                </a:gridCol>
                <a:gridCol w="740664">
                  <a:extLst>
                    <a:ext uri="{9D8B030D-6E8A-4147-A177-3AD203B41FA5}">
                      <a16:colId xmlns:a16="http://schemas.microsoft.com/office/drawing/2014/main" val="196870460"/>
                    </a:ext>
                  </a:extLst>
                </a:gridCol>
                <a:gridCol w="740664">
                  <a:extLst>
                    <a:ext uri="{9D8B030D-6E8A-4147-A177-3AD203B41FA5}">
                      <a16:colId xmlns:a16="http://schemas.microsoft.com/office/drawing/2014/main" val="1897171078"/>
                    </a:ext>
                  </a:extLst>
                </a:gridCol>
                <a:gridCol w="740664">
                  <a:extLst>
                    <a:ext uri="{9D8B030D-6E8A-4147-A177-3AD203B41FA5}">
                      <a16:colId xmlns:a16="http://schemas.microsoft.com/office/drawing/2014/main" val="3798659924"/>
                    </a:ext>
                  </a:extLst>
                </a:gridCol>
                <a:gridCol w="740664">
                  <a:extLst>
                    <a:ext uri="{9D8B030D-6E8A-4147-A177-3AD203B41FA5}">
                      <a16:colId xmlns:a16="http://schemas.microsoft.com/office/drawing/2014/main" val="2331071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86549843"/>
                  </a:ext>
                </a:extLst>
              </a:tr>
              <a:tr h="370840">
                <a:tc>
                  <a:txBody>
                    <a:bodyPr/>
                    <a:lstStyle/>
                    <a:p>
                      <a:r>
                        <a:rPr lang="en-US" sz="1000"/>
                        <a:t>Autohaus Fürst</a:t>
                      </a:r>
                    </a:p>
                  </a:txBody>
                  <a:tcPr/>
                </a:tc>
                <a:tc>
                  <a:txBody>
                    <a:bodyPr/>
                    <a:lstStyle/>
                    <a:p>
                      <a:r>
                        <a:rPr lang="en-US" sz="1000"/>
                        <a:t>1585</a:t>
                      </a:r>
                    </a:p>
                  </a:txBody>
                  <a:tcPr/>
                </a:tc>
                <a:tc>
                  <a:txBody>
                    <a:bodyPr/>
                    <a:lstStyle/>
                    <a:p>
                      <a:r>
                        <a:rPr lang="en-US" sz="1000"/>
                        <a:t>35</a:t>
                      </a:r>
                    </a:p>
                  </a:txBody>
                  <a:tcPr/>
                </a:tc>
                <a:tc>
                  <a:txBody>
                    <a:bodyPr/>
                    <a:lstStyle/>
                    <a:p>
                      <a:r>
                        <a:rPr lang="en-US" sz="1000"/>
                        <a:t>43</a:t>
                      </a:r>
                    </a:p>
                  </a:txBody>
                  <a:tcPr/>
                </a:tc>
                <a:tc>
                  <a:txBody>
                    <a:bodyPr/>
                    <a:lstStyle/>
                    <a:p>
                      <a:r>
                        <a:rPr lang="en-US" sz="1000"/>
                        <a:t>738</a:t>
                      </a:r>
                    </a:p>
                  </a:txBody>
                  <a:tcPr/>
                </a:tc>
                <a:tc>
                  <a:txBody>
                    <a:bodyPr/>
                    <a:lstStyle/>
                    <a:p>
                      <a:r>
                        <a:rPr lang="en-US" sz="1000"/>
                        <a:t>21</a:t>
                      </a:r>
                    </a:p>
                  </a:txBody>
                  <a:tcPr/>
                </a:tc>
                <a:tc>
                  <a:txBody>
                    <a:bodyPr/>
                    <a:lstStyle/>
                    <a:p>
                      <a:r>
                        <a:rPr lang="en-US" sz="1000"/>
                        <a:t>102</a:t>
                      </a:r>
                    </a:p>
                  </a:txBody>
                  <a:tcPr/>
                </a:tc>
                <a:tc>
                  <a:txBody>
                    <a:bodyPr/>
                    <a:lstStyle/>
                    <a:p>
                      <a:r>
                        <a:rPr lang="en-US" sz="1000"/>
                        <a:t>1</a:t>
                      </a:r>
                    </a:p>
                  </a:txBody>
                  <a:tcPr/>
                </a:tc>
                <a:tc>
                  <a:txBody>
                    <a:bodyPr/>
                    <a:lstStyle/>
                    <a:p>
                      <a:r>
                        <a:rPr lang="en-US" sz="1000"/>
                        <a:t>1.2778%</a:t>
                      </a:r>
                    </a:p>
                  </a:txBody>
                  <a:tcPr/>
                </a:tc>
                <a:tc>
                  <a:txBody>
                    <a:bodyPr/>
                    <a:lstStyle/>
                    <a:p>
                      <a:r>
                        <a:rPr lang="en-US" sz="1000"/>
                        <a:t>0.0%</a:t>
                      </a:r>
                    </a:p>
                  </a:txBody>
                  <a:tcPr/>
                </a:tc>
                <a:extLst>
                  <a:ext uri="{0D108BD9-81ED-4DB2-BD59-A6C34878D82A}">
                    <a16:rowId xmlns:a16="http://schemas.microsoft.com/office/drawing/2014/main" val="3567360937"/>
                  </a:ext>
                </a:extLst>
              </a:tr>
            </a:tbl>
          </a:graphicData>
        </a:graphic>
      </p:graphicFrame>
      <p:sp>
        <p:nvSpPr>
          <p:cNvPr id="4" name="Text Placeholder 3">
            <a:extLst>
              <a:ext uri="{FF2B5EF4-FFF2-40B4-BE49-F238E27FC236}">
                <a16:creationId xmlns:a16="http://schemas.microsoft.com/office/drawing/2014/main" id="{9F57ACC4-54CB-4B56-A0F1-4064D2DF079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527723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70CA7-4918-4329-B761-E4AB6586C3F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A8883BA-4517-4A67-97E2-04C323C946C2}"/>
              </a:ext>
            </a:extLst>
          </p:cNvPr>
          <p:cNvGraphicFramePr>
            <a:graphicFrameLocks noGrp="1"/>
          </p:cNvGraphicFramePr>
          <p:nvPr>
            <p:ph type="chart" sz="quarter" idx="13"/>
            <p:extLst>
              <p:ext uri="{D42A27DB-BD31-4B8C-83A1-F6EECF244321}">
                <p14:modId xmlns:p14="http://schemas.microsoft.com/office/powerpoint/2010/main" val="789600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B3F0F-93D3-4B64-9674-1078509B9881}"/>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1D08758C-F9BF-4EDA-80CA-BD975CACFF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6674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8E0D5-67D2-4DBA-9D36-48B7ADDF1809}"/>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DA4A3592-6E36-49CF-A4AF-369D432695B7}"/>
              </a:ext>
            </a:extLst>
          </p:cNvPr>
          <p:cNvGraphicFramePr>
            <a:graphicFrameLocks noGrp="1"/>
          </p:cNvGraphicFramePr>
          <p:nvPr>
            <p:ph type="chart" sz="quarter" idx="13"/>
            <p:extLst>
              <p:ext uri="{D42A27DB-BD31-4B8C-83A1-F6EECF244321}">
                <p14:modId xmlns:p14="http://schemas.microsoft.com/office/powerpoint/2010/main" val="1252671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E01D80-E108-4150-8D91-6836625C33A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A9C97C3D-9234-49A4-B200-6549AF292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827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D3D2-B6A0-4F49-8B62-3C4F9CB9ADEB}"/>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A8D106F7-ECAD-42F5-B07C-B2EB4D162269}"/>
              </a:ext>
            </a:extLst>
          </p:cNvPr>
          <p:cNvGraphicFramePr>
            <a:graphicFrameLocks noGrp="1"/>
          </p:cNvGraphicFramePr>
          <p:nvPr>
            <p:ph type="chart" sz="quarter" idx="13"/>
            <p:extLst>
              <p:ext uri="{D42A27DB-BD31-4B8C-83A1-F6EECF244321}">
                <p14:modId xmlns:p14="http://schemas.microsoft.com/office/powerpoint/2010/main" val="2794913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3C33BE-9F1A-4AF7-BD1B-11A678F6ACC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38CEC8B-20BD-40A4-B993-8C00DD9365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3931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284E6-EE87-4692-8CAD-262AED354229}"/>
              </a:ext>
            </a:extLst>
          </p:cNvPr>
          <p:cNvSpPr>
            <a:spLocks noGrp="1"/>
          </p:cNvSpPr>
          <p:nvPr>
            <p:ph type="title"/>
          </p:nvPr>
        </p:nvSpPr>
        <p:spPr/>
        <p:txBody>
          <a:bodyPr/>
          <a:lstStyle/>
          <a:p>
            <a:r>
              <a:rPr lang="de-DE"/>
              <a:t>Eigene Beiträge (Postings) - 1 of 11</a:t>
            </a:r>
            <a:endParaRPr lang="en-US"/>
          </a:p>
        </p:txBody>
      </p:sp>
      <p:graphicFrame>
        <p:nvGraphicFramePr>
          <p:cNvPr id="5" name="Table Placeholder 4">
            <a:extLst>
              <a:ext uri="{FF2B5EF4-FFF2-40B4-BE49-F238E27FC236}">
                <a16:creationId xmlns:a16="http://schemas.microsoft.com/office/drawing/2014/main" id="{586B7582-6DF6-4643-80C5-4CD443D399EA}"/>
              </a:ext>
            </a:extLst>
          </p:cNvPr>
          <p:cNvGraphicFramePr>
            <a:graphicFrameLocks noGrp="1"/>
          </p:cNvGraphicFramePr>
          <p:nvPr>
            <p:ph type="tbl" sz="quarter" idx="13"/>
            <p:extLst>
              <p:ext uri="{D42A27DB-BD31-4B8C-83A1-F6EECF244321}">
                <p14:modId xmlns:p14="http://schemas.microsoft.com/office/powerpoint/2010/main" val="2662025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98736923"/>
                    </a:ext>
                  </a:extLst>
                </a:gridCol>
                <a:gridCol w="658368">
                  <a:extLst>
                    <a:ext uri="{9D8B030D-6E8A-4147-A177-3AD203B41FA5}">
                      <a16:colId xmlns:a16="http://schemas.microsoft.com/office/drawing/2014/main" val="551220223"/>
                    </a:ext>
                  </a:extLst>
                </a:gridCol>
                <a:gridCol w="658368">
                  <a:extLst>
                    <a:ext uri="{9D8B030D-6E8A-4147-A177-3AD203B41FA5}">
                      <a16:colId xmlns:a16="http://schemas.microsoft.com/office/drawing/2014/main" val="1090805939"/>
                    </a:ext>
                  </a:extLst>
                </a:gridCol>
                <a:gridCol w="658368">
                  <a:extLst>
                    <a:ext uri="{9D8B030D-6E8A-4147-A177-3AD203B41FA5}">
                      <a16:colId xmlns:a16="http://schemas.microsoft.com/office/drawing/2014/main" val="1407012477"/>
                    </a:ext>
                  </a:extLst>
                </a:gridCol>
                <a:gridCol w="658368">
                  <a:extLst>
                    <a:ext uri="{9D8B030D-6E8A-4147-A177-3AD203B41FA5}">
                      <a16:colId xmlns:a16="http://schemas.microsoft.com/office/drawing/2014/main" val="3167248711"/>
                    </a:ext>
                  </a:extLst>
                </a:gridCol>
                <a:gridCol w="658368">
                  <a:extLst>
                    <a:ext uri="{9D8B030D-6E8A-4147-A177-3AD203B41FA5}">
                      <a16:colId xmlns:a16="http://schemas.microsoft.com/office/drawing/2014/main" val="2389040809"/>
                    </a:ext>
                  </a:extLst>
                </a:gridCol>
                <a:gridCol w="658368">
                  <a:extLst>
                    <a:ext uri="{9D8B030D-6E8A-4147-A177-3AD203B41FA5}">
                      <a16:colId xmlns:a16="http://schemas.microsoft.com/office/drawing/2014/main" val="3965081395"/>
                    </a:ext>
                  </a:extLst>
                </a:gridCol>
                <a:gridCol w="658368">
                  <a:extLst>
                    <a:ext uri="{9D8B030D-6E8A-4147-A177-3AD203B41FA5}">
                      <a16:colId xmlns:a16="http://schemas.microsoft.com/office/drawing/2014/main" val="3593196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426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- 2018-03-26 12:30:00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Manfred Kainz aus Oberwart viel Spaß mit seinem neuen Hyundai IONIQ Elektro Premium  in der lässigen Außenfarbe polar-white mit 88 kW / 120 PS! 🤗
Manfred, 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549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- 2018-03-25 18:15:00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Monika Szabo aus Rotenturm an der Pinka  viel Spaß mit ihrem neuen Hyundai KONA Comfort 1,0 Turbo in der lässigen Außenfarbe ceramic-blue mit spritzigen und sparsamen 120 PS ! ☺️
Fr. Szabo, fahen Sie vorsichtig, passen Sie gut auf Ihr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5614717"/>
                  </a:ext>
                </a:extLst>
              </a:tr>
            </a:tbl>
          </a:graphicData>
        </a:graphic>
      </p:graphicFrame>
      <p:sp>
        <p:nvSpPr>
          <p:cNvPr id="4" name="Text Placeholder 3">
            <a:extLst>
              <a:ext uri="{FF2B5EF4-FFF2-40B4-BE49-F238E27FC236}">
                <a16:creationId xmlns:a16="http://schemas.microsoft.com/office/drawing/2014/main" id="{F977B7A9-33D4-4652-8555-FC82180436C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87812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2147-2293-43CD-BD2C-43E63BB9C570}"/>
              </a:ext>
            </a:extLst>
          </p:cNvPr>
          <p:cNvSpPr>
            <a:spLocks noGrp="1"/>
          </p:cNvSpPr>
          <p:nvPr>
            <p:ph type="title"/>
          </p:nvPr>
        </p:nvSpPr>
        <p:spPr/>
        <p:txBody>
          <a:bodyPr/>
          <a:lstStyle/>
          <a:p>
            <a:r>
              <a:rPr lang="de-DE"/>
              <a:t>Eigene Beiträge (Postings) - 2 of 11</a:t>
            </a:r>
            <a:endParaRPr lang="en-US"/>
          </a:p>
        </p:txBody>
      </p:sp>
      <p:graphicFrame>
        <p:nvGraphicFramePr>
          <p:cNvPr id="5" name="Table Placeholder 4">
            <a:extLst>
              <a:ext uri="{FF2B5EF4-FFF2-40B4-BE49-F238E27FC236}">
                <a16:creationId xmlns:a16="http://schemas.microsoft.com/office/drawing/2014/main" id="{14331EFD-2238-49FE-AD91-5DC9790253C1}"/>
              </a:ext>
            </a:extLst>
          </p:cNvPr>
          <p:cNvGraphicFramePr>
            <a:graphicFrameLocks noGrp="1"/>
          </p:cNvGraphicFramePr>
          <p:nvPr>
            <p:ph type="tbl" sz="quarter" idx="13"/>
            <p:extLst>
              <p:ext uri="{D42A27DB-BD31-4B8C-83A1-F6EECF244321}">
                <p14:modId xmlns:p14="http://schemas.microsoft.com/office/powerpoint/2010/main" val="2655203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9304574"/>
                    </a:ext>
                  </a:extLst>
                </a:gridCol>
                <a:gridCol w="658368">
                  <a:extLst>
                    <a:ext uri="{9D8B030D-6E8A-4147-A177-3AD203B41FA5}">
                      <a16:colId xmlns:a16="http://schemas.microsoft.com/office/drawing/2014/main" val="1690627807"/>
                    </a:ext>
                  </a:extLst>
                </a:gridCol>
                <a:gridCol w="658368">
                  <a:extLst>
                    <a:ext uri="{9D8B030D-6E8A-4147-A177-3AD203B41FA5}">
                      <a16:colId xmlns:a16="http://schemas.microsoft.com/office/drawing/2014/main" val="2560285222"/>
                    </a:ext>
                  </a:extLst>
                </a:gridCol>
                <a:gridCol w="658368">
                  <a:extLst>
                    <a:ext uri="{9D8B030D-6E8A-4147-A177-3AD203B41FA5}">
                      <a16:colId xmlns:a16="http://schemas.microsoft.com/office/drawing/2014/main" val="1840967621"/>
                    </a:ext>
                  </a:extLst>
                </a:gridCol>
                <a:gridCol w="658368">
                  <a:extLst>
                    <a:ext uri="{9D8B030D-6E8A-4147-A177-3AD203B41FA5}">
                      <a16:colId xmlns:a16="http://schemas.microsoft.com/office/drawing/2014/main" val="3582001129"/>
                    </a:ext>
                  </a:extLst>
                </a:gridCol>
                <a:gridCol w="658368">
                  <a:extLst>
                    <a:ext uri="{9D8B030D-6E8A-4147-A177-3AD203B41FA5}">
                      <a16:colId xmlns:a16="http://schemas.microsoft.com/office/drawing/2014/main" val="2498978620"/>
                    </a:ext>
                  </a:extLst>
                </a:gridCol>
                <a:gridCol w="658368">
                  <a:extLst>
                    <a:ext uri="{9D8B030D-6E8A-4147-A177-3AD203B41FA5}">
                      <a16:colId xmlns:a16="http://schemas.microsoft.com/office/drawing/2014/main" val="3836902545"/>
                    </a:ext>
                  </a:extLst>
                </a:gridCol>
                <a:gridCol w="658368">
                  <a:extLst>
                    <a:ext uri="{9D8B030D-6E8A-4147-A177-3AD203B41FA5}">
                      <a16:colId xmlns:a16="http://schemas.microsoft.com/office/drawing/2014/main" val="108648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2395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- 2018-03-25 12:26:00</a:t>
                      </a:r>
                      <a:r>
                        <a:rPr kumimoji="0" lang="de-DE" sz="1000" b="0" i="0" u="none" strike="noStrike" kern="1200" cap="none" spc="0" normalizeH="0" baseline="0" noProof="0">
                          <a:ln>
                            <a:noFill/>
                          </a:ln>
                          <a:solidFill>
                            <a:prstClr val="black"/>
                          </a:solidFill>
                          <a:effectLst/>
                          <a:uLnTx/>
                          <a:uFillTx/>
                          <a:latin typeface="+mn-lt"/>
                          <a:ea typeface="+mn-ea"/>
                          <a:cs typeface="+mn-cs"/>
                        </a:rPr>
                        <a:t>
Diese Woche feiert unsere Modellreihe Hilux ihren 50. Geburtstag! 🔝🎉🎊
In der Bilderserie kann man erkennen, wie sich der Toyota Hilux über den Lauf der Jahrzehnte in 8 Generationen verändert hat.
Der erste Hilux wurde im März 1968 veröffentlicht und besaß einen 1,4-Liter Benzinmotor mit 70 PS  und ein 4-Gang-Schaltgetriebe. Damals gab es nur 3 Sitzplätze, jedoch betrug die Zuladung schon 1.000-kg.
Happy Birthday Hilux!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077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- 2018-03-24 20:11:00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Monica Wilfinger aus Hartberg viel Spaß mit ihrem neuen Toyota C-HR C-lub 1,2-Turbo in der lässigen Außenfarbe metalstream-metallic mit 85 kW / 116 PS ! 🤗🤗
Fr. Wilfinger, wir wünschen Ihnen abertausende gute Kilometer und unfallfreie Fahrt mit Ihrem neuen C-HR!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235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- 2018-03-24 13:20:20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0530220"/>
                  </a:ext>
                </a:extLst>
              </a:tr>
            </a:tbl>
          </a:graphicData>
        </a:graphic>
      </p:graphicFrame>
      <p:sp>
        <p:nvSpPr>
          <p:cNvPr id="4" name="Text Placeholder 3">
            <a:extLst>
              <a:ext uri="{FF2B5EF4-FFF2-40B4-BE49-F238E27FC236}">
                <a16:creationId xmlns:a16="http://schemas.microsoft.com/office/drawing/2014/main" id="{23B2AE05-855F-4942-8DC4-D993CFCFC38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79894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3390D-D7DE-4B2F-AA8F-09A51218A952}"/>
              </a:ext>
            </a:extLst>
          </p:cNvPr>
          <p:cNvSpPr>
            <a:spLocks noGrp="1"/>
          </p:cNvSpPr>
          <p:nvPr>
            <p:ph type="title"/>
          </p:nvPr>
        </p:nvSpPr>
        <p:spPr/>
        <p:txBody>
          <a:bodyPr/>
          <a:lstStyle/>
          <a:p>
            <a:r>
              <a:rPr lang="de-DE"/>
              <a:t>Eigene Beiträge (Postings) - 3 of 11</a:t>
            </a:r>
            <a:endParaRPr lang="en-US"/>
          </a:p>
        </p:txBody>
      </p:sp>
      <p:graphicFrame>
        <p:nvGraphicFramePr>
          <p:cNvPr id="5" name="Table Placeholder 4">
            <a:extLst>
              <a:ext uri="{FF2B5EF4-FFF2-40B4-BE49-F238E27FC236}">
                <a16:creationId xmlns:a16="http://schemas.microsoft.com/office/drawing/2014/main" id="{7044BAAA-C534-42B4-894B-47A4B2142785}"/>
              </a:ext>
            </a:extLst>
          </p:cNvPr>
          <p:cNvGraphicFramePr>
            <a:graphicFrameLocks noGrp="1"/>
          </p:cNvGraphicFramePr>
          <p:nvPr>
            <p:ph type="tbl" sz="quarter" idx="13"/>
            <p:extLst>
              <p:ext uri="{D42A27DB-BD31-4B8C-83A1-F6EECF244321}">
                <p14:modId xmlns:p14="http://schemas.microsoft.com/office/powerpoint/2010/main" val="434461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6902118"/>
                    </a:ext>
                  </a:extLst>
                </a:gridCol>
                <a:gridCol w="658368">
                  <a:extLst>
                    <a:ext uri="{9D8B030D-6E8A-4147-A177-3AD203B41FA5}">
                      <a16:colId xmlns:a16="http://schemas.microsoft.com/office/drawing/2014/main" val="1614300870"/>
                    </a:ext>
                  </a:extLst>
                </a:gridCol>
                <a:gridCol w="658368">
                  <a:extLst>
                    <a:ext uri="{9D8B030D-6E8A-4147-A177-3AD203B41FA5}">
                      <a16:colId xmlns:a16="http://schemas.microsoft.com/office/drawing/2014/main" val="2806538330"/>
                    </a:ext>
                  </a:extLst>
                </a:gridCol>
                <a:gridCol w="658368">
                  <a:extLst>
                    <a:ext uri="{9D8B030D-6E8A-4147-A177-3AD203B41FA5}">
                      <a16:colId xmlns:a16="http://schemas.microsoft.com/office/drawing/2014/main" val="1031531065"/>
                    </a:ext>
                  </a:extLst>
                </a:gridCol>
                <a:gridCol w="658368">
                  <a:extLst>
                    <a:ext uri="{9D8B030D-6E8A-4147-A177-3AD203B41FA5}">
                      <a16:colId xmlns:a16="http://schemas.microsoft.com/office/drawing/2014/main" val="1561503196"/>
                    </a:ext>
                  </a:extLst>
                </a:gridCol>
                <a:gridCol w="658368">
                  <a:extLst>
                    <a:ext uri="{9D8B030D-6E8A-4147-A177-3AD203B41FA5}">
                      <a16:colId xmlns:a16="http://schemas.microsoft.com/office/drawing/2014/main" val="1245084508"/>
                    </a:ext>
                  </a:extLst>
                </a:gridCol>
                <a:gridCol w="658368">
                  <a:extLst>
                    <a:ext uri="{9D8B030D-6E8A-4147-A177-3AD203B41FA5}">
                      <a16:colId xmlns:a16="http://schemas.microsoft.com/office/drawing/2014/main" val="1330180526"/>
                    </a:ext>
                  </a:extLst>
                </a:gridCol>
                <a:gridCol w="658368">
                  <a:extLst>
                    <a:ext uri="{9D8B030D-6E8A-4147-A177-3AD203B41FA5}">
                      <a16:colId xmlns:a16="http://schemas.microsoft.com/office/drawing/2014/main" val="2310583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363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- 2018-03-24 12:30:00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Oberdorf, Burgenland, Austria und zwar an Waltraud Halper mit ihrem neuen Hyundai i30 Edition 25 in der lässigen Farbe polar-white mit spritzigen und sparsamen 100 PS Benzin! 🤗
Fr. Halper, wir wünschen Ihnen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9780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- 2018-03-23 18:30:00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Marlena und Andreas Dietersdorfer aus Wien viel Spaß mit eurem neuen Hyundai i10 Edition 25 in der coolen Farbe polar-white mit 48 kW / 66 PS !🤣
Viel Spaß mit eurem neuen Weggefährten!😎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202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- 2018-03-23 11:57:00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Raphael und Melanie Wagner aus Grafenschachen viel Spaß mit dem neuen Hyundai i10 Edition 25 in der coolen Farbe polar-white mit 48 kW / 66 PS !😀😀
Viel Spaß mit Eurem neuen Weggefährten!🤗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2337568"/>
                  </a:ext>
                </a:extLst>
              </a:tr>
            </a:tbl>
          </a:graphicData>
        </a:graphic>
      </p:graphicFrame>
      <p:sp>
        <p:nvSpPr>
          <p:cNvPr id="4" name="Text Placeholder 3">
            <a:extLst>
              <a:ext uri="{FF2B5EF4-FFF2-40B4-BE49-F238E27FC236}">
                <a16:creationId xmlns:a16="http://schemas.microsoft.com/office/drawing/2014/main" id="{327CA456-757A-47EF-8132-8BB4E113947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880295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F76A5-BCFE-47F0-BBDD-A812529DD742}"/>
              </a:ext>
            </a:extLst>
          </p:cNvPr>
          <p:cNvSpPr>
            <a:spLocks noGrp="1"/>
          </p:cNvSpPr>
          <p:nvPr>
            <p:ph type="title"/>
          </p:nvPr>
        </p:nvSpPr>
        <p:spPr/>
        <p:txBody>
          <a:bodyPr/>
          <a:lstStyle/>
          <a:p>
            <a:r>
              <a:rPr lang="de-DE"/>
              <a:t>Eigene Beiträge (Postings) - 4 of 11</a:t>
            </a:r>
            <a:endParaRPr lang="en-US"/>
          </a:p>
        </p:txBody>
      </p:sp>
      <p:graphicFrame>
        <p:nvGraphicFramePr>
          <p:cNvPr id="5" name="Table Placeholder 4">
            <a:extLst>
              <a:ext uri="{FF2B5EF4-FFF2-40B4-BE49-F238E27FC236}">
                <a16:creationId xmlns:a16="http://schemas.microsoft.com/office/drawing/2014/main" id="{7BADF194-2A81-4CC1-8BD5-1590EF5FD3F1}"/>
              </a:ext>
            </a:extLst>
          </p:cNvPr>
          <p:cNvGraphicFramePr>
            <a:graphicFrameLocks noGrp="1"/>
          </p:cNvGraphicFramePr>
          <p:nvPr>
            <p:ph type="tbl" sz="quarter" idx="13"/>
            <p:extLst>
              <p:ext uri="{D42A27DB-BD31-4B8C-83A1-F6EECF244321}">
                <p14:modId xmlns:p14="http://schemas.microsoft.com/office/powerpoint/2010/main" val="3290389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4759974"/>
                    </a:ext>
                  </a:extLst>
                </a:gridCol>
                <a:gridCol w="658368">
                  <a:extLst>
                    <a:ext uri="{9D8B030D-6E8A-4147-A177-3AD203B41FA5}">
                      <a16:colId xmlns:a16="http://schemas.microsoft.com/office/drawing/2014/main" val="3650175024"/>
                    </a:ext>
                  </a:extLst>
                </a:gridCol>
                <a:gridCol w="658368">
                  <a:extLst>
                    <a:ext uri="{9D8B030D-6E8A-4147-A177-3AD203B41FA5}">
                      <a16:colId xmlns:a16="http://schemas.microsoft.com/office/drawing/2014/main" val="1441282232"/>
                    </a:ext>
                  </a:extLst>
                </a:gridCol>
                <a:gridCol w="658368">
                  <a:extLst>
                    <a:ext uri="{9D8B030D-6E8A-4147-A177-3AD203B41FA5}">
                      <a16:colId xmlns:a16="http://schemas.microsoft.com/office/drawing/2014/main" val="689210572"/>
                    </a:ext>
                  </a:extLst>
                </a:gridCol>
                <a:gridCol w="658368">
                  <a:extLst>
                    <a:ext uri="{9D8B030D-6E8A-4147-A177-3AD203B41FA5}">
                      <a16:colId xmlns:a16="http://schemas.microsoft.com/office/drawing/2014/main" val="3447607672"/>
                    </a:ext>
                  </a:extLst>
                </a:gridCol>
                <a:gridCol w="658368">
                  <a:extLst>
                    <a:ext uri="{9D8B030D-6E8A-4147-A177-3AD203B41FA5}">
                      <a16:colId xmlns:a16="http://schemas.microsoft.com/office/drawing/2014/main" val="4118684310"/>
                    </a:ext>
                  </a:extLst>
                </a:gridCol>
                <a:gridCol w="658368">
                  <a:extLst>
                    <a:ext uri="{9D8B030D-6E8A-4147-A177-3AD203B41FA5}">
                      <a16:colId xmlns:a16="http://schemas.microsoft.com/office/drawing/2014/main" val="1337124453"/>
                    </a:ext>
                  </a:extLst>
                </a:gridCol>
                <a:gridCol w="658368">
                  <a:extLst>
                    <a:ext uri="{9D8B030D-6E8A-4147-A177-3AD203B41FA5}">
                      <a16:colId xmlns:a16="http://schemas.microsoft.com/office/drawing/2014/main" val="321720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5990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- 2018-03-22 18:02:00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Kohfidisch und zwar an Christian Galfusz mit seinem neuen Toyota Hilux Automatik Executive in der lässigen Farbe mit 125 kW / 171 PS ! 😀😀
Wie immer unfallfreie Fahrt - wir wünschen tolle Erlebnisse mit Deinem neuen Weggefährten!😎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536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- 2018-03-22 11:30:00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Andrei Matei aus Steinberg-Dörfl viel Spaß mit seinem neuen BMW 320d xDrive Touring mit 130 kW / 177 PS !🤗🤗
Wie immer unfallfreie Fahrt - wir wünschen tolle Erlebnisse mit Ihrem neuen Weggefährten!😁😁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674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- 2018-03-21 18:00:00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Kombi - PD Edition 25 bei uns über die Ladentheke: Sein stolzer Besitzer Johann Heinisch aus Eisenzicken freut sich sehr über seinen neuen Hyundai in der lässigen Farbe micron-grey mit 73 kW / 100 PS ! 😁
Hr. Heinisch, wir wünschen Ihnen abertausende gute Kilometer und unfallfreie Fahrt mit Ihrem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9541125"/>
                  </a:ext>
                </a:extLst>
              </a:tr>
            </a:tbl>
          </a:graphicData>
        </a:graphic>
      </p:graphicFrame>
      <p:sp>
        <p:nvSpPr>
          <p:cNvPr id="4" name="Text Placeholder 3">
            <a:extLst>
              <a:ext uri="{FF2B5EF4-FFF2-40B4-BE49-F238E27FC236}">
                <a16:creationId xmlns:a16="http://schemas.microsoft.com/office/drawing/2014/main" id="{D1123A15-99F2-4402-A569-B3F9A6C3109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878544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053B-4AE0-4456-9E6F-DC22F2D587F8}"/>
              </a:ext>
            </a:extLst>
          </p:cNvPr>
          <p:cNvSpPr>
            <a:spLocks noGrp="1"/>
          </p:cNvSpPr>
          <p:nvPr>
            <p:ph type="title"/>
          </p:nvPr>
        </p:nvSpPr>
        <p:spPr/>
        <p:txBody>
          <a:bodyPr/>
          <a:lstStyle/>
          <a:p>
            <a:r>
              <a:rPr lang="de-DE"/>
              <a:t>Eigene Beiträge (Postings) - 5 of 11</a:t>
            </a:r>
            <a:endParaRPr lang="en-US"/>
          </a:p>
        </p:txBody>
      </p:sp>
      <p:graphicFrame>
        <p:nvGraphicFramePr>
          <p:cNvPr id="5" name="Table Placeholder 4">
            <a:extLst>
              <a:ext uri="{FF2B5EF4-FFF2-40B4-BE49-F238E27FC236}">
                <a16:creationId xmlns:a16="http://schemas.microsoft.com/office/drawing/2014/main" id="{E00258AC-D228-44BD-8C5F-6C67C66A42E4}"/>
              </a:ext>
            </a:extLst>
          </p:cNvPr>
          <p:cNvGraphicFramePr>
            <a:graphicFrameLocks noGrp="1"/>
          </p:cNvGraphicFramePr>
          <p:nvPr>
            <p:ph type="tbl" sz="quarter" idx="13"/>
            <p:extLst>
              <p:ext uri="{D42A27DB-BD31-4B8C-83A1-F6EECF244321}">
                <p14:modId xmlns:p14="http://schemas.microsoft.com/office/powerpoint/2010/main" val="133235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3609412"/>
                    </a:ext>
                  </a:extLst>
                </a:gridCol>
                <a:gridCol w="658368">
                  <a:extLst>
                    <a:ext uri="{9D8B030D-6E8A-4147-A177-3AD203B41FA5}">
                      <a16:colId xmlns:a16="http://schemas.microsoft.com/office/drawing/2014/main" val="1474568049"/>
                    </a:ext>
                  </a:extLst>
                </a:gridCol>
                <a:gridCol w="658368">
                  <a:extLst>
                    <a:ext uri="{9D8B030D-6E8A-4147-A177-3AD203B41FA5}">
                      <a16:colId xmlns:a16="http://schemas.microsoft.com/office/drawing/2014/main" val="2414105195"/>
                    </a:ext>
                  </a:extLst>
                </a:gridCol>
                <a:gridCol w="658368">
                  <a:extLst>
                    <a:ext uri="{9D8B030D-6E8A-4147-A177-3AD203B41FA5}">
                      <a16:colId xmlns:a16="http://schemas.microsoft.com/office/drawing/2014/main" val="2519171604"/>
                    </a:ext>
                  </a:extLst>
                </a:gridCol>
                <a:gridCol w="658368">
                  <a:extLst>
                    <a:ext uri="{9D8B030D-6E8A-4147-A177-3AD203B41FA5}">
                      <a16:colId xmlns:a16="http://schemas.microsoft.com/office/drawing/2014/main" val="1251337829"/>
                    </a:ext>
                  </a:extLst>
                </a:gridCol>
                <a:gridCol w="658368">
                  <a:extLst>
                    <a:ext uri="{9D8B030D-6E8A-4147-A177-3AD203B41FA5}">
                      <a16:colId xmlns:a16="http://schemas.microsoft.com/office/drawing/2014/main" val="155526267"/>
                    </a:ext>
                  </a:extLst>
                </a:gridCol>
                <a:gridCol w="658368">
                  <a:extLst>
                    <a:ext uri="{9D8B030D-6E8A-4147-A177-3AD203B41FA5}">
                      <a16:colId xmlns:a16="http://schemas.microsoft.com/office/drawing/2014/main" val="4075251049"/>
                    </a:ext>
                  </a:extLst>
                </a:gridCol>
                <a:gridCol w="658368">
                  <a:extLst>
                    <a:ext uri="{9D8B030D-6E8A-4147-A177-3AD203B41FA5}">
                      <a16:colId xmlns:a16="http://schemas.microsoft.com/office/drawing/2014/main" val="424107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207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- 2018-03-21 11:30:37</a:t>
                      </a:r>
                      <a:r>
                        <a:rPr kumimoji="0" lang="de-DE" sz="1000" b="0" i="0" u="none" strike="noStrike" kern="1200" cap="none" spc="0" normalizeH="0" baseline="0" noProof="0">
                          <a:ln>
                            <a:noFill/>
                          </a:ln>
                          <a:solidFill>
                            <a:prstClr val="black"/>
                          </a:solidFill>
                          <a:effectLst/>
                          <a:uLnTx/>
                          <a:uFillTx/>
                          <a:latin typeface="+mn-lt"/>
                          <a:ea typeface="+mn-ea"/>
                          <a:cs typeface="+mn-cs"/>
                        </a:rPr>
                        <a:t>
Wir wünschen Ursula Theiler und ihrer Familie aus Stinatz viel Spaß mit ihrem neuen Hyundai KONA Comfort 1,0 T-GDi in der lässigen Außenfarbe velvet-dune mit spritzigen und sparsamen 88 kW / 120 PS ! 🤗😊
Fr. Theiler, wir wünschen Ihnen abertausende gute Kilometer und unfallfreie Fahrt mit Ihrem neuen KONA!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69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- 2018-03-20 18:00:00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Grodnau, Burgenland, Austria und zwar an Hans Peter Gasch mit seinem neuen Hyundai ix20 Europe in der lässigen Farbe phantom-black mit 66 kW / 90 PS ! 😋
Hr. Gasch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3903212"/>
                  </a:ext>
                </a:extLst>
              </a:tr>
            </a:tbl>
          </a:graphicData>
        </a:graphic>
      </p:graphicFrame>
      <p:sp>
        <p:nvSpPr>
          <p:cNvPr id="4" name="Text Placeholder 3">
            <a:extLst>
              <a:ext uri="{FF2B5EF4-FFF2-40B4-BE49-F238E27FC236}">
                <a16:creationId xmlns:a16="http://schemas.microsoft.com/office/drawing/2014/main" id="{9153B33F-96CB-4988-8C20-5151190064C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29476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B71F0-BF3C-4130-A973-B8C460BC3DBF}"/>
              </a:ext>
            </a:extLst>
          </p:cNvPr>
          <p:cNvSpPr>
            <a:spLocks noGrp="1"/>
          </p:cNvSpPr>
          <p:nvPr>
            <p:ph type="title"/>
          </p:nvPr>
        </p:nvSpPr>
        <p:spPr/>
        <p:txBody>
          <a:bodyPr/>
          <a:lstStyle/>
          <a:p>
            <a:r>
              <a:rPr lang="de-DE"/>
              <a:t>Eigene Beiträge (Postings) - 6 of 11</a:t>
            </a:r>
            <a:endParaRPr lang="en-US"/>
          </a:p>
        </p:txBody>
      </p:sp>
      <p:graphicFrame>
        <p:nvGraphicFramePr>
          <p:cNvPr id="5" name="Table Placeholder 4">
            <a:extLst>
              <a:ext uri="{FF2B5EF4-FFF2-40B4-BE49-F238E27FC236}">
                <a16:creationId xmlns:a16="http://schemas.microsoft.com/office/drawing/2014/main" id="{B579F363-9EBB-407C-AC78-373AC42E98F2}"/>
              </a:ext>
            </a:extLst>
          </p:cNvPr>
          <p:cNvGraphicFramePr>
            <a:graphicFrameLocks noGrp="1"/>
          </p:cNvGraphicFramePr>
          <p:nvPr>
            <p:ph type="tbl" sz="quarter" idx="13"/>
            <p:extLst>
              <p:ext uri="{D42A27DB-BD31-4B8C-83A1-F6EECF244321}">
                <p14:modId xmlns:p14="http://schemas.microsoft.com/office/powerpoint/2010/main" val="1799274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4604334"/>
                    </a:ext>
                  </a:extLst>
                </a:gridCol>
                <a:gridCol w="658368">
                  <a:extLst>
                    <a:ext uri="{9D8B030D-6E8A-4147-A177-3AD203B41FA5}">
                      <a16:colId xmlns:a16="http://schemas.microsoft.com/office/drawing/2014/main" val="983556923"/>
                    </a:ext>
                  </a:extLst>
                </a:gridCol>
                <a:gridCol w="658368">
                  <a:extLst>
                    <a:ext uri="{9D8B030D-6E8A-4147-A177-3AD203B41FA5}">
                      <a16:colId xmlns:a16="http://schemas.microsoft.com/office/drawing/2014/main" val="2329523145"/>
                    </a:ext>
                  </a:extLst>
                </a:gridCol>
                <a:gridCol w="658368">
                  <a:extLst>
                    <a:ext uri="{9D8B030D-6E8A-4147-A177-3AD203B41FA5}">
                      <a16:colId xmlns:a16="http://schemas.microsoft.com/office/drawing/2014/main" val="3618912216"/>
                    </a:ext>
                  </a:extLst>
                </a:gridCol>
                <a:gridCol w="658368">
                  <a:extLst>
                    <a:ext uri="{9D8B030D-6E8A-4147-A177-3AD203B41FA5}">
                      <a16:colId xmlns:a16="http://schemas.microsoft.com/office/drawing/2014/main" val="1612489362"/>
                    </a:ext>
                  </a:extLst>
                </a:gridCol>
                <a:gridCol w="658368">
                  <a:extLst>
                    <a:ext uri="{9D8B030D-6E8A-4147-A177-3AD203B41FA5}">
                      <a16:colId xmlns:a16="http://schemas.microsoft.com/office/drawing/2014/main" val="4247282022"/>
                    </a:ext>
                  </a:extLst>
                </a:gridCol>
                <a:gridCol w="658368">
                  <a:extLst>
                    <a:ext uri="{9D8B030D-6E8A-4147-A177-3AD203B41FA5}">
                      <a16:colId xmlns:a16="http://schemas.microsoft.com/office/drawing/2014/main" val="721176951"/>
                    </a:ext>
                  </a:extLst>
                </a:gridCol>
                <a:gridCol w="658368">
                  <a:extLst>
                    <a:ext uri="{9D8B030D-6E8A-4147-A177-3AD203B41FA5}">
                      <a16:colId xmlns:a16="http://schemas.microsoft.com/office/drawing/2014/main" val="1695367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0186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- 2018-03-19 18:00:00</a:t>
                      </a:r>
                      <a:r>
                        <a:rPr kumimoji="0" lang="de-DE" sz="1000" b="0" i="0" u="none" strike="noStrike" kern="1200" cap="none" spc="0" normalizeH="0" baseline="0" noProof="0">
                          <a:ln>
                            <a:noFill/>
                          </a:ln>
                          <a:solidFill>
                            <a:prstClr val="black"/>
                          </a:solidFill>
                          <a:effectLst/>
                          <a:uLnTx/>
                          <a:uFillTx/>
                          <a:latin typeface="+mn-lt"/>
                          <a:ea typeface="+mn-ea"/>
                          <a:cs typeface="+mn-cs"/>
                        </a:rPr>
                        <a:t>
Gute Fahrt an die Forstverwaltung Eberau mit dem neuen Toyota RAV4 Allrad Hybrid Lounge in der coolen Farbe anthrazit-metallic mit super-sparsamen Kombination aus einem 2,5-Liter-Benzinmotor und einem leistungsstarken Elektromotor. 🤗
Die Systemleistung von 145 kW (197 PS) und sein enormes Drehmoment beschleunigen ihn in nur 8,3 Sekunden von Null auf 100 km/h und bis zu einer Höchstgeschwindigkeit von 180 km/h – und das bei einem Verbrauch ab 4,9 Liter pro 100 km
und CO2-Emissionen ab nur 115 g/km*. 😎
Eine weitere Innovation ist der neue RAV4 Hybrid mit elektrischem Allradantrieb E-Four, der Ihnen selbst in anspruchsvollsten Fahrsituationen maximale Kontrolle garantiert und sich mit einer Anhängelast von 1.650 kg außerdem überaus nützlich macht.
Wir wünschen der Forstverwaltung abertausende gute Kilometer und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391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- 2018-03-18 18:04:00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Renato Poljak von den Oberwart Gunners viel Spaß mit seinem neuen Hyundai ix20 und viel Erfolg für die kommenden Spiele!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4129160"/>
                  </a:ext>
                </a:extLst>
              </a:tr>
            </a:tbl>
          </a:graphicData>
        </a:graphic>
      </p:graphicFrame>
      <p:sp>
        <p:nvSpPr>
          <p:cNvPr id="4" name="Text Placeholder 3">
            <a:extLst>
              <a:ext uri="{FF2B5EF4-FFF2-40B4-BE49-F238E27FC236}">
                <a16:creationId xmlns:a16="http://schemas.microsoft.com/office/drawing/2014/main" id="{2CE513DB-4FB5-47CC-BE41-9499E0F9B8A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444828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05017-36AC-4690-B6C5-BA10D36CB52B}"/>
              </a:ext>
            </a:extLst>
          </p:cNvPr>
          <p:cNvSpPr>
            <a:spLocks noGrp="1"/>
          </p:cNvSpPr>
          <p:nvPr>
            <p:ph type="title"/>
          </p:nvPr>
        </p:nvSpPr>
        <p:spPr/>
        <p:txBody>
          <a:bodyPr/>
          <a:lstStyle/>
          <a:p>
            <a:r>
              <a:rPr lang="de-DE"/>
              <a:t>Eigene Beiträge (Postings) - 7 of 11</a:t>
            </a:r>
            <a:endParaRPr lang="en-US"/>
          </a:p>
        </p:txBody>
      </p:sp>
      <p:graphicFrame>
        <p:nvGraphicFramePr>
          <p:cNvPr id="5" name="Table Placeholder 4">
            <a:extLst>
              <a:ext uri="{FF2B5EF4-FFF2-40B4-BE49-F238E27FC236}">
                <a16:creationId xmlns:a16="http://schemas.microsoft.com/office/drawing/2014/main" id="{38B67A07-6DAF-4499-8B51-B97A1246953B}"/>
              </a:ext>
            </a:extLst>
          </p:cNvPr>
          <p:cNvGraphicFramePr>
            <a:graphicFrameLocks noGrp="1"/>
          </p:cNvGraphicFramePr>
          <p:nvPr>
            <p:ph type="tbl" sz="quarter" idx="13"/>
            <p:extLst>
              <p:ext uri="{D42A27DB-BD31-4B8C-83A1-F6EECF244321}">
                <p14:modId xmlns:p14="http://schemas.microsoft.com/office/powerpoint/2010/main" val="1177353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3232088"/>
                    </a:ext>
                  </a:extLst>
                </a:gridCol>
                <a:gridCol w="658368">
                  <a:extLst>
                    <a:ext uri="{9D8B030D-6E8A-4147-A177-3AD203B41FA5}">
                      <a16:colId xmlns:a16="http://schemas.microsoft.com/office/drawing/2014/main" val="3512015324"/>
                    </a:ext>
                  </a:extLst>
                </a:gridCol>
                <a:gridCol w="658368">
                  <a:extLst>
                    <a:ext uri="{9D8B030D-6E8A-4147-A177-3AD203B41FA5}">
                      <a16:colId xmlns:a16="http://schemas.microsoft.com/office/drawing/2014/main" val="3230433863"/>
                    </a:ext>
                  </a:extLst>
                </a:gridCol>
                <a:gridCol w="658368">
                  <a:extLst>
                    <a:ext uri="{9D8B030D-6E8A-4147-A177-3AD203B41FA5}">
                      <a16:colId xmlns:a16="http://schemas.microsoft.com/office/drawing/2014/main" val="3894078334"/>
                    </a:ext>
                  </a:extLst>
                </a:gridCol>
                <a:gridCol w="658368">
                  <a:extLst>
                    <a:ext uri="{9D8B030D-6E8A-4147-A177-3AD203B41FA5}">
                      <a16:colId xmlns:a16="http://schemas.microsoft.com/office/drawing/2014/main" val="638969150"/>
                    </a:ext>
                  </a:extLst>
                </a:gridCol>
                <a:gridCol w="658368">
                  <a:extLst>
                    <a:ext uri="{9D8B030D-6E8A-4147-A177-3AD203B41FA5}">
                      <a16:colId xmlns:a16="http://schemas.microsoft.com/office/drawing/2014/main" val="4190531422"/>
                    </a:ext>
                  </a:extLst>
                </a:gridCol>
                <a:gridCol w="658368">
                  <a:extLst>
                    <a:ext uri="{9D8B030D-6E8A-4147-A177-3AD203B41FA5}">
                      <a16:colId xmlns:a16="http://schemas.microsoft.com/office/drawing/2014/main" val="2817240170"/>
                    </a:ext>
                  </a:extLst>
                </a:gridCol>
                <a:gridCol w="658368">
                  <a:extLst>
                    <a:ext uri="{9D8B030D-6E8A-4147-A177-3AD203B41FA5}">
                      <a16:colId xmlns:a16="http://schemas.microsoft.com/office/drawing/2014/main" val="225550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33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- 2018-03-18 11:00:00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Janisch aus Sankt Martin In Der Wart, Burgenland, Austria viel Spaß mit ihrem neuen Hyundai i20 Edition 25 in der lässigen Außenfarbe sleek-silver mit durchzugsstarken 85 PS ! 🙂
Fahrt vorsichtig, pass gut auf Euer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53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- 2018-03-17 18:30:00</a:t>
                      </a:r>
                      <a:r>
                        <a:rPr kumimoji="0" lang="en-US" sz="1000" b="0" i="0" u="none" strike="noStrike" kern="1200" cap="none" spc="0" normalizeH="0" baseline="0" noProof="0">
                          <a:ln>
                            <a:noFill/>
                          </a:ln>
                          <a:solidFill>
                            <a:prstClr val="black"/>
                          </a:solidFill>
                          <a:effectLst/>
                          <a:uLnTx/>
                          <a:uFillTx/>
                          <a:latin typeface="+mn-lt"/>
                          <a:ea typeface="+mn-ea"/>
                          <a:cs typeface="+mn-cs"/>
                        </a:rPr>
                        <a:t>
Lust mit einem neuen kleinen Flitzer in den Frühling zu starten? ☀️🌼🌈
Wir haben noch ein paar unserer Hyundai i10 Tageszulassungen auf Lager! 
⚪️ Hyundai i10 Edition 25 ⚪️  66 PS ⚪️ viele Extras ⚪️  nur € 8.990 oder ⚪ € 69,90 monatlich! ⚪️ 
Schreibt uns eine PN oder ruft uns an: 03352/34763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5860535"/>
                  </a:ext>
                </a:extLst>
              </a:tr>
            </a:tbl>
          </a:graphicData>
        </a:graphic>
      </p:graphicFrame>
      <p:sp>
        <p:nvSpPr>
          <p:cNvPr id="4" name="Text Placeholder 3">
            <a:extLst>
              <a:ext uri="{FF2B5EF4-FFF2-40B4-BE49-F238E27FC236}">
                <a16:creationId xmlns:a16="http://schemas.microsoft.com/office/drawing/2014/main" id="{5D554A46-EF9A-46C2-A358-E61C4B27262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984346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8DC2A-4B02-41FF-9043-DC3625CD4DC3}"/>
              </a:ext>
            </a:extLst>
          </p:cNvPr>
          <p:cNvSpPr>
            <a:spLocks noGrp="1"/>
          </p:cNvSpPr>
          <p:nvPr>
            <p:ph type="title"/>
          </p:nvPr>
        </p:nvSpPr>
        <p:spPr/>
        <p:txBody>
          <a:bodyPr/>
          <a:lstStyle/>
          <a:p>
            <a:r>
              <a:rPr lang="de-DE"/>
              <a:t>Eigene Beiträge (Postings) - 8 of 11</a:t>
            </a:r>
            <a:endParaRPr lang="en-US"/>
          </a:p>
        </p:txBody>
      </p:sp>
      <p:graphicFrame>
        <p:nvGraphicFramePr>
          <p:cNvPr id="5" name="Table Placeholder 4">
            <a:extLst>
              <a:ext uri="{FF2B5EF4-FFF2-40B4-BE49-F238E27FC236}">
                <a16:creationId xmlns:a16="http://schemas.microsoft.com/office/drawing/2014/main" id="{B6A3699A-9D06-49D9-8A6A-DFD7391AB8E9}"/>
              </a:ext>
            </a:extLst>
          </p:cNvPr>
          <p:cNvGraphicFramePr>
            <a:graphicFrameLocks noGrp="1"/>
          </p:cNvGraphicFramePr>
          <p:nvPr>
            <p:ph type="tbl" sz="quarter" idx="13"/>
            <p:extLst>
              <p:ext uri="{D42A27DB-BD31-4B8C-83A1-F6EECF244321}">
                <p14:modId xmlns:p14="http://schemas.microsoft.com/office/powerpoint/2010/main" val="310610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9269396"/>
                    </a:ext>
                  </a:extLst>
                </a:gridCol>
                <a:gridCol w="658368">
                  <a:extLst>
                    <a:ext uri="{9D8B030D-6E8A-4147-A177-3AD203B41FA5}">
                      <a16:colId xmlns:a16="http://schemas.microsoft.com/office/drawing/2014/main" val="1138970536"/>
                    </a:ext>
                  </a:extLst>
                </a:gridCol>
                <a:gridCol w="658368">
                  <a:extLst>
                    <a:ext uri="{9D8B030D-6E8A-4147-A177-3AD203B41FA5}">
                      <a16:colId xmlns:a16="http://schemas.microsoft.com/office/drawing/2014/main" val="1085776718"/>
                    </a:ext>
                  </a:extLst>
                </a:gridCol>
                <a:gridCol w="658368">
                  <a:extLst>
                    <a:ext uri="{9D8B030D-6E8A-4147-A177-3AD203B41FA5}">
                      <a16:colId xmlns:a16="http://schemas.microsoft.com/office/drawing/2014/main" val="2658508482"/>
                    </a:ext>
                  </a:extLst>
                </a:gridCol>
                <a:gridCol w="658368">
                  <a:extLst>
                    <a:ext uri="{9D8B030D-6E8A-4147-A177-3AD203B41FA5}">
                      <a16:colId xmlns:a16="http://schemas.microsoft.com/office/drawing/2014/main" val="2768267425"/>
                    </a:ext>
                  </a:extLst>
                </a:gridCol>
                <a:gridCol w="658368">
                  <a:extLst>
                    <a:ext uri="{9D8B030D-6E8A-4147-A177-3AD203B41FA5}">
                      <a16:colId xmlns:a16="http://schemas.microsoft.com/office/drawing/2014/main" val="2831296961"/>
                    </a:ext>
                  </a:extLst>
                </a:gridCol>
                <a:gridCol w="658368">
                  <a:extLst>
                    <a:ext uri="{9D8B030D-6E8A-4147-A177-3AD203B41FA5}">
                      <a16:colId xmlns:a16="http://schemas.microsoft.com/office/drawing/2014/main" val="3898284242"/>
                    </a:ext>
                  </a:extLst>
                </a:gridCol>
                <a:gridCol w="658368">
                  <a:extLst>
                    <a:ext uri="{9D8B030D-6E8A-4147-A177-3AD203B41FA5}">
                      <a16:colId xmlns:a16="http://schemas.microsoft.com/office/drawing/2014/main" val="202025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185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- 2018-03-17 17:00:00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Josef Pieler und Jennifer Pieler aus Litzelsdorf viel Spaß mit dem neuen Hyundai i20 Edition 25 in der  Außenfarbe polar-white mit spritzigen 83 PS ! 🤗🤗
Wir wünschen Dir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728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- 2018-03-17 07:51:41</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Feldkirchen (Kärnten) und zwar an Albert  Albers mit seinem neuen Hyundai i20 Edition 25 in der lässigen Farbe aqua-sparkling mit 61,7 kW / 84 PS ! 🤗
Hr. Albers, wir wünschen Ihnen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380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- 2018-03-16 11:43:00</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den neuen Hyundai KONA Elektro am Genfer Autosalon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292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- 2018-03-15 13:28:00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Frohnleiten und zwar an Udo Bernhardt mit seinem neuen Mercedes-Benz C200 mit spritzigen 163 PS ! 🙂🤗
Hr. Bernhardt, wir wünschen Ihnen abertausende gute Kilometer und unfallfreie Fahrt mit Ihrem neuen Mercedes!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3041538"/>
                  </a:ext>
                </a:extLst>
              </a:tr>
            </a:tbl>
          </a:graphicData>
        </a:graphic>
      </p:graphicFrame>
      <p:sp>
        <p:nvSpPr>
          <p:cNvPr id="4" name="Text Placeholder 3">
            <a:extLst>
              <a:ext uri="{FF2B5EF4-FFF2-40B4-BE49-F238E27FC236}">
                <a16:creationId xmlns:a16="http://schemas.microsoft.com/office/drawing/2014/main" id="{B81F08E3-6603-461F-BA98-336C780D8A6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95372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EC98-A38A-4067-8FBB-EFF06812E7C8}"/>
              </a:ext>
            </a:extLst>
          </p:cNvPr>
          <p:cNvSpPr>
            <a:spLocks noGrp="1"/>
          </p:cNvSpPr>
          <p:nvPr>
            <p:ph type="title"/>
          </p:nvPr>
        </p:nvSpPr>
        <p:spPr/>
        <p:txBody>
          <a:bodyPr/>
          <a:lstStyle/>
          <a:p>
            <a:r>
              <a:rPr lang="de-DE"/>
              <a:t>Eigene Beiträge (Postings) - 9 of 11</a:t>
            </a:r>
            <a:endParaRPr lang="en-US"/>
          </a:p>
        </p:txBody>
      </p:sp>
      <p:graphicFrame>
        <p:nvGraphicFramePr>
          <p:cNvPr id="5" name="Table Placeholder 4">
            <a:extLst>
              <a:ext uri="{FF2B5EF4-FFF2-40B4-BE49-F238E27FC236}">
                <a16:creationId xmlns:a16="http://schemas.microsoft.com/office/drawing/2014/main" id="{C33A36E4-FD72-48A8-8BE9-A7F7F012BE97}"/>
              </a:ext>
            </a:extLst>
          </p:cNvPr>
          <p:cNvGraphicFramePr>
            <a:graphicFrameLocks noGrp="1"/>
          </p:cNvGraphicFramePr>
          <p:nvPr>
            <p:ph type="tbl" sz="quarter" idx="13"/>
            <p:extLst>
              <p:ext uri="{D42A27DB-BD31-4B8C-83A1-F6EECF244321}">
                <p14:modId xmlns:p14="http://schemas.microsoft.com/office/powerpoint/2010/main" val="334837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923135"/>
                    </a:ext>
                  </a:extLst>
                </a:gridCol>
                <a:gridCol w="658368">
                  <a:extLst>
                    <a:ext uri="{9D8B030D-6E8A-4147-A177-3AD203B41FA5}">
                      <a16:colId xmlns:a16="http://schemas.microsoft.com/office/drawing/2014/main" val="3853507853"/>
                    </a:ext>
                  </a:extLst>
                </a:gridCol>
                <a:gridCol w="658368">
                  <a:extLst>
                    <a:ext uri="{9D8B030D-6E8A-4147-A177-3AD203B41FA5}">
                      <a16:colId xmlns:a16="http://schemas.microsoft.com/office/drawing/2014/main" val="2634145402"/>
                    </a:ext>
                  </a:extLst>
                </a:gridCol>
                <a:gridCol w="658368">
                  <a:extLst>
                    <a:ext uri="{9D8B030D-6E8A-4147-A177-3AD203B41FA5}">
                      <a16:colId xmlns:a16="http://schemas.microsoft.com/office/drawing/2014/main" val="3885583033"/>
                    </a:ext>
                  </a:extLst>
                </a:gridCol>
                <a:gridCol w="658368">
                  <a:extLst>
                    <a:ext uri="{9D8B030D-6E8A-4147-A177-3AD203B41FA5}">
                      <a16:colId xmlns:a16="http://schemas.microsoft.com/office/drawing/2014/main" val="3880375890"/>
                    </a:ext>
                  </a:extLst>
                </a:gridCol>
                <a:gridCol w="658368">
                  <a:extLst>
                    <a:ext uri="{9D8B030D-6E8A-4147-A177-3AD203B41FA5}">
                      <a16:colId xmlns:a16="http://schemas.microsoft.com/office/drawing/2014/main" val="1245056499"/>
                    </a:ext>
                  </a:extLst>
                </a:gridCol>
                <a:gridCol w="658368">
                  <a:extLst>
                    <a:ext uri="{9D8B030D-6E8A-4147-A177-3AD203B41FA5}">
                      <a16:colId xmlns:a16="http://schemas.microsoft.com/office/drawing/2014/main" val="4035247889"/>
                    </a:ext>
                  </a:extLst>
                </a:gridCol>
                <a:gridCol w="658368">
                  <a:extLst>
                    <a:ext uri="{9D8B030D-6E8A-4147-A177-3AD203B41FA5}">
                      <a16:colId xmlns:a16="http://schemas.microsoft.com/office/drawing/2014/main" val="3435739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482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- 2018-03-14 18:41:00</a:t>
                      </a:r>
                      <a:r>
                        <a:rPr kumimoji="0" lang="de-DE" sz="1000" b="0" i="0" u="none" strike="noStrike" kern="1200" cap="none" spc="0" normalizeH="0" baseline="0" noProof="0">
                          <a:ln>
                            <a:noFill/>
                          </a:ln>
                          <a:solidFill>
                            <a:prstClr val="black"/>
                          </a:solidFill>
                          <a:effectLst/>
                          <a:uLnTx/>
                          <a:uFillTx/>
                          <a:latin typeface="+mn-lt"/>
                          <a:ea typeface="+mn-ea"/>
                          <a:cs typeface="+mn-cs"/>
                        </a:rPr>
                        <a:t>
EIn kleiner Walkaround in Genf beim neuen Hyundai Santa Fe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943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- 2018-03-14 11:30:00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Tucson Comfort Benzin bei uns über die Ladentheke: Sein stolzer Besitzer Emil Tamandl freut sich sehr über seinen neuen Hyundai in der coolen Farbe micron-grey mit 97 kW / 132 PS ! 🤗
Wir wünschen Ihnen viel Spaß mit Ihrem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1262940"/>
                  </a:ext>
                </a:extLst>
              </a:tr>
            </a:tbl>
          </a:graphicData>
        </a:graphic>
      </p:graphicFrame>
      <p:sp>
        <p:nvSpPr>
          <p:cNvPr id="4" name="Text Placeholder 3">
            <a:extLst>
              <a:ext uri="{FF2B5EF4-FFF2-40B4-BE49-F238E27FC236}">
                <a16:creationId xmlns:a16="http://schemas.microsoft.com/office/drawing/2014/main" id="{65102CFC-53E2-4C3B-9C48-7692C7F1AA0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85402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23AEB-49A4-4887-B1D2-A191572C4E05}"/>
              </a:ext>
            </a:extLst>
          </p:cNvPr>
          <p:cNvSpPr>
            <a:spLocks noGrp="1"/>
          </p:cNvSpPr>
          <p:nvPr>
            <p:ph type="title"/>
          </p:nvPr>
        </p:nvSpPr>
        <p:spPr/>
        <p:txBody>
          <a:bodyPr/>
          <a:lstStyle/>
          <a:p>
            <a:r>
              <a:rPr lang="de-DE"/>
              <a:t>Eigene Beiträge (Postings) - 10 of 11</a:t>
            </a:r>
            <a:endParaRPr lang="en-US"/>
          </a:p>
        </p:txBody>
      </p:sp>
      <p:graphicFrame>
        <p:nvGraphicFramePr>
          <p:cNvPr id="5" name="Table Placeholder 4">
            <a:extLst>
              <a:ext uri="{FF2B5EF4-FFF2-40B4-BE49-F238E27FC236}">
                <a16:creationId xmlns:a16="http://schemas.microsoft.com/office/drawing/2014/main" id="{65DE6CC4-6E22-4689-A612-8A90194AA38D}"/>
              </a:ext>
            </a:extLst>
          </p:cNvPr>
          <p:cNvGraphicFramePr>
            <a:graphicFrameLocks noGrp="1"/>
          </p:cNvGraphicFramePr>
          <p:nvPr>
            <p:ph type="tbl" sz="quarter" idx="13"/>
            <p:extLst>
              <p:ext uri="{D42A27DB-BD31-4B8C-83A1-F6EECF244321}">
                <p14:modId xmlns:p14="http://schemas.microsoft.com/office/powerpoint/2010/main" val="2140886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7555225"/>
                    </a:ext>
                  </a:extLst>
                </a:gridCol>
                <a:gridCol w="658368">
                  <a:extLst>
                    <a:ext uri="{9D8B030D-6E8A-4147-A177-3AD203B41FA5}">
                      <a16:colId xmlns:a16="http://schemas.microsoft.com/office/drawing/2014/main" val="3264020259"/>
                    </a:ext>
                  </a:extLst>
                </a:gridCol>
                <a:gridCol w="658368">
                  <a:extLst>
                    <a:ext uri="{9D8B030D-6E8A-4147-A177-3AD203B41FA5}">
                      <a16:colId xmlns:a16="http://schemas.microsoft.com/office/drawing/2014/main" val="4106592216"/>
                    </a:ext>
                  </a:extLst>
                </a:gridCol>
                <a:gridCol w="658368">
                  <a:extLst>
                    <a:ext uri="{9D8B030D-6E8A-4147-A177-3AD203B41FA5}">
                      <a16:colId xmlns:a16="http://schemas.microsoft.com/office/drawing/2014/main" val="2635357737"/>
                    </a:ext>
                  </a:extLst>
                </a:gridCol>
                <a:gridCol w="658368">
                  <a:extLst>
                    <a:ext uri="{9D8B030D-6E8A-4147-A177-3AD203B41FA5}">
                      <a16:colId xmlns:a16="http://schemas.microsoft.com/office/drawing/2014/main" val="3428199658"/>
                    </a:ext>
                  </a:extLst>
                </a:gridCol>
                <a:gridCol w="658368">
                  <a:extLst>
                    <a:ext uri="{9D8B030D-6E8A-4147-A177-3AD203B41FA5}">
                      <a16:colId xmlns:a16="http://schemas.microsoft.com/office/drawing/2014/main" val="1888825979"/>
                    </a:ext>
                  </a:extLst>
                </a:gridCol>
                <a:gridCol w="658368">
                  <a:extLst>
                    <a:ext uri="{9D8B030D-6E8A-4147-A177-3AD203B41FA5}">
                      <a16:colId xmlns:a16="http://schemas.microsoft.com/office/drawing/2014/main" val="2975576507"/>
                    </a:ext>
                  </a:extLst>
                </a:gridCol>
                <a:gridCol w="658368">
                  <a:extLst>
                    <a:ext uri="{9D8B030D-6E8A-4147-A177-3AD203B41FA5}">
                      <a16:colId xmlns:a16="http://schemas.microsoft.com/office/drawing/2014/main" val="413516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415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- 2018-03-13 18:17:00</a:t>
                      </a:r>
                      <a:r>
                        <a:rPr kumimoji="0" lang="de-DE" sz="1000" b="0" i="0" u="none" strike="noStrike" kern="1200" cap="none" spc="0" normalizeH="0" baseline="0" noProof="0">
                          <a:ln>
                            <a:noFill/>
                          </a:ln>
                          <a:solidFill>
                            <a:prstClr val="black"/>
                          </a:solidFill>
                          <a:effectLst/>
                          <a:uLnTx/>
                          <a:uFillTx/>
                          <a:latin typeface="+mn-lt"/>
                          <a:ea typeface="+mn-ea"/>
                          <a:cs typeface="+mn-cs"/>
                        </a:rPr>
                        <a:t>
➡️➡️➡️ Bilder des neuen Toyota Auris!
Vorweg, der neue, dritte Toyota Auris wird in Europa weiterhin Auris heißen. Nicht Corolla, wie im Vorfeld der Premiere auf dem Genfer Autosalon spekuliert worden war. Außerdem wird Toyota das Modell weiterhin im britischen Werk Burnaston produzieren, Brexit hin oder her.
Name und Herkunft bleiben dem Auris also erhalten. Ansonsten ändert Toyota fast alles am kompakten Golf-Konkurrenten. Zunächst die Plattform: Wie bereits das Hybridmodell Prius und das SUV C-HR, zieht der Auris auf Toyotas modulare Plattform TNGA um.
Die neue Basis verändert die Proportionen und Fahreigenschaften des Kompakten. Der Schwerpunkt sinkt um zwei Zentimeter, der vordere Überhang schrumpft um zwei Zentimeter. Das sorgt laut Toyota für agilere Fahreigenschaften. Hinten federt der Auris per Mehrlenkerachse. Die Gürtellinie senkt Toyota gleich um 4,7 Zentimeter ab. Gemeinsam mit der kurzen, flachen Motorhaube soll dies vor allem die Sicht nach vorn verbessern.
Durchaus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3103958"/>
                  </a:ext>
                </a:extLst>
              </a:tr>
            </a:tbl>
          </a:graphicData>
        </a:graphic>
      </p:graphicFrame>
      <p:sp>
        <p:nvSpPr>
          <p:cNvPr id="4" name="Text Placeholder 3">
            <a:extLst>
              <a:ext uri="{FF2B5EF4-FFF2-40B4-BE49-F238E27FC236}">
                <a16:creationId xmlns:a16="http://schemas.microsoft.com/office/drawing/2014/main" id="{903F2AFE-4D7F-4BCC-896C-C716BFEC0CA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542573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E9A8E-24ED-4872-BE5F-E7444498ABC1}"/>
              </a:ext>
            </a:extLst>
          </p:cNvPr>
          <p:cNvSpPr>
            <a:spLocks noGrp="1"/>
          </p:cNvSpPr>
          <p:nvPr>
            <p:ph type="title"/>
          </p:nvPr>
        </p:nvSpPr>
        <p:spPr/>
        <p:txBody>
          <a:bodyPr/>
          <a:lstStyle/>
          <a:p>
            <a:r>
              <a:rPr lang="de-DE"/>
              <a:t>Eigene Beiträge (Postings) - 11 of 11</a:t>
            </a:r>
            <a:endParaRPr lang="en-US"/>
          </a:p>
        </p:txBody>
      </p:sp>
      <p:graphicFrame>
        <p:nvGraphicFramePr>
          <p:cNvPr id="5" name="Table Placeholder 4">
            <a:extLst>
              <a:ext uri="{FF2B5EF4-FFF2-40B4-BE49-F238E27FC236}">
                <a16:creationId xmlns:a16="http://schemas.microsoft.com/office/drawing/2014/main" id="{AFC93029-3BB3-4D89-91D9-6348DE9F7D7E}"/>
              </a:ext>
            </a:extLst>
          </p:cNvPr>
          <p:cNvGraphicFramePr>
            <a:graphicFrameLocks noGrp="1"/>
          </p:cNvGraphicFramePr>
          <p:nvPr>
            <p:ph type="tbl" sz="quarter" idx="13"/>
            <p:extLst>
              <p:ext uri="{D42A27DB-BD31-4B8C-83A1-F6EECF244321}">
                <p14:modId xmlns:p14="http://schemas.microsoft.com/office/powerpoint/2010/main" val="388827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8001758"/>
                    </a:ext>
                  </a:extLst>
                </a:gridCol>
                <a:gridCol w="658368">
                  <a:extLst>
                    <a:ext uri="{9D8B030D-6E8A-4147-A177-3AD203B41FA5}">
                      <a16:colId xmlns:a16="http://schemas.microsoft.com/office/drawing/2014/main" val="3297082544"/>
                    </a:ext>
                  </a:extLst>
                </a:gridCol>
                <a:gridCol w="658368">
                  <a:extLst>
                    <a:ext uri="{9D8B030D-6E8A-4147-A177-3AD203B41FA5}">
                      <a16:colId xmlns:a16="http://schemas.microsoft.com/office/drawing/2014/main" val="430313751"/>
                    </a:ext>
                  </a:extLst>
                </a:gridCol>
                <a:gridCol w="658368">
                  <a:extLst>
                    <a:ext uri="{9D8B030D-6E8A-4147-A177-3AD203B41FA5}">
                      <a16:colId xmlns:a16="http://schemas.microsoft.com/office/drawing/2014/main" val="3614389772"/>
                    </a:ext>
                  </a:extLst>
                </a:gridCol>
                <a:gridCol w="658368">
                  <a:extLst>
                    <a:ext uri="{9D8B030D-6E8A-4147-A177-3AD203B41FA5}">
                      <a16:colId xmlns:a16="http://schemas.microsoft.com/office/drawing/2014/main" val="786144139"/>
                    </a:ext>
                  </a:extLst>
                </a:gridCol>
                <a:gridCol w="658368">
                  <a:extLst>
                    <a:ext uri="{9D8B030D-6E8A-4147-A177-3AD203B41FA5}">
                      <a16:colId xmlns:a16="http://schemas.microsoft.com/office/drawing/2014/main" val="1362258368"/>
                    </a:ext>
                  </a:extLst>
                </a:gridCol>
                <a:gridCol w="658368">
                  <a:extLst>
                    <a:ext uri="{9D8B030D-6E8A-4147-A177-3AD203B41FA5}">
                      <a16:colId xmlns:a16="http://schemas.microsoft.com/office/drawing/2014/main" val="4084293856"/>
                    </a:ext>
                  </a:extLst>
                </a:gridCol>
                <a:gridCol w="658368">
                  <a:extLst>
                    <a:ext uri="{9D8B030D-6E8A-4147-A177-3AD203B41FA5}">
                      <a16:colId xmlns:a16="http://schemas.microsoft.com/office/drawing/2014/main" val="1087879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055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- 2018-03-12 18:30:00</a:t>
                      </a:r>
                      <a:r>
                        <a:rPr kumimoji="0" lang="en-US" sz="1000" b="0" i="0" u="none" strike="noStrike" kern="1200" cap="none" spc="0" normalizeH="0" baseline="0" noProof="0">
                          <a:ln>
                            <a:noFill/>
                          </a:ln>
                          <a:solidFill>
                            <a:prstClr val="black"/>
                          </a:solidFill>
                          <a:effectLst/>
                          <a:uLnTx/>
                          <a:uFillTx/>
                          <a:latin typeface="+mn-lt"/>
                          <a:ea typeface="+mn-ea"/>
                          <a:cs typeface="+mn-cs"/>
                        </a:rPr>
                        <a:t>
🔌⚡️ Ioniq Elektro - bei uns sofort verfügbar ⚡️🔌
Wusstet ihr, dass bei privater Nutzung beim Ioniq eine Förderung von bis zu € 4.300,- möglich ist? 💰😉
Hyundai Ioniq Elektro Premium, Neuwagen, € 32.390,-
⚡️🔌https://goo.gl/Nvzhwa
Hyundai Ioniq 1,6 GDi Hybrid Style, Vorführer, € 27.900,-
⚡️🔌 https://goo.gl/Pkavm3
Hyundai Ioniq Elektro Style, Vorführer, € 37.650,-
⚡️🔌https://goo.gl/i9MsNe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572518"/>
                  </a:ext>
                </a:extLst>
              </a:tr>
            </a:tbl>
          </a:graphicData>
        </a:graphic>
      </p:graphicFrame>
      <p:sp>
        <p:nvSpPr>
          <p:cNvPr id="4" name="Text Placeholder 3">
            <a:extLst>
              <a:ext uri="{FF2B5EF4-FFF2-40B4-BE49-F238E27FC236}">
                <a16:creationId xmlns:a16="http://schemas.microsoft.com/office/drawing/2014/main" id="{41AE08F4-4D77-4AAE-A3DB-F012C2F6850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478867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2C703-D6A4-4D15-B359-F54DEFDD7DF4}"/>
              </a:ext>
            </a:extLst>
          </p:cNvPr>
          <p:cNvSpPr>
            <a:spLocks noGrp="1"/>
          </p:cNvSpPr>
          <p:nvPr>
            <p:ph type="title"/>
          </p:nvPr>
        </p:nvSpPr>
        <p:spPr/>
        <p:txBody>
          <a:bodyPr/>
          <a:lstStyle/>
          <a:p>
            <a:r>
              <a:rPr lang="en-US"/>
              <a:t>Eigene Beiträge (Postings) + Reactions - 1 of 13</a:t>
            </a:r>
          </a:p>
        </p:txBody>
      </p:sp>
      <p:graphicFrame>
        <p:nvGraphicFramePr>
          <p:cNvPr id="5" name="Table Placeholder 4">
            <a:extLst>
              <a:ext uri="{FF2B5EF4-FFF2-40B4-BE49-F238E27FC236}">
                <a16:creationId xmlns:a16="http://schemas.microsoft.com/office/drawing/2014/main" id="{BED4E1D7-9B22-44E4-9DC9-7B6D73110A35}"/>
              </a:ext>
            </a:extLst>
          </p:cNvPr>
          <p:cNvGraphicFramePr>
            <a:graphicFrameLocks noGrp="1"/>
          </p:cNvGraphicFramePr>
          <p:nvPr>
            <p:ph type="tbl" sz="quarter" idx="13"/>
            <p:extLst>
              <p:ext uri="{D42A27DB-BD31-4B8C-83A1-F6EECF244321}">
                <p14:modId xmlns:p14="http://schemas.microsoft.com/office/powerpoint/2010/main" val="328529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9772263"/>
                    </a:ext>
                  </a:extLst>
                </a:gridCol>
                <a:gridCol w="822960">
                  <a:extLst>
                    <a:ext uri="{9D8B030D-6E8A-4147-A177-3AD203B41FA5}">
                      <a16:colId xmlns:a16="http://schemas.microsoft.com/office/drawing/2014/main" val="3954917166"/>
                    </a:ext>
                  </a:extLst>
                </a:gridCol>
                <a:gridCol w="822960">
                  <a:extLst>
                    <a:ext uri="{9D8B030D-6E8A-4147-A177-3AD203B41FA5}">
                      <a16:colId xmlns:a16="http://schemas.microsoft.com/office/drawing/2014/main" val="232388889"/>
                    </a:ext>
                  </a:extLst>
                </a:gridCol>
                <a:gridCol w="822960">
                  <a:extLst>
                    <a:ext uri="{9D8B030D-6E8A-4147-A177-3AD203B41FA5}">
                      <a16:colId xmlns:a16="http://schemas.microsoft.com/office/drawing/2014/main" val="2079819600"/>
                    </a:ext>
                  </a:extLst>
                </a:gridCol>
                <a:gridCol w="822960">
                  <a:extLst>
                    <a:ext uri="{9D8B030D-6E8A-4147-A177-3AD203B41FA5}">
                      <a16:colId xmlns:a16="http://schemas.microsoft.com/office/drawing/2014/main" val="2804323324"/>
                    </a:ext>
                  </a:extLst>
                </a:gridCol>
                <a:gridCol w="822960">
                  <a:extLst>
                    <a:ext uri="{9D8B030D-6E8A-4147-A177-3AD203B41FA5}">
                      <a16:colId xmlns:a16="http://schemas.microsoft.com/office/drawing/2014/main" val="1489127899"/>
                    </a:ext>
                  </a:extLst>
                </a:gridCol>
                <a:gridCol w="822960">
                  <a:extLst>
                    <a:ext uri="{9D8B030D-6E8A-4147-A177-3AD203B41FA5}">
                      <a16:colId xmlns:a16="http://schemas.microsoft.com/office/drawing/2014/main" val="2353543108"/>
                    </a:ext>
                  </a:extLst>
                </a:gridCol>
                <a:gridCol w="822960">
                  <a:extLst>
                    <a:ext uri="{9D8B030D-6E8A-4147-A177-3AD203B41FA5}">
                      <a16:colId xmlns:a16="http://schemas.microsoft.com/office/drawing/2014/main" val="22532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9256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- 2018-03-26 12:30:00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Manfred Kainz aus Oberwart viel Spaß mit seinem neuen Hyundai IONIQ Elektro Premium  in der lässigen Außenfarbe polar-white mit 88 kW / 120 PS! 🤗
Manfred, fahr vorsichtig, pass gut auf Dein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1544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- 2018-03-25 18:15:00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Monika Szabo aus Rotenturm an der Pinka  viel Spaß mit ihrem neuen Hyundai KONA Comfort 1,0 Turbo in der lässigen Außenfarbe ceramic-blue mit spritzigen und sparsamen 120 PS ! ☺️
Fr. Szabo, fahen Sie vorsichtig, passen Sie gut auf Ihr neues Auto auf und vorallem: Allzeit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19509840"/>
                  </a:ext>
                </a:extLst>
              </a:tr>
            </a:tbl>
          </a:graphicData>
        </a:graphic>
      </p:graphicFrame>
      <p:sp>
        <p:nvSpPr>
          <p:cNvPr id="4" name="Text Placeholder 3">
            <a:extLst>
              <a:ext uri="{FF2B5EF4-FFF2-40B4-BE49-F238E27FC236}">
                <a16:creationId xmlns:a16="http://schemas.microsoft.com/office/drawing/2014/main" id="{9F97E1F7-E43E-4C7E-981A-719C3ADA092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02478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B18CB-B4F2-4EAD-A5CB-CB904702DA86}"/>
              </a:ext>
            </a:extLst>
          </p:cNvPr>
          <p:cNvSpPr>
            <a:spLocks noGrp="1"/>
          </p:cNvSpPr>
          <p:nvPr>
            <p:ph type="title"/>
          </p:nvPr>
        </p:nvSpPr>
        <p:spPr/>
        <p:txBody>
          <a:bodyPr/>
          <a:lstStyle/>
          <a:p>
            <a:r>
              <a:rPr lang="en-US"/>
              <a:t>Eigene Beiträge (Postings) + Reactions - 2 of 13</a:t>
            </a:r>
          </a:p>
        </p:txBody>
      </p:sp>
      <p:graphicFrame>
        <p:nvGraphicFramePr>
          <p:cNvPr id="5" name="Table Placeholder 4">
            <a:extLst>
              <a:ext uri="{FF2B5EF4-FFF2-40B4-BE49-F238E27FC236}">
                <a16:creationId xmlns:a16="http://schemas.microsoft.com/office/drawing/2014/main" id="{A3499C52-FAB4-405B-84C6-6E95F9400697}"/>
              </a:ext>
            </a:extLst>
          </p:cNvPr>
          <p:cNvGraphicFramePr>
            <a:graphicFrameLocks noGrp="1"/>
          </p:cNvGraphicFramePr>
          <p:nvPr>
            <p:ph type="tbl" sz="quarter" idx="13"/>
            <p:extLst>
              <p:ext uri="{D42A27DB-BD31-4B8C-83A1-F6EECF244321}">
                <p14:modId xmlns:p14="http://schemas.microsoft.com/office/powerpoint/2010/main" val="3290517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4799760"/>
                    </a:ext>
                  </a:extLst>
                </a:gridCol>
                <a:gridCol w="822960">
                  <a:extLst>
                    <a:ext uri="{9D8B030D-6E8A-4147-A177-3AD203B41FA5}">
                      <a16:colId xmlns:a16="http://schemas.microsoft.com/office/drawing/2014/main" val="284958370"/>
                    </a:ext>
                  </a:extLst>
                </a:gridCol>
                <a:gridCol w="822960">
                  <a:extLst>
                    <a:ext uri="{9D8B030D-6E8A-4147-A177-3AD203B41FA5}">
                      <a16:colId xmlns:a16="http://schemas.microsoft.com/office/drawing/2014/main" val="933959414"/>
                    </a:ext>
                  </a:extLst>
                </a:gridCol>
                <a:gridCol w="822960">
                  <a:extLst>
                    <a:ext uri="{9D8B030D-6E8A-4147-A177-3AD203B41FA5}">
                      <a16:colId xmlns:a16="http://schemas.microsoft.com/office/drawing/2014/main" val="439363538"/>
                    </a:ext>
                  </a:extLst>
                </a:gridCol>
                <a:gridCol w="822960">
                  <a:extLst>
                    <a:ext uri="{9D8B030D-6E8A-4147-A177-3AD203B41FA5}">
                      <a16:colId xmlns:a16="http://schemas.microsoft.com/office/drawing/2014/main" val="3364281011"/>
                    </a:ext>
                  </a:extLst>
                </a:gridCol>
                <a:gridCol w="822960">
                  <a:extLst>
                    <a:ext uri="{9D8B030D-6E8A-4147-A177-3AD203B41FA5}">
                      <a16:colId xmlns:a16="http://schemas.microsoft.com/office/drawing/2014/main" val="2767412449"/>
                    </a:ext>
                  </a:extLst>
                </a:gridCol>
                <a:gridCol w="822960">
                  <a:extLst>
                    <a:ext uri="{9D8B030D-6E8A-4147-A177-3AD203B41FA5}">
                      <a16:colId xmlns:a16="http://schemas.microsoft.com/office/drawing/2014/main" val="472508795"/>
                    </a:ext>
                  </a:extLst>
                </a:gridCol>
                <a:gridCol w="822960">
                  <a:extLst>
                    <a:ext uri="{9D8B030D-6E8A-4147-A177-3AD203B41FA5}">
                      <a16:colId xmlns:a16="http://schemas.microsoft.com/office/drawing/2014/main" val="17696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5420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- 2018-03-25 12:26:00</a:t>
                      </a:r>
                      <a:r>
                        <a:rPr kumimoji="0" lang="de-DE" sz="1000" b="0" i="0" u="none" strike="noStrike" kern="1200" cap="none" spc="0" normalizeH="0" baseline="0" noProof="0">
                          <a:ln>
                            <a:noFill/>
                          </a:ln>
                          <a:solidFill>
                            <a:prstClr val="black"/>
                          </a:solidFill>
                          <a:effectLst/>
                          <a:uLnTx/>
                          <a:uFillTx/>
                          <a:latin typeface="+mn-lt"/>
                          <a:ea typeface="+mn-ea"/>
                          <a:cs typeface="+mn-cs"/>
                        </a:rPr>
                        <a:t>
Diese Woche feiert unsere Modellreihe Hilux ihren 50. Geburtstag! 🔝🎉🎊
In der Bilderserie kann man erkennen, wie sich der Toyota Hilux über den Lauf der Jahrzehnte in 8 Generationen verändert hat.
Der erste Hilux wurde im März 1968 veröffentlicht und besaß einen 1,4-Liter Benzinmotor mit 70 PS  und ein 4-Gang-Schaltgetriebe. Damals gab es nur 3 Sitzplätze, jedoch betrug die Zuladung schon 1.000-kg.
Happy Birthday Hilux!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023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- 2018-03-24 20:11:00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Monica Wilfinger aus Hartberg viel Spaß mit ihrem neuen Toyota C-HR C-lub 1,2-Turbo in der lässigen Außenfarbe metalstream-metallic mit 85 kW / 116 PS ! 🤗🤗
Fr. Wilfinger, wir wünschen Ihnen abertausende gute Kilometer und unfallfreie Fahrt mit Ihrem neuen C-HR!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1860287"/>
                  </a:ext>
                </a:extLst>
              </a:tr>
            </a:tbl>
          </a:graphicData>
        </a:graphic>
      </p:graphicFrame>
      <p:sp>
        <p:nvSpPr>
          <p:cNvPr id="4" name="Text Placeholder 3">
            <a:extLst>
              <a:ext uri="{FF2B5EF4-FFF2-40B4-BE49-F238E27FC236}">
                <a16:creationId xmlns:a16="http://schemas.microsoft.com/office/drawing/2014/main" id="{85AEA4CA-6A31-4038-88AD-810D74F0986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128511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6D89E-394A-40A8-B2B0-268FD079DECC}"/>
              </a:ext>
            </a:extLst>
          </p:cNvPr>
          <p:cNvSpPr>
            <a:spLocks noGrp="1"/>
          </p:cNvSpPr>
          <p:nvPr>
            <p:ph type="title"/>
          </p:nvPr>
        </p:nvSpPr>
        <p:spPr/>
        <p:txBody>
          <a:bodyPr/>
          <a:lstStyle/>
          <a:p>
            <a:r>
              <a:rPr lang="en-US"/>
              <a:t>Eigene Beiträge (Postings) + Reactions - 3 of 13</a:t>
            </a:r>
          </a:p>
        </p:txBody>
      </p:sp>
      <p:graphicFrame>
        <p:nvGraphicFramePr>
          <p:cNvPr id="5" name="Table Placeholder 4">
            <a:extLst>
              <a:ext uri="{FF2B5EF4-FFF2-40B4-BE49-F238E27FC236}">
                <a16:creationId xmlns:a16="http://schemas.microsoft.com/office/drawing/2014/main" id="{9911883E-D3FB-4ACF-AA62-BD4F0B715013}"/>
              </a:ext>
            </a:extLst>
          </p:cNvPr>
          <p:cNvGraphicFramePr>
            <a:graphicFrameLocks noGrp="1"/>
          </p:cNvGraphicFramePr>
          <p:nvPr>
            <p:ph type="tbl" sz="quarter" idx="13"/>
            <p:extLst>
              <p:ext uri="{D42A27DB-BD31-4B8C-83A1-F6EECF244321}">
                <p14:modId xmlns:p14="http://schemas.microsoft.com/office/powerpoint/2010/main" val="1452592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19310861"/>
                    </a:ext>
                  </a:extLst>
                </a:gridCol>
                <a:gridCol w="822960">
                  <a:extLst>
                    <a:ext uri="{9D8B030D-6E8A-4147-A177-3AD203B41FA5}">
                      <a16:colId xmlns:a16="http://schemas.microsoft.com/office/drawing/2014/main" val="2095478278"/>
                    </a:ext>
                  </a:extLst>
                </a:gridCol>
                <a:gridCol w="822960">
                  <a:extLst>
                    <a:ext uri="{9D8B030D-6E8A-4147-A177-3AD203B41FA5}">
                      <a16:colId xmlns:a16="http://schemas.microsoft.com/office/drawing/2014/main" val="4064847293"/>
                    </a:ext>
                  </a:extLst>
                </a:gridCol>
                <a:gridCol w="822960">
                  <a:extLst>
                    <a:ext uri="{9D8B030D-6E8A-4147-A177-3AD203B41FA5}">
                      <a16:colId xmlns:a16="http://schemas.microsoft.com/office/drawing/2014/main" val="1448183089"/>
                    </a:ext>
                  </a:extLst>
                </a:gridCol>
                <a:gridCol w="822960">
                  <a:extLst>
                    <a:ext uri="{9D8B030D-6E8A-4147-A177-3AD203B41FA5}">
                      <a16:colId xmlns:a16="http://schemas.microsoft.com/office/drawing/2014/main" val="470396165"/>
                    </a:ext>
                  </a:extLst>
                </a:gridCol>
                <a:gridCol w="822960">
                  <a:extLst>
                    <a:ext uri="{9D8B030D-6E8A-4147-A177-3AD203B41FA5}">
                      <a16:colId xmlns:a16="http://schemas.microsoft.com/office/drawing/2014/main" val="4068123526"/>
                    </a:ext>
                  </a:extLst>
                </a:gridCol>
                <a:gridCol w="822960">
                  <a:extLst>
                    <a:ext uri="{9D8B030D-6E8A-4147-A177-3AD203B41FA5}">
                      <a16:colId xmlns:a16="http://schemas.microsoft.com/office/drawing/2014/main" val="1977960658"/>
                    </a:ext>
                  </a:extLst>
                </a:gridCol>
                <a:gridCol w="822960">
                  <a:extLst>
                    <a:ext uri="{9D8B030D-6E8A-4147-A177-3AD203B41FA5}">
                      <a16:colId xmlns:a16="http://schemas.microsoft.com/office/drawing/2014/main" val="130862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9589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- 2018-03-24 13:20:20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641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- 2018-03-24 12:30:00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Oberdorf, Burgenland, Austria und zwar an Waltraud Halper mit ihrem neuen Hyundai i30 Edition 25 in der lässigen Farbe polar-white mit spritzigen und sparsamen 100 PS Benzin! 🤗
Fr. Halper, wir wünschen Ihnen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4933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- 2018-03-23 18:30:00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Marlena und Andreas Dietersdorfer aus Wien viel Spaß mit eurem neuen Hyundai i10 Edition 25 in der coolen Farbe polar-white mit 48 kW / 66 PS !🤣
Viel Spaß mit eurem neuen Weggefährten!😎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33039461"/>
                  </a:ext>
                </a:extLst>
              </a:tr>
            </a:tbl>
          </a:graphicData>
        </a:graphic>
      </p:graphicFrame>
      <p:sp>
        <p:nvSpPr>
          <p:cNvPr id="4" name="Text Placeholder 3">
            <a:extLst>
              <a:ext uri="{FF2B5EF4-FFF2-40B4-BE49-F238E27FC236}">
                <a16:creationId xmlns:a16="http://schemas.microsoft.com/office/drawing/2014/main" id="{BE0E170B-845B-49AA-8C85-DB84730586D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2413969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2560-B60F-4152-AC46-9004B5DD0E14}"/>
              </a:ext>
            </a:extLst>
          </p:cNvPr>
          <p:cNvSpPr>
            <a:spLocks noGrp="1"/>
          </p:cNvSpPr>
          <p:nvPr>
            <p:ph type="title"/>
          </p:nvPr>
        </p:nvSpPr>
        <p:spPr/>
        <p:txBody>
          <a:bodyPr/>
          <a:lstStyle/>
          <a:p>
            <a:r>
              <a:rPr lang="en-US"/>
              <a:t>Eigene Beiträge (Postings) + Reactions - 4 of 13</a:t>
            </a:r>
          </a:p>
        </p:txBody>
      </p:sp>
      <p:graphicFrame>
        <p:nvGraphicFramePr>
          <p:cNvPr id="5" name="Table Placeholder 4">
            <a:extLst>
              <a:ext uri="{FF2B5EF4-FFF2-40B4-BE49-F238E27FC236}">
                <a16:creationId xmlns:a16="http://schemas.microsoft.com/office/drawing/2014/main" id="{5B5E9BEC-5E89-40CD-B469-6B27F350A3FB}"/>
              </a:ext>
            </a:extLst>
          </p:cNvPr>
          <p:cNvGraphicFramePr>
            <a:graphicFrameLocks noGrp="1"/>
          </p:cNvGraphicFramePr>
          <p:nvPr>
            <p:ph type="tbl" sz="quarter" idx="13"/>
            <p:extLst>
              <p:ext uri="{D42A27DB-BD31-4B8C-83A1-F6EECF244321}">
                <p14:modId xmlns:p14="http://schemas.microsoft.com/office/powerpoint/2010/main" val="308999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1233068"/>
                    </a:ext>
                  </a:extLst>
                </a:gridCol>
                <a:gridCol w="822960">
                  <a:extLst>
                    <a:ext uri="{9D8B030D-6E8A-4147-A177-3AD203B41FA5}">
                      <a16:colId xmlns:a16="http://schemas.microsoft.com/office/drawing/2014/main" val="1804902757"/>
                    </a:ext>
                  </a:extLst>
                </a:gridCol>
                <a:gridCol w="822960">
                  <a:extLst>
                    <a:ext uri="{9D8B030D-6E8A-4147-A177-3AD203B41FA5}">
                      <a16:colId xmlns:a16="http://schemas.microsoft.com/office/drawing/2014/main" val="3188234495"/>
                    </a:ext>
                  </a:extLst>
                </a:gridCol>
                <a:gridCol w="822960">
                  <a:extLst>
                    <a:ext uri="{9D8B030D-6E8A-4147-A177-3AD203B41FA5}">
                      <a16:colId xmlns:a16="http://schemas.microsoft.com/office/drawing/2014/main" val="3332552314"/>
                    </a:ext>
                  </a:extLst>
                </a:gridCol>
                <a:gridCol w="822960">
                  <a:extLst>
                    <a:ext uri="{9D8B030D-6E8A-4147-A177-3AD203B41FA5}">
                      <a16:colId xmlns:a16="http://schemas.microsoft.com/office/drawing/2014/main" val="1907549172"/>
                    </a:ext>
                  </a:extLst>
                </a:gridCol>
                <a:gridCol w="822960">
                  <a:extLst>
                    <a:ext uri="{9D8B030D-6E8A-4147-A177-3AD203B41FA5}">
                      <a16:colId xmlns:a16="http://schemas.microsoft.com/office/drawing/2014/main" val="2833002040"/>
                    </a:ext>
                  </a:extLst>
                </a:gridCol>
                <a:gridCol w="822960">
                  <a:extLst>
                    <a:ext uri="{9D8B030D-6E8A-4147-A177-3AD203B41FA5}">
                      <a16:colId xmlns:a16="http://schemas.microsoft.com/office/drawing/2014/main" val="1104298878"/>
                    </a:ext>
                  </a:extLst>
                </a:gridCol>
                <a:gridCol w="822960">
                  <a:extLst>
                    <a:ext uri="{9D8B030D-6E8A-4147-A177-3AD203B41FA5}">
                      <a16:colId xmlns:a16="http://schemas.microsoft.com/office/drawing/2014/main" val="3886927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1012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- 2018-03-23 11:57:00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Raphael und Melanie Wagner aus Grafenschachen viel Spaß mit dem neuen Hyundai i10 Edition 25 in der coolen Farbe polar-white mit 48 kW / 66 PS !😀😀
Viel Spaß mit Eurem neuen Weggefährten!🤗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614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- 2018-03-22 18:02:00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Kohfidisch und zwar an Christian Galfusz mit seinem neuen Toyota Hilux Automatik Executive in der lässigen Farbe mit 125 kW / 171 PS ! 😀😀
Wie immer unfallfreie Fahrt - wir wünschen tolle Erlebnisse mit Deinem neuen Weggefährten!😎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7514054"/>
                  </a:ext>
                </a:extLst>
              </a:tr>
            </a:tbl>
          </a:graphicData>
        </a:graphic>
      </p:graphicFrame>
      <p:sp>
        <p:nvSpPr>
          <p:cNvPr id="4" name="Text Placeholder 3">
            <a:extLst>
              <a:ext uri="{FF2B5EF4-FFF2-40B4-BE49-F238E27FC236}">
                <a16:creationId xmlns:a16="http://schemas.microsoft.com/office/drawing/2014/main" id="{1C7EE5F4-2948-4538-97E9-C3409DAE54A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634786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F0A6D-5635-46F9-91F0-5823F63346BE}"/>
              </a:ext>
            </a:extLst>
          </p:cNvPr>
          <p:cNvSpPr>
            <a:spLocks noGrp="1"/>
          </p:cNvSpPr>
          <p:nvPr>
            <p:ph type="title"/>
          </p:nvPr>
        </p:nvSpPr>
        <p:spPr/>
        <p:txBody>
          <a:bodyPr/>
          <a:lstStyle/>
          <a:p>
            <a:r>
              <a:rPr lang="en-US"/>
              <a:t>Eigene Beiträge (Postings) + Reactions - 5 of 13</a:t>
            </a:r>
          </a:p>
        </p:txBody>
      </p:sp>
      <p:graphicFrame>
        <p:nvGraphicFramePr>
          <p:cNvPr id="5" name="Table Placeholder 4">
            <a:extLst>
              <a:ext uri="{FF2B5EF4-FFF2-40B4-BE49-F238E27FC236}">
                <a16:creationId xmlns:a16="http://schemas.microsoft.com/office/drawing/2014/main" id="{51B0444F-8698-4DD5-8A9F-861A0294649D}"/>
              </a:ext>
            </a:extLst>
          </p:cNvPr>
          <p:cNvGraphicFramePr>
            <a:graphicFrameLocks noGrp="1"/>
          </p:cNvGraphicFramePr>
          <p:nvPr>
            <p:ph type="tbl" sz="quarter" idx="13"/>
            <p:extLst>
              <p:ext uri="{D42A27DB-BD31-4B8C-83A1-F6EECF244321}">
                <p14:modId xmlns:p14="http://schemas.microsoft.com/office/powerpoint/2010/main" val="355889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620393"/>
                    </a:ext>
                  </a:extLst>
                </a:gridCol>
                <a:gridCol w="822960">
                  <a:extLst>
                    <a:ext uri="{9D8B030D-6E8A-4147-A177-3AD203B41FA5}">
                      <a16:colId xmlns:a16="http://schemas.microsoft.com/office/drawing/2014/main" val="1062589713"/>
                    </a:ext>
                  </a:extLst>
                </a:gridCol>
                <a:gridCol w="822960">
                  <a:extLst>
                    <a:ext uri="{9D8B030D-6E8A-4147-A177-3AD203B41FA5}">
                      <a16:colId xmlns:a16="http://schemas.microsoft.com/office/drawing/2014/main" val="3619459848"/>
                    </a:ext>
                  </a:extLst>
                </a:gridCol>
                <a:gridCol w="822960">
                  <a:extLst>
                    <a:ext uri="{9D8B030D-6E8A-4147-A177-3AD203B41FA5}">
                      <a16:colId xmlns:a16="http://schemas.microsoft.com/office/drawing/2014/main" val="2272131688"/>
                    </a:ext>
                  </a:extLst>
                </a:gridCol>
                <a:gridCol w="822960">
                  <a:extLst>
                    <a:ext uri="{9D8B030D-6E8A-4147-A177-3AD203B41FA5}">
                      <a16:colId xmlns:a16="http://schemas.microsoft.com/office/drawing/2014/main" val="1180771359"/>
                    </a:ext>
                  </a:extLst>
                </a:gridCol>
                <a:gridCol w="822960">
                  <a:extLst>
                    <a:ext uri="{9D8B030D-6E8A-4147-A177-3AD203B41FA5}">
                      <a16:colId xmlns:a16="http://schemas.microsoft.com/office/drawing/2014/main" val="3066384865"/>
                    </a:ext>
                  </a:extLst>
                </a:gridCol>
                <a:gridCol w="822960">
                  <a:extLst>
                    <a:ext uri="{9D8B030D-6E8A-4147-A177-3AD203B41FA5}">
                      <a16:colId xmlns:a16="http://schemas.microsoft.com/office/drawing/2014/main" val="1644568564"/>
                    </a:ext>
                  </a:extLst>
                </a:gridCol>
                <a:gridCol w="822960">
                  <a:extLst>
                    <a:ext uri="{9D8B030D-6E8A-4147-A177-3AD203B41FA5}">
                      <a16:colId xmlns:a16="http://schemas.microsoft.com/office/drawing/2014/main" val="359954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0321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- 2018-03-22 11:30:00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Andrei Matei aus Steinberg-Dörfl viel Spaß mit seinem neuen BMW 320d xDrive Touring mit 130 kW / 177 PS !🤗🤗
Wie immer unfallfreie Fahrt - wir wünschen tolle Erlebnisse mit Ihrem neuen Weggefährten!😁😁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602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- 2018-03-21 18:00:00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Kombi - PD Edition 25 bei uns über die Ladentheke: Sein stolzer Besitzer Johann Heinisch aus Eisenzicken freut sich sehr über seinen neuen Hyundai in der lässigen Farbe micron-grey mit 73 kW / 100 PS ! 😁
Hr. Heinisch, wir wünschen Ihnen abertausende gute Kilometer und unfallfreie Fahrt mit Ihrem neuen Hyundai.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4675402"/>
                  </a:ext>
                </a:extLst>
              </a:tr>
            </a:tbl>
          </a:graphicData>
        </a:graphic>
      </p:graphicFrame>
      <p:sp>
        <p:nvSpPr>
          <p:cNvPr id="4" name="Text Placeholder 3">
            <a:extLst>
              <a:ext uri="{FF2B5EF4-FFF2-40B4-BE49-F238E27FC236}">
                <a16:creationId xmlns:a16="http://schemas.microsoft.com/office/drawing/2014/main" id="{A714BE32-C082-4CD4-AFCB-F95BD50B44A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21269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0F35E-AFAC-42CA-9AD0-91D1EE0AC65E}"/>
              </a:ext>
            </a:extLst>
          </p:cNvPr>
          <p:cNvSpPr>
            <a:spLocks noGrp="1"/>
          </p:cNvSpPr>
          <p:nvPr>
            <p:ph type="title"/>
          </p:nvPr>
        </p:nvSpPr>
        <p:spPr/>
        <p:txBody>
          <a:bodyPr/>
          <a:lstStyle/>
          <a:p>
            <a:r>
              <a:rPr lang="en-US"/>
              <a:t>Eigene Beiträge (Postings) + Reactions - 6 of 13</a:t>
            </a:r>
          </a:p>
        </p:txBody>
      </p:sp>
      <p:graphicFrame>
        <p:nvGraphicFramePr>
          <p:cNvPr id="5" name="Table Placeholder 4">
            <a:extLst>
              <a:ext uri="{FF2B5EF4-FFF2-40B4-BE49-F238E27FC236}">
                <a16:creationId xmlns:a16="http://schemas.microsoft.com/office/drawing/2014/main" id="{A71C1057-9E94-4968-9250-23307C3EB753}"/>
              </a:ext>
            </a:extLst>
          </p:cNvPr>
          <p:cNvGraphicFramePr>
            <a:graphicFrameLocks noGrp="1"/>
          </p:cNvGraphicFramePr>
          <p:nvPr>
            <p:ph type="tbl" sz="quarter" idx="13"/>
            <p:extLst>
              <p:ext uri="{D42A27DB-BD31-4B8C-83A1-F6EECF244321}">
                <p14:modId xmlns:p14="http://schemas.microsoft.com/office/powerpoint/2010/main" val="250377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8939776"/>
                    </a:ext>
                  </a:extLst>
                </a:gridCol>
                <a:gridCol w="822960">
                  <a:extLst>
                    <a:ext uri="{9D8B030D-6E8A-4147-A177-3AD203B41FA5}">
                      <a16:colId xmlns:a16="http://schemas.microsoft.com/office/drawing/2014/main" val="1451809707"/>
                    </a:ext>
                  </a:extLst>
                </a:gridCol>
                <a:gridCol w="822960">
                  <a:extLst>
                    <a:ext uri="{9D8B030D-6E8A-4147-A177-3AD203B41FA5}">
                      <a16:colId xmlns:a16="http://schemas.microsoft.com/office/drawing/2014/main" val="3132489610"/>
                    </a:ext>
                  </a:extLst>
                </a:gridCol>
                <a:gridCol w="822960">
                  <a:extLst>
                    <a:ext uri="{9D8B030D-6E8A-4147-A177-3AD203B41FA5}">
                      <a16:colId xmlns:a16="http://schemas.microsoft.com/office/drawing/2014/main" val="416150593"/>
                    </a:ext>
                  </a:extLst>
                </a:gridCol>
                <a:gridCol w="822960">
                  <a:extLst>
                    <a:ext uri="{9D8B030D-6E8A-4147-A177-3AD203B41FA5}">
                      <a16:colId xmlns:a16="http://schemas.microsoft.com/office/drawing/2014/main" val="1219309198"/>
                    </a:ext>
                  </a:extLst>
                </a:gridCol>
                <a:gridCol w="822960">
                  <a:extLst>
                    <a:ext uri="{9D8B030D-6E8A-4147-A177-3AD203B41FA5}">
                      <a16:colId xmlns:a16="http://schemas.microsoft.com/office/drawing/2014/main" val="3643183130"/>
                    </a:ext>
                  </a:extLst>
                </a:gridCol>
                <a:gridCol w="822960">
                  <a:extLst>
                    <a:ext uri="{9D8B030D-6E8A-4147-A177-3AD203B41FA5}">
                      <a16:colId xmlns:a16="http://schemas.microsoft.com/office/drawing/2014/main" val="236998538"/>
                    </a:ext>
                  </a:extLst>
                </a:gridCol>
                <a:gridCol w="822960">
                  <a:extLst>
                    <a:ext uri="{9D8B030D-6E8A-4147-A177-3AD203B41FA5}">
                      <a16:colId xmlns:a16="http://schemas.microsoft.com/office/drawing/2014/main" val="296327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939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- 2018-03-21 11:30:37</a:t>
                      </a:r>
                      <a:r>
                        <a:rPr kumimoji="0" lang="de-DE" sz="1000" b="0" i="0" u="none" strike="noStrike" kern="1200" cap="none" spc="0" normalizeH="0" baseline="0" noProof="0">
                          <a:ln>
                            <a:noFill/>
                          </a:ln>
                          <a:solidFill>
                            <a:prstClr val="black"/>
                          </a:solidFill>
                          <a:effectLst/>
                          <a:uLnTx/>
                          <a:uFillTx/>
                          <a:latin typeface="+mn-lt"/>
                          <a:ea typeface="+mn-ea"/>
                          <a:cs typeface="+mn-cs"/>
                        </a:rPr>
                        <a:t>
Wir wünschen Ursula Theiler und ihrer Familie aus Stinatz viel Spaß mit ihrem neuen Hyundai KONA Comfort 1,0 T-GDi in der lässigen Außenfarbe velvet-dune mit spritzigen und sparsamen 88 kW / 120 PS ! 🤗😊
Fr. Theiler, wir wünschen Ihnen abertausende gute Kilometer und unfallfreie Fahrt mit Ihrem neuen KONA!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7135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- 2018-03-20 18:00:00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Grodnau, Burgenland, Austria und zwar an Hans Peter Gasch mit seinem neuen Hyundai ix20 Europe in der lässigen Farbe phantom-black mit 66 kW / 90 PS ! 😋
Hr. Gasch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8874563"/>
                  </a:ext>
                </a:extLst>
              </a:tr>
            </a:tbl>
          </a:graphicData>
        </a:graphic>
      </p:graphicFrame>
      <p:sp>
        <p:nvSpPr>
          <p:cNvPr id="4" name="Text Placeholder 3">
            <a:extLst>
              <a:ext uri="{FF2B5EF4-FFF2-40B4-BE49-F238E27FC236}">
                <a16:creationId xmlns:a16="http://schemas.microsoft.com/office/drawing/2014/main" id="{183A561A-F7C2-4D2A-BED2-5298376FA8D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7776180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4DD87-C273-442D-BAC1-99EC0A6A61CE}"/>
              </a:ext>
            </a:extLst>
          </p:cNvPr>
          <p:cNvSpPr>
            <a:spLocks noGrp="1"/>
          </p:cNvSpPr>
          <p:nvPr>
            <p:ph type="title"/>
          </p:nvPr>
        </p:nvSpPr>
        <p:spPr/>
        <p:txBody>
          <a:bodyPr/>
          <a:lstStyle/>
          <a:p>
            <a:r>
              <a:rPr lang="en-US"/>
              <a:t>Eigene Beiträge (Postings) + Reactions - 7 of 13</a:t>
            </a:r>
          </a:p>
        </p:txBody>
      </p:sp>
      <p:graphicFrame>
        <p:nvGraphicFramePr>
          <p:cNvPr id="5" name="Table Placeholder 4">
            <a:extLst>
              <a:ext uri="{FF2B5EF4-FFF2-40B4-BE49-F238E27FC236}">
                <a16:creationId xmlns:a16="http://schemas.microsoft.com/office/drawing/2014/main" id="{EEFA9556-A388-4AE5-8E37-18F2FC310C4B}"/>
              </a:ext>
            </a:extLst>
          </p:cNvPr>
          <p:cNvGraphicFramePr>
            <a:graphicFrameLocks noGrp="1"/>
          </p:cNvGraphicFramePr>
          <p:nvPr>
            <p:ph type="tbl" sz="quarter" idx="13"/>
            <p:extLst>
              <p:ext uri="{D42A27DB-BD31-4B8C-83A1-F6EECF244321}">
                <p14:modId xmlns:p14="http://schemas.microsoft.com/office/powerpoint/2010/main" val="24499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3965963"/>
                    </a:ext>
                  </a:extLst>
                </a:gridCol>
                <a:gridCol w="822960">
                  <a:extLst>
                    <a:ext uri="{9D8B030D-6E8A-4147-A177-3AD203B41FA5}">
                      <a16:colId xmlns:a16="http://schemas.microsoft.com/office/drawing/2014/main" val="1474021652"/>
                    </a:ext>
                  </a:extLst>
                </a:gridCol>
                <a:gridCol w="822960">
                  <a:extLst>
                    <a:ext uri="{9D8B030D-6E8A-4147-A177-3AD203B41FA5}">
                      <a16:colId xmlns:a16="http://schemas.microsoft.com/office/drawing/2014/main" val="424944435"/>
                    </a:ext>
                  </a:extLst>
                </a:gridCol>
                <a:gridCol w="822960">
                  <a:extLst>
                    <a:ext uri="{9D8B030D-6E8A-4147-A177-3AD203B41FA5}">
                      <a16:colId xmlns:a16="http://schemas.microsoft.com/office/drawing/2014/main" val="2176297254"/>
                    </a:ext>
                  </a:extLst>
                </a:gridCol>
                <a:gridCol w="822960">
                  <a:extLst>
                    <a:ext uri="{9D8B030D-6E8A-4147-A177-3AD203B41FA5}">
                      <a16:colId xmlns:a16="http://schemas.microsoft.com/office/drawing/2014/main" val="3723475156"/>
                    </a:ext>
                  </a:extLst>
                </a:gridCol>
                <a:gridCol w="822960">
                  <a:extLst>
                    <a:ext uri="{9D8B030D-6E8A-4147-A177-3AD203B41FA5}">
                      <a16:colId xmlns:a16="http://schemas.microsoft.com/office/drawing/2014/main" val="949764573"/>
                    </a:ext>
                  </a:extLst>
                </a:gridCol>
                <a:gridCol w="822960">
                  <a:extLst>
                    <a:ext uri="{9D8B030D-6E8A-4147-A177-3AD203B41FA5}">
                      <a16:colId xmlns:a16="http://schemas.microsoft.com/office/drawing/2014/main" val="1603096945"/>
                    </a:ext>
                  </a:extLst>
                </a:gridCol>
                <a:gridCol w="822960">
                  <a:extLst>
                    <a:ext uri="{9D8B030D-6E8A-4147-A177-3AD203B41FA5}">
                      <a16:colId xmlns:a16="http://schemas.microsoft.com/office/drawing/2014/main" val="23900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1416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- 2018-03-19 18:00:00</a:t>
                      </a:r>
                      <a:r>
                        <a:rPr kumimoji="0" lang="de-DE" sz="1000" b="0" i="0" u="none" strike="noStrike" kern="1200" cap="none" spc="0" normalizeH="0" baseline="0" noProof="0">
                          <a:ln>
                            <a:noFill/>
                          </a:ln>
                          <a:solidFill>
                            <a:prstClr val="black"/>
                          </a:solidFill>
                          <a:effectLst/>
                          <a:uLnTx/>
                          <a:uFillTx/>
                          <a:latin typeface="+mn-lt"/>
                          <a:ea typeface="+mn-ea"/>
                          <a:cs typeface="+mn-cs"/>
                        </a:rPr>
                        <a:t>
Gute Fahrt an die Forstverwaltung Eberau mit dem neuen Toyota RAV4 Allrad Hybrid Lounge in der coolen Farbe anthrazit-metallic mit super-sparsamen Kombination aus einem 2,5-Liter-Benzinmotor und einem leistungsstarken Elektromotor. 🤗
Die Systemleistung von 145 kW (197 PS) und sein enormes Drehmoment beschleunigen ihn in nur 8,3 Sekunden von Null auf 100 km/h und bis zu einer Höchstgeschwindigkeit von 180 km/h – und das bei einem Verbrauch ab 4,9 Liter pro 100 km
und CO2-Emissionen ab nur 115 g/km*. 😎
Eine weitere Innovation ist der neue RAV4 Hybrid mit elektrischem Allradantrieb E-Four, der Ihnen selbst in anspruchsvollsten Fahrsituationen maximale Kontrolle garantiert und sich mit einer Anhängelast von 1.650 kg außerdem überaus nützlich macht.
Wir wünschen der Forstverwaltung abertausende gute Kilometer und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7256191"/>
                  </a:ext>
                </a:extLst>
              </a:tr>
            </a:tbl>
          </a:graphicData>
        </a:graphic>
      </p:graphicFrame>
      <p:sp>
        <p:nvSpPr>
          <p:cNvPr id="4" name="Text Placeholder 3">
            <a:extLst>
              <a:ext uri="{FF2B5EF4-FFF2-40B4-BE49-F238E27FC236}">
                <a16:creationId xmlns:a16="http://schemas.microsoft.com/office/drawing/2014/main" id="{DA43E032-FD62-4A9E-B58E-D95887CDDA1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9553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939E4-648E-4A1C-B119-A1EAE1A65032}"/>
              </a:ext>
            </a:extLst>
          </p:cNvPr>
          <p:cNvSpPr>
            <a:spLocks noGrp="1"/>
          </p:cNvSpPr>
          <p:nvPr>
            <p:ph type="title"/>
          </p:nvPr>
        </p:nvSpPr>
        <p:spPr/>
        <p:txBody>
          <a:bodyPr/>
          <a:lstStyle/>
          <a:p>
            <a:r>
              <a:rPr lang="en-US"/>
              <a:t>Eigene Beiträge (Postings) + Reactions - 8 of 13</a:t>
            </a:r>
          </a:p>
        </p:txBody>
      </p:sp>
      <p:graphicFrame>
        <p:nvGraphicFramePr>
          <p:cNvPr id="5" name="Table Placeholder 4">
            <a:extLst>
              <a:ext uri="{FF2B5EF4-FFF2-40B4-BE49-F238E27FC236}">
                <a16:creationId xmlns:a16="http://schemas.microsoft.com/office/drawing/2014/main" id="{8D95C250-0AD7-40C3-8528-026AD0CD306C}"/>
              </a:ext>
            </a:extLst>
          </p:cNvPr>
          <p:cNvGraphicFramePr>
            <a:graphicFrameLocks noGrp="1"/>
          </p:cNvGraphicFramePr>
          <p:nvPr>
            <p:ph type="tbl" sz="quarter" idx="13"/>
            <p:extLst>
              <p:ext uri="{D42A27DB-BD31-4B8C-83A1-F6EECF244321}">
                <p14:modId xmlns:p14="http://schemas.microsoft.com/office/powerpoint/2010/main" val="63999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3559832"/>
                    </a:ext>
                  </a:extLst>
                </a:gridCol>
                <a:gridCol w="822960">
                  <a:extLst>
                    <a:ext uri="{9D8B030D-6E8A-4147-A177-3AD203B41FA5}">
                      <a16:colId xmlns:a16="http://schemas.microsoft.com/office/drawing/2014/main" val="221719294"/>
                    </a:ext>
                  </a:extLst>
                </a:gridCol>
                <a:gridCol w="822960">
                  <a:extLst>
                    <a:ext uri="{9D8B030D-6E8A-4147-A177-3AD203B41FA5}">
                      <a16:colId xmlns:a16="http://schemas.microsoft.com/office/drawing/2014/main" val="1601036351"/>
                    </a:ext>
                  </a:extLst>
                </a:gridCol>
                <a:gridCol w="822960">
                  <a:extLst>
                    <a:ext uri="{9D8B030D-6E8A-4147-A177-3AD203B41FA5}">
                      <a16:colId xmlns:a16="http://schemas.microsoft.com/office/drawing/2014/main" val="1395462615"/>
                    </a:ext>
                  </a:extLst>
                </a:gridCol>
                <a:gridCol w="822960">
                  <a:extLst>
                    <a:ext uri="{9D8B030D-6E8A-4147-A177-3AD203B41FA5}">
                      <a16:colId xmlns:a16="http://schemas.microsoft.com/office/drawing/2014/main" val="1784865561"/>
                    </a:ext>
                  </a:extLst>
                </a:gridCol>
                <a:gridCol w="822960">
                  <a:extLst>
                    <a:ext uri="{9D8B030D-6E8A-4147-A177-3AD203B41FA5}">
                      <a16:colId xmlns:a16="http://schemas.microsoft.com/office/drawing/2014/main" val="3845182448"/>
                    </a:ext>
                  </a:extLst>
                </a:gridCol>
                <a:gridCol w="822960">
                  <a:extLst>
                    <a:ext uri="{9D8B030D-6E8A-4147-A177-3AD203B41FA5}">
                      <a16:colId xmlns:a16="http://schemas.microsoft.com/office/drawing/2014/main" val="1639148907"/>
                    </a:ext>
                  </a:extLst>
                </a:gridCol>
                <a:gridCol w="822960">
                  <a:extLst>
                    <a:ext uri="{9D8B030D-6E8A-4147-A177-3AD203B41FA5}">
                      <a16:colId xmlns:a16="http://schemas.microsoft.com/office/drawing/2014/main" val="4026266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3828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- 2018-03-18 18:04:00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Renato Poljak von den Oberwart Gunners viel Spaß mit seinem neuen Hyundai ix20 und viel Erfolg für die kommenden Spiele!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18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- 2018-03-18 11:00:00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Familie Janisch aus Sankt Martin In Der Wart, Burgenland, Austria viel Spaß mit ihrem neuen Hyundai i20 Edition 25 in der lässigen Außenfarbe sleek-silver mit durchzugsstarken 85 PS ! 🙂
Fahrt vorsichtig, pass gut auf Euer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1754410"/>
                  </a:ext>
                </a:extLst>
              </a:tr>
            </a:tbl>
          </a:graphicData>
        </a:graphic>
      </p:graphicFrame>
      <p:sp>
        <p:nvSpPr>
          <p:cNvPr id="4" name="Text Placeholder 3">
            <a:extLst>
              <a:ext uri="{FF2B5EF4-FFF2-40B4-BE49-F238E27FC236}">
                <a16:creationId xmlns:a16="http://schemas.microsoft.com/office/drawing/2014/main" id="{D9613317-318F-49B4-9F61-401C527D991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166451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EF72-FF7B-45F2-8ED3-175C568AC56C}"/>
              </a:ext>
            </a:extLst>
          </p:cNvPr>
          <p:cNvSpPr>
            <a:spLocks noGrp="1"/>
          </p:cNvSpPr>
          <p:nvPr>
            <p:ph type="title"/>
          </p:nvPr>
        </p:nvSpPr>
        <p:spPr/>
        <p:txBody>
          <a:bodyPr/>
          <a:lstStyle/>
          <a:p>
            <a:r>
              <a:rPr lang="en-US"/>
              <a:t>Eigene Beiträge (Postings) + Reactions - 9 of 13</a:t>
            </a:r>
          </a:p>
        </p:txBody>
      </p:sp>
      <p:graphicFrame>
        <p:nvGraphicFramePr>
          <p:cNvPr id="5" name="Table Placeholder 4">
            <a:extLst>
              <a:ext uri="{FF2B5EF4-FFF2-40B4-BE49-F238E27FC236}">
                <a16:creationId xmlns:a16="http://schemas.microsoft.com/office/drawing/2014/main" id="{0509BE29-68B3-4FEB-8CFF-CD27D31F51EF}"/>
              </a:ext>
            </a:extLst>
          </p:cNvPr>
          <p:cNvGraphicFramePr>
            <a:graphicFrameLocks noGrp="1"/>
          </p:cNvGraphicFramePr>
          <p:nvPr>
            <p:ph type="tbl" sz="quarter" idx="13"/>
            <p:extLst>
              <p:ext uri="{D42A27DB-BD31-4B8C-83A1-F6EECF244321}">
                <p14:modId xmlns:p14="http://schemas.microsoft.com/office/powerpoint/2010/main" val="119069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5730885"/>
                    </a:ext>
                  </a:extLst>
                </a:gridCol>
                <a:gridCol w="822960">
                  <a:extLst>
                    <a:ext uri="{9D8B030D-6E8A-4147-A177-3AD203B41FA5}">
                      <a16:colId xmlns:a16="http://schemas.microsoft.com/office/drawing/2014/main" val="3028864091"/>
                    </a:ext>
                  </a:extLst>
                </a:gridCol>
                <a:gridCol w="822960">
                  <a:extLst>
                    <a:ext uri="{9D8B030D-6E8A-4147-A177-3AD203B41FA5}">
                      <a16:colId xmlns:a16="http://schemas.microsoft.com/office/drawing/2014/main" val="1294880362"/>
                    </a:ext>
                  </a:extLst>
                </a:gridCol>
                <a:gridCol w="822960">
                  <a:extLst>
                    <a:ext uri="{9D8B030D-6E8A-4147-A177-3AD203B41FA5}">
                      <a16:colId xmlns:a16="http://schemas.microsoft.com/office/drawing/2014/main" val="242606961"/>
                    </a:ext>
                  </a:extLst>
                </a:gridCol>
                <a:gridCol w="822960">
                  <a:extLst>
                    <a:ext uri="{9D8B030D-6E8A-4147-A177-3AD203B41FA5}">
                      <a16:colId xmlns:a16="http://schemas.microsoft.com/office/drawing/2014/main" val="230386207"/>
                    </a:ext>
                  </a:extLst>
                </a:gridCol>
                <a:gridCol w="822960">
                  <a:extLst>
                    <a:ext uri="{9D8B030D-6E8A-4147-A177-3AD203B41FA5}">
                      <a16:colId xmlns:a16="http://schemas.microsoft.com/office/drawing/2014/main" val="1798286100"/>
                    </a:ext>
                  </a:extLst>
                </a:gridCol>
                <a:gridCol w="822960">
                  <a:extLst>
                    <a:ext uri="{9D8B030D-6E8A-4147-A177-3AD203B41FA5}">
                      <a16:colId xmlns:a16="http://schemas.microsoft.com/office/drawing/2014/main" val="4078623487"/>
                    </a:ext>
                  </a:extLst>
                </a:gridCol>
                <a:gridCol w="822960">
                  <a:extLst>
                    <a:ext uri="{9D8B030D-6E8A-4147-A177-3AD203B41FA5}">
                      <a16:colId xmlns:a16="http://schemas.microsoft.com/office/drawing/2014/main" val="3341204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6413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- 2018-03-17 18:30:00</a:t>
                      </a:r>
                      <a:r>
                        <a:rPr kumimoji="0" lang="en-US" sz="1000" b="0" i="0" u="none" strike="noStrike" kern="1200" cap="none" spc="0" normalizeH="0" baseline="0" noProof="0">
                          <a:ln>
                            <a:noFill/>
                          </a:ln>
                          <a:solidFill>
                            <a:prstClr val="black"/>
                          </a:solidFill>
                          <a:effectLst/>
                          <a:uLnTx/>
                          <a:uFillTx/>
                          <a:latin typeface="+mn-lt"/>
                          <a:ea typeface="+mn-ea"/>
                          <a:cs typeface="+mn-cs"/>
                        </a:rPr>
                        <a:t>
Lust mit einem neuen kleinen Flitzer in den Frühling zu starten? ☀️🌼🌈
Wir haben noch ein paar unserer Hyundai i10 Tageszulassungen auf Lager! 
⚪️ Hyundai i10 Edition 25 ⚪️  66 PS ⚪️ viele Extras ⚪️  nur € 8.990 oder ⚪ € 69,90 monatlich! ⚪️ 
Schreibt uns eine PN oder ruft uns an: 03352/34763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714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- 2018-03-17 17:00:00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Josef Pieler und Jennifer Pieler aus Litzelsdorf viel Spaß mit dem neuen Hyundai i20 Edition 25 in der  Außenfarbe polar-white mit spritzigen 83 PS ! 🤗🤗
Wir wünschen Dir viel Spaß mit Deinem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7886139"/>
                  </a:ext>
                </a:extLst>
              </a:tr>
            </a:tbl>
          </a:graphicData>
        </a:graphic>
      </p:graphicFrame>
      <p:sp>
        <p:nvSpPr>
          <p:cNvPr id="4" name="Text Placeholder 3">
            <a:extLst>
              <a:ext uri="{FF2B5EF4-FFF2-40B4-BE49-F238E27FC236}">
                <a16:creationId xmlns:a16="http://schemas.microsoft.com/office/drawing/2014/main" id="{03FE6066-710E-41D8-BA70-48DAA89B1CF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387904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CA2B-FA03-49B9-8197-E0E0102C7779}"/>
              </a:ext>
            </a:extLst>
          </p:cNvPr>
          <p:cNvSpPr>
            <a:spLocks noGrp="1"/>
          </p:cNvSpPr>
          <p:nvPr>
            <p:ph type="title"/>
          </p:nvPr>
        </p:nvSpPr>
        <p:spPr/>
        <p:txBody>
          <a:bodyPr/>
          <a:lstStyle/>
          <a:p>
            <a:r>
              <a:rPr lang="en-US"/>
              <a:t>Eigene Beiträge (Postings) + Reactions - 10 of 13</a:t>
            </a:r>
          </a:p>
        </p:txBody>
      </p:sp>
      <p:graphicFrame>
        <p:nvGraphicFramePr>
          <p:cNvPr id="5" name="Table Placeholder 4">
            <a:extLst>
              <a:ext uri="{FF2B5EF4-FFF2-40B4-BE49-F238E27FC236}">
                <a16:creationId xmlns:a16="http://schemas.microsoft.com/office/drawing/2014/main" id="{D2BB9C40-678E-46DE-8F18-39E7C820D284}"/>
              </a:ext>
            </a:extLst>
          </p:cNvPr>
          <p:cNvGraphicFramePr>
            <a:graphicFrameLocks noGrp="1"/>
          </p:cNvGraphicFramePr>
          <p:nvPr>
            <p:ph type="tbl" sz="quarter" idx="13"/>
            <p:extLst>
              <p:ext uri="{D42A27DB-BD31-4B8C-83A1-F6EECF244321}">
                <p14:modId xmlns:p14="http://schemas.microsoft.com/office/powerpoint/2010/main" val="2256728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00937747"/>
                    </a:ext>
                  </a:extLst>
                </a:gridCol>
                <a:gridCol w="822960">
                  <a:extLst>
                    <a:ext uri="{9D8B030D-6E8A-4147-A177-3AD203B41FA5}">
                      <a16:colId xmlns:a16="http://schemas.microsoft.com/office/drawing/2014/main" val="165618375"/>
                    </a:ext>
                  </a:extLst>
                </a:gridCol>
                <a:gridCol w="822960">
                  <a:extLst>
                    <a:ext uri="{9D8B030D-6E8A-4147-A177-3AD203B41FA5}">
                      <a16:colId xmlns:a16="http://schemas.microsoft.com/office/drawing/2014/main" val="179110195"/>
                    </a:ext>
                  </a:extLst>
                </a:gridCol>
                <a:gridCol w="822960">
                  <a:extLst>
                    <a:ext uri="{9D8B030D-6E8A-4147-A177-3AD203B41FA5}">
                      <a16:colId xmlns:a16="http://schemas.microsoft.com/office/drawing/2014/main" val="3835654373"/>
                    </a:ext>
                  </a:extLst>
                </a:gridCol>
                <a:gridCol w="822960">
                  <a:extLst>
                    <a:ext uri="{9D8B030D-6E8A-4147-A177-3AD203B41FA5}">
                      <a16:colId xmlns:a16="http://schemas.microsoft.com/office/drawing/2014/main" val="3736339665"/>
                    </a:ext>
                  </a:extLst>
                </a:gridCol>
                <a:gridCol w="822960">
                  <a:extLst>
                    <a:ext uri="{9D8B030D-6E8A-4147-A177-3AD203B41FA5}">
                      <a16:colId xmlns:a16="http://schemas.microsoft.com/office/drawing/2014/main" val="241160623"/>
                    </a:ext>
                  </a:extLst>
                </a:gridCol>
                <a:gridCol w="822960">
                  <a:extLst>
                    <a:ext uri="{9D8B030D-6E8A-4147-A177-3AD203B41FA5}">
                      <a16:colId xmlns:a16="http://schemas.microsoft.com/office/drawing/2014/main" val="1872894865"/>
                    </a:ext>
                  </a:extLst>
                </a:gridCol>
                <a:gridCol w="822960">
                  <a:extLst>
                    <a:ext uri="{9D8B030D-6E8A-4147-A177-3AD203B41FA5}">
                      <a16:colId xmlns:a16="http://schemas.microsoft.com/office/drawing/2014/main" val="123964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219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- 2018-03-17 07:51:41</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Feldkirchen (Kärnten) und zwar an Albert  Albers mit seinem neuen Hyundai i20 Edition 25 in der lässigen Farbe aqua-sparkling mit 61,7 kW / 84 PS ! 🤗
Hr. Albers, wir wünschen Ihnen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89575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- 2018-03-16 11:43:00</a:t>
                      </a:r>
                      <a:r>
                        <a:rPr kumimoji="0" lang="de-DE" sz="1000" b="0" i="0" u="none" strike="noStrike" kern="1200" cap="none" spc="0" normalizeH="0" baseline="0" noProof="0">
                          <a:ln>
                            <a:noFill/>
                          </a:ln>
                          <a:solidFill>
                            <a:prstClr val="black"/>
                          </a:solidFill>
                          <a:effectLst/>
                          <a:uLnTx/>
                          <a:uFillTx/>
                          <a:latin typeface="+mn-lt"/>
                          <a:ea typeface="+mn-ea"/>
                          <a:cs typeface="+mn-cs"/>
                        </a:rPr>
                        <a:t>
Hier ein kleiner Einblick in den neuen Hyundai KONA Elektro am Genfer Autosalon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8488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- 2018-03-15 13:28:00</a:t>
                      </a:r>
                      <a:r>
                        <a:rPr kumimoji="0" lang="de-DE" sz="1000" b="0" i="0" u="none" strike="noStrike" kern="1200" cap="none" spc="0" normalizeH="0" baseline="0" noProof="0">
                          <a:ln>
                            <a:noFill/>
                          </a:ln>
                          <a:solidFill>
                            <a:prstClr val="black"/>
                          </a:solidFill>
                          <a:effectLst/>
                          <a:uLnTx/>
                          <a:uFillTx/>
                          <a:latin typeface="+mn-lt"/>
                          <a:ea typeface="+mn-ea"/>
                          <a:cs typeface="+mn-cs"/>
                        </a:rPr>
                        <a:t>
Gute Fahrt nach Frohnleiten und zwar an Udo Bernhardt mit seinem neuen Mercedes-Benz C200 mit spritzigen 163 PS ! 🙂🤗
Hr. Bernhardt, wir wünschen Ihnen abertausende gute Kilometer und unfallfreie Fahrt mit Ihrem neuen Mercedes!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4954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- 2018-03-14 18:41:00</a:t>
                      </a:r>
                      <a:r>
                        <a:rPr kumimoji="0" lang="de-DE" sz="1000" b="0" i="0" u="none" strike="noStrike" kern="1200" cap="none" spc="0" normalizeH="0" baseline="0" noProof="0">
                          <a:ln>
                            <a:noFill/>
                          </a:ln>
                          <a:solidFill>
                            <a:prstClr val="black"/>
                          </a:solidFill>
                          <a:effectLst/>
                          <a:uLnTx/>
                          <a:uFillTx/>
                          <a:latin typeface="+mn-lt"/>
                          <a:ea typeface="+mn-ea"/>
                          <a:cs typeface="+mn-cs"/>
                        </a:rPr>
                        <a:t>
EIn kleiner Walkaround in Genf beim neuen Hyundai Santa Fe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0607500"/>
                  </a:ext>
                </a:extLst>
              </a:tr>
            </a:tbl>
          </a:graphicData>
        </a:graphic>
      </p:graphicFrame>
      <p:sp>
        <p:nvSpPr>
          <p:cNvPr id="4" name="Text Placeholder 3">
            <a:extLst>
              <a:ext uri="{FF2B5EF4-FFF2-40B4-BE49-F238E27FC236}">
                <a16:creationId xmlns:a16="http://schemas.microsoft.com/office/drawing/2014/main" id="{6B704E4E-1F61-4DBB-8CE1-9386E18772B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52209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53E5E-D036-4060-BE23-0F0740FB4F95}"/>
              </a:ext>
            </a:extLst>
          </p:cNvPr>
          <p:cNvSpPr>
            <a:spLocks noGrp="1"/>
          </p:cNvSpPr>
          <p:nvPr>
            <p:ph type="title"/>
          </p:nvPr>
        </p:nvSpPr>
        <p:spPr/>
        <p:txBody>
          <a:bodyPr/>
          <a:lstStyle/>
          <a:p>
            <a:r>
              <a:rPr lang="en-US"/>
              <a:t>Eigene Beiträge (Postings) + Reactions - 11 of 13</a:t>
            </a:r>
          </a:p>
        </p:txBody>
      </p:sp>
      <p:graphicFrame>
        <p:nvGraphicFramePr>
          <p:cNvPr id="5" name="Table Placeholder 4">
            <a:extLst>
              <a:ext uri="{FF2B5EF4-FFF2-40B4-BE49-F238E27FC236}">
                <a16:creationId xmlns:a16="http://schemas.microsoft.com/office/drawing/2014/main" id="{D8596C54-4576-4420-A9F5-01B2D73FF779}"/>
              </a:ext>
            </a:extLst>
          </p:cNvPr>
          <p:cNvGraphicFramePr>
            <a:graphicFrameLocks noGrp="1"/>
          </p:cNvGraphicFramePr>
          <p:nvPr>
            <p:ph type="tbl" sz="quarter" idx="13"/>
            <p:extLst>
              <p:ext uri="{D42A27DB-BD31-4B8C-83A1-F6EECF244321}">
                <p14:modId xmlns:p14="http://schemas.microsoft.com/office/powerpoint/2010/main" val="694345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4250284"/>
                    </a:ext>
                  </a:extLst>
                </a:gridCol>
                <a:gridCol w="822960">
                  <a:extLst>
                    <a:ext uri="{9D8B030D-6E8A-4147-A177-3AD203B41FA5}">
                      <a16:colId xmlns:a16="http://schemas.microsoft.com/office/drawing/2014/main" val="2330028065"/>
                    </a:ext>
                  </a:extLst>
                </a:gridCol>
                <a:gridCol w="822960">
                  <a:extLst>
                    <a:ext uri="{9D8B030D-6E8A-4147-A177-3AD203B41FA5}">
                      <a16:colId xmlns:a16="http://schemas.microsoft.com/office/drawing/2014/main" val="4264744907"/>
                    </a:ext>
                  </a:extLst>
                </a:gridCol>
                <a:gridCol w="822960">
                  <a:extLst>
                    <a:ext uri="{9D8B030D-6E8A-4147-A177-3AD203B41FA5}">
                      <a16:colId xmlns:a16="http://schemas.microsoft.com/office/drawing/2014/main" val="2946477293"/>
                    </a:ext>
                  </a:extLst>
                </a:gridCol>
                <a:gridCol w="822960">
                  <a:extLst>
                    <a:ext uri="{9D8B030D-6E8A-4147-A177-3AD203B41FA5}">
                      <a16:colId xmlns:a16="http://schemas.microsoft.com/office/drawing/2014/main" val="1843953082"/>
                    </a:ext>
                  </a:extLst>
                </a:gridCol>
                <a:gridCol w="822960">
                  <a:extLst>
                    <a:ext uri="{9D8B030D-6E8A-4147-A177-3AD203B41FA5}">
                      <a16:colId xmlns:a16="http://schemas.microsoft.com/office/drawing/2014/main" val="3605948154"/>
                    </a:ext>
                  </a:extLst>
                </a:gridCol>
                <a:gridCol w="822960">
                  <a:extLst>
                    <a:ext uri="{9D8B030D-6E8A-4147-A177-3AD203B41FA5}">
                      <a16:colId xmlns:a16="http://schemas.microsoft.com/office/drawing/2014/main" val="2317487601"/>
                    </a:ext>
                  </a:extLst>
                </a:gridCol>
                <a:gridCol w="822960">
                  <a:extLst>
                    <a:ext uri="{9D8B030D-6E8A-4147-A177-3AD203B41FA5}">
                      <a16:colId xmlns:a16="http://schemas.microsoft.com/office/drawing/2014/main" val="203680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209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- 2018-03-14 11:30:00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Tucson Comfort Benzin bei uns über die Ladentheke: Sein stolzer Besitzer Emil Tamandl freut sich sehr über seinen neuen Hyundai in der coolen Farbe micron-grey mit 97 kW / 132 PS ! 🤗
Wir wünschen Ihnen viel Spaß mit Ihrem neuen Weggefährten, abertausende gute Kilometer und vorallem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1127742"/>
                  </a:ext>
                </a:extLst>
              </a:tr>
            </a:tbl>
          </a:graphicData>
        </a:graphic>
      </p:graphicFrame>
      <p:sp>
        <p:nvSpPr>
          <p:cNvPr id="4" name="Text Placeholder 3">
            <a:extLst>
              <a:ext uri="{FF2B5EF4-FFF2-40B4-BE49-F238E27FC236}">
                <a16:creationId xmlns:a16="http://schemas.microsoft.com/office/drawing/2014/main" id="{50C84D26-ACAC-4149-B353-35A7D58E47E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388594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C32B3-4210-4557-AB97-AD7AE511531E}"/>
              </a:ext>
            </a:extLst>
          </p:cNvPr>
          <p:cNvSpPr>
            <a:spLocks noGrp="1"/>
          </p:cNvSpPr>
          <p:nvPr>
            <p:ph type="title"/>
          </p:nvPr>
        </p:nvSpPr>
        <p:spPr/>
        <p:txBody>
          <a:bodyPr/>
          <a:lstStyle/>
          <a:p>
            <a:r>
              <a:rPr lang="en-US"/>
              <a:t>Eigene Beiträge (Postings) + Reactions - 12 of 13</a:t>
            </a:r>
          </a:p>
        </p:txBody>
      </p:sp>
      <p:graphicFrame>
        <p:nvGraphicFramePr>
          <p:cNvPr id="5" name="Table Placeholder 4">
            <a:extLst>
              <a:ext uri="{FF2B5EF4-FFF2-40B4-BE49-F238E27FC236}">
                <a16:creationId xmlns:a16="http://schemas.microsoft.com/office/drawing/2014/main" id="{6B362BA1-9E86-4217-B63F-E96D44ABBA36}"/>
              </a:ext>
            </a:extLst>
          </p:cNvPr>
          <p:cNvGraphicFramePr>
            <a:graphicFrameLocks noGrp="1"/>
          </p:cNvGraphicFramePr>
          <p:nvPr>
            <p:ph type="tbl" sz="quarter" idx="13"/>
            <p:extLst>
              <p:ext uri="{D42A27DB-BD31-4B8C-83A1-F6EECF244321}">
                <p14:modId xmlns:p14="http://schemas.microsoft.com/office/powerpoint/2010/main" val="230316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7694864"/>
                    </a:ext>
                  </a:extLst>
                </a:gridCol>
                <a:gridCol w="822960">
                  <a:extLst>
                    <a:ext uri="{9D8B030D-6E8A-4147-A177-3AD203B41FA5}">
                      <a16:colId xmlns:a16="http://schemas.microsoft.com/office/drawing/2014/main" val="974034161"/>
                    </a:ext>
                  </a:extLst>
                </a:gridCol>
                <a:gridCol w="822960">
                  <a:extLst>
                    <a:ext uri="{9D8B030D-6E8A-4147-A177-3AD203B41FA5}">
                      <a16:colId xmlns:a16="http://schemas.microsoft.com/office/drawing/2014/main" val="614103156"/>
                    </a:ext>
                  </a:extLst>
                </a:gridCol>
                <a:gridCol w="822960">
                  <a:extLst>
                    <a:ext uri="{9D8B030D-6E8A-4147-A177-3AD203B41FA5}">
                      <a16:colId xmlns:a16="http://schemas.microsoft.com/office/drawing/2014/main" val="3965615098"/>
                    </a:ext>
                  </a:extLst>
                </a:gridCol>
                <a:gridCol w="822960">
                  <a:extLst>
                    <a:ext uri="{9D8B030D-6E8A-4147-A177-3AD203B41FA5}">
                      <a16:colId xmlns:a16="http://schemas.microsoft.com/office/drawing/2014/main" val="2064557757"/>
                    </a:ext>
                  </a:extLst>
                </a:gridCol>
                <a:gridCol w="822960">
                  <a:extLst>
                    <a:ext uri="{9D8B030D-6E8A-4147-A177-3AD203B41FA5}">
                      <a16:colId xmlns:a16="http://schemas.microsoft.com/office/drawing/2014/main" val="741687625"/>
                    </a:ext>
                  </a:extLst>
                </a:gridCol>
                <a:gridCol w="822960">
                  <a:extLst>
                    <a:ext uri="{9D8B030D-6E8A-4147-A177-3AD203B41FA5}">
                      <a16:colId xmlns:a16="http://schemas.microsoft.com/office/drawing/2014/main" val="3813832935"/>
                    </a:ext>
                  </a:extLst>
                </a:gridCol>
                <a:gridCol w="822960">
                  <a:extLst>
                    <a:ext uri="{9D8B030D-6E8A-4147-A177-3AD203B41FA5}">
                      <a16:colId xmlns:a16="http://schemas.microsoft.com/office/drawing/2014/main" val="2484035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0994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- 2018-03-13 18:17:00</a:t>
                      </a:r>
                      <a:r>
                        <a:rPr kumimoji="0" lang="de-DE" sz="1000" b="0" i="0" u="none" strike="noStrike" kern="1200" cap="none" spc="0" normalizeH="0" baseline="0" noProof="0">
                          <a:ln>
                            <a:noFill/>
                          </a:ln>
                          <a:solidFill>
                            <a:prstClr val="black"/>
                          </a:solidFill>
                          <a:effectLst/>
                          <a:uLnTx/>
                          <a:uFillTx/>
                          <a:latin typeface="+mn-lt"/>
                          <a:ea typeface="+mn-ea"/>
                          <a:cs typeface="+mn-cs"/>
                        </a:rPr>
                        <a:t>
➡️➡️➡️ Bilder des neuen Toyota Auris!
Vorweg, der neue, dritte Toyota Auris wird in Europa weiterhin Auris heißen. Nicht Corolla, wie im Vorfeld der Premiere auf dem Genfer Autosalon spekuliert worden war. Außerdem wird Toyota das Modell weiterhin im britischen Werk Burnaston produzieren, Brexit hin oder her.
Name und Herkunft bleiben dem Auris also erhalten. Ansonsten ändert Toyota fast alles am kompakten Golf-Konkurrenten. Zunächst die Plattform: Wie bereits das Hybridmodell Prius und das SUV C-HR, zieht der Auris auf Toyotas modulare Plattform TNGA um.
Die neue Basis verändert die Proportionen und Fahreigenschaften des Kompakten. Der Schwerpunkt sinkt um zwei Zentimeter, der vordere Überhang schrumpft um zwei Zentimeter. Das sorgt laut Toyota für agilere Fahreigenschaften. Hinten federt der Auris per Mehrlenkerachse. Die Gürtellinie senkt Toyota gleich um 4,7 Zentimeter ab. Gemeinsam mit der kurzen, flachen Motorhaube soll dies vor allem die Sicht nach vorn verbessern.
Durchaus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6378589"/>
                  </a:ext>
                </a:extLst>
              </a:tr>
            </a:tbl>
          </a:graphicData>
        </a:graphic>
      </p:graphicFrame>
      <p:sp>
        <p:nvSpPr>
          <p:cNvPr id="4" name="Text Placeholder 3">
            <a:extLst>
              <a:ext uri="{FF2B5EF4-FFF2-40B4-BE49-F238E27FC236}">
                <a16:creationId xmlns:a16="http://schemas.microsoft.com/office/drawing/2014/main" id="{CCB1C0A0-82B5-4296-93C0-D24C1B12F66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501618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96DF2-34BA-4587-8C39-2D0AFCD2034A}"/>
              </a:ext>
            </a:extLst>
          </p:cNvPr>
          <p:cNvSpPr>
            <a:spLocks noGrp="1"/>
          </p:cNvSpPr>
          <p:nvPr>
            <p:ph type="title"/>
          </p:nvPr>
        </p:nvSpPr>
        <p:spPr/>
        <p:txBody>
          <a:bodyPr/>
          <a:lstStyle/>
          <a:p>
            <a:r>
              <a:rPr lang="en-US"/>
              <a:t>Eigene Beiträge (Postings) + Reactions - 13 of 13</a:t>
            </a:r>
          </a:p>
        </p:txBody>
      </p:sp>
      <p:graphicFrame>
        <p:nvGraphicFramePr>
          <p:cNvPr id="5" name="Table Placeholder 4">
            <a:extLst>
              <a:ext uri="{FF2B5EF4-FFF2-40B4-BE49-F238E27FC236}">
                <a16:creationId xmlns:a16="http://schemas.microsoft.com/office/drawing/2014/main" id="{6EDC4CDE-3E05-4A4C-9AAD-309846BCDD7E}"/>
              </a:ext>
            </a:extLst>
          </p:cNvPr>
          <p:cNvGraphicFramePr>
            <a:graphicFrameLocks noGrp="1"/>
          </p:cNvGraphicFramePr>
          <p:nvPr>
            <p:ph type="tbl" sz="quarter" idx="13"/>
            <p:extLst>
              <p:ext uri="{D42A27DB-BD31-4B8C-83A1-F6EECF244321}">
                <p14:modId xmlns:p14="http://schemas.microsoft.com/office/powerpoint/2010/main" val="218212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5140716"/>
                    </a:ext>
                  </a:extLst>
                </a:gridCol>
                <a:gridCol w="822960">
                  <a:extLst>
                    <a:ext uri="{9D8B030D-6E8A-4147-A177-3AD203B41FA5}">
                      <a16:colId xmlns:a16="http://schemas.microsoft.com/office/drawing/2014/main" val="1310843671"/>
                    </a:ext>
                  </a:extLst>
                </a:gridCol>
                <a:gridCol w="822960">
                  <a:extLst>
                    <a:ext uri="{9D8B030D-6E8A-4147-A177-3AD203B41FA5}">
                      <a16:colId xmlns:a16="http://schemas.microsoft.com/office/drawing/2014/main" val="2774572819"/>
                    </a:ext>
                  </a:extLst>
                </a:gridCol>
                <a:gridCol w="822960">
                  <a:extLst>
                    <a:ext uri="{9D8B030D-6E8A-4147-A177-3AD203B41FA5}">
                      <a16:colId xmlns:a16="http://schemas.microsoft.com/office/drawing/2014/main" val="2469884929"/>
                    </a:ext>
                  </a:extLst>
                </a:gridCol>
                <a:gridCol w="822960">
                  <a:extLst>
                    <a:ext uri="{9D8B030D-6E8A-4147-A177-3AD203B41FA5}">
                      <a16:colId xmlns:a16="http://schemas.microsoft.com/office/drawing/2014/main" val="1646414350"/>
                    </a:ext>
                  </a:extLst>
                </a:gridCol>
                <a:gridCol w="822960">
                  <a:extLst>
                    <a:ext uri="{9D8B030D-6E8A-4147-A177-3AD203B41FA5}">
                      <a16:colId xmlns:a16="http://schemas.microsoft.com/office/drawing/2014/main" val="3618832099"/>
                    </a:ext>
                  </a:extLst>
                </a:gridCol>
                <a:gridCol w="822960">
                  <a:extLst>
                    <a:ext uri="{9D8B030D-6E8A-4147-A177-3AD203B41FA5}">
                      <a16:colId xmlns:a16="http://schemas.microsoft.com/office/drawing/2014/main" val="1328102258"/>
                    </a:ext>
                  </a:extLst>
                </a:gridCol>
                <a:gridCol w="822960">
                  <a:extLst>
                    <a:ext uri="{9D8B030D-6E8A-4147-A177-3AD203B41FA5}">
                      <a16:colId xmlns:a16="http://schemas.microsoft.com/office/drawing/2014/main" val="657976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4148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- 2018-03-12 18:30:00</a:t>
                      </a:r>
                      <a:r>
                        <a:rPr kumimoji="0" lang="en-US" sz="1000" b="0" i="0" u="none" strike="noStrike" kern="1200" cap="none" spc="0" normalizeH="0" baseline="0" noProof="0">
                          <a:ln>
                            <a:noFill/>
                          </a:ln>
                          <a:solidFill>
                            <a:prstClr val="black"/>
                          </a:solidFill>
                          <a:effectLst/>
                          <a:uLnTx/>
                          <a:uFillTx/>
                          <a:latin typeface="+mn-lt"/>
                          <a:ea typeface="+mn-ea"/>
                          <a:cs typeface="+mn-cs"/>
                        </a:rPr>
                        <a:t>
🔌⚡️ Ioniq Elektro - bei uns sofort verfügbar ⚡️🔌
Wusstet ihr, dass bei privater Nutzung beim Ioniq eine Förderung von bis zu € 4.300,- möglich ist? 💰😉
Hyundai Ioniq Elektro Premium, Neuwagen, € 32.390,-
⚡️🔌https://goo.gl/Nvzhwa
Hyundai Ioniq 1,6 GDi Hybrid Style, Vorführer, € 27.900,-
⚡️🔌 https://goo.gl/Pkavm3
Hyundai Ioniq Elektro Style, Vorführer, € 37.650,-
⚡️🔌https://goo.gl/i9MsNe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92293657"/>
                  </a:ext>
                </a:extLst>
              </a:tr>
            </a:tbl>
          </a:graphicData>
        </a:graphic>
      </p:graphicFrame>
      <p:sp>
        <p:nvSpPr>
          <p:cNvPr id="4" name="Text Placeholder 3">
            <a:extLst>
              <a:ext uri="{FF2B5EF4-FFF2-40B4-BE49-F238E27FC236}">
                <a16:creationId xmlns:a16="http://schemas.microsoft.com/office/drawing/2014/main" id="{DAD28B75-58DA-47C3-9DF1-DBC44F68198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201572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A95D-F508-4F07-9915-4DEBE49E22E0}"/>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81D1831C-D164-4F00-A24F-ADE1D8A2F0D7}"/>
              </a:ext>
            </a:extLst>
          </p:cNvPr>
          <p:cNvGraphicFramePr>
            <a:graphicFrameLocks noGrp="1"/>
          </p:cNvGraphicFramePr>
          <p:nvPr>
            <p:ph type="chart" sz="quarter" idx="13"/>
            <p:extLst>
              <p:ext uri="{D42A27DB-BD31-4B8C-83A1-F6EECF244321}">
                <p14:modId xmlns:p14="http://schemas.microsoft.com/office/powerpoint/2010/main" val="2358599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9339AD-BB64-49EE-A3A5-2328CCF16926}"/>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379AB3E-9F40-48C9-A043-ABA7DE1FCD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9376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2FDC-E4F2-4A7C-ABDB-C0D561BEF5A1}"/>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96ABD662-7314-4C6D-BC9A-54E8636A923E}"/>
              </a:ext>
            </a:extLst>
          </p:cNvPr>
          <p:cNvGraphicFramePr>
            <a:graphicFrameLocks noGrp="1"/>
          </p:cNvGraphicFramePr>
          <p:nvPr>
            <p:ph type="chart" sz="quarter" idx="13"/>
            <p:extLst>
              <p:ext uri="{D42A27DB-BD31-4B8C-83A1-F6EECF244321}">
                <p14:modId xmlns:p14="http://schemas.microsoft.com/office/powerpoint/2010/main" val="958176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E55FD9-FAD9-4DE6-9E73-A7D924371A0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2F2A2B1-F0EB-46CB-B346-E53F2E3EE2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2298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5B92C-2D4F-4243-A720-6C6C7367F9D8}"/>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D37CFE8E-2BD6-415D-B527-20F5F3AFCF6D}"/>
              </a:ext>
            </a:extLst>
          </p:cNvPr>
          <p:cNvGraphicFramePr>
            <a:graphicFrameLocks noGrp="1"/>
          </p:cNvGraphicFramePr>
          <p:nvPr>
            <p:ph type="chart" sz="quarter" idx="13"/>
            <p:extLst>
              <p:ext uri="{D42A27DB-BD31-4B8C-83A1-F6EECF244321}">
                <p14:modId xmlns:p14="http://schemas.microsoft.com/office/powerpoint/2010/main" val="3368613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8932AC-2558-4741-A899-78166D7689E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D6CAAEC-1E30-4E4A-B37D-0BEF75B7ED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4573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84AF8-DE59-44C4-BC35-E06A2B12B51D}"/>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143580EB-DE58-443A-A320-D6B49A4DB037}"/>
              </a:ext>
            </a:extLst>
          </p:cNvPr>
          <p:cNvGraphicFramePr>
            <a:graphicFrameLocks noGrp="1"/>
          </p:cNvGraphicFramePr>
          <p:nvPr>
            <p:ph type="chart" sz="quarter" idx="13"/>
            <p:extLst>
              <p:ext uri="{D42A27DB-BD31-4B8C-83A1-F6EECF244321}">
                <p14:modId xmlns:p14="http://schemas.microsoft.com/office/powerpoint/2010/main" val="1033246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DF8CBC-A7F1-4E3A-9893-F019E9FD2B08}"/>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A471793-9145-4AF8-B4E9-0B4795E336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69856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6537C-D54D-4D8E-B955-A22506A5E29E}"/>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DBBE1F97-44B8-493A-8DED-FF0745CA43BD}"/>
              </a:ext>
            </a:extLst>
          </p:cNvPr>
          <p:cNvGraphicFramePr>
            <a:graphicFrameLocks noGrp="1"/>
          </p:cNvGraphicFramePr>
          <p:nvPr>
            <p:ph type="tbl" sz="quarter" idx="13"/>
            <p:extLst>
              <p:ext uri="{D42A27DB-BD31-4B8C-83A1-F6EECF244321}">
                <p14:modId xmlns:p14="http://schemas.microsoft.com/office/powerpoint/2010/main" val="27985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6427315"/>
                    </a:ext>
                  </a:extLst>
                </a:gridCol>
                <a:gridCol w="822960">
                  <a:extLst>
                    <a:ext uri="{9D8B030D-6E8A-4147-A177-3AD203B41FA5}">
                      <a16:colId xmlns:a16="http://schemas.microsoft.com/office/drawing/2014/main" val="1731358690"/>
                    </a:ext>
                  </a:extLst>
                </a:gridCol>
                <a:gridCol w="822960">
                  <a:extLst>
                    <a:ext uri="{9D8B030D-6E8A-4147-A177-3AD203B41FA5}">
                      <a16:colId xmlns:a16="http://schemas.microsoft.com/office/drawing/2014/main" val="1884469538"/>
                    </a:ext>
                  </a:extLst>
                </a:gridCol>
                <a:gridCol w="822960">
                  <a:extLst>
                    <a:ext uri="{9D8B030D-6E8A-4147-A177-3AD203B41FA5}">
                      <a16:colId xmlns:a16="http://schemas.microsoft.com/office/drawing/2014/main" val="2569533106"/>
                    </a:ext>
                  </a:extLst>
                </a:gridCol>
                <a:gridCol w="822960">
                  <a:extLst>
                    <a:ext uri="{9D8B030D-6E8A-4147-A177-3AD203B41FA5}">
                      <a16:colId xmlns:a16="http://schemas.microsoft.com/office/drawing/2014/main" val="2782676508"/>
                    </a:ext>
                  </a:extLst>
                </a:gridCol>
                <a:gridCol w="822960">
                  <a:extLst>
                    <a:ext uri="{9D8B030D-6E8A-4147-A177-3AD203B41FA5}">
                      <a16:colId xmlns:a16="http://schemas.microsoft.com/office/drawing/2014/main" val="423402857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98045274"/>
                  </a:ext>
                </a:extLst>
              </a:tr>
              <a:tr h="370840">
                <a:tc>
                  <a:txBody>
                    <a:bodyPr/>
                    <a:lstStyle/>
                    <a:p>
                      <a:r>
                        <a:rPr lang="en-US" sz="1000" b="1"/>
                        <a:t>Autohaus Fürst</a:t>
                      </a:r>
                      <a:r>
                        <a:rPr lang="en-US" sz="1000"/>
                        <a:t> got a post by </a:t>
                      </a:r>
                      <a:r>
                        <a:rPr lang="en-US" sz="1000" b="1"/>
                        <a:t> - 2018-03-05 16:38:33</a:t>
                      </a:r>
                      <a:r>
                        <a:rPr lang="en-US" sz="1000"/>
                        <a:t>
</a:t>
                      </a:r>
                    </a:p>
                  </a:txBody>
                  <a:tcPr/>
                </a:tc>
                <a:tc>
                  <a:txBody>
                    <a:bodyPr/>
                    <a:lstStyle/>
                    <a:p>
                      <a:r>
                        <a:rPr lang="en-US" sz="1000"/>
                        <a:t>5</a:t>
                      </a:r>
                    </a:p>
                  </a:txBody>
                  <a:tcPr/>
                </a:tc>
                <a:tc>
                  <a:txBody>
                    <a:bodyPr/>
                    <a:lstStyle/>
                    <a:p>
                      <a:r>
                        <a:rPr lang="en-US" sz="1000"/>
                        <a:t>2</a:t>
                      </a:r>
                    </a:p>
                  </a:txBody>
                  <a:tcPr/>
                </a:tc>
                <a:tc>
                  <a:txBody>
                    <a:bodyPr/>
                    <a:lstStyle/>
                    <a:p>
                      <a:r>
                        <a:rPr lang="en-US" sz="1000"/>
                        <a:t>3</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2371706355"/>
                  </a:ext>
                </a:extLst>
              </a:tr>
            </a:tbl>
          </a:graphicData>
        </a:graphic>
      </p:graphicFrame>
      <p:sp>
        <p:nvSpPr>
          <p:cNvPr id="4" name="Text Placeholder 3">
            <a:extLst>
              <a:ext uri="{FF2B5EF4-FFF2-40B4-BE49-F238E27FC236}">
                <a16:creationId xmlns:a16="http://schemas.microsoft.com/office/drawing/2014/main" id="{D2D40A3D-15E6-4B49-A906-6C11B52BE55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424537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A3044-1D26-4877-AADD-9D3C1384AF73}"/>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82FEB163-003E-496B-B453-A8E1F2B6447D}"/>
              </a:ext>
            </a:extLst>
          </p:cNvPr>
          <p:cNvGraphicFramePr>
            <a:graphicFrameLocks noGrp="1"/>
          </p:cNvGraphicFramePr>
          <p:nvPr>
            <p:ph type="chart" sz="quarter" idx="13"/>
            <p:extLst>
              <p:ext uri="{D42A27DB-BD31-4B8C-83A1-F6EECF244321}">
                <p14:modId xmlns:p14="http://schemas.microsoft.com/office/powerpoint/2010/main" val="3991706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5FD19-8DD1-4ACC-AACD-49C481CEB48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27FFC12-D0B6-4FEE-B868-4F43187B4B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07165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FD584-F62B-4C6D-8888-01D729D05377}"/>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52CBE607-0EC4-45EB-8761-405CD103DF36}"/>
              </a:ext>
            </a:extLst>
          </p:cNvPr>
          <p:cNvGraphicFramePr>
            <a:graphicFrameLocks noGrp="1"/>
          </p:cNvGraphicFramePr>
          <p:nvPr>
            <p:ph type="chart" sz="quarter" idx="13"/>
            <p:extLst>
              <p:ext uri="{D42A27DB-BD31-4B8C-83A1-F6EECF244321}">
                <p14:modId xmlns:p14="http://schemas.microsoft.com/office/powerpoint/2010/main" val="1129191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F0AD45-8FC7-4F0E-973A-3854F249093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C4F88D1D-D81A-40FE-8752-39D8717043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41843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B6CF0-04CE-4129-A52A-1C1310FA414F}"/>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D26B94F6-63F9-4D78-A8EA-85FA159698B7}"/>
              </a:ext>
            </a:extLst>
          </p:cNvPr>
          <p:cNvGraphicFramePr>
            <a:graphicFrameLocks noGrp="1"/>
          </p:cNvGraphicFramePr>
          <p:nvPr>
            <p:ph type="chart" sz="quarter" idx="13"/>
            <p:extLst>
              <p:ext uri="{D42A27DB-BD31-4B8C-83A1-F6EECF244321}">
                <p14:modId xmlns:p14="http://schemas.microsoft.com/office/powerpoint/2010/main" val="865484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9DF6C2-CCA9-4990-B864-1EFCB931DB3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950B873-A31F-4503-A1EB-DB3023408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98751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65DD5-31D6-4CD1-AB37-9987513ACDAC}"/>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C826BA85-76E4-4631-A531-ED917A81D311}"/>
              </a:ext>
            </a:extLst>
          </p:cNvPr>
          <p:cNvGraphicFramePr>
            <a:graphicFrameLocks noGrp="1"/>
          </p:cNvGraphicFramePr>
          <p:nvPr>
            <p:ph type="chart" sz="quarter" idx="13"/>
            <p:extLst>
              <p:ext uri="{D42A27DB-BD31-4B8C-83A1-F6EECF244321}">
                <p14:modId xmlns:p14="http://schemas.microsoft.com/office/powerpoint/2010/main" val="2590564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736371-3109-450E-8243-89FC5187320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1B347846-2687-4CD1-9D13-652EF7507E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7906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CEDD2-8027-423D-9176-F3DFCE390D2D}"/>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0868F095-71C5-4A76-8A29-6E12C7E39545}"/>
              </a:ext>
            </a:extLst>
          </p:cNvPr>
          <p:cNvGraphicFramePr>
            <a:graphicFrameLocks noGrp="1"/>
          </p:cNvGraphicFramePr>
          <p:nvPr>
            <p:ph type="chart" sz="quarter" idx="13"/>
            <p:extLst>
              <p:ext uri="{D42A27DB-BD31-4B8C-83A1-F6EECF244321}">
                <p14:modId xmlns:p14="http://schemas.microsoft.com/office/powerpoint/2010/main" val="724096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99B62C-8061-46C0-90F1-29E8C5EA5B05}"/>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0DB30E8A-221D-4C82-A909-82EF626E8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49918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21B32-5377-47CC-BB51-C0FA7A7ABFE1}"/>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3B2FCEA2-69D2-49D9-A4DF-01EB43755C13}"/>
              </a:ext>
            </a:extLst>
          </p:cNvPr>
          <p:cNvGraphicFramePr>
            <a:graphicFrameLocks noGrp="1"/>
          </p:cNvGraphicFramePr>
          <p:nvPr>
            <p:ph type="chart" sz="quarter" idx="13"/>
            <p:extLst>
              <p:ext uri="{D42A27DB-BD31-4B8C-83A1-F6EECF244321}">
                <p14:modId xmlns:p14="http://schemas.microsoft.com/office/powerpoint/2010/main" val="2292836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F4039-7B71-4F4F-9961-274B2DD7D7F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C63D65B-1ADA-4016-BF2B-6712B1B836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5126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3C68F-287A-4691-8A54-F9CBC2116E9D}"/>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8785B973-9E15-46C1-86B4-6D6E4B46A961}"/>
              </a:ext>
            </a:extLst>
          </p:cNvPr>
          <p:cNvGraphicFramePr>
            <a:graphicFrameLocks noGrp="1"/>
          </p:cNvGraphicFramePr>
          <p:nvPr>
            <p:ph type="chart" sz="quarter" idx="13"/>
            <p:extLst>
              <p:ext uri="{D42A27DB-BD31-4B8C-83A1-F6EECF244321}">
                <p14:modId xmlns:p14="http://schemas.microsoft.com/office/powerpoint/2010/main" val="1698805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D4D50A-4396-4756-8CF3-2AB03C44117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B832D0F0-4D76-4742-8078-BD129B7D43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3973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8D181-8382-403D-A904-5FDB815A3EF8}"/>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0C1CCBFC-98C9-4714-BA54-C6449686FFF3}"/>
              </a:ext>
            </a:extLst>
          </p:cNvPr>
          <p:cNvGraphicFramePr>
            <a:graphicFrameLocks noGrp="1"/>
          </p:cNvGraphicFramePr>
          <p:nvPr>
            <p:ph type="chart" sz="quarter" idx="13"/>
            <p:extLst>
              <p:ext uri="{D42A27DB-BD31-4B8C-83A1-F6EECF244321}">
                <p14:modId xmlns:p14="http://schemas.microsoft.com/office/powerpoint/2010/main" val="4189748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1D2C9E-C299-490B-B34C-A272D66CFFDE}"/>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F71F9AA-F591-45ED-9691-F20FA509C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12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D429D-9CCB-4A6A-AC3C-81537E28039B}"/>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DECB2FAF-8B5B-4887-A1B3-2C8B06B6C85B}"/>
              </a:ext>
            </a:extLst>
          </p:cNvPr>
          <p:cNvGraphicFramePr>
            <a:graphicFrameLocks noGrp="1"/>
          </p:cNvGraphicFramePr>
          <p:nvPr>
            <p:ph type="tbl" sz="quarter" idx="13"/>
            <p:extLst>
              <p:ext uri="{D42A27DB-BD31-4B8C-83A1-F6EECF244321}">
                <p14:modId xmlns:p14="http://schemas.microsoft.com/office/powerpoint/2010/main" val="50843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23801864"/>
                    </a:ext>
                  </a:extLst>
                </a:gridCol>
                <a:gridCol w="2468880">
                  <a:extLst>
                    <a:ext uri="{9D8B030D-6E8A-4147-A177-3AD203B41FA5}">
                      <a16:colId xmlns:a16="http://schemas.microsoft.com/office/drawing/2014/main" val="1393412571"/>
                    </a:ext>
                  </a:extLst>
                </a:gridCol>
                <a:gridCol w="2468880">
                  <a:extLst>
                    <a:ext uri="{9D8B030D-6E8A-4147-A177-3AD203B41FA5}">
                      <a16:colId xmlns:a16="http://schemas.microsoft.com/office/drawing/2014/main" val="1241155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1473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a:t>
                      </a:r>
                    </a:p>
                  </a:txBody>
                  <a:tcPr/>
                </a:tc>
                <a:extLst>
                  <a:ext uri="{0D108BD9-81ED-4DB2-BD59-A6C34878D82A}">
                    <a16:rowId xmlns:a16="http://schemas.microsoft.com/office/drawing/2014/main" val="246491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extLst>
                  <a:ext uri="{0D108BD9-81ED-4DB2-BD59-A6C34878D82A}">
                    <a16:rowId xmlns:a16="http://schemas.microsoft.com/office/drawing/2014/main" val="56560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a:t>
                      </a:r>
                    </a:p>
                  </a:txBody>
                  <a:tcPr/>
                </a:tc>
                <a:extLst>
                  <a:ext uri="{0D108BD9-81ED-4DB2-BD59-A6C34878D82A}">
                    <a16:rowId xmlns:a16="http://schemas.microsoft.com/office/drawing/2014/main" val="4061584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4280</a:t>
                      </a:r>
                    </a:p>
                  </a:txBody>
                  <a:tcPr/>
                </a:tc>
                <a:extLst>
                  <a:ext uri="{0D108BD9-81ED-4DB2-BD59-A6C34878D82A}">
                    <a16:rowId xmlns:a16="http://schemas.microsoft.com/office/drawing/2014/main" val="303301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extLst>
                  <a:ext uri="{0D108BD9-81ED-4DB2-BD59-A6C34878D82A}">
                    <a16:rowId xmlns:a16="http://schemas.microsoft.com/office/drawing/2014/main" val="156770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extLst>
                  <a:ext uri="{0D108BD9-81ED-4DB2-BD59-A6C34878D82A}">
                    <a16:rowId xmlns:a16="http://schemas.microsoft.com/office/drawing/2014/main" val="407057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a:t>
                      </a:r>
                    </a:p>
                  </a:txBody>
                  <a:tcPr/>
                </a:tc>
                <a:extLst>
                  <a:ext uri="{0D108BD9-81ED-4DB2-BD59-A6C34878D82A}">
                    <a16:rowId xmlns:a16="http://schemas.microsoft.com/office/drawing/2014/main" val="190332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4637</a:t>
                      </a:r>
                    </a:p>
                  </a:txBody>
                  <a:tcPr/>
                </a:tc>
                <a:extLst>
                  <a:ext uri="{0D108BD9-81ED-4DB2-BD59-A6C34878D82A}">
                    <a16:rowId xmlns:a16="http://schemas.microsoft.com/office/drawing/2014/main" val="121240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6940</a:t>
                      </a:r>
                    </a:p>
                  </a:txBody>
                  <a:tcPr/>
                </a:tc>
                <a:extLst>
                  <a:ext uri="{0D108BD9-81ED-4DB2-BD59-A6C34878D82A}">
                    <a16:rowId xmlns:a16="http://schemas.microsoft.com/office/drawing/2014/main" val="362623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a:t>
                      </a:r>
                    </a:p>
                  </a:txBody>
                  <a:tcPr/>
                </a:tc>
                <a:extLst>
                  <a:ext uri="{0D108BD9-81ED-4DB2-BD59-A6C34878D82A}">
                    <a16:rowId xmlns:a16="http://schemas.microsoft.com/office/drawing/2014/main" val="851507308"/>
                  </a:ext>
                </a:extLst>
              </a:tr>
            </a:tbl>
          </a:graphicData>
        </a:graphic>
      </p:graphicFrame>
      <p:sp>
        <p:nvSpPr>
          <p:cNvPr id="4" name="Text Placeholder 3">
            <a:extLst>
              <a:ext uri="{FF2B5EF4-FFF2-40B4-BE49-F238E27FC236}">
                <a16:creationId xmlns:a16="http://schemas.microsoft.com/office/drawing/2014/main" id="{BEEB4CB9-27A0-4AAC-A698-2BFF8E223DC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2901929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5F5C9-3AF8-4803-82C3-AD547325DAC4}"/>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6703BA79-0FE5-4CC1-81D8-81D041CA250D}"/>
              </a:ext>
            </a:extLst>
          </p:cNvPr>
          <p:cNvGraphicFramePr>
            <a:graphicFrameLocks noGrp="1"/>
          </p:cNvGraphicFramePr>
          <p:nvPr>
            <p:ph type="tbl" sz="quarter" idx="13"/>
            <p:extLst>
              <p:ext uri="{D42A27DB-BD31-4B8C-83A1-F6EECF244321}">
                <p14:modId xmlns:p14="http://schemas.microsoft.com/office/powerpoint/2010/main" val="3880184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7076118"/>
                    </a:ext>
                  </a:extLst>
                </a:gridCol>
                <a:gridCol w="2468880">
                  <a:extLst>
                    <a:ext uri="{9D8B030D-6E8A-4147-A177-3AD203B41FA5}">
                      <a16:colId xmlns:a16="http://schemas.microsoft.com/office/drawing/2014/main" val="804951620"/>
                    </a:ext>
                  </a:extLst>
                </a:gridCol>
                <a:gridCol w="2468880">
                  <a:extLst>
                    <a:ext uri="{9D8B030D-6E8A-4147-A177-3AD203B41FA5}">
                      <a16:colId xmlns:a16="http://schemas.microsoft.com/office/drawing/2014/main" val="4177742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12474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7479</a:t>
                      </a:r>
                    </a:p>
                  </a:txBody>
                  <a:tcPr/>
                </a:tc>
                <a:extLst>
                  <a:ext uri="{0D108BD9-81ED-4DB2-BD59-A6C34878D82A}">
                    <a16:rowId xmlns:a16="http://schemas.microsoft.com/office/drawing/2014/main" val="356946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7629</a:t>
                      </a:r>
                    </a:p>
                  </a:txBody>
                  <a:tcPr/>
                </a:tc>
                <a:extLst>
                  <a:ext uri="{0D108BD9-81ED-4DB2-BD59-A6C34878D82A}">
                    <a16:rowId xmlns:a16="http://schemas.microsoft.com/office/drawing/2014/main" val="272259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extLst>
                  <a:ext uri="{0D108BD9-81ED-4DB2-BD59-A6C34878D82A}">
                    <a16:rowId xmlns:a16="http://schemas.microsoft.com/office/drawing/2014/main" val="311880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a:t>
                      </a:r>
                    </a:p>
                  </a:txBody>
                  <a:tcPr/>
                </a:tc>
                <a:extLst>
                  <a:ext uri="{0D108BD9-81ED-4DB2-BD59-A6C34878D82A}">
                    <a16:rowId xmlns:a16="http://schemas.microsoft.com/office/drawing/2014/main" val="254553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a:t>
                      </a:r>
                    </a:p>
                  </a:txBody>
                  <a:tcPr/>
                </a:tc>
                <a:extLst>
                  <a:ext uri="{0D108BD9-81ED-4DB2-BD59-A6C34878D82A}">
                    <a16:rowId xmlns:a16="http://schemas.microsoft.com/office/drawing/2014/main" val="613851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a:t>
                      </a:r>
                    </a:p>
                  </a:txBody>
                  <a:tcPr/>
                </a:tc>
                <a:extLst>
                  <a:ext uri="{0D108BD9-81ED-4DB2-BD59-A6C34878D82A}">
                    <a16:rowId xmlns:a16="http://schemas.microsoft.com/office/drawing/2014/main" val="288186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7369</a:t>
                      </a:r>
                    </a:p>
                  </a:txBody>
                  <a:tcPr/>
                </a:tc>
                <a:extLst>
                  <a:ext uri="{0D108BD9-81ED-4DB2-BD59-A6C34878D82A}">
                    <a16:rowId xmlns:a16="http://schemas.microsoft.com/office/drawing/2014/main" val="326444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7133</a:t>
                      </a:r>
                    </a:p>
                  </a:txBody>
                  <a:tcPr/>
                </a:tc>
                <a:extLst>
                  <a:ext uri="{0D108BD9-81ED-4DB2-BD59-A6C34878D82A}">
                    <a16:rowId xmlns:a16="http://schemas.microsoft.com/office/drawing/2014/main" val="375172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a:t>
                      </a:r>
                    </a:p>
                  </a:txBody>
                  <a:tcPr/>
                </a:tc>
                <a:extLst>
                  <a:ext uri="{0D108BD9-81ED-4DB2-BD59-A6C34878D82A}">
                    <a16:rowId xmlns:a16="http://schemas.microsoft.com/office/drawing/2014/main" val="956961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5157</a:t>
                      </a:r>
                    </a:p>
                  </a:txBody>
                  <a:tcPr/>
                </a:tc>
                <a:extLst>
                  <a:ext uri="{0D108BD9-81ED-4DB2-BD59-A6C34878D82A}">
                    <a16:rowId xmlns:a16="http://schemas.microsoft.com/office/drawing/2014/main" val="2489331123"/>
                  </a:ext>
                </a:extLst>
              </a:tr>
            </a:tbl>
          </a:graphicData>
        </a:graphic>
      </p:graphicFrame>
      <p:sp>
        <p:nvSpPr>
          <p:cNvPr id="4" name="Text Placeholder 3">
            <a:extLst>
              <a:ext uri="{FF2B5EF4-FFF2-40B4-BE49-F238E27FC236}">
                <a16:creationId xmlns:a16="http://schemas.microsoft.com/office/drawing/2014/main" id="{497D4A2B-686E-4AA5-8D43-A2FE3B510FE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243543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82FD6-4E85-4C17-BB56-31EE6480E121}"/>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CB90DD7E-10D8-4FD8-A186-B3BD94685190}"/>
              </a:ext>
            </a:extLst>
          </p:cNvPr>
          <p:cNvGraphicFramePr>
            <a:graphicFrameLocks noGrp="1"/>
          </p:cNvGraphicFramePr>
          <p:nvPr>
            <p:ph type="tbl" sz="quarter" idx="13"/>
            <p:extLst>
              <p:ext uri="{D42A27DB-BD31-4B8C-83A1-F6EECF244321}">
                <p14:modId xmlns:p14="http://schemas.microsoft.com/office/powerpoint/2010/main" val="754675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9043494"/>
                    </a:ext>
                  </a:extLst>
                </a:gridCol>
                <a:gridCol w="2468880">
                  <a:extLst>
                    <a:ext uri="{9D8B030D-6E8A-4147-A177-3AD203B41FA5}">
                      <a16:colId xmlns:a16="http://schemas.microsoft.com/office/drawing/2014/main" val="3158400477"/>
                    </a:ext>
                  </a:extLst>
                </a:gridCol>
                <a:gridCol w="2468880">
                  <a:extLst>
                    <a:ext uri="{9D8B030D-6E8A-4147-A177-3AD203B41FA5}">
                      <a16:colId xmlns:a16="http://schemas.microsoft.com/office/drawing/2014/main" val="3000177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68285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6370</a:t>
                      </a:r>
                    </a:p>
                  </a:txBody>
                  <a:tcPr/>
                </a:tc>
                <a:extLst>
                  <a:ext uri="{0D108BD9-81ED-4DB2-BD59-A6C34878D82A}">
                    <a16:rowId xmlns:a16="http://schemas.microsoft.com/office/drawing/2014/main" val="2622153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6282</a:t>
                      </a:r>
                    </a:p>
                  </a:txBody>
                  <a:tcPr/>
                </a:tc>
                <a:extLst>
                  <a:ext uri="{0D108BD9-81ED-4DB2-BD59-A6C34878D82A}">
                    <a16:rowId xmlns:a16="http://schemas.microsoft.com/office/drawing/2014/main" val="331564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6490</a:t>
                      </a:r>
                    </a:p>
                  </a:txBody>
                  <a:tcPr/>
                </a:tc>
                <a:extLst>
                  <a:ext uri="{0D108BD9-81ED-4DB2-BD59-A6C34878D82A}">
                    <a16:rowId xmlns:a16="http://schemas.microsoft.com/office/drawing/2014/main" val="134444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7120</a:t>
                      </a:r>
                    </a:p>
                  </a:txBody>
                  <a:tcPr/>
                </a:tc>
                <a:extLst>
                  <a:ext uri="{0D108BD9-81ED-4DB2-BD59-A6C34878D82A}">
                    <a16:rowId xmlns:a16="http://schemas.microsoft.com/office/drawing/2014/main" val="44036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7956</a:t>
                      </a:r>
                    </a:p>
                  </a:txBody>
                  <a:tcPr/>
                </a:tc>
                <a:extLst>
                  <a:ext uri="{0D108BD9-81ED-4DB2-BD59-A6C34878D82A}">
                    <a16:rowId xmlns:a16="http://schemas.microsoft.com/office/drawing/2014/main" val="1288241407"/>
                  </a:ext>
                </a:extLst>
              </a:tr>
            </a:tbl>
          </a:graphicData>
        </a:graphic>
      </p:graphicFrame>
      <p:sp>
        <p:nvSpPr>
          <p:cNvPr id="4" name="Text Placeholder 3">
            <a:extLst>
              <a:ext uri="{FF2B5EF4-FFF2-40B4-BE49-F238E27FC236}">
                <a16:creationId xmlns:a16="http://schemas.microsoft.com/office/drawing/2014/main" id="{3059B570-85C7-4FE8-B9FF-40C6F984E25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89367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836C3-8119-4763-BD20-B24161479B55}"/>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396F6E71-72BB-4928-AB10-8E2AEBC8FBA2}"/>
              </a:ext>
            </a:extLst>
          </p:cNvPr>
          <p:cNvGraphicFramePr>
            <a:graphicFrameLocks noGrp="1"/>
          </p:cNvGraphicFramePr>
          <p:nvPr>
            <p:ph type="tbl" sz="quarter" idx="13"/>
            <p:extLst>
              <p:ext uri="{D42A27DB-BD31-4B8C-83A1-F6EECF244321}">
                <p14:modId xmlns:p14="http://schemas.microsoft.com/office/powerpoint/2010/main" val="4151881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600651"/>
                    </a:ext>
                  </a:extLst>
                </a:gridCol>
                <a:gridCol w="2468880">
                  <a:extLst>
                    <a:ext uri="{9D8B030D-6E8A-4147-A177-3AD203B41FA5}">
                      <a16:colId xmlns:a16="http://schemas.microsoft.com/office/drawing/2014/main" val="1373470113"/>
                    </a:ext>
                  </a:extLst>
                </a:gridCol>
                <a:gridCol w="2468880">
                  <a:extLst>
                    <a:ext uri="{9D8B030D-6E8A-4147-A177-3AD203B41FA5}">
                      <a16:colId xmlns:a16="http://schemas.microsoft.com/office/drawing/2014/main" val="402699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5829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extLst>
                  <a:ext uri="{0D108BD9-81ED-4DB2-BD59-A6C34878D82A}">
                    <a16:rowId xmlns:a16="http://schemas.microsoft.com/office/drawing/2014/main" val="4015036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231889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extLst>
                  <a:ext uri="{0D108BD9-81ED-4DB2-BD59-A6C34878D82A}">
                    <a16:rowId xmlns:a16="http://schemas.microsoft.com/office/drawing/2014/main" val="311408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extLst>
                  <a:ext uri="{0D108BD9-81ED-4DB2-BD59-A6C34878D82A}">
                    <a16:rowId xmlns:a16="http://schemas.microsoft.com/office/drawing/2014/main" val="118045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extLst>
                  <a:ext uri="{0D108BD9-81ED-4DB2-BD59-A6C34878D82A}">
                    <a16:rowId xmlns:a16="http://schemas.microsoft.com/office/drawing/2014/main" val="302754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extLst>
                  <a:ext uri="{0D108BD9-81ED-4DB2-BD59-A6C34878D82A}">
                    <a16:rowId xmlns:a16="http://schemas.microsoft.com/office/drawing/2014/main" val="1907778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extLst>
                  <a:ext uri="{0D108BD9-81ED-4DB2-BD59-A6C34878D82A}">
                    <a16:rowId xmlns:a16="http://schemas.microsoft.com/office/drawing/2014/main" val="74664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extLst>
                  <a:ext uri="{0D108BD9-81ED-4DB2-BD59-A6C34878D82A}">
                    <a16:rowId xmlns:a16="http://schemas.microsoft.com/office/drawing/2014/main" val="273989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a:t>
                      </a:r>
                    </a:p>
                  </a:txBody>
                  <a:tcPr/>
                </a:tc>
                <a:extLst>
                  <a:ext uri="{0D108BD9-81ED-4DB2-BD59-A6C34878D82A}">
                    <a16:rowId xmlns:a16="http://schemas.microsoft.com/office/drawing/2014/main" val="1278323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extLst>
                  <a:ext uri="{0D108BD9-81ED-4DB2-BD59-A6C34878D82A}">
                    <a16:rowId xmlns:a16="http://schemas.microsoft.com/office/drawing/2014/main" val="1038171292"/>
                  </a:ext>
                </a:extLst>
              </a:tr>
            </a:tbl>
          </a:graphicData>
        </a:graphic>
      </p:graphicFrame>
      <p:sp>
        <p:nvSpPr>
          <p:cNvPr id="4" name="Text Placeholder 3">
            <a:extLst>
              <a:ext uri="{FF2B5EF4-FFF2-40B4-BE49-F238E27FC236}">
                <a16:creationId xmlns:a16="http://schemas.microsoft.com/office/drawing/2014/main" id="{A4D1C3B5-B8B5-4412-98F3-A30E59BE920D}"/>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834334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B2713-31DD-45A1-9801-BB3A31352BEC}"/>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AAA99F8F-A51F-4F1A-BB9C-510351077384}"/>
              </a:ext>
            </a:extLst>
          </p:cNvPr>
          <p:cNvGraphicFramePr>
            <a:graphicFrameLocks noGrp="1"/>
          </p:cNvGraphicFramePr>
          <p:nvPr>
            <p:ph type="tbl" sz="quarter" idx="13"/>
            <p:extLst>
              <p:ext uri="{D42A27DB-BD31-4B8C-83A1-F6EECF244321}">
                <p14:modId xmlns:p14="http://schemas.microsoft.com/office/powerpoint/2010/main" val="4259215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19724099"/>
                    </a:ext>
                  </a:extLst>
                </a:gridCol>
                <a:gridCol w="2468880">
                  <a:extLst>
                    <a:ext uri="{9D8B030D-6E8A-4147-A177-3AD203B41FA5}">
                      <a16:colId xmlns:a16="http://schemas.microsoft.com/office/drawing/2014/main" val="2134482554"/>
                    </a:ext>
                  </a:extLst>
                </a:gridCol>
                <a:gridCol w="2468880">
                  <a:extLst>
                    <a:ext uri="{9D8B030D-6E8A-4147-A177-3AD203B41FA5}">
                      <a16:colId xmlns:a16="http://schemas.microsoft.com/office/drawing/2014/main" val="387153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8791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164355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extLst>
                  <a:ext uri="{0D108BD9-81ED-4DB2-BD59-A6C34878D82A}">
                    <a16:rowId xmlns:a16="http://schemas.microsoft.com/office/drawing/2014/main" val="370461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4219</a:t>
                      </a:r>
                    </a:p>
                  </a:txBody>
                  <a:tcPr/>
                </a:tc>
                <a:extLst>
                  <a:ext uri="{0D108BD9-81ED-4DB2-BD59-A6C34878D82A}">
                    <a16:rowId xmlns:a16="http://schemas.microsoft.com/office/drawing/2014/main" val="99357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extLst>
                  <a:ext uri="{0D108BD9-81ED-4DB2-BD59-A6C34878D82A}">
                    <a16:rowId xmlns:a16="http://schemas.microsoft.com/office/drawing/2014/main" val="42662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393854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extLst>
                  <a:ext uri="{0D108BD9-81ED-4DB2-BD59-A6C34878D82A}">
                    <a16:rowId xmlns:a16="http://schemas.microsoft.com/office/drawing/2014/main" val="237296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a:t>
                      </a:r>
                    </a:p>
                  </a:txBody>
                  <a:tcPr/>
                </a:tc>
                <a:extLst>
                  <a:ext uri="{0D108BD9-81ED-4DB2-BD59-A6C34878D82A}">
                    <a16:rowId xmlns:a16="http://schemas.microsoft.com/office/drawing/2014/main" val="38140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extLst>
                  <a:ext uri="{0D108BD9-81ED-4DB2-BD59-A6C34878D82A}">
                    <a16:rowId xmlns:a16="http://schemas.microsoft.com/office/drawing/2014/main" val="158086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extLst>
                  <a:ext uri="{0D108BD9-81ED-4DB2-BD59-A6C34878D82A}">
                    <a16:rowId xmlns:a16="http://schemas.microsoft.com/office/drawing/2014/main" val="61564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3601</a:t>
                      </a:r>
                    </a:p>
                  </a:txBody>
                  <a:tcPr/>
                </a:tc>
                <a:extLst>
                  <a:ext uri="{0D108BD9-81ED-4DB2-BD59-A6C34878D82A}">
                    <a16:rowId xmlns:a16="http://schemas.microsoft.com/office/drawing/2014/main" val="4198132471"/>
                  </a:ext>
                </a:extLst>
              </a:tr>
            </a:tbl>
          </a:graphicData>
        </a:graphic>
      </p:graphicFrame>
      <p:sp>
        <p:nvSpPr>
          <p:cNvPr id="4" name="Text Placeholder 3">
            <a:extLst>
              <a:ext uri="{FF2B5EF4-FFF2-40B4-BE49-F238E27FC236}">
                <a16:creationId xmlns:a16="http://schemas.microsoft.com/office/drawing/2014/main" id="{811567D8-D7BF-4DE0-9E70-D1CE1DAB30D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60662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7D34E-1455-48F8-8E88-9D319A4A1EFC}"/>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D651CEB5-B91A-4777-B8F3-DB023CD05BCA}"/>
              </a:ext>
            </a:extLst>
          </p:cNvPr>
          <p:cNvGraphicFramePr>
            <a:graphicFrameLocks noGrp="1"/>
          </p:cNvGraphicFramePr>
          <p:nvPr>
            <p:ph type="tbl" sz="quarter" idx="13"/>
            <p:extLst>
              <p:ext uri="{D42A27DB-BD31-4B8C-83A1-F6EECF244321}">
                <p14:modId xmlns:p14="http://schemas.microsoft.com/office/powerpoint/2010/main" val="3586364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63233413"/>
                    </a:ext>
                  </a:extLst>
                </a:gridCol>
                <a:gridCol w="2468880">
                  <a:extLst>
                    <a:ext uri="{9D8B030D-6E8A-4147-A177-3AD203B41FA5}">
                      <a16:colId xmlns:a16="http://schemas.microsoft.com/office/drawing/2014/main" val="1724601229"/>
                    </a:ext>
                  </a:extLst>
                </a:gridCol>
                <a:gridCol w="2468880">
                  <a:extLst>
                    <a:ext uri="{9D8B030D-6E8A-4147-A177-3AD203B41FA5}">
                      <a16:colId xmlns:a16="http://schemas.microsoft.com/office/drawing/2014/main" val="3419631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1909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a:t>
                      </a:r>
                    </a:p>
                  </a:txBody>
                  <a:tcPr/>
                </a:tc>
                <a:extLst>
                  <a:ext uri="{0D108BD9-81ED-4DB2-BD59-A6C34878D82A}">
                    <a16:rowId xmlns:a16="http://schemas.microsoft.com/office/drawing/2014/main" val="2044847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extLst>
                  <a:ext uri="{0D108BD9-81ED-4DB2-BD59-A6C34878D82A}">
                    <a16:rowId xmlns:a16="http://schemas.microsoft.com/office/drawing/2014/main" val="3191290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extLst>
                  <a:ext uri="{0D108BD9-81ED-4DB2-BD59-A6C34878D82A}">
                    <a16:rowId xmlns:a16="http://schemas.microsoft.com/office/drawing/2014/main" val="4135943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extLst>
                  <a:ext uri="{0D108BD9-81ED-4DB2-BD59-A6C34878D82A}">
                    <a16:rowId xmlns:a16="http://schemas.microsoft.com/office/drawing/2014/main" val="4116276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extLst>
                  <a:ext uri="{0D108BD9-81ED-4DB2-BD59-A6C34878D82A}">
                    <a16:rowId xmlns:a16="http://schemas.microsoft.com/office/drawing/2014/main" val="2884575557"/>
                  </a:ext>
                </a:extLst>
              </a:tr>
            </a:tbl>
          </a:graphicData>
        </a:graphic>
      </p:graphicFrame>
      <p:sp>
        <p:nvSpPr>
          <p:cNvPr id="4" name="Text Placeholder 3">
            <a:extLst>
              <a:ext uri="{FF2B5EF4-FFF2-40B4-BE49-F238E27FC236}">
                <a16:creationId xmlns:a16="http://schemas.microsoft.com/office/drawing/2014/main" id="{8E844F8F-98D3-4577-A38D-1B1E8B84913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476412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E5935-5E26-44A2-9CE4-BB104A2A1ECC}"/>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21EDEB4D-B946-4A2C-8960-625E1FD07044}"/>
              </a:ext>
            </a:extLst>
          </p:cNvPr>
          <p:cNvGraphicFramePr>
            <a:graphicFrameLocks noGrp="1"/>
          </p:cNvGraphicFramePr>
          <p:nvPr>
            <p:ph type="chart" sz="quarter" idx="13"/>
            <p:extLst>
              <p:ext uri="{D42A27DB-BD31-4B8C-83A1-F6EECF244321}">
                <p14:modId xmlns:p14="http://schemas.microsoft.com/office/powerpoint/2010/main" val="3246672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7018FC-7755-42F5-AC3B-E73E8801324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43EC876-3B78-4DC3-A7DB-624E8EE9DE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5854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1737</Words>
  <Application>Microsoft Office PowerPoint</Application>
  <PresentationFormat>On-screen Show (4:3)</PresentationFormat>
  <Paragraphs>946</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11</vt:lpstr>
      <vt:lpstr>Eigene Beiträge (Postings) - 2 of 11</vt:lpstr>
      <vt:lpstr>Eigene Beiträge (Postings) - 3 of 11</vt:lpstr>
      <vt:lpstr>Eigene Beiträge (Postings) - 4 of 11</vt:lpstr>
      <vt:lpstr>Eigene Beiträge (Postings) - 5 of 11</vt:lpstr>
      <vt:lpstr>Eigene Beiträge (Postings) - 6 of 11</vt:lpstr>
      <vt:lpstr>Eigene Beiträge (Postings) - 7 of 11</vt:lpstr>
      <vt:lpstr>Eigene Beiträge (Postings) - 8 of 11</vt:lpstr>
      <vt:lpstr>Eigene Beiträge (Postings) - 9 of 11</vt:lpstr>
      <vt:lpstr>Eigene Beiträge (Postings) - 10 of 11</vt:lpstr>
      <vt:lpstr>Eigene Beiträge (Postings) - 11 of 11</vt:lpstr>
      <vt:lpstr>Eigene Beiträge (Postings) + Reactions - 1 of 13</vt:lpstr>
      <vt:lpstr>Eigene Beiträge (Postings) + Reactions - 2 of 13</vt:lpstr>
      <vt:lpstr>Eigene Beiträge (Postings) + Reactions - 3 of 13</vt:lpstr>
      <vt:lpstr>Eigene Beiträge (Postings) + Reactions - 4 of 13</vt:lpstr>
      <vt:lpstr>Eigene Beiträge (Postings) + Reactions - 5 of 13</vt:lpstr>
      <vt:lpstr>Eigene Beiträge (Postings) + Reactions - 6 of 13</vt:lpstr>
      <vt:lpstr>Eigene Beiträge (Postings) + Reactions - 7 of 13</vt:lpstr>
      <vt:lpstr>Eigene Beiträge (Postings) + Reactions - 8 of 13</vt:lpstr>
      <vt:lpstr>Eigene Beiträge (Postings) + Reactions - 9 of 13</vt:lpstr>
      <vt:lpstr>Eigene Beiträge (Postings) + Reactions - 10 of 13</vt:lpstr>
      <vt:lpstr>Eigene Beiträge (Postings) + Reactions - 11 of 13</vt:lpstr>
      <vt:lpstr>Eigene Beiträge (Postings) + Reactions - 12 of 13</vt:lpstr>
      <vt:lpstr>Eigene Beiträge (Postings) + Reactions - 13 of 13</vt:lpstr>
      <vt:lpstr>Postings/Wochentag</vt:lpstr>
      <vt:lpstr>Interaktionsrate</vt:lpstr>
      <vt:lpstr>Postingtypen (Verteilung)</vt:lpstr>
      <vt:lpstr>Interaktionsrate/Postingtyp</vt:lpstr>
      <vt:lpstr>Postings von Fans (Nutzern)</vt:lpstr>
      <vt:lpstr>Antwortzeit</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2018-03-29T07:44:30Z</dcterms:created>
  <dcterms:modified xsi:type="dcterms:W3CDTF">2018-03-29T07:46:02Z</dcterms:modified>
</cp:coreProperties>
</file>