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20" r:id="rId63"/>
    <p:sldId id="321" r:id="rId64"/>
    <p:sldId id="322" r:id="rId65"/>
    <p:sldId id="324" r:id="rId66"/>
    <p:sldId id="325" r:id="rId67"/>
    <p:sldId id="326" r:id="rId68"/>
    <p:sldId id="327" r:id="rId69"/>
  </p:sldIdLst>
  <p:sldSz cx="9144000" cy="6858000" type="screen4x3"/>
  <p:notesSz cx="6858000" cy="9144000"/>
  <p:embeddedFontLst>
    <p:embeddedFont>
      <p:font typeface="Calibri" panose="020F0502020204030204" pitchFamily="34" charset="0"/>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1301</c:v>
                </c:pt>
                <c:pt idx="1">
                  <c:v>1306</c:v>
                </c:pt>
                <c:pt idx="2">
                  <c:v>1313</c:v>
                </c:pt>
                <c:pt idx="3">
                  <c:v>1319</c:v>
                </c:pt>
                <c:pt idx="4">
                  <c:v>1319</c:v>
                </c:pt>
                <c:pt idx="5">
                  <c:v>1319</c:v>
                </c:pt>
                <c:pt idx="6">
                  <c:v>1320</c:v>
                </c:pt>
                <c:pt idx="7">
                  <c:v>1320</c:v>
                </c:pt>
                <c:pt idx="8">
                  <c:v>1320</c:v>
                </c:pt>
                <c:pt idx="9">
                  <c:v>1322</c:v>
                </c:pt>
                <c:pt idx="10">
                  <c:v>1323</c:v>
                </c:pt>
                <c:pt idx="11">
                  <c:v>1322</c:v>
                </c:pt>
                <c:pt idx="12">
                  <c:v>1322</c:v>
                </c:pt>
                <c:pt idx="13">
                  <c:v>1322</c:v>
                </c:pt>
                <c:pt idx="14">
                  <c:v>1323</c:v>
                </c:pt>
                <c:pt idx="15">
                  <c:v>1323</c:v>
                </c:pt>
                <c:pt idx="16">
                  <c:v>1323</c:v>
                </c:pt>
                <c:pt idx="17">
                  <c:v>1324</c:v>
                </c:pt>
                <c:pt idx="18">
                  <c:v>1326</c:v>
                </c:pt>
                <c:pt idx="19">
                  <c:v>1326</c:v>
                </c:pt>
                <c:pt idx="20">
                  <c:v>1327</c:v>
                </c:pt>
                <c:pt idx="21">
                  <c:v>1336</c:v>
                </c:pt>
                <c:pt idx="22">
                  <c:v>1346</c:v>
                </c:pt>
                <c:pt idx="23">
                  <c:v>1349</c:v>
                </c:pt>
                <c:pt idx="24">
                  <c:v>1360</c:v>
                </c:pt>
                <c:pt idx="25">
                  <c:v>1366</c:v>
                </c:pt>
                <c:pt idx="26">
                  <c:v>1371</c:v>
                </c:pt>
                <c:pt idx="27">
                  <c:v>1376</c:v>
                </c:pt>
                <c:pt idx="28">
                  <c:v>1377</c:v>
                </c:pt>
              </c:numCache>
            </c:numRef>
          </c:val>
          <c:smooth val="0"/>
          <c:extLst>
            <c:ext xmlns:c16="http://schemas.microsoft.com/office/drawing/2014/chart" uri="{C3380CC4-5D6E-409C-BE32-E72D297353CC}">
              <c16:uniqueId val="{00000000-F3F9-40C6-BA96-E9868F40EE1B}"/>
            </c:ext>
          </c:extLst>
        </c:ser>
        <c:dLbls>
          <c:showLegendKey val="0"/>
          <c:showVal val="0"/>
          <c:showCatName val="0"/>
          <c:showSerName val="0"/>
          <c:showPercent val="0"/>
          <c:showBubbleSize val="0"/>
        </c:dLbls>
        <c:smooth val="0"/>
        <c:axId val="310923440"/>
        <c:axId val="310922128"/>
      </c:lineChart>
      <c:dateAx>
        <c:axId val="310923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22128"/>
        <c:crosses val="autoZero"/>
        <c:auto val="1"/>
        <c:lblOffset val="100"/>
        <c:baseTimeUnit val="days"/>
      </c:dateAx>
      <c:valAx>
        <c:axId val="31092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2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4</c:v>
                </c:pt>
                <c:pt idx="1">
                  <c:v>4</c:v>
                </c:pt>
                <c:pt idx="2">
                  <c:v>7</c:v>
                </c:pt>
                <c:pt idx="3">
                  <c:v>9</c:v>
                </c:pt>
                <c:pt idx="4">
                  <c:v>0</c:v>
                </c:pt>
                <c:pt idx="5">
                  <c:v>0</c:v>
                </c:pt>
                <c:pt idx="6">
                  <c:v>1</c:v>
                </c:pt>
                <c:pt idx="7">
                  <c:v>0</c:v>
                </c:pt>
                <c:pt idx="8">
                  <c:v>0</c:v>
                </c:pt>
                <c:pt idx="9">
                  <c:v>2</c:v>
                </c:pt>
                <c:pt idx="10">
                  <c:v>0</c:v>
                </c:pt>
                <c:pt idx="11">
                  <c:v>0</c:v>
                </c:pt>
                <c:pt idx="12">
                  <c:v>0</c:v>
                </c:pt>
                <c:pt idx="13">
                  <c:v>0</c:v>
                </c:pt>
                <c:pt idx="14">
                  <c:v>0</c:v>
                </c:pt>
                <c:pt idx="15">
                  <c:v>1</c:v>
                </c:pt>
                <c:pt idx="16">
                  <c:v>1</c:v>
                </c:pt>
                <c:pt idx="17">
                  <c:v>-1</c:v>
                </c:pt>
                <c:pt idx="18">
                  <c:v>2</c:v>
                </c:pt>
                <c:pt idx="19">
                  <c:v>1</c:v>
                </c:pt>
                <c:pt idx="20">
                  <c:v>1</c:v>
                </c:pt>
                <c:pt idx="21">
                  <c:v>1</c:v>
                </c:pt>
                <c:pt idx="22">
                  <c:v>15</c:v>
                </c:pt>
                <c:pt idx="23">
                  <c:v>6</c:v>
                </c:pt>
                <c:pt idx="24">
                  <c:v>3</c:v>
                </c:pt>
                <c:pt idx="25">
                  <c:v>11</c:v>
                </c:pt>
                <c:pt idx="26">
                  <c:v>8</c:v>
                </c:pt>
                <c:pt idx="27">
                  <c:v>4</c:v>
                </c:pt>
                <c:pt idx="28">
                  <c:v>2</c:v>
                </c:pt>
              </c:numCache>
            </c:numRef>
          </c:val>
          <c:smooth val="0"/>
          <c:extLst>
            <c:ext xmlns:c16="http://schemas.microsoft.com/office/drawing/2014/chart" uri="{C3380CC4-5D6E-409C-BE32-E72D297353CC}">
              <c16:uniqueId val="{00000000-0BF7-4757-9D7F-414C3AA1D0BE}"/>
            </c:ext>
          </c:extLst>
        </c:ser>
        <c:dLbls>
          <c:showLegendKey val="0"/>
          <c:showVal val="0"/>
          <c:showCatName val="0"/>
          <c:showSerName val="0"/>
          <c:showPercent val="0"/>
          <c:showBubbleSize val="0"/>
        </c:dLbls>
        <c:smooth val="0"/>
        <c:axId val="174941488"/>
        <c:axId val="174939848"/>
      </c:lineChart>
      <c:dateAx>
        <c:axId val="17494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939848"/>
        <c:crosses val="autoZero"/>
        <c:auto val="1"/>
        <c:lblOffset val="100"/>
        <c:baseTimeUnit val="days"/>
      </c:dateAx>
      <c:valAx>
        <c:axId val="17493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94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0</c:v>
                </c:pt>
                <c:pt idx="1">
                  <c:v>0</c:v>
                </c:pt>
                <c:pt idx="2">
                  <c:v>1</c:v>
                </c:pt>
                <c:pt idx="3">
                  <c:v>1</c:v>
                </c:pt>
                <c:pt idx="4">
                  <c:v>0</c:v>
                </c:pt>
                <c:pt idx="5">
                  <c:v>0</c:v>
                </c:pt>
                <c:pt idx="6">
                  <c:v>0</c:v>
                </c:pt>
                <c:pt idx="7">
                  <c:v>0</c:v>
                </c:pt>
                <c:pt idx="8">
                  <c:v>0</c:v>
                </c:pt>
                <c:pt idx="9">
                  <c:v>0</c:v>
                </c:pt>
                <c:pt idx="10">
                  <c:v>0</c:v>
                </c:pt>
                <c:pt idx="11">
                  <c:v>1</c:v>
                </c:pt>
                <c:pt idx="12">
                  <c:v>0</c:v>
                </c:pt>
                <c:pt idx="13">
                  <c:v>0</c:v>
                </c:pt>
                <c:pt idx="14">
                  <c:v>0</c:v>
                </c:pt>
                <c:pt idx="15">
                  <c:v>0</c:v>
                </c:pt>
                <c:pt idx="16">
                  <c:v>1</c:v>
                </c:pt>
                <c:pt idx="17">
                  <c:v>0</c:v>
                </c:pt>
                <c:pt idx="18">
                  <c:v>0</c:v>
                </c:pt>
                <c:pt idx="19">
                  <c:v>1</c:v>
                </c:pt>
                <c:pt idx="20">
                  <c:v>0</c:v>
                </c:pt>
                <c:pt idx="21">
                  <c:v>0</c:v>
                </c:pt>
                <c:pt idx="22">
                  <c:v>1</c:v>
                </c:pt>
                <c:pt idx="23">
                  <c:v>1</c:v>
                </c:pt>
                <c:pt idx="24">
                  <c:v>0</c:v>
                </c:pt>
                <c:pt idx="25">
                  <c:v>0</c:v>
                </c:pt>
                <c:pt idx="26">
                  <c:v>0</c:v>
                </c:pt>
                <c:pt idx="27">
                  <c:v>0</c:v>
                </c:pt>
                <c:pt idx="28">
                  <c:v>0</c:v>
                </c:pt>
              </c:numCache>
            </c:numRef>
          </c:val>
          <c:smooth val="0"/>
          <c:extLst>
            <c:ext xmlns:c16="http://schemas.microsoft.com/office/drawing/2014/chart" uri="{C3380CC4-5D6E-409C-BE32-E72D297353CC}">
              <c16:uniqueId val="{00000000-AF22-414F-BC01-819C9375675A}"/>
            </c:ext>
          </c:extLst>
        </c:ser>
        <c:dLbls>
          <c:showLegendKey val="0"/>
          <c:showVal val="0"/>
          <c:showCatName val="0"/>
          <c:showSerName val="0"/>
          <c:showPercent val="0"/>
          <c:showBubbleSize val="0"/>
        </c:dLbls>
        <c:smooth val="0"/>
        <c:axId val="316700760"/>
        <c:axId val="316701088"/>
      </c:lineChart>
      <c:dateAx>
        <c:axId val="31670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01088"/>
        <c:crosses val="autoZero"/>
        <c:auto val="1"/>
        <c:lblOffset val="100"/>
        <c:baseTimeUnit val="days"/>
      </c:dateAx>
      <c:valAx>
        <c:axId val="31670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0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7</c:v>
                </c:pt>
                <c:pt idx="3">
                  <c:v>7</c:v>
                </c:pt>
                <c:pt idx="4">
                  <c:v>9</c:v>
                </c:pt>
                <c:pt idx="5">
                  <c:v>3</c:v>
                </c:pt>
                <c:pt idx="6">
                  <c:v>1</c:v>
                </c:pt>
              </c:numCache>
            </c:numRef>
          </c:val>
          <c:extLst>
            <c:ext xmlns:c16="http://schemas.microsoft.com/office/drawing/2014/chart" uri="{C3380CC4-5D6E-409C-BE32-E72D297353CC}">
              <c16:uniqueId val="{00000000-B626-4EA3-BF56-756F6E0397B3}"/>
            </c:ext>
          </c:extLst>
        </c:ser>
        <c:dLbls>
          <c:showLegendKey val="0"/>
          <c:showVal val="0"/>
          <c:showCatName val="0"/>
          <c:showSerName val="0"/>
          <c:showPercent val="0"/>
          <c:showBubbleSize val="0"/>
        </c:dLbls>
        <c:gapWidth val="219"/>
        <c:overlap val="-27"/>
        <c:axId val="423058992"/>
        <c:axId val="423054728"/>
      </c:barChart>
      <c:catAx>
        <c:axId val="42305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54728"/>
        <c:crosses val="autoZero"/>
        <c:auto val="1"/>
        <c:lblAlgn val="ctr"/>
        <c:lblOffset val="100"/>
        <c:noMultiLvlLbl val="0"/>
      </c:catAx>
      <c:valAx>
        <c:axId val="42305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5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5.2043176561294997</c:v>
                </c:pt>
                <c:pt idx="1">
                  <c:v>1.652574942352</c:v>
                </c:pt>
                <c:pt idx="2">
                  <c:v>0</c:v>
                </c:pt>
                <c:pt idx="3">
                  <c:v>0</c:v>
                </c:pt>
                <c:pt idx="4">
                  <c:v>0</c:v>
                </c:pt>
                <c:pt idx="5">
                  <c:v>0</c:v>
                </c:pt>
                <c:pt idx="6">
                  <c:v>1.2509476876422001</c:v>
                </c:pt>
                <c:pt idx="7">
                  <c:v>0.75757575757576001</c:v>
                </c:pt>
                <c:pt idx="8">
                  <c:v>0.63131313131313005</c:v>
                </c:pt>
                <c:pt idx="9">
                  <c:v>3.0280090840273002</c:v>
                </c:pt>
                <c:pt idx="10">
                  <c:v>0</c:v>
                </c:pt>
                <c:pt idx="11">
                  <c:v>0</c:v>
                </c:pt>
                <c:pt idx="12">
                  <c:v>0</c:v>
                </c:pt>
                <c:pt idx="13">
                  <c:v>0</c:v>
                </c:pt>
                <c:pt idx="14">
                  <c:v>0</c:v>
                </c:pt>
                <c:pt idx="15">
                  <c:v>5.1437216338880001</c:v>
                </c:pt>
                <c:pt idx="16">
                  <c:v>1.1337868480726001</c:v>
                </c:pt>
                <c:pt idx="17">
                  <c:v>0</c:v>
                </c:pt>
                <c:pt idx="18">
                  <c:v>0.98187311178248005</c:v>
                </c:pt>
                <c:pt idx="19">
                  <c:v>1.2830188679245</c:v>
                </c:pt>
                <c:pt idx="20">
                  <c:v>0.90497737556560998</c:v>
                </c:pt>
                <c:pt idx="21">
                  <c:v>7.4227581009797001</c:v>
                </c:pt>
                <c:pt idx="22">
                  <c:v>1.123595505618</c:v>
                </c:pt>
                <c:pt idx="23">
                  <c:v>0.52005943536403998</c:v>
                </c:pt>
                <c:pt idx="24">
                  <c:v>0.96296296296296002</c:v>
                </c:pt>
                <c:pt idx="25">
                  <c:v>0.58953574060427005</c:v>
                </c:pt>
                <c:pt idx="26">
                  <c:v>0.43891733723482002</c:v>
                </c:pt>
                <c:pt idx="27">
                  <c:v>0.24277737314882</c:v>
                </c:pt>
                <c:pt idx="28">
                  <c:v>0</c:v>
                </c:pt>
              </c:numCache>
            </c:numRef>
          </c:val>
          <c:smooth val="0"/>
          <c:extLst>
            <c:ext xmlns:c16="http://schemas.microsoft.com/office/drawing/2014/chart" uri="{C3380CC4-5D6E-409C-BE32-E72D297353CC}">
              <c16:uniqueId val="{00000000-9635-4D1A-9D46-8C9823684D93}"/>
            </c:ext>
          </c:extLst>
        </c:ser>
        <c:dLbls>
          <c:showLegendKey val="0"/>
          <c:showVal val="0"/>
          <c:showCatName val="0"/>
          <c:showSerName val="0"/>
          <c:showPercent val="0"/>
          <c:showBubbleSize val="0"/>
        </c:dLbls>
        <c:smooth val="0"/>
        <c:axId val="423050464"/>
        <c:axId val="423060304"/>
      </c:lineChart>
      <c:dateAx>
        <c:axId val="423050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60304"/>
        <c:crosses val="autoZero"/>
        <c:auto val="1"/>
        <c:lblOffset val="100"/>
        <c:baseTimeUnit val="days"/>
      </c:dateAx>
      <c:valAx>
        <c:axId val="42306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5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1</c:v>
                </c:pt>
              </c:numCache>
            </c:numRef>
          </c:val>
          <c:extLst>
            <c:ext xmlns:c16="http://schemas.microsoft.com/office/drawing/2014/chart" uri="{C3380CC4-5D6E-409C-BE32-E72D297353CC}">
              <c16:uniqueId val="{00000000-A8D7-4475-B64A-9641C8AE0D1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 Doczekal</c:v>
                </c:pt>
              </c:strCache>
            </c:strRef>
          </c:cat>
          <c:val>
            <c:numRef>
              <c:f>Sheet1!$C$2</c:f>
              <c:numCache>
                <c:formatCode>General</c:formatCode>
                <c:ptCount val="1"/>
                <c:pt idx="0">
                  <c:v>31</c:v>
                </c:pt>
              </c:numCache>
            </c:numRef>
          </c:val>
          <c:extLst>
            <c:ext xmlns:c16="http://schemas.microsoft.com/office/drawing/2014/chart" uri="{C3380CC4-5D6E-409C-BE32-E72D297353CC}">
              <c16:uniqueId val="{00000001-A8D7-4475-B64A-9641C8AE0D13}"/>
            </c:ext>
          </c:extLst>
        </c:ser>
        <c:dLbls>
          <c:showLegendKey val="0"/>
          <c:showVal val="0"/>
          <c:showCatName val="0"/>
          <c:showSerName val="0"/>
          <c:showPercent val="0"/>
          <c:showBubbleSize val="0"/>
        </c:dLbls>
        <c:gapWidth val="150"/>
        <c:overlap val="100"/>
        <c:axId val="423063584"/>
        <c:axId val="423066864"/>
      </c:barChart>
      <c:catAx>
        <c:axId val="42306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66864"/>
        <c:crosses val="autoZero"/>
        <c:auto val="1"/>
        <c:lblAlgn val="ctr"/>
        <c:lblOffset val="100"/>
        <c:noMultiLvlLbl val="0"/>
      </c:catAx>
      <c:valAx>
        <c:axId val="423066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6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Sheet1!$A$2:$A$3</c:f>
              <c:strCache>
                <c:ptCount val="2"/>
                <c:pt idx="0">
                  <c:v>Link</c:v>
                </c:pt>
                <c:pt idx="1">
                  <c:v>Photo</c:v>
                </c:pt>
              </c:strCache>
            </c:strRef>
          </c:cat>
          <c:val>
            <c:numRef>
              <c:f>Sheet1!$B$2:$B$3</c:f>
              <c:numCache>
                <c:formatCode>General</c:formatCode>
                <c:ptCount val="2"/>
                <c:pt idx="0">
                  <c:v>0.75757575757576001</c:v>
                </c:pt>
                <c:pt idx="1">
                  <c:v>2.2501922654058002</c:v>
                </c:pt>
              </c:numCache>
            </c:numRef>
          </c:val>
          <c:extLst>
            <c:ext xmlns:c16="http://schemas.microsoft.com/office/drawing/2014/chart" uri="{C3380CC4-5D6E-409C-BE32-E72D297353CC}">
              <c16:uniqueId val="{00000000-ED8B-4486-9F77-EC6601A11D13}"/>
            </c:ext>
          </c:extLst>
        </c:ser>
        <c:dLbls>
          <c:showLegendKey val="0"/>
          <c:showVal val="0"/>
          <c:showCatName val="0"/>
          <c:showSerName val="0"/>
          <c:showPercent val="0"/>
          <c:showBubbleSize val="0"/>
        </c:dLbls>
        <c:gapWidth val="219"/>
        <c:overlap val="-27"/>
        <c:axId val="423064568"/>
        <c:axId val="423060960"/>
      </c:barChart>
      <c:catAx>
        <c:axId val="42306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60960"/>
        <c:crosses val="autoZero"/>
        <c:auto val="1"/>
        <c:lblAlgn val="ctr"/>
        <c:lblOffset val="100"/>
        <c:noMultiLvlLbl val="0"/>
      </c:catAx>
      <c:valAx>
        <c:axId val="42306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6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5AA-4159-A26C-AD2897441B4C}"/>
            </c:ext>
          </c:extLst>
        </c:ser>
        <c:dLbls>
          <c:showLegendKey val="0"/>
          <c:showVal val="0"/>
          <c:showCatName val="0"/>
          <c:showSerName val="0"/>
          <c:showPercent val="0"/>
          <c:showBubbleSize val="0"/>
        </c:dLbls>
        <c:gapWidth val="219"/>
        <c:overlap val="-27"/>
        <c:axId val="423066208"/>
        <c:axId val="423061944"/>
      </c:barChart>
      <c:catAx>
        <c:axId val="42306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61944"/>
        <c:crosses val="autoZero"/>
        <c:auto val="1"/>
        <c:lblAlgn val="ctr"/>
        <c:lblOffset val="100"/>
        <c:noMultiLvlLbl val="0"/>
      </c:catAx>
      <c:valAx>
        <c:axId val="42306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6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233</c:v>
                </c:pt>
                <c:pt idx="1">
                  <c:v>234</c:v>
                </c:pt>
                <c:pt idx="2">
                  <c:v>234</c:v>
                </c:pt>
                <c:pt idx="3">
                  <c:v>234</c:v>
                </c:pt>
                <c:pt idx="4">
                  <c:v>234</c:v>
                </c:pt>
                <c:pt idx="5">
                  <c:v>234</c:v>
                </c:pt>
                <c:pt idx="6">
                  <c:v>235</c:v>
                </c:pt>
                <c:pt idx="7">
                  <c:v>236</c:v>
                </c:pt>
                <c:pt idx="8">
                  <c:v>237</c:v>
                </c:pt>
                <c:pt idx="9">
                  <c:v>238</c:v>
                </c:pt>
                <c:pt idx="10">
                  <c:v>238</c:v>
                </c:pt>
                <c:pt idx="11">
                  <c:v>238</c:v>
                </c:pt>
                <c:pt idx="12">
                  <c:v>238</c:v>
                </c:pt>
                <c:pt idx="13">
                  <c:v>238</c:v>
                </c:pt>
                <c:pt idx="14">
                  <c:v>238</c:v>
                </c:pt>
                <c:pt idx="15">
                  <c:v>238</c:v>
                </c:pt>
                <c:pt idx="16">
                  <c:v>238</c:v>
                </c:pt>
                <c:pt idx="17">
                  <c:v>238</c:v>
                </c:pt>
                <c:pt idx="18">
                  <c:v>239</c:v>
                </c:pt>
                <c:pt idx="19">
                  <c:v>239</c:v>
                </c:pt>
                <c:pt idx="20">
                  <c:v>240</c:v>
                </c:pt>
                <c:pt idx="21">
                  <c:v>241</c:v>
                </c:pt>
                <c:pt idx="22">
                  <c:v>242</c:v>
                </c:pt>
                <c:pt idx="23">
                  <c:v>243</c:v>
                </c:pt>
                <c:pt idx="24">
                  <c:v>243</c:v>
                </c:pt>
                <c:pt idx="25">
                  <c:v>243</c:v>
                </c:pt>
                <c:pt idx="26">
                  <c:v>244</c:v>
                </c:pt>
                <c:pt idx="27">
                  <c:v>245</c:v>
                </c:pt>
                <c:pt idx="28">
                  <c:v>246</c:v>
                </c:pt>
              </c:numCache>
            </c:numRef>
          </c:val>
          <c:smooth val="0"/>
          <c:extLst>
            <c:ext xmlns:c16="http://schemas.microsoft.com/office/drawing/2014/chart" uri="{C3380CC4-5D6E-409C-BE32-E72D297353CC}">
              <c16:uniqueId val="{00000000-D991-4A64-B9D1-FE6E6130ECEC}"/>
            </c:ext>
          </c:extLst>
        </c:ser>
        <c:dLbls>
          <c:showLegendKey val="0"/>
          <c:showVal val="0"/>
          <c:showCatName val="0"/>
          <c:showSerName val="0"/>
          <c:showPercent val="0"/>
          <c:showBubbleSize val="0"/>
        </c:dLbls>
        <c:smooth val="0"/>
        <c:axId val="423074736"/>
        <c:axId val="423079000"/>
      </c:lineChart>
      <c:dateAx>
        <c:axId val="423074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79000"/>
        <c:crosses val="autoZero"/>
        <c:auto val="1"/>
        <c:lblOffset val="100"/>
        <c:baseTimeUnit val="days"/>
      </c:dateAx>
      <c:valAx>
        <c:axId val="42307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7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EB77-4237-9CD3-CDA889FDED6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EB77-4237-9CD3-CDA889FDED68}"/>
            </c:ext>
          </c:extLst>
        </c:ser>
        <c:dLbls>
          <c:showLegendKey val="0"/>
          <c:showVal val="0"/>
          <c:showCatName val="0"/>
          <c:showSerName val="0"/>
          <c:showPercent val="0"/>
          <c:showBubbleSize val="0"/>
        </c:dLbls>
        <c:gapWidth val="219"/>
        <c:overlap val="-27"/>
        <c:axId val="423077032"/>
        <c:axId val="423077688"/>
      </c:barChart>
      <c:catAx>
        <c:axId val="423077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77688"/>
        <c:crosses val="autoZero"/>
        <c:auto val="1"/>
        <c:lblAlgn val="ctr"/>
        <c:lblOffset val="100"/>
        <c:noMultiLvlLbl val="0"/>
      </c:catAx>
      <c:valAx>
        <c:axId val="42307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7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10387</c:v>
                </c:pt>
                <c:pt idx="1">
                  <c:v>10301</c:v>
                </c:pt>
                <c:pt idx="2">
                  <c:v>5016</c:v>
                </c:pt>
                <c:pt idx="3">
                  <c:v>3996</c:v>
                </c:pt>
                <c:pt idx="4">
                  <c:v>3542</c:v>
                </c:pt>
                <c:pt idx="5">
                  <c:v>2503</c:v>
                </c:pt>
                <c:pt idx="6">
                  <c:v>3464</c:v>
                </c:pt>
                <c:pt idx="7">
                  <c:v>2874</c:v>
                </c:pt>
                <c:pt idx="8">
                  <c:v>2745</c:v>
                </c:pt>
                <c:pt idx="9">
                  <c:v>2054</c:v>
                </c:pt>
                <c:pt idx="10">
                  <c:v>514</c:v>
                </c:pt>
                <c:pt idx="11">
                  <c:v>189</c:v>
                </c:pt>
                <c:pt idx="12">
                  <c:v>169</c:v>
                </c:pt>
                <c:pt idx="13">
                  <c:v>105</c:v>
                </c:pt>
                <c:pt idx="14">
                  <c:v>117</c:v>
                </c:pt>
                <c:pt idx="15">
                  <c:v>6454</c:v>
                </c:pt>
                <c:pt idx="16">
                  <c:v>7390</c:v>
                </c:pt>
                <c:pt idx="17">
                  <c:v>8211</c:v>
                </c:pt>
                <c:pt idx="18">
                  <c:v>8758</c:v>
                </c:pt>
                <c:pt idx="19">
                  <c:v>8384</c:v>
                </c:pt>
                <c:pt idx="20">
                  <c:v>7387</c:v>
                </c:pt>
                <c:pt idx="21">
                  <c:v>13609</c:v>
                </c:pt>
                <c:pt idx="22">
                  <c:v>11581</c:v>
                </c:pt>
                <c:pt idx="23">
                  <c:v>10949</c:v>
                </c:pt>
                <c:pt idx="24">
                  <c:v>12439</c:v>
                </c:pt>
                <c:pt idx="25">
                  <c:v>10834</c:v>
                </c:pt>
                <c:pt idx="26">
                  <c:v>10681</c:v>
                </c:pt>
                <c:pt idx="27">
                  <c:v>15265</c:v>
                </c:pt>
                <c:pt idx="28">
                  <c:v>112</c:v>
                </c:pt>
              </c:numCache>
            </c:numRef>
          </c:val>
          <c:smooth val="0"/>
          <c:extLst>
            <c:ext xmlns:c16="http://schemas.microsoft.com/office/drawing/2014/chart" uri="{C3380CC4-5D6E-409C-BE32-E72D297353CC}">
              <c16:uniqueId val="{00000000-BC4F-460F-A436-D84CFA9667CF}"/>
            </c:ext>
          </c:extLst>
        </c:ser>
        <c:dLbls>
          <c:showLegendKey val="0"/>
          <c:showVal val="0"/>
          <c:showCatName val="0"/>
          <c:showSerName val="0"/>
          <c:showPercent val="0"/>
          <c:showBubbleSize val="0"/>
        </c:dLbls>
        <c:smooth val="0"/>
        <c:axId val="423080968"/>
        <c:axId val="423071128"/>
      </c:lineChart>
      <c:dateAx>
        <c:axId val="423080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71128"/>
        <c:crosses val="autoZero"/>
        <c:auto val="1"/>
        <c:lblOffset val="100"/>
        <c:baseTimeUnit val="days"/>
      </c:dateAx>
      <c:valAx>
        <c:axId val="423071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8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5405</c:v>
                </c:pt>
                <c:pt idx="1">
                  <c:v>5293</c:v>
                </c:pt>
                <c:pt idx="2">
                  <c:v>3269</c:v>
                </c:pt>
                <c:pt idx="3">
                  <c:v>2896</c:v>
                </c:pt>
                <c:pt idx="4">
                  <c:v>2645</c:v>
                </c:pt>
                <c:pt idx="5">
                  <c:v>1890</c:v>
                </c:pt>
                <c:pt idx="6">
                  <c:v>2167</c:v>
                </c:pt>
                <c:pt idx="7">
                  <c:v>1264</c:v>
                </c:pt>
                <c:pt idx="8">
                  <c:v>800</c:v>
                </c:pt>
                <c:pt idx="9">
                  <c:v>942</c:v>
                </c:pt>
                <c:pt idx="10">
                  <c:v>232</c:v>
                </c:pt>
                <c:pt idx="11">
                  <c:v>125</c:v>
                </c:pt>
                <c:pt idx="12">
                  <c:v>86</c:v>
                </c:pt>
                <c:pt idx="13">
                  <c:v>48</c:v>
                </c:pt>
                <c:pt idx="14">
                  <c:v>60</c:v>
                </c:pt>
                <c:pt idx="15">
                  <c:v>5509</c:v>
                </c:pt>
                <c:pt idx="16">
                  <c:v>6511</c:v>
                </c:pt>
                <c:pt idx="17">
                  <c:v>7060</c:v>
                </c:pt>
                <c:pt idx="18">
                  <c:v>6540</c:v>
                </c:pt>
                <c:pt idx="19">
                  <c:v>7217</c:v>
                </c:pt>
                <c:pt idx="20">
                  <c:v>5661</c:v>
                </c:pt>
                <c:pt idx="21">
                  <c:v>8120</c:v>
                </c:pt>
                <c:pt idx="22">
                  <c:v>7933</c:v>
                </c:pt>
                <c:pt idx="23">
                  <c:v>8416</c:v>
                </c:pt>
                <c:pt idx="24">
                  <c:v>8501</c:v>
                </c:pt>
                <c:pt idx="25">
                  <c:v>8455</c:v>
                </c:pt>
                <c:pt idx="26">
                  <c:v>8377</c:v>
                </c:pt>
                <c:pt idx="27">
                  <c:v>9639</c:v>
                </c:pt>
                <c:pt idx="28">
                  <c:v>90</c:v>
                </c:pt>
              </c:numCache>
            </c:numRef>
          </c:val>
          <c:smooth val="0"/>
          <c:extLst>
            <c:ext xmlns:c16="http://schemas.microsoft.com/office/drawing/2014/chart" uri="{C3380CC4-5D6E-409C-BE32-E72D297353CC}">
              <c16:uniqueId val="{00000000-36EF-4C04-BBAD-E658DE1F1B8C}"/>
            </c:ext>
          </c:extLst>
        </c:ser>
        <c:dLbls>
          <c:showLegendKey val="0"/>
          <c:showVal val="0"/>
          <c:showCatName val="0"/>
          <c:showSerName val="0"/>
          <c:showPercent val="0"/>
          <c:showBubbleSize val="0"/>
        </c:dLbls>
        <c:smooth val="0"/>
        <c:axId val="423082280"/>
        <c:axId val="423082608"/>
      </c:lineChart>
      <c:dateAx>
        <c:axId val="423082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82608"/>
        <c:crosses val="autoZero"/>
        <c:auto val="1"/>
        <c:lblOffset val="100"/>
        <c:baseTimeUnit val="days"/>
      </c:dateAx>
      <c:valAx>
        <c:axId val="42308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8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654</c:v>
                </c:pt>
                <c:pt idx="1">
                  <c:v>438</c:v>
                </c:pt>
                <c:pt idx="2">
                  <c:v>228</c:v>
                </c:pt>
                <c:pt idx="3">
                  <c:v>143</c:v>
                </c:pt>
                <c:pt idx="4">
                  <c:v>88</c:v>
                </c:pt>
                <c:pt idx="5">
                  <c:v>58</c:v>
                </c:pt>
                <c:pt idx="6">
                  <c:v>111</c:v>
                </c:pt>
                <c:pt idx="7">
                  <c:v>150</c:v>
                </c:pt>
                <c:pt idx="8">
                  <c:v>118</c:v>
                </c:pt>
                <c:pt idx="9">
                  <c:v>174</c:v>
                </c:pt>
                <c:pt idx="10">
                  <c:v>20</c:v>
                </c:pt>
                <c:pt idx="11">
                  <c:v>13</c:v>
                </c:pt>
                <c:pt idx="12">
                  <c:v>10</c:v>
                </c:pt>
                <c:pt idx="13">
                  <c:v>9</c:v>
                </c:pt>
                <c:pt idx="14">
                  <c:v>5</c:v>
                </c:pt>
                <c:pt idx="15">
                  <c:v>56</c:v>
                </c:pt>
                <c:pt idx="16">
                  <c:v>42</c:v>
                </c:pt>
                <c:pt idx="17">
                  <c:v>39</c:v>
                </c:pt>
                <c:pt idx="18">
                  <c:v>148</c:v>
                </c:pt>
                <c:pt idx="19">
                  <c:v>88</c:v>
                </c:pt>
                <c:pt idx="20">
                  <c:v>99</c:v>
                </c:pt>
                <c:pt idx="21">
                  <c:v>287</c:v>
                </c:pt>
                <c:pt idx="22">
                  <c:v>207</c:v>
                </c:pt>
                <c:pt idx="23">
                  <c:v>141</c:v>
                </c:pt>
                <c:pt idx="24">
                  <c:v>344</c:v>
                </c:pt>
                <c:pt idx="25">
                  <c:v>139</c:v>
                </c:pt>
                <c:pt idx="26">
                  <c:v>186</c:v>
                </c:pt>
                <c:pt idx="27">
                  <c:v>502</c:v>
                </c:pt>
                <c:pt idx="28">
                  <c:v>8</c:v>
                </c:pt>
              </c:numCache>
            </c:numRef>
          </c:val>
          <c:smooth val="0"/>
          <c:extLst>
            <c:ext xmlns:c16="http://schemas.microsoft.com/office/drawing/2014/chart" uri="{C3380CC4-5D6E-409C-BE32-E72D297353CC}">
              <c16:uniqueId val="{00000000-6B53-4734-833A-84A803736A20}"/>
            </c:ext>
          </c:extLst>
        </c:ser>
        <c:dLbls>
          <c:showLegendKey val="0"/>
          <c:showVal val="0"/>
          <c:showCatName val="0"/>
          <c:showSerName val="0"/>
          <c:showPercent val="0"/>
          <c:showBubbleSize val="0"/>
        </c:dLbls>
        <c:smooth val="0"/>
        <c:axId val="423019304"/>
        <c:axId val="423026520"/>
      </c:lineChart>
      <c:dateAx>
        <c:axId val="423019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26520"/>
        <c:crosses val="autoZero"/>
        <c:auto val="1"/>
        <c:lblOffset val="100"/>
        <c:baseTimeUnit val="days"/>
      </c:dateAx>
      <c:valAx>
        <c:axId val="42302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1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33</c:v>
                </c:pt>
                <c:pt idx="1">
                  <c:v>46</c:v>
                </c:pt>
                <c:pt idx="2">
                  <c:v>61</c:v>
                </c:pt>
                <c:pt idx="3">
                  <c:v>31</c:v>
                </c:pt>
                <c:pt idx="4">
                  <c:v>3</c:v>
                </c:pt>
                <c:pt idx="5">
                  <c:v>13</c:v>
                </c:pt>
                <c:pt idx="6">
                  <c:v>7</c:v>
                </c:pt>
                <c:pt idx="7">
                  <c:v>11</c:v>
                </c:pt>
                <c:pt idx="8">
                  <c:v>11</c:v>
                </c:pt>
                <c:pt idx="9">
                  <c:v>20</c:v>
                </c:pt>
                <c:pt idx="10">
                  <c:v>8</c:v>
                </c:pt>
                <c:pt idx="11">
                  <c:v>4</c:v>
                </c:pt>
                <c:pt idx="12">
                  <c:v>5</c:v>
                </c:pt>
                <c:pt idx="13">
                  <c:v>6</c:v>
                </c:pt>
                <c:pt idx="14">
                  <c:v>6</c:v>
                </c:pt>
                <c:pt idx="15">
                  <c:v>20</c:v>
                </c:pt>
                <c:pt idx="16">
                  <c:v>16</c:v>
                </c:pt>
                <c:pt idx="17">
                  <c:v>16</c:v>
                </c:pt>
                <c:pt idx="18">
                  <c:v>23</c:v>
                </c:pt>
                <c:pt idx="19">
                  <c:v>11</c:v>
                </c:pt>
                <c:pt idx="20">
                  <c:v>7</c:v>
                </c:pt>
                <c:pt idx="21">
                  <c:v>38</c:v>
                </c:pt>
                <c:pt idx="22">
                  <c:v>35</c:v>
                </c:pt>
                <c:pt idx="23">
                  <c:v>50</c:v>
                </c:pt>
                <c:pt idx="24">
                  <c:v>56</c:v>
                </c:pt>
                <c:pt idx="25">
                  <c:v>49</c:v>
                </c:pt>
                <c:pt idx="26">
                  <c:v>61</c:v>
                </c:pt>
                <c:pt idx="27">
                  <c:v>30</c:v>
                </c:pt>
                <c:pt idx="28">
                  <c:v>2</c:v>
                </c:pt>
              </c:numCache>
            </c:numRef>
          </c:val>
          <c:smooth val="0"/>
          <c:extLst>
            <c:ext xmlns:c16="http://schemas.microsoft.com/office/drawing/2014/chart" uri="{C3380CC4-5D6E-409C-BE32-E72D297353CC}">
              <c16:uniqueId val="{00000000-27BF-4E70-ABEC-E86CD56F6C8A}"/>
            </c:ext>
          </c:extLst>
        </c:ser>
        <c:dLbls>
          <c:showLegendKey val="0"/>
          <c:showVal val="0"/>
          <c:showCatName val="0"/>
          <c:showSerName val="0"/>
          <c:showPercent val="0"/>
          <c:showBubbleSize val="0"/>
        </c:dLbls>
        <c:smooth val="0"/>
        <c:axId val="423028488"/>
        <c:axId val="423024552"/>
      </c:lineChart>
      <c:dateAx>
        <c:axId val="42302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24552"/>
        <c:crosses val="autoZero"/>
        <c:auto val="1"/>
        <c:lblOffset val="100"/>
        <c:baseTimeUnit val="days"/>
      </c:dateAx>
      <c:valAx>
        <c:axId val="42302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2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142.44444444443999</c:v>
                </c:pt>
                <c:pt idx="1">
                  <c:v>83.259259259258997</c:v>
                </c:pt>
                <c:pt idx="2">
                  <c:v>56.961538461537998</c:v>
                </c:pt>
                <c:pt idx="3">
                  <c:v>51.814814814815001</c:v>
                </c:pt>
                <c:pt idx="4">
                  <c:v>82.259259259258997</c:v>
                </c:pt>
                <c:pt idx="5">
                  <c:v>197.40740740741001</c:v>
                </c:pt>
                <c:pt idx="6">
                  <c:v>417</c:v>
                </c:pt>
                <c:pt idx="7">
                  <c:v>522.11111111110995</c:v>
                </c:pt>
                <c:pt idx="8">
                  <c:v>523.40740740741001</c:v>
                </c:pt>
                <c:pt idx="9">
                  <c:v>511.44444444444002</c:v>
                </c:pt>
                <c:pt idx="10">
                  <c:v>501.18518518518999</c:v>
                </c:pt>
                <c:pt idx="11">
                  <c:v>520.77777777777999</c:v>
                </c:pt>
                <c:pt idx="12">
                  <c:v>576.48148148148005</c:v>
                </c:pt>
                <c:pt idx="13">
                  <c:v>560.37037037036998</c:v>
                </c:pt>
                <c:pt idx="14">
                  <c:v>536.77777777777999</c:v>
                </c:pt>
                <c:pt idx="15">
                  <c:v>536.48148148148005</c:v>
                </c:pt>
                <c:pt idx="16">
                  <c:v>557.03703703704002</c:v>
                </c:pt>
                <c:pt idx="17">
                  <c:v>579.62962962963002</c:v>
                </c:pt>
                <c:pt idx="18">
                  <c:v>617.14814814814997</c:v>
                </c:pt>
                <c:pt idx="19">
                  <c:v>655.14814814814997</c:v>
                </c:pt>
                <c:pt idx="20">
                  <c:v>682.96296296295998</c:v>
                </c:pt>
                <c:pt idx="21">
                  <c:v>624.07407407407004</c:v>
                </c:pt>
                <c:pt idx="22">
                  <c:v>471.59259259258999</c:v>
                </c:pt>
                <c:pt idx="23">
                  <c:v>270.37037037036998</c:v>
                </c:pt>
              </c:numCache>
            </c:numRef>
          </c:val>
          <c:smooth val="0"/>
          <c:extLst>
            <c:ext xmlns:c16="http://schemas.microsoft.com/office/drawing/2014/chart" uri="{C3380CC4-5D6E-409C-BE32-E72D297353CC}">
              <c16:uniqueId val="{00000000-1E02-455E-9A09-1844A113FAD0}"/>
            </c:ext>
          </c:extLst>
        </c:ser>
        <c:dLbls>
          <c:showLegendKey val="0"/>
          <c:showVal val="0"/>
          <c:showCatName val="0"/>
          <c:showSerName val="0"/>
          <c:showPercent val="0"/>
          <c:showBubbleSize val="0"/>
        </c:dLbls>
        <c:smooth val="0"/>
        <c:axId val="423035048"/>
        <c:axId val="423030784"/>
      </c:lineChart>
      <c:catAx>
        <c:axId val="42303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30784"/>
        <c:crosses val="autoZero"/>
        <c:auto val="1"/>
        <c:lblAlgn val="ctr"/>
        <c:lblOffset val="100"/>
        <c:noMultiLvlLbl val="0"/>
      </c:catAx>
      <c:valAx>
        <c:axId val="42303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3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5405</c:v>
                </c:pt>
                <c:pt idx="1">
                  <c:v>5293</c:v>
                </c:pt>
                <c:pt idx="2">
                  <c:v>3269</c:v>
                </c:pt>
                <c:pt idx="3">
                  <c:v>2896</c:v>
                </c:pt>
                <c:pt idx="4">
                  <c:v>2645</c:v>
                </c:pt>
                <c:pt idx="5">
                  <c:v>1890</c:v>
                </c:pt>
                <c:pt idx="6">
                  <c:v>2167</c:v>
                </c:pt>
                <c:pt idx="7">
                  <c:v>1264</c:v>
                </c:pt>
                <c:pt idx="8">
                  <c:v>800</c:v>
                </c:pt>
                <c:pt idx="9">
                  <c:v>942</c:v>
                </c:pt>
                <c:pt idx="10">
                  <c:v>232</c:v>
                </c:pt>
                <c:pt idx="11">
                  <c:v>125</c:v>
                </c:pt>
                <c:pt idx="12">
                  <c:v>86</c:v>
                </c:pt>
                <c:pt idx="13">
                  <c:v>48</c:v>
                </c:pt>
                <c:pt idx="14">
                  <c:v>60</c:v>
                </c:pt>
                <c:pt idx="15">
                  <c:v>5509</c:v>
                </c:pt>
                <c:pt idx="16">
                  <c:v>6511</c:v>
                </c:pt>
                <c:pt idx="17">
                  <c:v>7060</c:v>
                </c:pt>
                <c:pt idx="18">
                  <c:v>6540</c:v>
                </c:pt>
                <c:pt idx="19">
                  <c:v>7217</c:v>
                </c:pt>
                <c:pt idx="20">
                  <c:v>5661</c:v>
                </c:pt>
                <c:pt idx="21">
                  <c:v>8120</c:v>
                </c:pt>
                <c:pt idx="22">
                  <c:v>7933</c:v>
                </c:pt>
                <c:pt idx="23">
                  <c:v>8416</c:v>
                </c:pt>
                <c:pt idx="24">
                  <c:v>8501</c:v>
                </c:pt>
                <c:pt idx="25">
                  <c:v>8455</c:v>
                </c:pt>
                <c:pt idx="26">
                  <c:v>8377</c:v>
                </c:pt>
                <c:pt idx="27">
                  <c:v>9639</c:v>
                </c:pt>
                <c:pt idx="28">
                  <c:v>90</c:v>
                </c:pt>
              </c:numCache>
            </c:numRef>
          </c:val>
          <c:smooth val="0"/>
          <c:extLst>
            <c:ext xmlns:c16="http://schemas.microsoft.com/office/drawing/2014/chart" uri="{C3380CC4-5D6E-409C-BE32-E72D297353CC}">
              <c16:uniqueId val="{00000000-2781-435A-9CFD-CC29E2B5D688}"/>
            </c:ext>
          </c:extLst>
        </c:ser>
        <c:dLbls>
          <c:showLegendKey val="0"/>
          <c:showVal val="0"/>
          <c:showCatName val="0"/>
          <c:showSerName val="0"/>
          <c:showPercent val="0"/>
          <c:showBubbleSize val="0"/>
        </c:dLbls>
        <c:smooth val="0"/>
        <c:axId val="315454680"/>
        <c:axId val="341894208"/>
      </c:lineChart>
      <c:dateAx>
        <c:axId val="31545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94208"/>
        <c:crosses val="autoZero"/>
        <c:auto val="1"/>
        <c:lblOffset val="100"/>
        <c:baseTimeUnit val="days"/>
      </c:dateAx>
      <c:valAx>
        <c:axId val="34189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5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5839-CCB9-4EAD-BE59-461E15B0FFC0}"/>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8EF34E21-842E-4AE1-A4E7-0F3C5EA6BAFD}"/>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604064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4211C-04FC-4676-943B-84458F8DD6EA}"/>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0BE0BBCA-846A-44A6-B212-3A79E06E021A}"/>
              </a:ext>
            </a:extLst>
          </p:cNvPr>
          <p:cNvGraphicFramePr>
            <a:graphicFrameLocks noGrp="1"/>
          </p:cNvGraphicFramePr>
          <p:nvPr>
            <p:ph type="tbl" sz="quarter" idx="13"/>
            <p:extLst>
              <p:ext uri="{D42A27DB-BD31-4B8C-83A1-F6EECF244321}">
                <p14:modId xmlns:p14="http://schemas.microsoft.com/office/powerpoint/2010/main" val="3505967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86822046"/>
                    </a:ext>
                  </a:extLst>
                </a:gridCol>
                <a:gridCol w="740664">
                  <a:extLst>
                    <a:ext uri="{9D8B030D-6E8A-4147-A177-3AD203B41FA5}">
                      <a16:colId xmlns:a16="http://schemas.microsoft.com/office/drawing/2014/main" val="1652844281"/>
                    </a:ext>
                  </a:extLst>
                </a:gridCol>
                <a:gridCol w="740664">
                  <a:extLst>
                    <a:ext uri="{9D8B030D-6E8A-4147-A177-3AD203B41FA5}">
                      <a16:colId xmlns:a16="http://schemas.microsoft.com/office/drawing/2014/main" val="3386713529"/>
                    </a:ext>
                  </a:extLst>
                </a:gridCol>
                <a:gridCol w="740664">
                  <a:extLst>
                    <a:ext uri="{9D8B030D-6E8A-4147-A177-3AD203B41FA5}">
                      <a16:colId xmlns:a16="http://schemas.microsoft.com/office/drawing/2014/main" val="4064349454"/>
                    </a:ext>
                  </a:extLst>
                </a:gridCol>
                <a:gridCol w="740664">
                  <a:extLst>
                    <a:ext uri="{9D8B030D-6E8A-4147-A177-3AD203B41FA5}">
                      <a16:colId xmlns:a16="http://schemas.microsoft.com/office/drawing/2014/main" val="2725385319"/>
                    </a:ext>
                  </a:extLst>
                </a:gridCol>
                <a:gridCol w="740664">
                  <a:extLst>
                    <a:ext uri="{9D8B030D-6E8A-4147-A177-3AD203B41FA5}">
                      <a16:colId xmlns:a16="http://schemas.microsoft.com/office/drawing/2014/main" val="2613886231"/>
                    </a:ext>
                  </a:extLst>
                </a:gridCol>
                <a:gridCol w="740664">
                  <a:extLst>
                    <a:ext uri="{9D8B030D-6E8A-4147-A177-3AD203B41FA5}">
                      <a16:colId xmlns:a16="http://schemas.microsoft.com/office/drawing/2014/main" val="3462174046"/>
                    </a:ext>
                  </a:extLst>
                </a:gridCol>
                <a:gridCol w="740664">
                  <a:extLst>
                    <a:ext uri="{9D8B030D-6E8A-4147-A177-3AD203B41FA5}">
                      <a16:colId xmlns:a16="http://schemas.microsoft.com/office/drawing/2014/main" val="1278646037"/>
                    </a:ext>
                  </a:extLst>
                </a:gridCol>
                <a:gridCol w="740664">
                  <a:extLst>
                    <a:ext uri="{9D8B030D-6E8A-4147-A177-3AD203B41FA5}">
                      <a16:colId xmlns:a16="http://schemas.microsoft.com/office/drawing/2014/main" val="139083947"/>
                    </a:ext>
                  </a:extLst>
                </a:gridCol>
                <a:gridCol w="740664">
                  <a:extLst>
                    <a:ext uri="{9D8B030D-6E8A-4147-A177-3AD203B41FA5}">
                      <a16:colId xmlns:a16="http://schemas.microsoft.com/office/drawing/2014/main" val="20149454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30887394"/>
                  </a:ext>
                </a:extLst>
              </a:tr>
              <a:tr h="370840">
                <a:tc>
                  <a:txBody>
                    <a:bodyPr/>
                    <a:lstStyle/>
                    <a:p>
                      <a:r>
                        <a:rPr lang="en-US" sz="1000"/>
                        <a:t>Auto Doczekal</a:t>
                      </a:r>
                    </a:p>
                  </a:txBody>
                  <a:tcPr/>
                </a:tc>
                <a:tc>
                  <a:txBody>
                    <a:bodyPr/>
                    <a:lstStyle/>
                    <a:p>
                      <a:r>
                        <a:rPr lang="en-US" sz="1000"/>
                        <a:t>1377</a:t>
                      </a:r>
                    </a:p>
                  </a:txBody>
                  <a:tcPr/>
                </a:tc>
                <a:tc>
                  <a:txBody>
                    <a:bodyPr/>
                    <a:lstStyle/>
                    <a:p>
                      <a:r>
                        <a:rPr lang="en-US" sz="1000"/>
                        <a:t>82</a:t>
                      </a:r>
                    </a:p>
                  </a:txBody>
                  <a:tcPr/>
                </a:tc>
                <a:tc>
                  <a:txBody>
                    <a:bodyPr/>
                    <a:lstStyle/>
                    <a:p>
                      <a:r>
                        <a:rPr lang="en-US" sz="1000"/>
                        <a:t>32</a:t>
                      </a:r>
                    </a:p>
                  </a:txBody>
                  <a:tcPr/>
                </a:tc>
                <a:tc>
                  <a:txBody>
                    <a:bodyPr/>
                    <a:lstStyle/>
                    <a:p>
                      <a:r>
                        <a:rPr lang="en-US" sz="1000"/>
                        <a:t>581</a:t>
                      </a:r>
                    </a:p>
                  </a:txBody>
                  <a:tcPr/>
                </a:tc>
                <a:tc>
                  <a:txBody>
                    <a:bodyPr/>
                    <a:lstStyle/>
                    <a:p>
                      <a:r>
                        <a:rPr lang="en-US" sz="1000"/>
                        <a:t>155</a:t>
                      </a:r>
                    </a:p>
                  </a:txBody>
                  <a:tcPr/>
                </a:tc>
                <a:tc>
                  <a:txBody>
                    <a:bodyPr/>
                    <a:lstStyle/>
                    <a:p>
                      <a:r>
                        <a:rPr lang="en-US" sz="1000"/>
                        <a:t>196</a:t>
                      </a:r>
                    </a:p>
                  </a:txBody>
                  <a:tcPr/>
                </a:tc>
                <a:tc>
                  <a:txBody>
                    <a:bodyPr/>
                    <a:lstStyle/>
                    <a:p>
                      <a:r>
                        <a:rPr lang="en-US" sz="1000"/>
                        <a:t>0</a:t>
                      </a:r>
                    </a:p>
                  </a:txBody>
                  <a:tcPr/>
                </a:tc>
                <a:tc>
                  <a:txBody>
                    <a:bodyPr/>
                    <a:lstStyle/>
                    <a:p>
                      <a:r>
                        <a:rPr lang="en-US" sz="1000"/>
                        <a:t>2.1800%</a:t>
                      </a:r>
                    </a:p>
                  </a:txBody>
                  <a:tcPr/>
                </a:tc>
                <a:tc>
                  <a:txBody>
                    <a:bodyPr/>
                    <a:lstStyle/>
                    <a:p>
                      <a:r>
                        <a:rPr lang="en-US" sz="1000"/>
                        <a:t>0.0%</a:t>
                      </a:r>
                    </a:p>
                  </a:txBody>
                  <a:tcPr/>
                </a:tc>
                <a:extLst>
                  <a:ext uri="{0D108BD9-81ED-4DB2-BD59-A6C34878D82A}">
                    <a16:rowId xmlns:a16="http://schemas.microsoft.com/office/drawing/2014/main" val="168838239"/>
                  </a:ext>
                </a:extLst>
              </a:tr>
            </a:tbl>
          </a:graphicData>
        </a:graphic>
      </p:graphicFrame>
      <p:sp>
        <p:nvSpPr>
          <p:cNvPr id="4" name="Text Placeholder 3">
            <a:extLst>
              <a:ext uri="{FF2B5EF4-FFF2-40B4-BE49-F238E27FC236}">
                <a16:creationId xmlns:a16="http://schemas.microsoft.com/office/drawing/2014/main" id="{B302068A-6F19-4978-BB14-624EFAF4B5C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615079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317A9-C2AF-4456-B47D-F1CBDDEDC904}"/>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D1589ACF-038D-4ECD-A940-2271F977A1FB}"/>
              </a:ext>
            </a:extLst>
          </p:cNvPr>
          <p:cNvGraphicFramePr>
            <a:graphicFrameLocks noGrp="1"/>
          </p:cNvGraphicFramePr>
          <p:nvPr>
            <p:ph type="tbl" sz="quarter" idx="13"/>
            <p:extLst>
              <p:ext uri="{D42A27DB-BD31-4B8C-83A1-F6EECF244321}">
                <p14:modId xmlns:p14="http://schemas.microsoft.com/office/powerpoint/2010/main" val="281035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8854547"/>
                    </a:ext>
                  </a:extLst>
                </a:gridCol>
                <a:gridCol w="1234440">
                  <a:extLst>
                    <a:ext uri="{9D8B030D-6E8A-4147-A177-3AD203B41FA5}">
                      <a16:colId xmlns:a16="http://schemas.microsoft.com/office/drawing/2014/main" val="4071764871"/>
                    </a:ext>
                  </a:extLst>
                </a:gridCol>
                <a:gridCol w="822960">
                  <a:extLst>
                    <a:ext uri="{9D8B030D-6E8A-4147-A177-3AD203B41FA5}">
                      <a16:colId xmlns:a16="http://schemas.microsoft.com/office/drawing/2014/main" val="666291222"/>
                    </a:ext>
                  </a:extLst>
                </a:gridCol>
                <a:gridCol w="822960">
                  <a:extLst>
                    <a:ext uri="{9D8B030D-6E8A-4147-A177-3AD203B41FA5}">
                      <a16:colId xmlns:a16="http://schemas.microsoft.com/office/drawing/2014/main" val="3672935652"/>
                    </a:ext>
                  </a:extLst>
                </a:gridCol>
                <a:gridCol w="822960">
                  <a:extLst>
                    <a:ext uri="{9D8B030D-6E8A-4147-A177-3AD203B41FA5}">
                      <a16:colId xmlns:a16="http://schemas.microsoft.com/office/drawing/2014/main" val="2445146754"/>
                    </a:ext>
                  </a:extLst>
                </a:gridCol>
                <a:gridCol w="822960">
                  <a:extLst>
                    <a:ext uri="{9D8B030D-6E8A-4147-A177-3AD203B41FA5}">
                      <a16:colId xmlns:a16="http://schemas.microsoft.com/office/drawing/2014/main" val="3480001723"/>
                    </a:ext>
                  </a:extLst>
                </a:gridCol>
                <a:gridCol w="822960">
                  <a:extLst>
                    <a:ext uri="{9D8B030D-6E8A-4147-A177-3AD203B41FA5}">
                      <a16:colId xmlns:a16="http://schemas.microsoft.com/office/drawing/2014/main" val="2587910309"/>
                    </a:ext>
                  </a:extLst>
                </a:gridCol>
                <a:gridCol w="822960">
                  <a:extLst>
                    <a:ext uri="{9D8B030D-6E8A-4147-A177-3AD203B41FA5}">
                      <a16:colId xmlns:a16="http://schemas.microsoft.com/office/drawing/2014/main" val="21395844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19462846"/>
                  </a:ext>
                </a:extLst>
              </a:tr>
              <a:tr h="370840">
                <a:tc>
                  <a:txBody>
                    <a:bodyPr/>
                    <a:lstStyle/>
                    <a:p>
                      <a:r>
                        <a:rPr lang="en-US" sz="1000"/>
                        <a:t>Auto Doczekal</a:t>
                      </a:r>
                    </a:p>
                  </a:txBody>
                  <a:tcPr/>
                </a:tc>
                <a:tc>
                  <a:txBody>
                    <a:bodyPr/>
                    <a:lstStyle/>
                    <a:p>
                      <a:r>
                        <a:rPr lang="en-US" sz="1000"/>
                        <a:t>1377</a:t>
                      </a:r>
                    </a:p>
                  </a:txBody>
                  <a:tcPr/>
                </a:tc>
                <a:tc>
                  <a:txBody>
                    <a:bodyPr/>
                    <a:lstStyle/>
                    <a:p>
                      <a:r>
                        <a:rPr lang="en-US" sz="1000"/>
                        <a:t>14</a:t>
                      </a:r>
                    </a:p>
                  </a:txBody>
                  <a:tcPr/>
                </a:tc>
                <a:tc>
                  <a:txBody>
                    <a:bodyPr/>
                    <a:lstStyle/>
                    <a:p>
                      <a:r>
                        <a:rPr lang="en-US" sz="1000"/>
                        <a:t>1.0%</a:t>
                      </a:r>
                    </a:p>
                  </a:txBody>
                  <a:tcPr/>
                </a:tc>
                <a:tc>
                  <a:txBody>
                    <a:bodyPr/>
                    <a:lstStyle/>
                    <a:p>
                      <a:r>
                        <a:rPr lang="en-US" sz="1000"/>
                        <a:t>49</a:t>
                      </a:r>
                    </a:p>
                  </a:txBody>
                  <a:tcPr/>
                </a:tc>
                <a:tc>
                  <a:txBody>
                    <a:bodyPr/>
                    <a:lstStyle/>
                    <a:p>
                      <a:r>
                        <a:rPr lang="en-US" sz="1000"/>
                        <a:t>3.7%</a:t>
                      </a:r>
                    </a:p>
                  </a:txBody>
                  <a:tcPr/>
                </a:tc>
                <a:tc>
                  <a:txBody>
                    <a:bodyPr/>
                    <a:lstStyle/>
                    <a:p>
                      <a:r>
                        <a:rPr lang="en-US" sz="1000"/>
                        <a:t>83</a:t>
                      </a:r>
                    </a:p>
                  </a:txBody>
                  <a:tcPr/>
                </a:tc>
                <a:tc>
                  <a:txBody>
                    <a:bodyPr/>
                    <a:lstStyle/>
                    <a:p>
                      <a:r>
                        <a:rPr lang="en-US" sz="1000"/>
                        <a:t>6.4%</a:t>
                      </a:r>
                    </a:p>
                  </a:txBody>
                  <a:tcPr/>
                </a:tc>
                <a:extLst>
                  <a:ext uri="{0D108BD9-81ED-4DB2-BD59-A6C34878D82A}">
                    <a16:rowId xmlns:a16="http://schemas.microsoft.com/office/drawing/2014/main" val="3196667731"/>
                  </a:ext>
                </a:extLst>
              </a:tr>
            </a:tbl>
          </a:graphicData>
        </a:graphic>
      </p:graphicFrame>
      <p:sp>
        <p:nvSpPr>
          <p:cNvPr id="4" name="Text Placeholder 3">
            <a:extLst>
              <a:ext uri="{FF2B5EF4-FFF2-40B4-BE49-F238E27FC236}">
                <a16:creationId xmlns:a16="http://schemas.microsoft.com/office/drawing/2014/main" id="{6EC017C0-01B6-4B3D-99B6-1D763021535C}"/>
              </a:ext>
            </a:extLst>
          </p:cNvPr>
          <p:cNvSpPr>
            <a:spLocks noGrp="1"/>
          </p:cNvSpPr>
          <p:nvPr>
            <p:ph type="body" sz="quarter" idx="14"/>
          </p:nvPr>
        </p:nvSpPr>
        <p:spPr/>
        <p:txBody>
          <a:bodyPr/>
          <a:lstStyle/>
          <a:p>
            <a:r>
              <a:rPr lang="en-US"/>
              <a:t>02/27/2018 - 03/29/2018</a:t>
            </a:r>
          </a:p>
        </p:txBody>
      </p:sp>
    </p:spTree>
    <p:extLst>
      <p:ext uri="{BB962C8B-B14F-4D97-AF65-F5344CB8AC3E}">
        <p14:creationId xmlns:p14="http://schemas.microsoft.com/office/powerpoint/2010/main" val="3138694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72EE-281F-44BB-B6C8-64187FA34B9A}"/>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10567B89-45A6-40F1-8FE7-E1A81BAB6708}"/>
              </a:ext>
            </a:extLst>
          </p:cNvPr>
          <p:cNvGraphicFramePr>
            <a:graphicFrameLocks noGrp="1"/>
          </p:cNvGraphicFramePr>
          <p:nvPr>
            <p:ph type="tbl" sz="quarter" idx="13"/>
            <p:extLst>
              <p:ext uri="{D42A27DB-BD31-4B8C-83A1-F6EECF244321}">
                <p14:modId xmlns:p14="http://schemas.microsoft.com/office/powerpoint/2010/main" val="2055852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98689709"/>
                    </a:ext>
                  </a:extLst>
                </a:gridCol>
                <a:gridCol w="740664">
                  <a:extLst>
                    <a:ext uri="{9D8B030D-6E8A-4147-A177-3AD203B41FA5}">
                      <a16:colId xmlns:a16="http://schemas.microsoft.com/office/drawing/2014/main" val="4269382637"/>
                    </a:ext>
                  </a:extLst>
                </a:gridCol>
                <a:gridCol w="740664">
                  <a:extLst>
                    <a:ext uri="{9D8B030D-6E8A-4147-A177-3AD203B41FA5}">
                      <a16:colId xmlns:a16="http://schemas.microsoft.com/office/drawing/2014/main" val="3856172834"/>
                    </a:ext>
                  </a:extLst>
                </a:gridCol>
                <a:gridCol w="740664">
                  <a:extLst>
                    <a:ext uri="{9D8B030D-6E8A-4147-A177-3AD203B41FA5}">
                      <a16:colId xmlns:a16="http://schemas.microsoft.com/office/drawing/2014/main" val="1539379175"/>
                    </a:ext>
                  </a:extLst>
                </a:gridCol>
                <a:gridCol w="740664">
                  <a:extLst>
                    <a:ext uri="{9D8B030D-6E8A-4147-A177-3AD203B41FA5}">
                      <a16:colId xmlns:a16="http://schemas.microsoft.com/office/drawing/2014/main" val="3153306903"/>
                    </a:ext>
                  </a:extLst>
                </a:gridCol>
                <a:gridCol w="740664">
                  <a:extLst>
                    <a:ext uri="{9D8B030D-6E8A-4147-A177-3AD203B41FA5}">
                      <a16:colId xmlns:a16="http://schemas.microsoft.com/office/drawing/2014/main" val="1692256552"/>
                    </a:ext>
                  </a:extLst>
                </a:gridCol>
                <a:gridCol w="740664">
                  <a:extLst>
                    <a:ext uri="{9D8B030D-6E8A-4147-A177-3AD203B41FA5}">
                      <a16:colId xmlns:a16="http://schemas.microsoft.com/office/drawing/2014/main" val="2583823068"/>
                    </a:ext>
                  </a:extLst>
                </a:gridCol>
                <a:gridCol w="740664">
                  <a:extLst>
                    <a:ext uri="{9D8B030D-6E8A-4147-A177-3AD203B41FA5}">
                      <a16:colId xmlns:a16="http://schemas.microsoft.com/office/drawing/2014/main" val="3698446965"/>
                    </a:ext>
                  </a:extLst>
                </a:gridCol>
                <a:gridCol w="740664">
                  <a:extLst>
                    <a:ext uri="{9D8B030D-6E8A-4147-A177-3AD203B41FA5}">
                      <a16:colId xmlns:a16="http://schemas.microsoft.com/office/drawing/2014/main" val="320261881"/>
                    </a:ext>
                  </a:extLst>
                </a:gridCol>
                <a:gridCol w="740664">
                  <a:extLst>
                    <a:ext uri="{9D8B030D-6E8A-4147-A177-3AD203B41FA5}">
                      <a16:colId xmlns:a16="http://schemas.microsoft.com/office/drawing/2014/main" val="11296329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35993096"/>
                  </a:ext>
                </a:extLst>
              </a:tr>
              <a:tr h="370840">
                <a:tc>
                  <a:txBody>
                    <a:bodyPr/>
                    <a:lstStyle/>
                    <a:p>
                      <a:r>
                        <a:rPr lang="en-US" sz="1000"/>
                        <a:t>Auto Doczekal</a:t>
                      </a:r>
                    </a:p>
                  </a:txBody>
                  <a:tcPr/>
                </a:tc>
                <a:tc>
                  <a:txBody>
                    <a:bodyPr/>
                    <a:lstStyle/>
                    <a:p>
                      <a:r>
                        <a:rPr lang="en-US" sz="1000"/>
                        <a:t>1377</a:t>
                      </a:r>
                    </a:p>
                  </a:txBody>
                  <a:tcPr/>
                </a:tc>
                <a:tc>
                  <a:txBody>
                    <a:bodyPr/>
                    <a:lstStyle/>
                    <a:p>
                      <a:r>
                        <a:rPr lang="en-US" sz="1000"/>
                        <a:t>82</a:t>
                      </a:r>
                    </a:p>
                  </a:txBody>
                  <a:tcPr/>
                </a:tc>
                <a:tc>
                  <a:txBody>
                    <a:bodyPr/>
                    <a:lstStyle/>
                    <a:p>
                      <a:r>
                        <a:rPr lang="en-US" sz="1000"/>
                        <a:t>32</a:t>
                      </a:r>
                    </a:p>
                  </a:txBody>
                  <a:tcPr/>
                </a:tc>
                <a:tc>
                  <a:txBody>
                    <a:bodyPr/>
                    <a:lstStyle/>
                    <a:p>
                      <a:r>
                        <a:rPr lang="en-US" sz="1000"/>
                        <a:t>581</a:t>
                      </a:r>
                    </a:p>
                  </a:txBody>
                  <a:tcPr/>
                </a:tc>
                <a:tc>
                  <a:txBody>
                    <a:bodyPr/>
                    <a:lstStyle/>
                    <a:p>
                      <a:r>
                        <a:rPr lang="en-US" sz="1000"/>
                        <a:t>155</a:t>
                      </a:r>
                    </a:p>
                  </a:txBody>
                  <a:tcPr/>
                </a:tc>
                <a:tc>
                  <a:txBody>
                    <a:bodyPr/>
                    <a:lstStyle/>
                    <a:p>
                      <a:r>
                        <a:rPr lang="en-US" sz="1000"/>
                        <a:t>196</a:t>
                      </a:r>
                    </a:p>
                  </a:txBody>
                  <a:tcPr/>
                </a:tc>
                <a:tc>
                  <a:txBody>
                    <a:bodyPr/>
                    <a:lstStyle/>
                    <a:p>
                      <a:r>
                        <a:rPr lang="en-US" sz="1000"/>
                        <a:t>0</a:t>
                      </a:r>
                    </a:p>
                  </a:txBody>
                  <a:tcPr/>
                </a:tc>
                <a:tc>
                  <a:txBody>
                    <a:bodyPr/>
                    <a:lstStyle/>
                    <a:p>
                      <a:r>
                        <a:rPr lang="en-US" sz="1000"/>
                        <a:t>2.1800%</a:t>
                      </a:r>
                    </a:p>
                  </a:txBody>
                  <a:tcPr/>
                </a:tc>
                <a:tc>
                  <a:txBody>
                    <a:bodyPr/>
                    <a:lstStyle/>
                    <a:p>
                      <a:r>
                        <a:rPr lang="en-US" sz="1000"/>
                        <a:t>0.0%</a:t>
                      </a:r>
                    </a:p>
                  </a:txBody>
                  <a:tcPr/>
                </a:tc>
                <a:extLst>
                  <a:ext uri="{0D108BD9-81ED-4DB2-BD59-A6C34878D82A}">
                    <a16:rowId xmlns:a16="http://schemas.microsoft.com/office/drawing/2014/main" val="3829672882"/>
                  </a:ext>
                </a:extLst>
              </a:tr>
            </a:tbl>
          </a:graphicData>
        </a:graphic>
      </p:graphicFrame>
      <p:sp>
        <p:nvSpPr>
          <p:cNvPr id="4" name="Text Placeholder 3">
            <a:extLst>
              <a:ext uri="{FF2B5EF4-FFF2-40B4-BE49-F238E27FC236}">
                <a16:creationId xmlns:a16="http://schemas.microsoft.com/office/drawing/2014/main" id="{D2A79755-CB8B-4539-8084-8017E520EB8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125137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61F64-0F62-4A63-94A4-E5EB5CBF88C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7E5BF06-FF1D-4BB7-AF2C-C772966007B5}"/>
              </a:ext>
            </a:extLst>
          </p:cNvPr>
          <p:cNvGraphicFramePr>
            <a:graphicFrameLocks noGrp="1"/>
          </p:cNvGraphicFramePr>
          <p:nvPr>
            <p:ph type="chart" sz="quarter" idx="13"/>
            <p:extLst>
              <p:ext uri="{D42A27DB-BD31-4B8C-83A1-F6EECF244321}">
                <p14:modId xmlns:p14="http://schemas.microsoft.com/office/powerpoint/2010/main" val="2290412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335EF5-ADAA-42F7-BC6B-65E549C0F036}"/>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324EE4D2-AF6E-464C-94C0-D003E613CD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76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B6E8-E83D-417D-9F77-BAF8CCF9ABE8}"/>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75592B5E-5172-44CC-B66D-67D929E46117}"/>
              </a:ext>
            </a:extLst>
          </p:cNvPr>
          <p:cNvGraphicFramePr>
            <a:graphicFrameLocks noGrp="1"/>
          </p:cNvGraphicFramePr>
          <p:nvPr>
            <p:ph type="chart" sz="quarter" idx="13"/>
            <p:extLst>
              <p:ext uri="{D42A27DB-BD31-4B8C-83A1-F6EECF244321}">
                <p14:modId xmlns:p14="http://schemas.microsoft.com/office/powerpoint/2010/main" val="295085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681DA8-736E-4CB1-AF97-CD14F2B943E5}"/>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6BFA7E1-0E7E-47A9-9043-F64B077828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4064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941F8-A078-4D42-94E4-14B3977FF38C}"/>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8E1A2DEF-C18D-471E-B208-241D6DF74946}"/>
              </a:ext>
            </a:extLst>
          </p:cNvPr>
          <p:cNvGraphicFramePr>
            <a:graphicFrameLocks noGrp="1"/>
          </p:cNvGraphicFramePr>
          <p:nvPr>
            <p:ph type="chart" sz="quarter" idx="13"/>
            <p:extLst>
              <p:ext uri="{D42A27DB-BD31-4B8C-83A1-F6EECF244321}">
                <p14:modId xmlns:p14="http://schemas.microsoft.com/office/powerpoint/2010/main" val="1842990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21C677-87C5-46A7-8291-9AEAFCBD766B}"/>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2E5F88DF-E6B0-407C-A1B4-D6461A6D49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8548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4DB9A-DF74-40C7-8588-328DC047FD9C}"/>
              </a:ext>
            </a:extLst>
          </p:cNvPr>
          <p:cNvSpPr>
            <a:spLocks noGrp="1"/>
          </p:cNvSpPr>
          <p:nvPr>
            <p:ph type="title"/>
          </p:nvPr>
        </p:nvSpPr>
        <p:spPr/>
        <p:txBody>
          <a:bodyPr/>
          <a:lstStyle/>
          <a:p>
            <a:r>
              <a:rPr lang="de-DE"/>
              <a:t>Eigene Beiträge (Postings) - 1 of 18</a:t>
            </a:r>
            <a:endParaRPr lang="en-US"/>
          </a:p>
        </p:txBody>
      </p:sp>
      <p:graphicFrame>
        <p:nvGraphicFramePr>
          <p:cNvPr id="5" name="Table Placeholder 4">
            <a:extLst>
              <a:ext uri="{FF2B5EF4-FFF2-40B4-BE49-F238E27FC236}">
                <a16:creationId xmlns:a16="http://schemas.microsoft.com/office/drawing/2014/main" id="{B6B1F132-D8D9-4BD6-AC6D-6D720349F584}"/>
              </a:ext>
            </a:extLst>
          </p:cNvPr>
          <p:cNvGraphicFramePr>
            <a:graphicFrameLocks noGrp="1"/>
          </p:cNvGraphicFramePr>
          <p:nvPr>
            <p:ph type="tbl" sz="quarter" idx="13"/>
            <p:extLst>
              <p:ext uri="{D42A27DB-BD31-4B8C-83A1-F6EECF244321}">
                <p14:modId xmlns:p14="http://schemas.microsoft.com/office/powerpoint/2010/main" val="2676214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5692222"/>
                    </a:ext>
                  </a:extLst>
                </a:gridCol>
                <a:gridCol w="658368">
                  <a:extLst>
                    <a:ext uri="{9D8B030D-6E8A-4147-A177-3AD203B41FA5}">
                      <a16:colId xmlns:a16="http://schemas.microsoft.com/office/drawing/2014/main" val="1384561358"/>
                    </a:ext>
                  </a:extLst>
                </a:gridCol>
                <a:gridCol w="658368">
                  <a:extLst>
                    <a:ext uri="{9D8B030D-6E8A-4147-A177-3AD203B41FA5}">
                      <a16:colId xmlns:a16="http://schemas.microsoft.com/office/drawing/2014/main" val="2245753346"/>
                    </a:ext>
                  </a:extLst>
                </a:gridCol>
                <a:gridCol w="658368">
                  <a:extLst>
                    <a:ext uri="{9D8B030D-6E8A-4147-A177-3AD203B41FA5}">
                      <a16:colId xmlns:a16="http://schemas.microsoft.com/office/drawing/2014/main" val="371163838"/>
                    </a:ext>
                  </a:extLst>
                </a:gridCol>
                <a:gridCol w="658368">
                  <a:extLst>
                    <a:ext uri="{9D8B030D-6E8A-4147-A177-3AD203B41FA5}">
                      <a16:colId xmlns:a16="http://schemas.microsoft.com/office/drawing/2014/main" val="1626888519"/>
                    </a:ext>
                  </a:extLst>
                </a:gridCol>
                <a:gridCol w="658368">
                  <a:extLst>
                    <a:ext uri="{9D8B030D-6E8A-4147-A177-3AD203B41FA5}">
                      <a16:colId xmlns:a16="http://schemas.microsoft.com/office/drawing/2014/main" val="1171694818"/>
                    </a:ext>
                  </a:extLst>
                </a:gridCol>
                <a:gridCol w="658368">
                  <a:extLst>
                    <a:ext uri="{9D8B030D-6E8A-4147-A177-3AD203B41FA5}">
                      <a16:colId xmlns:a16="http://schemas.microsoft.com/office/drawing/2014/main" val="936878049"/>
                    </a:ext>
                  </a:extLst>
                </a:gridCol>
                <a:gridCol w="658368">
                  <a:extLst>
                    <a:ext uri="{9D8B030D-6E8A-4147-A177-3AD203B41FA5}">
                      <a16:colId xmlns:a16="http://schemas.microsoft.com/office/drawing/2014/main" val="3648266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089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- 2018-03-28 10:06:32</a:t>
                      </a:r>
                      <a:r>
                        <a:rPr kumimoji="0" lang="de-DE" sz="1000" b="0" i="0" u="none" strike="noStrike" kern="1200" cap="none" spc="0" normalizeH="0" baseline="0" noProof="0">
                          <a:ln>
                            <a:noFill/>
                          </a:ln>
                          <a:solidFill>
                            <a:prstClr val="black"/>
                          </a:solidFill>
                          <a:effectLst/>
                          <a:uLnTx/>
                          <a:uFillTx/>
                          <a:latin typeface="+mn-lt"/>
                          <a:ea typeface="+mn-ea"/>
                          <a:cs typeface="+mn-cs"/>
                        </a:rPr>
                        <a:t>
‼️ WIR SUCHEN DICH ‼️
‼️ BEWIRB DICH JETZT ‼️
Als Vertragshändler für OPEL und SUZUKI sind wir bereits seit 15 Jahren in 8295 St. Johann/Haide erfolgreich im Automobilhandel tätig und suchen für diesen Standort eine(n)
❎ ausgebildete/n KFZ-Techniker/in
Wir bieten dir eine abwechslungsreiche, anspruchvolle Tätigkeit in einem kollegialen Umfeld sowie eine gründliche Aus- und Weiterbildung.
Abhängig von Erfahrung und Qualifikation bieten wir ein Grundgehalt laut Kollektivertrag von € 2.134,23 brutto bzw. Überbezahlung nach Berufserfahrung!
Sollten wir dein Interesse geweckt haben, dann bewirb dich schnell mit Lebenslauf per Email an: 
▶️ kundendienst@auto-doczekal.at
👉 DARF GERNE GETEILT WERDEN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7627469"/>
                  </a:ext>
                </a:extLst>
              </a:tr>
            </a:tbl>
          </a:graphicData>
        </a:graphic>
      </p:graphicFrame>
      <p:sp>
        <p:nvSpPr>
          <p:cNvPr id="4" name="Text Placeholder 3">
            <a:extLst>
              <a:ext uri="{FF2B5EF4-FFF2-40B4-BE49-F238E27FC236}">
                <a16:creationId xmlns:a16="http://schemas.microsoft.com/office/drawing/2014/main" id="{FF8C72FD-7538-416F-B91C-0EEFC0DDD5D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767431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9538E-5C54-469F-A227-5F6A105F9721}"/>
              </a:ext>
            </a:extLst>
          </p:cNvPr>
          <p:cNvSpPr>
            <a:spLocks noGrp="1"/>
          </p:cNvSpPr>
          <p:nvPr>
            <p:ph type="title"/>
          </p:nvPr>
        </p:nvSpPr>
        <p:spPr/>
        <p:txBody>
          <a:bodyPr/>
          <a:lstStyle/>
          <a:p>
            <a:r>
              <a:rPr lang="de-DE"/>
              <a:t>Eigene Beiträge (Postings) - 2 of 18</a:t>
            </a:r>
            <a:endParaRPr lang="en-US"/>
          </a:p>
        </p:txBody>
      </p:sp>
      <p:graphicFrame>
        <p:nvGraphicFramePr>
          <p:cNvPr id="5" name="Table Placeholder 4">
            <a:extLst>
              <a:ext uri="{FF2B5EF4-FFF2-40B4-BE49-F238E27FC236}">
                <a16:creationId xmlns:a16="http://schemas.microsoft.com/office/drawing/2014/main" id="{C5C11372-EC7A-452A-9202-2190CD0BDF5D}"/>
              </a:ext>
            </a:extLst>
          </p:cNvPr>
          <p:cNvGraphicFramePr>
            <a:graphicFrameLocks noGrp="1"/>
          </p:cNvGraphicFramePr>
          <p:nvPr>
            <p:ph type="tbl" sz="quarter" idx="13"/>
            <p:extLst>
              <p:ext uri="{D42A27DB-BD31-4B8C-83A1-F6EECF244321}">
                <p14:modId xmlns:p14="http://schemas.microsoft.com/office/powerpoint/2010/main" val="2801983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1229792"/>
                    </a:ext>
                  </a:extLst>
                </a:gridCol>
                <a:gridCol w="658368">
                  <a:extLst>
                    <a:ext uri="{9D8B030D-6E8A-4147-A177-3AD203B41FA5}">
                      <a16:colId xmlns:a16="http://schemas.microsoft.com/office/drawing/2014/main" val="3653442316"/>
                    </a:ext>
                  </a:extLst>
                </a:gridCol>
                <a:gridCol w="658368">
                  <a:extLst>
                    <a:ext uri="{9D8B030D-6E8A-4147-A177-3AD203B41FA5}">
                      <a16:colId xmlns:a16="http://schemas.microsoft.com/office/drawing/2014/main" val="3590222739"/>
                    </a:ext>
                  </a:extLst>
                </a:gridCol>
                <a:gridCol w="658368">
                  <a:extLst>
                    <a:ext uri="{9D8B030D-6E8A-4147-A177-3AD203B41FA5}">
                      <a16:colId xmlns:a16="http://schemas.microsoft.com/office/drawing/2014/main" val="953926313"/>
                    </a:ext>
                  </a:extLst>
                </a:gridCol>
                <a:gridCol w="658368">
                  <a:extLst>
                    <a:ext uri="{9D8B030D-6E8A-4147-A177-3AD203B41FA5}">
                      <a16:colId xmlns:a16="http://schemas.microsoft.com/office/drawing/2014/main" val="3328254145"/>
                    </a:ext>
                  </a:extLst>
                </a:gridCol>
                <a:gridCol w="658368">
                  <a:extLst>
                    <a:ext uri="{9D8B030D-6E8A-4147-A177-3AD203B41FA5}">
                      <a16:colId xmlns:a16="http://schemas.microsoft.com/office/drawing/2014/main" val="1267990919"/>
                    </a:ext>
                  </a:extLst>
                </a:gridCol>
                <a:gridCol w="658368">
                  <a:extLst>
                    <a:ext uri="{9D8B030D-6E8A-4147-A177-3AD203B41FA5}">
                      <a16:colId xmlns:a16="http://schemas.microsoft.com/office/drawing/2014/main" val="3422977993"/>
                    </a:ext>
                  </a:extLst>
                </a:gridCol>
                <a:gridCol w="658368">
                  <a:extLst>
                    <a:ext uri="{9D8B030D-6E8A-4147-A177-3AD203B41FA5}">
                      <a16:colId xmlns:a16="http://schemas.microsoft.com/office/drawing/2014/main" val="1308943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165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- 2018-03-28 09:41:53</a:t>
                      </a:r>
                      <a:r>
                        <a:rPr kumimoji="0" lang="en-US" sz="1000" b="0" i="0" u="none" strike="noStrike" kern="1200" cap="none" spc="0" normalizeH="0" baseline="0" noProof="0">
                          <a:ln>
                            <a:noFill/>
                          </a:ln>
                          <a:solidFill>
                            <a:prstClr val="black"/>
                          </a:solidFill>
                          <a:effectLst/>
                          <a:uLnTx/>
                          <a:uFillTx/>
                          <a:latin typeface="+mn-lt"/>
                          <a:ea typeface="+mn-ea"/>
                          <a:cs typeface="+mn-cs"/>
                        </a:rPr>
                        <a:t>
Unser Nutzfahrzeugverkaufsberater Robert Weinhofer übergibt am Standort Oberwart einen neuen Opel Vivaro KW L2H1 in der Farbe magmarot an die Firma Sailer Gebäudetechnik aus Loipersdorf.
Das gesamte Auto Doczekal Team wünscht unserem Neukunden, GF Sailer und seinen Mitarbeitern, viel Freude und unfallfreie Fahrten mit dem neuen Opel‼️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78315581"/>
                  </a:ext>
                </a:extLst>
              </a:tr>
            </a:tbl>
          </a:graphicData>
        </a:graphic>
      </p:graphicFrame>
      <p:sp>
        <p:nvSpPr>
          <p:cNvPr id="4" name="Text Placeholder 3">
            <a:extLst>
              <a:ext uri="{FF2B5EF4-FFF2-40B4-BE49-F238E27FC236}">
                <a16:creationId xmlns:a16="http://schemas.microsoft.com/office/drawing/2014/main" id="{B8F21F51-F9F6-4AF3-BC14-E1778493638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815566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4DC2D-BFD6-40C3-9824-56D9BEFC9035}"/>
              </a:ext>
            </a:extLst>
          </p:cNvPr>
          <p:cNvSpPr>
            <a:spLocks noGrp="1"/>
          </p:cNvSpPr>
          <p:nvPr>
            <p:ph type="title"/>
          </p:nvPr>
        </p:nvSpPr>
        <p:spPr/>
        <p:txBody>
          <a:bodyPr/>
          <a:lstStyle/>
          <a:p>
            <a:r>
              <a:rPr lang="de-DE"/>
              <a:t>Eigene Beiträge (Postings) - 3 of 18</a:t>
            </a:r>
            <a:endParaRPr lang="en-US"/>
          </a:p>
        </p:txBody>
      </p:sp>
      <p:graphicFrame>
        <p:nvGraphicFramePr>
          <p:cNvPr id="5" name="Table Placeholder 4">
            <a:extLst>
              <a:ext uri="{FF2B5EF4-FFF2-40B4-BE49-F238E27FC236}">
                <a16:creationId xmlns:a16="http://schemas.microsoft.com/office/drawing/2014/main" id="{0029CAAB-C696-4CC1-8FBE-D45EB694FE64}"/>
              </a:ext>
            </a:extLst>
          </p:cNvPr>
          <p:cNvGraphicFramePr>
            <a:graphicFrameLocks noGrp="1"/>
          </p:cNvGraphicFramePr>
          <p:nvPr>
            <p:ph type="tbl" sz="quarter" idx="13"/>
            <p:extLst>
              <p:ext uri="{D42A27DB-BD31-4B8C-83A1-F6EECF244321}">
                <p14:modId xmlns:p14="http://schemas.microsoft.com/office/powerpoint/2010/main" val="2305521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36640024"/>
                    </a:ext>
                  </a:extLst>
                </a:gridCol>
                <a:gridCol w="658368">
                  <a:extLst>
                    <a:ext uri="{9D8B030D-6E8A-4147-A177-3AD203B41FA5}">
                      <a16:colId xmlns:a16="http://schemas.microsoft.com/office/drawing/2014/main" val="2117168809"/>
                    </a:ext>
                  </a:extLst>
                </a:gridCol>
                <a:gridCol w="658368">
                  <a:extLst>
                    <a:ext uri="{9D8B030D-6E8A-4147-A177-3AD203B41FA5}">
                      <a16:colId xmlns:a16="http://schemas.microsoft.com/office/drawing/2014/main" val="139330171"/>
                    </a:ext>
                  </a:extLst>
                </a:gridCol>
                <a:gridCol w="658368">
                  <a:extLst>
                    <a:ext uri="{9D8B030D-6E8A-4147-A177-3AD203B41FA5}">
                      <a16:colId xmlns:a16="http://schemas.microsoft.com/office/drawing/2014/main" val="693975816"/>
                    </a:ext>
                  </a:extLst>
                </a:gridCol>
                <a:gridCol w="658368">
                  <a:extLst>
                    <a:ext uri="{9D8B030D-6E8A-4147-A177-3AD203B41FA5}">
                      <a16:colId xmlns:a16="http://schemas.microsoft.com/office/drawing/2014/main" val="512023783"/>
                    </a:ext>
                  </a:extLst>
                </a:gridCol>
                <a:gridCol w="658368">
                  <a:extLst>
                    <a:ext uri="{9D8B030D-6E8A-4147-A177-3AD203B41FA5}">
                      <a16:colId xmlns:a16="http://schemas.microsoft.com/office/drawing/2014/main" val="4201004900"/>
                    </a:ext>
                  </a:extLst>
                </a:gridCol>
                <a:gridCol w="658368">
                  <a:extLst>
                    <a:ext uri="{9D8B030D-6E8A-4147-A177-3AD203B41FA5}">
                      <a16:colId xmlns:a16="http://schemas.microsoft.com/office/drawing/2014/main" val="1426378098"/>
                    </a:ext>
                  </a:extLst>
                </a:gridCol>
                <a:gridCol w="658368">
                  <a:extLst>
                    <a:ext uri="{9D8B030D-6E8A-4147-A177-3AD203B41FA5}">
                      <a16:colId xmlns:a16="http://schemas.microsoft.com/office/drawing/2014/main" val="226697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088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- 2018-03-28 06:35:00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 Opel Mokka Cool&amp;Sound, 115PS
Erstzulassung: 3/2013
Kilometer: 66.008
Farbe: boracayblau
🔝-Schnäppchenpreis: € 11.990,--
Der Mokka, mit lückenlosen Serviceheft, steht für Probefahrten und zur Besichtigung ab sofort in Güssing bereit. Weitere Fahrzeuginfos erhalten Sie bei unserem Verkaufsberater Herrn Unger unter 0664/2068847 oder hier ▶️ https://goo.gl/PxM6cX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9252909"/>
                  </a:ext>
                </a:extLst>
              </a:tr>
            </a:tbl>
          </a:graphicData>
        </a:graphic>
      </p:graphicFrame>
      <p:sp>
        <p:nvSpPr>
          <p:cNvPr id="4" name="Text Placeholder 3">
            <a:extLst>
              <a:ext uri="{FF2B5EF4-FFF2-40B4-BE49-F238E27FC236}">
                <a16:creationId xmlns:a16="http://schemas.microsoft.com/office/drawing/2014/main" id="{C34A96F5-E838-4A97-8D52-B7DEA9ACDA7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523646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6818-E928-4A1C-9ED0-3D9F730B81EC}"/>
              </a:ext>
            </a:extLst>
          </p:cNvPr>
          <p:cNvSpPr>
            <a:spLocks noGrp="1"/>
          </p:cNvSpPr>
          <p:nvPr>
            <p:ph type="title"/>
          </p:nvPr>
        </p:nvSpPr>
        <p:spPr/>
        <p:txBody>
          <a:bodyPr/>
          <a:lstStyle/>
          <a:p>
            <a:r>
              <a:rPr lang="de-DE"/>
              <a:t>Eigene Beiträge (Postings) - 4 of 18</a:t>
            </a:r>
            <a:endParaRPr lang="en-US"/>
          </a:p>
        </p:txBody>
      </p:sp>
      <p:graphicFrame>
        <p:nvGraphicFramePr>
          <p:cNvPr id="5" name="Table Placeholder 4">
            <a:extLst>
              <a:ext uri="{FF2B5EF4-FFF2-40B4-BE49-F238E27FC236}">
                <a16:creationId xmlns:a16="http://schemas.microsoft.com/office/drawing/2014/main" id="{65FAE9E9-255B-46EF-B53F-9D8BE1033409}"/>
              </a:ext>
            </a:extLst>
          </p:cNvPr>
          <p:cNvGraphicFramePr>
            <a:graphicFrameLocks noGrp="1"/>
          </p:cNvGraphicFramePr>
          <p:nvPr>
            <p:ph type="tbl" sz="quarter" idx="13"/>
            <p:extLst>
              <p:ext uri="{D42A27DB-BD31-4B8C-83A1-F6EECF244321}">
                <p14:modId xmlns:p14="http://schemas.microsoft.com/office/powerpoint/2010/main" val="126831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71861586"/>
                    </a:ext>
                  </a:extLst>
                </a:gridCol>
                <a:gridCol w="658368">
                  <a:extLst>
                    <a:ext uri="{9D8B030D-6E8A-4147-A177-3AD203B41FA5}">
                      <a16:colId xmlns:a16="http://schemas.microsoft.com/office/drawing/2014/main" val="168193683"/>
                    </a:ext>
                  </a:extLst>
                </a:gridCol>
                <a:gridCol w="658368">
                  <a:extLst>
                    <a:ext uri="{9D8B030D-6E8A-4147-A177-3AD203B41FA5}">
                      <a16:colId xmlns:a16="http://schemas.microsoft.com/office/drawing/2014/main" val="2627741283"/>
                    </a:ext>
                  </a:extLst>
                </a:gridCol>
                <a:gridCol w="658368">
                  <a:extLst>
                    <a:ext uri="{9D8B030D-6E8A-4147-A177-3AD203B41FA5}">
                      <a16:colId xmlns:a16="http://schemas.microsoft.com/office/drawing/2014/main" val="2318048269"/>
                    </a:ext>
                  </a:extLst>
                </a:gridCol>
                <a:gridCol w="658368">
                  <a:extLst>
                    <a:ext uri="{9D8B030D-6E8A-4147-A177-3AD203B41FA5}">
                      <a16:colId xmlns:a16="http://schemas.microsoft.com/office/drawing/2014/main" val="849081606"/>
                    </a:ext>
                  </a:extLst>
                </a:gridCol>
                <a:gridCol w="658368">
                  <a:extLst>
                    <a:ext uri="{9D8B030D-6E8A-4147-A177-3AD203B41FA5}">
                      <a16:colId xmlns:a16="http://schemas.microsoft.com/office/drawing/2014/main" val="2135655198"/>
                    </a:ext>
                  </a:extLst>
                </a:gridCol>
                <a:gridCol w="658368">
                  <a:extLst>
                    <a:ext uri="{9D8B030D-6E8A-4147-A177-3AD203B41FA5}">
                      <a16:colId xmlns:a16="http://schemas.microsoft.com/office/drawing/2014/main" val="3981591705"/>
                    </a:ext>
                  </a:extLst>
                </a:gridCol>
                <a:gridCol w="658368">
                  <a:extLst>
                    <a:ext uri="{9D8B030D-6E8A-4147-A177-3AD203B41FA5}">
                      <a16:colId xmlns:a16="http://schemas.microsoft.com/office/drawing/2014/main" val="2823582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763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- 2018-03-27 19:55:00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Topausgestatteter Opel Adam Unlimited, 70PS
Erstzulassung: 3/2016
Kilometer: 33.000
Farbe: fire red/Dach schwarz
Ausstattungshighlights:
❎ Klimaautomatik
❎ Radio IntelliLink
❎ 16 Zoll Alufelgen in schwarz
❎ Infinity Sound System uvm.
🔝-Preis: € 10.490,--
Der kleine Flitzer steht ab sofort für Probefahrten am Standort Güssing bereit. Verkaufsberater Fritz Unger informiert Sie gerne unter 0664/2068847. Weitere Fahrzeugdetails hier ▶️ https://goo.gl/8AUTfK
#AutoDoczekal #MeinHändlerMeineWerkstatt #Opel #Adam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4908918"/>
                  </a:ext>
                </a:extLst>
              </a:tr>
            </a:tbl>
          </a:graphicData>
        </a:graphic>
      </p:graphicFrame>
      <p:sp>
        <p:nvSpPr>
          <p:cNvPr id="4" name="Text Placeholder 3">
            <a:extLst>
              <a:ext uri="{FF2B5EF4-FFF2-40B4-BE49-F238E27FC236}">
                <a16:creationId xmlns:a16="http://schemas.microsoft.com/office/drawing/2014/main" id="{B594F553-6946-4696-8FB3-6FBE10A17D4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624626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C6243-FF21-4D69-AB45-FD3C48C16577}"/>
              </a:ext>
            </a:extLst>
          </p:cNvPr>
          <p:cNvSpPr>
            <a:spLocks noGrp="1"/>
          </p:cNvSpPr>
          <p:nvPr>
            <p:ph type="title"/>
          </p:nvPr>
        </p:nvSpPr>
        <p:spPr/>
        <p:txBody>
          <a:bodyPr/>
          <a:lstStyle/>
          <a:p>
            <a:r>
              <a:rPr lang="de-DE"/>
              <a:t>Eigene Beiträge (Postings) - 5 of 18</a:t>
            </a:r>
            <a:endParaRPr lang="en-US"/>
          </a:p>
        </p:txBody>
      </p:sp>
      <p:graphicFrame>
        <p:nvGraphicFramePr>
          <p:cNvPr id="5" name="Table Placeholder 4">
            <a:extLst>
              <a:ext uri="{FF2B5EF4-FFF2-40B4-BE49-F238E27FC236}">
                <a16:creationId xmlns:a16="http://schemas.microsoft.com/office/drawing/2014/main" id="{26DD1336-02A5-4484-B0A9-29F8964DD7FB}"/>
              </a:ext>
            </a:extLst>
          </p:cNvPr>
          <p:cNvGraphicFramePr>
            <a:graphicFrameLocks noGrp="1"/>
          </p:cNvGraphicFramePr>
          <p:nvPr>
            <p:ph type="tbl" sz="quarter" idx="13"/>
            <p:extLst>
              <p:ext uri="{D42A27DB-BD31-4B8C-83A1-F6EECF244321}">
                <p14:modId xmlns:p14="http://schemas.microsoft.com/office/powerpoint/2010/main" val="1509603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1947614"/>
                    </a:ext>
                  </a:extLst>
                </a:gridCol>
                <a:gridCol w="658368">
                  <a:extLst>
                    <a:ext uri="{9D8B030D-6E8A-4147-A177-3AD203B41FA5}">
                      <a16:colId xmlns:a16="http://schemas.microsoft.com/office/drawing/2014/main" val="1812385996"/>
                    </a:ext>
                  </a:extLst>
                </a:gridCol>
                <a:gridCol w="658368">
                  <a:extLst>
                    <a:ext uri="{9D8B030D-6E8A-4147-A177-3AD203B41FA5}">
                      <a16:colId xmlns:a16="http://schemas.microsoft.com/office/drawing/2014/main" val="903054785"/>
                    </a:ext>
                  </a:extLst>
                </a:gridCol>
                <a:gridCol w="658368">
                  <a:extLst>
                    <a:ext uri="{9D8B030D-6E8A-4147-A177-3AD203B41FA5}">
                      <a16:colId xmlns:a16="http://schemas.microsoft.com/office/drawing/2014/main" val="4207536216"/>
                    </a:ext>
                  </a:extLst>
                </a:gridCol>
                <a:gridCol w="658368">
                  <a:extLst>
                    <a:ext uri="{9D8B030D-6E8A-4147-A177-3AD203B41FA5}">
                      <a16:colId xmlns:a16="http://schemas.microsoft.com/office/drawing/2014/main" val="98228889"/>
                    </a:ext>
                  </a:extLst>
                </a:gridCol>
                <a:gridCol w="658368">
                  <a:extLst>
                    <a:ext uri="{9D8B030D-6E8A-4147-A177-3AD203B41FA5}">
                      <a16:colId xmlns:a16="http://schemas.microsoft.com/office/drawing/2014/main" val="1167209981"/>
                    </a:ext>
                  </a:extLst>
                </a:gridCol>
                <a:gridCol w="658368">
                  <a:extLst>
                    <a:ext uri="{9D8B030D-6E8A-4147-A177-3AD203B41FA5}">
                      <a16:colId xmlns:a16="http://schemas.microsoft.com/office/drawing/2014/main" val="415521064"/>
                    </a:ext>
                  </a:extLst>
                </a:gridCol>
                <a:gridCol w="658368">
                  <a:extLst>
                    <a:ext uri="{9D8B030D-6E8A-4147-A177-3AD203B41FA5}">
                      <a16:colId xmlns:a16="http://schemas.microsoft.com/office/drawing/2014/main" val="2231801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3398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- 2018-03-26 06:35:00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Güssing
▶️ Renault Megane Grandtour Limited mit 110PS Diesel
Erstzulassung: 9/2016
Kilometer: 50.100
Ausstattungshighlights:
❎ Navigationssystem
❎ Klimaautomatik uvm.
🔝-Preis: € 13.790,--
Der Megane steht ab sofort für Probefahrten bereit. Auskünfte erhalten Sie bei Herrn Fritz Unger unter 0664/2068847 oder
hier ▶️ https://goo.gl/xnn76j
#AutoDoczekal #MeinHändlerMeineWerkstatt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1629818"/>
                  </a:ext>
                </a:extLst>
              </a:tr>
            </a:tbl>
          </a:graphicData>
        </a:graphic>
      </p:graphicFrame>
      <p:sp>
        <p:nvSpPr>
          <p:cNvPr id="4" name="Text Placeholder 3">
            <a:extLst>
              <a:ext uri="{FF2B5EF4-FFF2-40B4-BE49-F238E27FC236}">
                <a16:creationId xmlns:a16="http://schemas.microsoft.com/office/drawing/2014/main" id="{BD28AA06-D81B-42C5-8FBB-936C0EA40EA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766319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9E4B9-63EC-4068-97C1-E71845373302}"/>
              </a:ext>
            </a:extLst>
          </p:cNvPr>
          <p:cNvSpPr>
            <a:spLocks noGrp="1"/>
          </p:cNvSpPr>
          <p:nvPr>
            <p:ph type="title"/>
          </p:nvPr>
        </p:nvSpPr>
        <p:spPr/>
        <p:txBody>
          <a:bodyPr/>
          <a:lstStyle/>
          <a:p>
            <a:r>
              <a:rPr lang="de-DE"/>
              <a:t>Eigene Beiträge (Postings) - 6 of 18</a:t>
            </a:r>
            <a:endParaRPr lang="en-US"/>
          </a:p>
        </p:txBody>
      </p:sp>
      <p:graphicFrame>
        <p:nvGraphicFramePr>
          <p:cNvPr id="5" name="Table Placeholder 4">
            <a:extLst>
              <a:ext uri="{FF2B5EF4-FFF2-40B4-BE49-F238E27FC236}">
                <a16:creationId xmlns:a16="http://schemas.microsoft.com/office/drawing/2014/main" id="{B4A1F37C-4C06-48CC-90DF-C9DE348ADFBA}"/>
              </a:ext>
            </a:extLst>
          </p:cNvPr>
          <p:cNvGraphicFramePr>
            <a:graphicFrameLocks noGrp="1"/>
          </p:cNvGraphicFramePr>
          <p:nvPr>
            <p:ph type="tbl" sz="quarter" idx="13"/>
            <p:extLst>
              <p:ext uri="{D42A27DB-BD31-4B8C-83A1-F6EECF244321}">
                <p14:modId xmlns:p14="http://schemas.microsoft.com/office/powerpoint/2010/main" val="1273901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5260450"/>
                    </a:ext>
                  </a:extLst>
                </a:gridCol>
                <a:gridCol w="658368">
                  <a:extLst>
                    <a:ext uri="{9D8B030D-6E8A-4147-A177-3AD203B41FA5}">
                      <a16:colId xmlns:a16="http://schemas.microsoft.com/office/drawing/2014/main" val="2860363066"/>
                    </a:ext>
                  </a:extLst>
                </a:gridCol>
                <a:gridCol w="658368">
                  <a:extLst>
                    <a:ext uri="{9D8B030D-6E8A-4147-A177-3AD203B41FA5}">
                      <a16:colId xmlns:a16="http://schemas.microsoft.com/office/drawing/2014/main" val="1644329920"/>
                    </a:ext>
                  </a:extLst>
                </a:gridCol>
                <a:gridCol w="658368">
                  <a:extLst>
                    <a:ext uri="{9D8B030D-6E8A-4147-A177-3AD203B41FA5}">
                      <a16:colId xmlns:a16="http://schemas.microsoft.com/office/drawing/2014/main" val="727829981"/>
                    </a:ext>
                  </a:extLst>
                </a:gridCol>
                <a:gridCol w="658368">
                  <a:extLst>
                    <a:ext uri="{9D8B030D-6E8A-4147-A177-3AD203B41FA5}">
                      <a16:colId xmlns:a16="http://schemas.microsoft.com/office/drawing/2014/main" val="2489281918"/>
                    </a:ext>
                  </a:extLst>
                </a:gridCol>
                <a:gridCol w="658368">
                  <a:extLst>
                    <a:ext uri="{9D8B030D-6E8A-4147-A177-3AD203B41FA5}">
                      <a16:colId xmlns:a16="http://schemas.microsoft.com/office/drawing/2014/main" val="1589921641"/>
                    </a:ext>
                  </a:extLst>
                </a:gridCol>
                <a:gridCol w="658368">
                  <a:extLst>
                    <a:ext uri="{9D8B030D-6E8A-4147-A177-3AD203B41FA5}">
                      <a16:colId xmlns:a16="http://schemas.microsoft.com/office/drawing/2014/main" val="532089556"/>
                    </a:ext>
                  </a:extLst>
                </a:gridCol>
                <a:gridCol w="658368">
                  <a:extLst>
                    <a:ext uri="{9D8B030D-6E8A-4147-A177-3AD203B41FA5}">
                      <a16:colId xmlns:a16="http://schemas.microsoft.com/office/drawing/2014/main" val="4061706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40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- 2018-03-25 11:00:00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GÜSSING
BMW 220d xDrive Active Tourer Luxury Line Automatik
Erstzulassung: 11/2014
Kilometer: 57.001
Ausstattungshighlights:
❎ Österreich Plus Paket
❎ Panorama-Glasdach
❎ Anhängevorrichtung
❎ Rückfahrkamera
❎ Driving Assistant Plus
❎ Business Paket Plus uvm.
🔝-Aktionspreis: € 27.990,--
Der Allradler steht ab sofort für Probefahrten und zur Besichtigung bereit. Verkaufsberater Fritz Unger informiert Sie gerne unter 0664/2068847 oder weitere Fahrzeugdetails hier 
▶️ https://goo.gl/L3Cv28
#AutoDoczekal #MeinHändlerMeineWerkstatt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252291"/>
                  </a:ext>
                </a:extLst>
              </a:tr>
            </a:tbl>
          </a:graphicData>
        </a:graphic>
      </p:graphicFrame>
      <p:sp>
        <p:nvSpPr>
          <p:cNvPr id="4" name="Text Placeholder 3">
            <a:extLst>
              <a:ext uri="{FF2B5EF4-FFF2-40B4-BE49-F238E27FC236}">
                <a16:creationId xmlns:a16="http://schemas.microsoft.com/office/drawing/2014/main" id="{0A5A3FBB-715B-4CC1-8DE1-7CA37C95556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5110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C88A8-47C0-45DE-8EFA-D7913A6F541E}"/>
              </a:ext>
            </a:extLst>
          </p:cNvPr>
          <p:cNvSpPr>
            <a:spLocks noGrp="1"/>
          </p:cNvSpPr>
          <p:nvPr>
            <p:ph type="title"/>
          </p:nvPr>
        </p:nvSpPr>
        <p:spPr/>
        <p:txBody>
          <a:bodyPr/>
          <a:lstStyle/>
          <a:p>
            <a:r>
              <a:rPr lang="de-DE"/>
              <a:t>Eigene Beiträge (Postings) - 7 of 18</a:t>
            </a:r>
            <a:endParaRPr lang="en-US"/>
          </a:p>
        </p:txBody>
      </p:sp>
      <p:graphicFrame>
        <p:nvGraphicFramePr>
          <p:cNvPr id="5" name="Table Placeholder 4">
            <a:extLst>
              <a:ext uri="{FF2B5EF4-FFF2-40B4-BE49-F238E27FC236}">
                <a16:creationId xmlns:a16="http://schemas.microsoft.com/office/drawing/2014/main" id="{20B81289-79EF-427A-8BA6-80E17B2AEE49}"/>
              </a:ext>
            </a:extLst>
          </p:cNvPr>
          <p:cNvGraphicFramePr>
            <a:graphicFrameLocks noGrp="1"/>
          </p:cNvGraphicFramePr>
          <p:nvPr>
            <p:ph type="tbl" sz="quarter" idx="13"/>
            <p:extLst>
              <p:ext uri="{D42A27DB-BD31-4B8C-83A1-F6EECF244321}">
                <p14:modId xmlns:p14="http://schemas.microsoft.com/office/powerpoint/2010/main" val="3008674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26230202"/>
                    </a:ext>
                  </a:extLst>
                </a:gridCol>
                <a:gridCol w="658368">
                  <a:extLst>
                    <a:ext uri="{9D8B030D-6E8A-4147-A177-3AD203B41FA5}">
                      <a16:colId xmlns:a16="http://schemas.microsoft.com/office/drawing/2014/main" val="1400415874"/>
                    </a:ext>
                  </a:extLst>
                </a:gridCol>
                <a:gridCol w="658368">
                  <a:extLst>
                    <a:ext uri="{9D8B030D-6E8A-4147-A177-3AD203B41FA5}">
                      <a16:colId xmlns:a16="http://schemas.microsoft.com/office/drawing/2014/main" val="2557432379"/>
                    </a:ext>
                  </a:extLst>
                </a:gridCol>
                <a:gridCol w="658368">
                  <a:extLst>
                    <a:ext uri="{9D8B030D-6E8A-4147-A177-3AD203B41FA5}">
                      <a16:colId xmlns:a16="http://schemas.microsoft.com/office/drawing/2014/main" val="598313730"/>
                    </a:ext>
                  </a:extLst>
                </a:gridCol>
                <a:gridCol w="658368">
                  <a:extLst>
                    <a:ext uri="{9D8B030D-6E8A-4147-A177-3AD203B41FA5}">
                      <a16:colId xmlns:a16="http://schemas.microsoft.com/office/drawing/2014/main" val="3057388555"/>
                    </a:ext>
                  </a:extLst>
                </a:gridCol>
                <a:gridCol w="658368">
                  <a:extLst>
                    <a:ext uri="{9D8B030D-6E8A-4147-A177-3AD203B41FA5}">
                      <a16:colId xmlns:a16="http://schemas.microsoft.com/office/drawing/2014/main" val="3246081505"/>
                    </a:ext>
                  </a:extLst>
                </a:gridCol>
                <a:gridCol w="658368">
                  <a:extLst>
                    <a:ext uri="{9D8B030D-6E8A-4147-A177-3AD203B41FA5}">
                      <a16:colId xmlns:a16="http://schemas.microsoft.com/office/drawing/2014/main" val="686625627"/>
                    </a:ext>
                  </a:extLst>
                </a:gridCol>
                <a:gridCol w="658368">
                  <a:extLst>
                    <a:ext uri="{9D8B030D-6E8A-4147-A177-3AD203B41FA5}">
                      <a16:colId xmlns:a16="http://schemas.microsoft.com/office/drawing/2014/main" val="860248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579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- 2018-03-24 09:19:52</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Corsa VAN, 95PS Diesel, Farbe weiß, mit Klimaanlage und Bluetooth-Radio, uvm.
EZ: 5/2017
KM: 18.480
🔝-Aktionspreis: 10.990,-- (MWSt. ausweisbar)
Unser Verkaufsberater Robert Weinhofer informiert Sie gerne unter 0664/1569990 oder r.weinhofer@auto-doczekal.at‼️
Nähere Fahrzeuginfos hier ▶️ https://goo.gl/rKAWru
#AutoDoczekal #MeinHändlerMeineWerkstatt #Opel #CorsaVAN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8506976"/>
                  </a:ext>
                </a:extLst>
              </a:tr>
            </a:tbl>
          </a:graphicData>
        </a:graphic>
      </p:graphicFrame>
      <p:sp>
        <p:nvSpPr>
          <p:cNvPr id="4" name="Text Placeholder 3">
            <a:extLst>
              <a:ext uri="{FF2B5EF4-FFF2-40B4-BE49-F238E27FC236}">
                <a16:creationId xmlns:a16="http://schemas.microsoft.com/office/drawing/2014/main" id="{36B0DEDF-9BA9-4841-B86F-E0F694A4F75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607701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47AE4-E2A8-4BB6-9F49-686DDF9D2783}"/>
              </a:ext>
            </a:extLst>
          </p:cNvPr>
          <p:cNvSpPr>
            <a:spLocks noGrp="1"/>
          </p:cNvSpPr>
          <p:nvPr>
            <p:ph type="title"/>
          </p:nvPr>
        </p:nvSpPr>
        <p:spPr/>
        <p:txBody>
          <a:bodyPr/>
          <a:lstStyle/>
          <a:p>
            <a:r>
              <a:rPr lang="de-DE"/>
              <a:t>Eigene Beiträge (Postings) - 8 of 18</a:t>
            </a:r>
            <a:endParaRPr lang="en-US"/>
          </a:p>
        </p:txBody>
      </p:sp>
      <p:graphicFrame>
        <p:nvGraphicFramePr>
          <p:cNvPr id="5" name="Table Placeholder 4">
            <a:extLst>
              <a:ext uri="{FF2B5EF4-FFF2-40B4-BE49-F238E27FC236}">
                <a16:creationId xmlns:a16="http://schemas.microsoft.com/office/drawing/2014/main" id="{34542800-F370-436D-8A54-4426401EA212}"/>
              </a:ext>
            </a:extLst>
          </p:cNvPr>
          <p:cNvGraphicFramePr>
            <a:graphicFrameLocks noGrp="1"/>
          </p:cNvGraphicFramePr>
          <p:nvPr>
            <p:ph type="tbl" sz="quarter" idx="13"/>
            <p:extLst>
              <p:ext uri="{D42A27DB-BD31-4B8C-83A1-F6EECF244321}">
                <p14:modId xmlns:p14="http://schemas.microsoft.com/office/powerpoint/2010/main" val="965165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1174601"/>
                    </a:ext>
                  </a:extLst>
                </a:gridCol>
                <a:gridCol w="658368">
                  <a:extLst>
                    <a:ext uri="{9D8B030D-6E8A-4147-A177-3AD203B41FA5}">
                      <a16:colId xmlns:a16="http://schemas.microsoft.com/office/drawing/2014/main" val="272130936"/>
                    </a:ext>
                  </a:extLst>
                </a:gridCol>
                <a:gridCol w="658368">
                  <a:extLst>
                    <a:ext uri="{9D8B030D-6E8A-4147-A177-3AD203B41FA5}">
                      <a16:colId xmlns:a16="http://schemas.microsoft.com/office/drawing/2014/main" val="2280262348"/>
                    </a:ext>
                  </a:extLst>
                </a:gridCol>
                <a:gridCol w="658368">
                  <a:extLst>
                    <a:ext uri="{9D8B030D-6E8A-4147-A177-3AD203B41FA5}">
                      <a16:colId xmlns:a16="http://schemas.microsoft.com/office/drawing/2014/main" val="333383475"/>
                    </a:ext>
                  </a:extLst>
                </a:gridCol>
                <a:gridCol w="658368">
                  <a:extLst>
                    <a:ext uri="{9D8B030D-6E8A-4147-A177-3AD203B41FA5}">
                      <a16:colId xmlns:a16="http://schemas.microsoft.com/office/drawing/2014/main" val="2719819096"/>
                    </a:ext>
                  </a:extLst>
                </a:gridCol>
                <a:gridCol w="658368">
                  <a:extLst>
                    <a:ext uri="{9D8B030D-6E8A-4147-A177-3AD203B41FA5}">
                      <a16:colId xmlns:a16="http://schemas.microsoft.com/office/drawing/2014/main" val="2628829443"/>
                    </a:ext>
                  </a:extLst>
                </a:gridCol>
                <a:gridCol w="658368">
                  <a:extLst>
                    <a:ext uri="{9D8B030D-6E8A-4147-A177-3AD203B41FA5}">
                      <a16:colId xmlns:a16="http://schemas.microsoft.com/office/drawing/2014/main" val="1486494631"/>
                    </a:ext>
                  </a:extLst>
                </a:gridCol>
                <a:gridCol w="658368">
                  <a:extLst>
                    <a:ext uri="{9D8B030D-6E8A-4147-A177-3AD203B41FA5}">
                      <a16:colId xmlns:a16="http://schemas.microsoft.com/office/drawing/2014/main" val="254974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566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- 2018-03-23 13:02:10</a:t>
                      </a:r>
                      <a:r>
                        <a:rPr kumimoji="0" lang="de-DE" sz="1000" b="0" i="0" u="none" strike="noStrike" kern="1200" cap="none" spc="0" normalizeH="0" baseline="0" noProof="0">
                          <a:ln>
                            <a:noFill/>
                          </a:ln>
                          <a:solidFill>
                            <a:prstClr val="black"/>
                          </a:solidFill>
                          <a:effectLst/>
                          <a:uLnTx/>
                          <a:uFillTx/>
                          <a:latin typeface="+mn-lt"/>
                          <a:ea typeface="+mn-ea"/>
                          <a:cs typeface="+mn-cs"/>
                        </a:rPr>
                        <a:t>
Verkaufsberater Robert Weinhofer bedankt sich recht ❤️-lich bei Familie Bierbamer aus Lanzenkirchen für den Kauf eines neuen Opel Crossland X Innovation 130PS inkl. neuestem LED-Licht in der wunderschönen Außenfarbe schneeweiß mit schwarzem Dach.
Das gesamte Auto Doczekal Team wünscht Familie Bierbamer viel Freude mit dem neuen SUV und sagt DANKE für ca. 25 Jahre Treue zu unserem Unternehmen‼️
#AutoDoczekal #MeinHändlerMeineWerkstatt #Opel #CrosslandX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593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- 2018-03-22 20:10:00</a:t>
                      </a:r>
                      <a:r>
                        <a:rPr kumimoji="0" lang="en-US" sz="1000" b="0" i="0" u="none" strike="noStrike" kern="1200" cap="none" spc="0" normalizeH="0" baseline="0" noProof="0">
                          <a:ln>
                            <a:noFill/>
                          </a:ln>
                          <a:solidFill>
                            <a:prstClr val="black"/>
                          </a:solidFill>
                          <a:effectLst/>
                          <a:uLnTx/>
                          <a:uFillTx/>
                          <a:latin typeface="+mn-lt"/>
                          <a:ea typeface="+mn-ea"/>
                          <a:cs typeface="+mn-cs"/>
                        </a:rPr>
                        <a:t>
Geschäftsführer Markus Doczekal übergibt unserem langjährigen Kunden Alfred Frisch einen neuen Jungwagen Opel Astra SportsTourer Sport in der schönen Außenfarbe azurblau.
Wir wünschen Herrn Frisch viel Freude, jede Menge Fahrspaß und vor allem sichere Fahrten‼️
#AutoDoczekal #MeinHändlerMeineWerkstatt #Opel #Astra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6754036"/>
                  </a:ext>
                </a:extLst>
              </a:tr>
            </a:tbl>
          </a:graphicData>
        </a:graphic>
      </p:graphicFrame>
      <p:sp>
        <p:nvSpPr>
          <p:cNvPr id="4" name="Text Placeholder 3">
            <a:extLst>
              <a:ext uri="{FF2B5EF4-FFF2-40B4-BE49-F238E27FC236}">
                <a16:creationId xmlns:a16="http://schemas.microsoft.com/office/drawing/2014/main" id="{BBCC40E0-BC3C-4DBA-B994-FBEB3EEAD58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807038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F2EFC-E05C-46F1-A1E0-DCFA778AFC00}"/>
              </a:ext>
            </a:extLst>
          </p:cNvPr>
          <p:cNvSpPr>
            <a:spLocks noGrp="1"/>
          </p:cNvSpPr>
          <p:nvPr>
            <p:ph type="title"/>
          </p:nvPr>
        </p:nvSpPr>
        <p:spPr/>
        <p:txBody>
          <a:bodyPr/>
          <a:lstStyle/>
          <a:p>
            <a:r>
              <a:rPr lang="de-DE"/>
              <a:t>Eigene Beiträge (Postings) - 9 of 18</a:t>
            </a:r>
            <a:endParaRPr lang="en-US"/>
          </a:p>
        </p:txBody>
      </p:sp>
      <p:graphicFrame>
        <p:nvGraphicFramePr>
          <p:cNvPr id="5" name="Table Placeholder 4">
            <a:extLst>
              <a:ext uri="{FF2B5EF4-FFF2-40B4-BE49-F238E27FC236}">
                <a16:creationId xmlns:a16="http://schemas.microsoft.com/office/drawing/2014/main" id="{58A7F596-53BC-4D34-A063-577DB283A600}"/>
              </a:ext>
            </a:extLst>
          </p:cNvPr>
          <p:cNvGraphicFramePr>
            <a:graphicFrameLocks noGrp="1"/>
          </p:cNvGraphicFramePr>
          <p:nvPr>
            <p:ph type="tbl" sz="quarter" idx="13"/>
            <p:extLst>
              <p:ext uri="{D42A27DB-BD31-4B8C-83A1-F6EECF244321}">
                <p14:modId xmlns:p14="http://schemas.microsoft.com/office/powerpoint/2010/main" val="3803445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5652303"/>
                    </a:ext>
                  </a:extLst>
                </a:gridCol>
                <a:gridCol w="658368">
                  <a:extLst>
                    <a:ext uri="{9D8B030D-6E8A-4147-A177-3AD203B41FA5}">
                      <a16:colId xmlns:a16="http://schemas.microsoft.com/office/drawing/2014/main" val="2636040172"/>
                    </a:ext>
                  </a:extLst>
                </a:gridCol>
                <a:gridCol w="658368">
                  <a:extLst>
                    <a:ext uri="{9D8B030D-6E8A-4147-A177-3AD203B41FA5}">
                      <a16:colId xmlns:a16="http://schemas.microsoft.com/office/drawing/2014/main" val="1427836810"/>
                    </a:ext>
                  </a:extLst>
                </a:gridCol>
                <a:gridCol w="658368">
                  <a:extLst>
                    <a:ext uri="{9D8B030D-6E8A-4147-A177-3AD203B41FA5}">
                      <a16:colId xmlns:a16="http://schemas.microsoft.com/office/drawing/2014/main" val="2544594184"/>
                    </a:ext>
                  </a:extLst>
                </a:gridCol>
                <a:gridCol w="658368">
                  <a:extLst>
                    <a:ext uri="{9D8B030D-6E8A-4147-A177-3AD203B41FA5}">
                      <a16:colId xmlns:a16="http://schemas.microsoft.com/office/drawing/2014/main" val="2920811929"/>
                    </a:ext>
                  </a:extLst>
                </a:gridCol>
                <a:gridCol w="658368">
                  <a:extLst>
                    <a:ext uri="{9D8B030D-6E8A-4147-A177-3AD203B41FA5}">
                      <a16:colId xmlns:a16="http://schemas.microsoft.com/office/drawing/2014/main" val="2032771355"/>
                    </a:ext>
                  </a:extLst>
                </a:gridCol>
                <a:gridCol w="658368">
                  <a:extLst>
                    <a:ext uri="{9D8B030D-6E8A-4147-A177-3AD203B41FA5}">
                      <a16:colId xmlns:a16="http://schemas.microsoft.com/office/drawing/2014/main" val="1365682799"/>
                    </a:ext>
                  </a:extLst>
                </a:gridCol>
                <a:gridCol w="658368">
                  <a:extLst>
                    <a:ext uri="{9D8B030D-6E8A-4147-A177-3AD203B41FA5}">
                      <a16:colId xmlns:a16="http://schemas.microsoft.com/office/drawing/2014/main" val="4043282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113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- 2018-03-22 18:30:00</a:t>
                      </a:r>
                      <a:r>
                        <a:rPr kumimoji="0" lang="de-DE" sz="1000" b="0" i="0" u="none" strike="noStrike" kern="1200" cap="none" spc="0" normalizeH="0" baseline="0" noProof="0">
                          <a:ln>
                            <a:noFill/>
                          </a:ln>
                          <a:solidFill>
                            <a:prstClr val="black"/>
                          </a:solidFill>
                          <a:effectLst/>
                          <a:uLnTx/>
                          <a:uFillTx/>
                          <a:latin typeface="+mn-lt"/>
                          <a:ea typeface="+mn-ea"/>
                          <a:cs typeface="+mn-cs"/>
                        </a:rPr>
                        <a:t>
👉🏻 MOTOMOTION 2018 GEWINNSPIEL 👈🏻
Wir zeigen euch auf der Motomotion Oberwart 2018 wieder die neuesten Modelle von Opel ⚡️und Suzuki ㊗️ Für unsere Facebook-Freunde gibt's aber jetzt mal was zu gewinnen! 😀
🥇 € 50,- Servicegutschein + 2x Motomotion Eintrittskarten
🥈 3x Motomotion Eintrittskarten
🥉 2x Motomotion Eintrittskarten
Wie kannst du gewinnen?
1. Kommentiere mit wem du auf die Motomotion gehst? 💌
2. Like dieses Posting 👍🏻
🍀 Viel Glück 🍀
--------
Die Verlosung steht in keinem Zusammenhang zu Facebook und wird von Facebook nicht unterstützt. Die Gewinner werden nach Ende des Gewinnspiels unter diesem Posting bekannt gegeben. Das Gewinnspiel endet am 4. April 2018 um 12:00 Uhr. Wir wünschen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35906717"/>
                  </a:ext>
                </a:extLst>
              </a:tr>
            </a:tbl>
          </a:graphicData>
        </a:graphic>
      </p:graphicFrame>
      <p:sp>
        <p:nvSpPr>
          <p:cNvPr id="4" name="Text Placeholder 3">
            <a:extLst>
              <a:ext uri="{FF2B5EF4-FFF2-40B4-BE49-F238E27FC236}">
                <a16:creationId xmlns:a16="http://schemas.microsoft.com/office/drawing/2014/main" id="{A017405E-BA36-4AF9-B584-7E450AF4C7A9}"/>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248211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05680-6A0A-4664-9AA6-EF8FDE2B652D}"/>
              </a:ext>
            </a:extLst>
          </p:cNvPr>
          <p:cNvSpPr>
            <a:spLocks noGrp="1"/>
          </p:cNvSpPr>
          <p:nvPr>
            <p:ph type="title"/>
          </p:nvPr>
        </p:nvSpPr>
        <p:spPr/>
        <p:txBody>
          <a:bodyPr/>
          <a:lstStyle/>
          <a:p>
            <a:r>
              <a:rPr lang="de-DE"/>
              <a:t>Eigene Beiträge (Postings) - 10 of 18</a:t>
            </a:r>
            <a:endParaRPr lang="en-US"/>
          </a:p>
        </p:txBody>
      </p:sp>
      <p:graphicFrame>
        <p:nvGraphicFramePr>
          <p:cNvPr id="5" name="Table Placeholder 4">
            <a:extLst>
              <a:ext uri="{FF2B5EF4-FFF2-40B4-BE49-F238E27FC236}">
                <a16:creationId xmlns:a16="http://schemas.microsoft.com/office/drawing/2014/main" id="{CDCDB34E-5DAA-4B65-8992-DCB47BA29518}"/>
              </a:ext>
            </a:extLst>
          </p:cNvPr>
          <p:cNvGraphicFramePr>
            <a:graphicFrameLocks noGrp="1"/>
          </p:cNvGraphicFramePr>
          <p:nvPr>
            <p:ph type="tbl" sz="quarter" idx="13"/>
            <p:extLst>
              <p:ext uri="{D42A27DB-BD31-4B8C-83A1-F6EECF244321}">
                <p14:modId xmlns:p14="http://schemas.microsoft.com/office/powerpoint/2010/main" val="3768735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5115278"/>
                    </a:ext>
                  </a:extLst>
                </a:gridCol>
                <a:gridCol w="658368">
                  <a:extLst>
                    <a:ext uri="{9D8B030D-6E8A-4147-A177-3AD203B41FA5}">
                      <a16:colId xmlns:a16="http://schemas.microsoft.com/office/drawing/2014/main" val="1721126176"/>
                    </a:ext>
                  </a:extLst>
                </a:gridCol>
                <a:gridCol w="658368">
                  <a:extLst>
                    <a:ext uri="{9D8B030D-6E8A-4147-A177-3AD203B41FA5}">
                      <a16:colId xmlns:a16="http://schemas.microsoft.com/office/drawing/2014/main" val="1901559556"/>
                    </a:ext>
                  </a:extLst>
                </a:gridCol>
                <a:gridCol w="658368">
                  <a:extLst>
                    <a:ext uri="{9D8B030D-6E8A-4147-A177-3AD203B41FA5}">
                      <a16:colId xmlns:a16="http://schemas.microsoft.com/office/drawing/2014/main" val="706932387"/>
                    </a:ext>
                  </a:extLst>
                </a:gridCol>
                <a:gridCol w="658368">
                  <a:extLst>
                    <a:ext uri="{9D8B030D-6E8A-4147-A177-3AD203B41FA5}">
                      <a16:colId xmlns:a16="http://schemas.microsoft.com/office/drawing/2014/main" val="3347838132"/>
                    </a:ext>
                  </a:extLst>
                </a:gridCol>
                <a:gridCol w="658368">
                  <a:extLst>
                    <a:ext uri="{9D8B030D-6E8A-4147-A177-3AD203B41FA5}">
                      <a16:colId xmlns:a16="http://schemas.microsoft.com/office/drawing/2014/main" val="2647206118"/>
                    </a:ext>
                  </a:extLst>
                </a:gridCol>
                <a:gridCol w="658368">
                  <a:extLst>
                    <a:ext uri="{9D8B030D-6E8A-4147-A177-3AD203B41FA5}">
                      <a16:colId xmlns:a16="http://schemas.microsoft.com/office/drawing/2014/main" val="2523858364"/>
                    </a:ext>
                  </a:extLst>
                </a:gridCol>
                <a:gridCol w="658368">
                  <a:extLst>
                    <a:ext uri="{9D8B030D-6E8A-4147-A177-3AD203B41FA5}">
                      <a16:colId xmlns:a16="http://schemas.microsoft.com/office/drawing/2014/main" val="1326376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890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- 2018-03-22 16:03:51</a:t>
                      </a:r>
                      <a:r>
                        <a:rPr kumimoji="0" lang="de-DE" sz="1000" b="0" i="0" u="none" strike="noStrike" kern="1200" cap="none" spc="0" normalizeH="0" baseline="0" noProof="0">
                          <a:ln>
                            <a:noFill/>
                          </a:ln>
                          <a:solidFill>
                            <a:prstClr val="black"/>
                          </a:solidFill>
                          <a:effectLst/>
                          <a:uLnTx/>
                          <a:uFillTx/>
                          <a:latin typeface="+mn-lt"/>
                          <a:ea typeface="+mn-ea"/>
                          <a:cs typeface="+mn-cs"/>
                        </a:rPr>
                        <a:t>
👉 Jetzt schon an das Sommerräder-Wechseln denken und einen Termin in unseren Werkstätten vereinbaren:
❎ Güssing 03322/421280
❎ Oberwart 03352/323770
❎ St. Johann/H. 03332/665800
SICHERN SIE SICH JETZT ZUSÄTZLICH DEN FRÜHBUCHERBONUS VON 10% AUF ALLE REIFEN-AKTIONSPREISE‼️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477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- 2018-03-22 06:30:00</a:t>
                      </a:r>
                      <a:r>
                        <a:rPr kumimoji="0" lang="en-US" sz="1000" b="0" i="0" u="none" strike="noStrike" kern="1200" cap="none" spc="0" normalizeH="0" baseline="0" noProof="0">
                          <a:ln>
                            <a:noFill/>
                          </a:ln>
                          <a:solidFill>
                            <a:prstClr val="black"/>
                          </a:solidFill>
                          <a:effectLst/>
                          <a:uLnTx/>
                          <a:uFillTx/>
                          <a:latin typeface="+mn-lt"/>
                          <a:ea typeface="+mn-ea"/>
                          <a:cs typeface="+mn-cs"/>
                        </a:rPr>
                        <a:t>
Frau Albina Avdijay aus Wimpassing übernimmt von Verkaufsberater Robert Weinhofer einen Jungwagen Opel Astra Edition Diesel 110PS in der wunderschönen Farbe onyx schwarz. 
Wir wünschen unserem neuen Kunden viel Spaß und Freude mit dem sportlichen Flitzer‼️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8565997"/>
                  </a:ext>
                </a:extLst>
              </a:tr>
            </a:tbl>
          </a:graphicData>
        </a:graphic>
      </p:graphicFrame>
      <p:sp>
        <p:nvSpPr>
          <p:cNvPr id="4" name="Text Placeholder 3">
            <a:extLst>
              <a:ext uri="{FF2B5EF4-FFF2-40B4-BE49-F238E27FC236}">
                <a16:creationId xmlns:a16="http://schemas.microsoft.com/office/drawing/2014/main" id="{23AFA8C9-70F7-491F-A3F6-2CB57B6B6E0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83466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2F876-3B0B-444A-865A-A9D8B0533E9D}"/>
              </a:ext>
            </a:extLst>
          </p:cNvPr>
          <p:cNvSpPr>
            <a:spLocks noGrp="1"/>
          </p:cNvSpPr>
          <p:nvPr>
            <p:ph type="title"/>
          </p:nvPr>
        </p:nvSpPr>
        <p:spPr/>
        <p:txBody>
          <a:bodyPr/>
          <a:lstStyle/>
          <a:p>
            <a:r>
              <a:rPr lang="de-DE"/>
              <a:t>Eigene Beiträge (Postings) - 11 of 18</a:t>
            </a:r>
            <a:endParaRPr lang="en-US"/>
          </a:p>
        </p:txBody>
      </p:sp>
      <p:graphicFrame>
        <p:nvGraphicFramePr>
          <p:cNvPr id="5" name="Table Placeholder 4">
            <a:extLst>
              <a:ext uri="{FF2B5EF4-FFF2-40B4-BE49-F238E27FC236}">
                <a16:creationId xmlns:a16="http://schemas.microsoft.com/office/drawing/2014/main" id="{9871DDCB-5CD5-4B77-9C64-6957BEE57953}"/>
              </a:ext>
            </a:extLst>
          </p:cNvPr>
          <p:cNvGraphicFramePr>
            <a:graphicFrameLocks noGrp="1"/>
          </p:cNvGraphicFramePr>
          <p:nvPr>
            <p:ph type="tbl" sz="quarter" idx="13"/>
            <p:extLst>
              <p:ext uri="{D42A27DB-BD31-4B8C-83A1-F6EECF244321}">
                <p14:modId xmlns:p14="http://schemas.microsoft.com/office/powerpoint/2010/main" val="3837561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469125"/>
                    </a:ext>
                  </a:extLst>
                </a:gridCol>
                <a:gridCol w="658368">
                  <a:extLst>
                    <a:ext uri="{9D8B030D-6E8A-4147-A177-3AD203B41FA5}">
                      <a16:colId xmlns:a16="http://schemas.microsoft.com/office/drawing/2014/main" val="2902371866"/>
                    </a:ext>
                  </a:extLst>
                </a:gridCol>
                <a:gridCol w="658368">
                  <a:extLst>
                    <a:ext uri="{9D8B030D-6E8A-4147-A177-3AD203B41FA5}">
                      <a16:colId xmlns:a16="http://schemas.microsoft.com/office/drawing/2014/main" val="1124043487"/>
                    </a:ext>
                  </a:extLst>
                </a:gridCol>
                <a:gridCol w="658368">
                  <a:extLst>
                    <a:ext uri="{9D8B030D-6E8A-4147-A177-3AD203B41FA5}">
                      <a16:colId xmlns:a16="http://schemas.microsoft.com/office/drawing/2014/main" val="187664658"/>
                    </a:ext>
                  </a:extLst>
                </a:gridCol>
                <a:gridCol w="658368">
                  <a:extLst>
                    <a:ext uri="{9D8B030D-6E8A-4147-A177-3AD203B41FA5}">
                      <a16:colId xmlns:a16="http://schemas.microsoft.com/office/drawing/2014/main" val="130926021"/>
                    </a:ext>
                  </a:extLst>
                </a:gridCol>
                <a:gridCol w="658368">
                  <a:extLst>
                    <a:ext uri="{9D8B030D-6E8A-4147-A177-3AD203B41FA5}">
                      <a16:colId xmlns:a16="http://schemas.microsoft.com/office/drawing/2014/main" val="2514322696"/>
                    </a:ext>
                  </a:extLst>
                </a:gridCol>
                <a:gridCol w="658368">
                  <a:extLst>
                    <a:ext uri="{9D8B030D-6E8A-4147-A177-3AD203B41FA5}">
                      <a16:colId xmlns:a16="http://schemas.microsoft.com/office/drawing/2014/main" val="1564901263"/>
                    </a:ext>
                  </a:extLst>
                </a:gridCol>
                <a:gridCol w="658368">
                  <a:extLst>
                    <a:ext uri="{9D8B030D-6E8A-4147-A177-3AD203B41FA5}">
                      <a16:colId xmlns:a16="http://schemas.microsoft.com/office/drawing/2014/main" val="2501484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168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- 2018-03-21 19:55:00</a:t>
                      </a:r>
                      <a:r>
                        <a:rPr kumimoji="0" lang="en-US" sz="1000" b="0" i="0" u="none" strike="noStrike" kern="1200" cap="none" spc="0" normalizeH="0" baseline="0" noProof="0">
                          <a:ln>
                            <a:noFill/>
                          </a:ln>
                          <a:solidFill>
                            <a:prstClr val="black"/>
                          </a:solidFill>
                          <a:effectLst/>
                          <a:uLnTx/>
                          <a:uFillTx/>
                          <a:latin typeface="+mn-lt"/>
                          <a:ea typeface="+mn-ea"/>
                          <a:cs typeface="+mn-cs"/>
                        </a:rPr>
                        <a:t>
Heute durfte Herr Deckert aus Wien am Standort Oberwart einen topausgestatteten Jungwagen Opel Mokka Edition Allrad von Verkaufsberater Robert Weinhofer übernehmen.
Das gesamte Team von Auto Doczekal Oberwart wünscht unserem Kunden viel Freude und viele unfallfreie Kilometer‼️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372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- 2018-03-21 10:08:03</a:t>
                      </a:r>
                      <a:r>
                        <a:rPr kumimoji="0" lang="de-DE" sz="1000" b="0" i="0" u="none" strike="noStrike" kern="1200" cap="none" spc="0" normalizeH="0" baseline="0" noProof="0">
                          <a:ln>
                            <a:noFill/>
                          </a:ln>
                          <a:solidFill>
                            <a:prstClr val="black"/>
                          </a:solidFill>
                          <a:effectLst/>
                          <a:uLnTx/>
                          <a:uFillTx/>
                          <a:latin typeface="+mn-lt"/>
                          <a:ea typeface="+mn-ea"/>
                          <a:cs typeface="+mn-cs"/>
                        </a:rPr>
                        <a:t>
Franz Pieler aus Litzelsdorf übernimmt von Verkaufsberater Robert Weinhofer am Standort Oberwart einen neuen topausgestatteten Opel Mokka X Innovation 140PS Automatik in der wunderschönen Außenfarbe onyx schwarz.
Wir bedanken uns bei Herrn Pieler für die jahrelange Treue zu unserem Unternehmen und wünschen ihm viel Spaß und Freude mit seinem neuen SUV‼️
#AutoDoczekal #MeinHändlerMeineWerkstatt #Opel #Mokka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7969441"/>
                  </a:ext>
                </a:extLst>
              </a:tr>
            </a:tbl>
          </a:graphicData>
        </a:graphic>
      </p:graphicFrame>
      <p:sp>
        <p:nvSpPr>
          <p:cNvPr id="4" name="Text Placeholder 3">
            <a:extLst>
              <a:ext uri="{FF2B5EF4-FFF2-40B4-BE49-F238E27FC236}">
                <a16:creationId xmlns:a16="http://schemas.microsoft.com/office/drawing/2014/main" id="{566803B0-EE14-46D2-8654-3930419FE43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229610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761E3-EAF0-4706-9BEA-509E9932622E}"/>
              </a:ext>
            </a:extLst>
          </p:cNvPr>
          <p:cNvSpPr>
            <a:spLocks noGrp="1"/>
          </p:cNvSpPr>
          <p:nvPr>
            <p:ph type="title"/>
          </p:nvPr>
        </p:nvSpPr>
        <p:spPr/>
        <p:txBody>
          <a:bodyPr/>
          <a:lstStyle/>
          <a:p>
            <a:r>
              <a:rPr lang="de-DE"/>
              <a:t>Eigene Beiträge (Postings) - 12 of 18</a:t>
            </a:r>
            <a:endParaRPr lang="en-US"/>
          </a:p>
        </p:txBody>
      </p:sp>
      <p:graphicFrame>
        <p:nvGraphicFramePr>
          <p:cNvPr id="5" name="Table Placeholder 4">
            <a:extLst>
              <a:ext uri="{FF2B5EF4-FFF2-40B4-BE49-F238E27FC236}">
                <a16:creationId xmlns:a16="http://schemas.microsoft.com/office/drawing/2014/main" id="{2DCFF666-589B-48AA-8388-9552A07795AC}"/>
              </a:ext>
            </a:extLst>
          </p:cNvPr>
          <p:cNvGraphicFramePr>
            <a:graphicFrameLocks noGrp="1"/>
          </p:cNvGraphicFramePr>
          <p:nvPr>
            <p:ph type="tbl" sz="quarter" idx="13"/>
            <p:extLst>
              <p:ext uri="{D42A27DB-BD31-4B8C-83A1-F6EECF244321}">
                <p14:modId xmlns:p14="http://schemas.microsoft.com/office/powerpoint/2010/main" val="186633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3977526"/>
                    </a:ext>
                  </a:extLst>
                </a:gridCol>
                <a:gridCol w="658368">
                  <a:extLst>
                    <a:ext uri="{9D8B030D-6E8A-4147-A177-3AD203B41FA5}">
                      <a16:colId xmlns:a16="http://schemas.microsoft.com/office/drawing/2014/main" val="1861430802"/>
                    </a:ext>
                  </a:extLst>
                </a:gridCol>
                <a:gridCol w="658368">
                  <a:extLst>
                    <a:ext uri="{9D8B030D-6E8A-4147-A177-3AD203B41FA5}">
                      <a16:colId xmlns:a16="http://schemas.microsoft.com/office/drawing/2014/main" val="303187334"/>
                    </a:ext>
                  </a:extLst>
                </a:gridCol>
                <a:gridCol w="658368">
                  <a:extLst>
                    <a:ext uri="{9D8B030D-6E8A-4147-A177-3AD203B41FA5}">
                      <a16:colId xmlns:a16="http://schemas.microsoft.com/office/drawing/2014/main" val="2830763410"/>
                    </a:ext>
                  </a:extLst>
                </a:gridCol>
                <a:gridCol w="658368">
                  <a:extLst>
                    <a:ext uri="{9D8B030D-6E8A-4147-A177-3AD203B41FA5}">
                      <a16:colId xmlns:a16="http://schemas.microsoft.com/office/drawing/2014/main" val="2767836540"/>
                    </a:ext>
                  </a:extLst>
                </a:gridCol>
                <a:gridCol w="658368">
                  <a:extLst>
                    <a:ext uri="{9D8B030D-6E8A-4147-A177-3AD203B41FA5}">
                      <a16:colId xmlns:a16="http://schemas.microsoft.com/office/drawing/2014/main" val="2548263956"/>
                    </a:ext>
                  </a:extLst>
                </a:gridCol>
                <a:gridCol w="658368">
                  <a:extLst>
                    <a:ext uri="{9D8B030D-6E8A-4147-A177-3AD203B41FA5}">
                      <a16:colId xmlns:a16="http://schemas.microsoft.com/office/drawing/2014/main" val="2591554487"/>
                    </a:ext>
                  </a:extLst>
                </a:gridCol>
                <a:gridCol w="658368">
                  <a:extLst>
                    <a:ext uri="{9D8B030D-6E8A-4147-A177-3AD203B41FA5}">
                      <a16:colId xmlns:a16="http://schemas.microsoft.com/office/drawing/2014/main" val="2143526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592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- 2018-03-20 06:55:00</a:t>
                      </a:r>
                      <a:r>
                        <a:rPr kumimoji="0" lang="en-US" sz="1000" b="0" i="0" u="none" strike="noStrike" kern="1200" cap="none" spc="0" normalizeH="0" baseline="0" noProof="0">
                          <a:ln>
                            <a:noFill/>
                          </a:ln>
                          <a:solidFill>
                            <a:prstClr val="black"/>
                          </a:solidFill>
                          <a:effectLst/>
                          <a:uLnTx/>
                          <a:uFillTx/>
                          <a:latin typeface="+mn-lt"/>
                          <a:ea typeface="+mn-ea"/>
                          <a:cs typeface="+mn-cs"/>
                        </a:rPr>
                        <a:t>
Alfred Szabo übergibt am Standort Oberwart einen neuen Opel Crossland X Edition Diesel an Frau Fasching.
Wir bedanken uns für die Treue und wünschen Frau Fasching viele unfallfreie Ausfahrten‼️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058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- 2018-03-19 19:55:00</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durfte vorige Woche an Herrn Dr. Gyaky einen neuen topausgestatteten Suzuki Vitara Jaques Lemans Edition übergeben.
Wir bedanken uns für das Vertrauen und wünschen Herrn Gyaky alles Gute für die private und auch berufliche Nutzung seines neuen Vitaras‼️
#AutoDoczekal #MeinHändlerMeineWerkstatt #Suzuki #Vitara #JaquesLemans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9460552"/>
                  </a:ext>
                </a:extLst>
              </a:tr>
            </a:tbl>
          </a:graphicData>
        </a:graphic>
      </p:graphicFrame>
      <p:sp>
        <p:nvSpPr>
          <p:cNvPr id="4" name="Text Placeholder 3">
            <a:extLst>
              <a:ext uri="{FF2B5EF4-FFF2-40B4-BE49-F238E27FC236}">
                <a16:creationId xmlns:a16="http://schemas.microsoft.com/office/drawing/2014/main" id="{960CD61A-0768-4E74-ADEB-9192D2A57FF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943969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4A03-CA01-40E2-8219-57964413EE19}"/>
              </a:ext>
            </a:extLst>
          </p:cNvPr>
          <p:cNvSpPr>
            <a:spLocks noGrp="1"/>
          </p:cNvSpPr>
          <p:nvPr>
            <p:ph type="title"/>
          </p:nvPr>
        </p:nvSpPr>
        <p:spPr/>
        <p:txBody>
          <a:bodyPr/>
          <a:lstStyle/>
          <a:p>
            <a:r>
              <a:rPr lang="de-DE"/>
              <a:t>Eigene Beiträge (Postings) - 13 of 18</a:t>
            </a:r>
            <a:endParaRPr lang="en-US"/>
          </a:p>
        </p:txBody>
      </p:sp>
      <p:graphicFrame>
        <p:nvGraphicFramePr>
          <p:cNvPr id="5" name="Table Placeholder 4">
            <a:extLst>
              <a:ext uri="{FF2B5EF4-FFF2-40B4-BE49-F238E27FC236}">
                <a16:creationId xmlns:a16="http://schemas.microsoft.com/office/drawing/2014/main" id="{769BF5CB-76CE-4B40-BD21-051414705625}"/>
              </a:ext>
            </a:extLst>
          </p:cNvPr>
          <p:cNvGraphicFramePr>
            <a:graphicFrameLocks noGrp="1"/>
          </p:cNvGraphicFramePr>
          <p:nvPr>
            <p:ph type="tbl" sz="quarter" idx="13"/>
            <p:extLst>
              <p:ext uri="{D42A27DB-BD31-4B8C-83A1-F6EECF244321}">
                <p14:modId xmlns:p14="http://schemas.microsoft.com/office/powerpoint/2010/main" val="122744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255615"/>
                    </a:ext>
                  </a:extLst>
                </a:gridCol>
                <a:gridCol w="658368">
                  <a:extLst>
                    <a:ext uri="{9D8B030D-6E8A-4147-A177-3AD203B41FA5}">
                      <a16:colId xmlns:a16="http://schemas.microsoft.com/office/drawing/2014/main" val="3941743252"/>
                    </a:ext>
                  </a:extLst>
                </a:gridCol>
                <a:gridCol w="658368">
                  <a:extLst>
                    <a:ext uri="{9D8B030D-6E8A-4147-A177-3AD203B41FA5}">
                      <a16:colId xmlns:a16="http://schemas.microsoft.com/office/drawing/2014/main" val="2511128240"/>
                    </a:ext>
                  </a:extLst>
                </a:gridCol>
                <a:gridCol w="658368">
                  <a:extLst>
                    <a:ext uri="{9D8B030D-6E8A-4147-A177-3AD203B41FA5}">
                      <a16:colId xmlns:a16="http://schemas.microsoft.com/office/drawing/2014/main" val="1620243313"/>
                    </a:ext>
                  </a:extLst>
                </a:gridCol>
                <a:gridCol w="658368">
                  <a:extLst>
                    <a:ext uri="{9D8B030D-6E8A-4147-A177-3AD203B41FA5}">
                      <a16:colId xmlns:a16="http://schemas.microsoft.com/office/drawing/2014/main" val="2190733895"/>
                    </a:ext>
                  </a:extLst>
                </a:gridCol>
                <a:gridCol w="658368">
                  <a:extLst>
                    <a:ext uri="{9D8B030D-6E8A-4147-A177-3AD203B41FA5}">
                      <a16:colId xmlns:a16="http://schemas.microsoft.com/office/drawing/2014/main" val="3844656435"/>
                    </a:ext>
                  </a:extLst>
                </a:gridCol>
                <a:gridCol w="658368">
                  <a:extLst>
                    <a:ext uri="{9D8B030D-6E8A-4147-A177-3AD203B41FA5}">
                      <a16:colId xmlns:a16="http://schemas.microsoft.com/office/drawing/2014/main" val="233843838"/>
                    </a:ext>
                  </a:extLst>
                </a:gridCol>
                <a:gridCol w="658368">
                  <a:extLst>
                    <a:ext uri="{9D8B030D-6E8A-4147-A177-3AD203B41FA5}">
                      <a16:colId xmlns:a16="http://schemas.microsoft.com/office/drawing/2014/main" val="3569043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353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- 2018-03-19 08:32:54</a:t>
                      </a:r>
                      <a:r>
                        <a:rPr kumimoji="0" lang="en-US" sz="1000" b="0" i="0" u="none" strike="noStrike" kern="1200" cap="none" spc="0" normalizeH="0" baseline="0" noProof="0">
                          <a:ln>
                            <a:noFill/>
                          </a:ln>
                          <a:solidFill>
                            <a:prstClr val="black"/>
                          </a:solidFill>
                          <a:effectLst/>
                          <a:uLnTx/>
                          <a:uFillTx/>
                          <a:latin typeface="+mn-lt"/>
                          <a:ea typeface="+mn-ea"/>
                          <a:cs typeface="+mn-cs"/>
                        </a:rPr>
                        <a:t>
Familie Eberhardt aus Gerersdorf übernimmt einen neuen Suzuki S-Cross Allgrip mit 120PS Diesel.
Das Team von Auto Doczekal wünscht viel Freude und Spaß mit dem neuen Allradler‼️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6253830"/>
                  </a:ext>
                </a:extLst>
              </a:tr>
            </a:tbl>
          </a:graphicData>
        </a:graphic>
      </p:graphicFrame>
      <p:sp>
        <p:nvSpPr>
          <p:cNvPr id="4" name="Text Placeholder 3">
            <a:extLst>
              <a:ext uri="{FF2B5EF4-FFF2-40B4-BE49-F238E27FC236}">
                <a16:creationId xmlns:a16="http://schemas.microsoft.com/office/drawing/2014/main" id="{0DC22F20-96E0-458D-9D88-144BEC7A154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243722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90F9-AE02-4B06-803D-9D921A7624C6}"/>
              </a:ext>
            </a:extLst>
          </p:cNvPr>
          <p:cNvSpPr>
            <a:spLocks noGrp="1"/>
          </p:cNvSpPr>
          <p:nvPr>
            <p:ph type="title"/>
          </p:nvPr>
        </p:nvSpPr>
        <p:spPr/>
        <p:txBody>
          <a:bodyPr/>
          <a:lstStyle/>
          <a:p>
            <a:r>
              <a:rPr lang="de-DE"/>
              <a:t>Eigene Beiträge (Postings) - 14 of 18</a:t>
            </a:r>
            <a:endParaRPr lang="en-US"/>
          </a:p>
        </p:txBody>
      </p:sp>
      <p:graphicFrame>
        <p:nvGraphicFramePr>
          <p:cNvPr id="5" name="Table Placeholder 4">
            <a:extLst>
              <a:ext uri="{FF2B5EF4-FFF2-40B4-BE49-F238E27FC236}">
                <a16:creationId xmlns:a16="http://schemas.microsoft.com/office/drawing/2014/main" id="{E10E1DC2-67AE-4D09-A94F-8251AA1FCBF0}"/>
              </a:ext>
            </a:extLst>
          </p:cNvPr>
          <p:cNvGraphicFramePr>
            <a:graphicFrameLocks noGrp="1"/>
          </p:cNvGraphicFramePr>
          <p:nvPr>
            <p:ph type="tbl" sz="quarter" idx="13"/>
            <p:extLst>
              <p:ext uri="{D42A27DB-BD31-4B8C-83A1-F6EECF244321}">
                <p14:modId xmlns:p14="http://schemas.microsoft.com/office/powerpoint/2010/main" val="3265345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0978443"/>
                    </a:ext>
                  </a:extLst>
                </a:gridCol>
                <a:gridCol w="658368">
                  <a:extLst>
                    <a:ext uri="{9D8B030D-6E8A-4147-A177-3AD203B41FA5}">
                      <a16:colId xmlns:a16="http://schemas.microsoft.com/office/drawing/2014/main" val="4283929396"/>
                    </a:ext>
                  </a:extLst>
                </a:gridCol>
                <a:gridCol w="658368">
                  <a:extLst>
                    <a:ext uri="{9D8B030D-6E8A-4147-A177-3AD203B41FA5}">
                      <a16:colId xmlns:a16="http://schemas.microsoft.com/office/drawing/2014/main" val="3346437478"/>
                    </a:ext>
                  </a:extLst>
                </a:gridCol>
                <a:gridCol w="658368">
                  <a:extLst>
                    <a:ext uri="{9D8B030D-6E8A-4147-A177-3AD203B41FA5}">
                      <a16:colId xmlns:a16="http://schemas.microsoft.com/office/drawing/2014/main" val="3603457161"/>
                    </a:ext>
                  </a:extLst>
                </a:gridCol>
                <a:gridCol w="658368">
                  <a:extLst>
                    <a:ext uri="{9D8B030D-6E8A-4147-A177-3AD203B41FA5}">
                      <a16:colId xmlns:a16="http://schemas.microsoft.com/office/drawing/2014/main" val="1174225570"/>
                    </a:ext>
                  </a:extLst>
                </a:gridCol>
                <a:gridCol w="658368">
                  <a:extLst>
                    <a:ext uri="{9D8B030D-6E8A-4147-A177-3AD203B41FA5}">
                      <a16:colId xmlns:a16="http://schemas.microsoft.com/office/drawing/2014/main" val="3183554334"/>
                    </a:ext>
                  </a:extLst>
                </a:gridCol>
                <a:gridCol w="658368">
                  <a:extLst>
                    <a:ext uri="{9D8B030D-6E8A-4147-A177-3AD203B41FA5}">
                      <a16:colId xmlns:a16="http://schemas.microsoft.com/office/drawing/2014/main" val="1071284423"/>
                    </a:ext>
                  </a:extLst>
                </a:gridCol>
                <a:gridCol w="658368">
                  <a:extLst>
                    <a:ext uri="{9D8B030D-6E8A-4147-A177-3AD203B41FA5}">
                      <a16:colId xmlns:a16="http://schemas.microsoft.com/office/drawing/2014/main" val="158442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823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- 2018-03-17 18:30:00</a:t>
                      </a:r>
                      <a:r>
                        <a:rPr kumimoji="0" lang="en-US" sz="1000" b="0" i="0" u="none" strike="noStrike" kern="1200" cap="none" spc="0" normalizeH="0" baseline="0" noProof="0">
                          <a:ln>
                            <a:noFill/>
                          </a:ln>
                          <a:solidFill>
                            <a:prstClr val="black"/>
                          </a:solidFill>
                          <a:effectLst/>
                          <a:uLnTx/>
                          <a:uFillTx/>
                          <a:latin typeface="+mn-lt"/>
                          <a:ea typeface="+mn-ea"/>
                          <a:cs typeface="+mn-cs"/>
                        </a:rPr>
                        <a:t>
Gemeinsam mit Suzuki haben wir für euch ein einmaliges "Sorglos-Paket" geschnürt! Jetzt könnt ihr beim Kauf eines neuen Suzuki bis zu € 2.483,- sparen:
✅ € 500,- Leasing/Kredit Bonus oder zinsfreie Drittelfinanzierung
✅ € 500,- Versicherungsbonus
✅ ASFINAG Jahresvignette
✅ Erste Tankfüllung kostenlos
✅ Suzuki Sicherheitspaket mit Pannendreieck und Warnweste kostenlos
✅ Erstes Service laut Herstellervorgaben kostenlos
Schaut vorbei und testet eure Favoriten bei einer Probefahrt in Güssing, Oberwart oder St. Johann! Unser Angebot gilt für alle Suzuki-Modelle, bis auf "VITARA Jaques Lemans" und die "BALENO Shadowline", im Zeitraum von 10. März – 30. April 2018.
Mehr Infos findet ihr bei Suzuki Österreich: https://goo.gl/zAufEs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1844829"/>
                  </a:ext>
                </a:extLst>
              </a:tr>
            </a:tbl>
          </a:graphicData>
        </a:graphic>
      </p:graphicFrame>
      <p:sp>
        <p:nvSpPr>
          <p:cNvPr id="4" name="Text Placeholder 3">
            <a:extLst>
              <a:ext uri="{FF2B5EF4-FFF2-40B4-BE49-F238E27FC236}">
                <a16:creationId xmlns:a16="http://schemas.microsoft.com/office/drawing/2014/main" id="{786170EF-1034-441E-B1C7-AB79E8D92F3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713629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E14F8-0054-40A6-8CF8-2B879FAA9549}"/>
              </a:ext>
            </a:extLst>
          </p:cNvPr>
          <p:cNvSpPr>
            <a:spLocks noGrp="1"/>
          </p:cNvSpPr>
          <p:nvPr>
            <p:ph type="title"/>
          </p:nvPr>
        </p:nvSpPr>
        <p:spPr/>
        <p:txBody>
          <a:bodyPr/>
          <a:lstStyle/>
          <a:p>
            <a:r>
              <a:rPr lang="de-DE"/>
              <a:t>Eigene Beiträge (Postings) - 15 of 18</a:t>
            </a:r>
            <a:endParaRPr lang="en-US"/>
          </a:p>
        </p:txBody>
      </p:sp>
      <p:graphicFrame>
        <p:nvGraphicFramePr>
          <p:cNvPr id="5" name="Table Placeholder 4">
            <a:extLst>
              <a:ext uri="{FF2B5EF4-FFF2-40B4-BE49-F238E27FC236}">
                <a16:creationId xmlns:a16="http://schemas.microsoft.com/office/drawing/2014/main" id="{39469E9B-309D-45EA-A8E6-08BB5F360042}"/>
              </a:ext>
            </a:extLst>
          </p:cNvPr>
          <p:cNvGraphicFramePr>
            <a:graphicFrameLocks noGrp="1"/>
          </p:cNvGraphicFramePr>
          <p:nvPr>
            <p:ph type="tbl" sz="quarter" idx="13"/>
            <p:extLst>
              <p:ext uri="{D42A27DB-BD31-4B8C-83A1-F6EECF244321}">
                <p14:modId xmlns:p14="http://schemas.microsoft.com/office/powerpoint/2010/main" val="2402116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3482973"/>
                    </a:ext>
                  </a:extLst>
                </a:gridCol>
                <a:gridCol w="658368">
                  <a:extLst>
                    <a:ext uri="{9D8B030D-6E8A-4147-A177-3AD203B41FA5}">
                      <a16:colId xmlns:a16="http://schemas.microsoft.com/office/drawing/2014/main" val="1157220990"/>
                    </a:ext>
                  </a:extLst>
                </a:gridCol>
                <a:gridCol w="658368">
                  <a:extLst>
                    <a:ext uri="{9D8B030D-6E8A-4147-A177-3AD203B41FA5}">
                      <a16:colId xmlns:a16="http://schemas.microsoft.com/office/drawing/2014/main" val="3582465287"/>
                    </a:ext>
                  </a:extLst>
                </a:gridCol>
                <a:gridCol w="658368">
                  <a:extLst>
                    <a:ext uri="{9D8B030D-6E8A-4147-A177-3AD203B41FA5}">
                      <a16:colId xmlns:a16="http://schemas.microsoft.com/office/drawing/2014/main" val="1489628230"/>
                    </a:ext>
                  </a:extLst>
                </a:gridCol>
                <a:gridCol w="658368">
                  <a:extLst>
                    <a:ext uri="{9D8B030D-6E8A-4147-A177-3AD203B41FA5}">
                      <a16:colId xmlns:a16="http://schemas.microsoft.com/office/drawing/2014/main" val="893607293"/>
                    </a:ext>
                  </a:extLst>
                </a:gridCol>
                <a:gridCol w="658368">
                  <a:extLst>
                    <a:ext uri="{9D8B030D-6E8A-4147-A177-3AD203B41FA5}">
                      <a16:colId xmlns:a16="http://schemas.microsoft.com/office/drawing/2014/main" val="4012806862"/>
                    </a:ext>
                  </a:extLst>
                </a:gridCol>
                <a:gridCol w="658368">
                  <a:extLst>
                    <a:ext uri="{9D8B030D-6E8A-4147-A177-3AD203B41FA5}">
                      <a16:colId xmlns:a16="http://schemas.microsoft.com/office/drawing/2014/main" val="2417913876"/>
                    </a:ext>
                  </a:extLst>
                </a:gridCol>
                <a:gridCol w="658368">
                  <a:extLst>
                    <a:ext uri="{9D8B030D-6E8A-4147-A177-3AD203B41FA5}">
                      <a16:colId xmlns:a16="http://schemas.microsoft.com/office/drawing/2014/main" val="1076640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5943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- 2018-03-16 18:30:00</a:t>
                      </a:r>
                      <a:r>
                        <a:rPr kumimoji="0" lang="en-US" sz="1000" b="0" i="0" u="none" strike="noStrike" kern="1200" cap="none" spc="0" normalizeH="0" baseline="0" noProof="0">
                          <a:ln>
                            <a:noFill/>
                          </a:ln>
                          <a:solidFill>
                            <a:prstClr val="black"/>
                          </a:solidFill>
                          <a:effectLst/>
                          <a:uLnTx/>
                          <a:uFillTx/>
                          <a:latin typeface="+mn-lt"/>
                          <a:ea typeface="+mn-ea"/>
                          <a:cs typeface="+mn-cs"/>
                        </a:rPr>
                        <a:t>
🖤 Black &amp; White 🖤
Corsa, Astra und Mokka X gibt's bei uns ab sofort in sportlicher Zweifarblackierung👌🏻 Das Dach, die Seitenspiegel und die Kühlergrillspangen sind schwarz, alles andere komplett weiß.
Unser absoluter Favorit: Der Corsa Black&amp;Color mit 16‑Zoll-Alufelgen im Fünf-Doppelspeichen-Design in Schwarz, ab € 14.480,- !!!
Für mehr Infos klickt euch mal hier durch https://goo.gl/mT2AQk
oder ruft uns an...
☎️ Güssing: 03322/421280
☎️ Oberwart: 03352/323770
☎️ St. Johann/H.: 03332/665800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0454968"/>
                  </a:ext>
                </a:extLst>
              </a:tr>
            </a:tbl>
          </a:graphicData>
        </a:graphic>
      </p:graphicFrame>
      <p:sp>
        <p:nvSpPr>
          <p:cNvPr id="4" name="Text Placeholder 3">
            <a:extLst>
              <a:ext uri="{FF2B5EF4-FFF2-40B4-BE49-F238E27FC236}">
                <a16:creationId xmlns:a16="http://schemas.microsoft.com/office/drawing/2014/main" id="{BEE8C450-A8F3-4F28-AA75-52396C7F768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181424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BB64-BF6D-4D0B-B44A-5FC3C9F8056D}"/>
              </a:ext>
            </a:extLst>
          </p:cNvPr>
          <p:cNvSpPr>
            <a:spLocks noGrp="1"/>
          </p:cNvSpPr>
          <p:nvPr>
            <p:ph type="title"/>
          </p:nvPr>
        </p:nvSpPr>
        <p:spPr/>
        <p:txBody>
          <a:bodyPr/>
          <a:lstStyle/>
          <a:p>
            <a:r>
              <a:rPr lang="de-DE"/>
              <a:t>Eigene Beiträge (Postings) - 16 of 18</a:t>
            </a:r>
            <a:endParaRPr lang="en-US"/>
          </a:p>
        </p:txBody>
      </p:sp>
      <p:graphicFrame>
        <p:nvGraphicFramePr>
          <p:cNvPr id="5" name="Table Placeholder 4">
            <a:extLst>
              <a:ext uri="{FF2B5EF4-FFF2-40B4-BE49-F238E27FC236}">
                <a16:creationId xmlns:a16="http://schemas.microsoft.com/office/drawing/2014/main" id="{8624EC99-DF29-424F-9CC2-5E4C3C59E7EA}"/>
              </a:ext>
            </a:extLst>
          </p:cNvPr>
          <p:cNvGraphicFramePr>
            <a:graphicFrameLocks noGrp="1"/>
          </p:cNvGraphicFramePr>
          <p:nvPr>
            <p:ph type="tbl" sz="quarter" idx="13"/>
            <p:extLst>
              <p:ext uri="{D42A27DB-BD31-4B8C-83A1-F6EECF244321}">
                <p14:modId xmlns:p14="http://schemas.microsoft.com/office/powerpoint/2010/main" val="1342205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2900421"/>
                    </a:ext>
                  </a:extLst>
                </a:gridCol>
                <a:gridCol w="658368">
                  <a:extLst>
                    <a:ext uri="{9D8B030D-6E8A-4147-A177-3AD203B41FA5}">
                      <a16:colId xmlns:a16="http://schemas.microsoft.com/office/drawing/2014/main" val="1173701642"/>
                    </a:ext>
                  </a:extLst>
                </a:gridCol>
                <a:gridCol w="658368">
                  <a:extLst>
                    <a:ext uri="{9D8B030D-6E8A-4147-A177-3AD203B41FA5}">
                      <a16:colId xmlns:a16="http://schemas.microsoft.com/office/drawing/2014/main" val="863120576"/>
                    </a:ext>
                  </a:extLst>
                </a:gridCol>
                <a:gridCol w="658368">
                  <a:extLst>
                    <a:ext uri="{9D8B030D-6E8A-4147-A177-3AD203B41FA5}">
                      <a16:colId xmlns:a16="http://schemas.microsoft.com/office/drawing/2014/main" val="3381691029"/>
                    </a:ext>
                  </a:extLst>
                </a:gridCol>
                <a:gridCol w="658368">
                  <a:extLst>
                    <a:ext uri="{9D8B030D-6E8A-4147-A177-3AD203B41FA5}">
                      <a16:colId xmlns:a16="http://schemas.microsoft.com/office/drawing/2014/main" val="4265133073"/>
                    </a:ext>
                  </a:extLst>
                </a:gridCol>
                <a:gridCol w="658368">
                  <a:extLst>
                    <a:ext uri="{9D8B030D-6E8A-4147-A177-3AD203B41FA5}">
                      <a16:colId xmlns:a16="http://schemas.microsoft.com/office/drawing/2014/main" val="655679858"/>
                    </a:ext>
                  </a:extLst>
                </a:gridCol>
                <a:gridCol w="658368">
                  <a:extLst>
                    <a:ext uri="{9D8B030D-6E8A-4147-A177-3AD203B41FA5}">
                      <a16:colId xmlns:a16="http://schemas.microsoft.com/office/drawing/2014/main" val="1536592775"/>
                    </a:ext>
                  </a:extLst>
                </a:gridCol>
                <a:gridCol w="658368">
                  <a:extLst>
                    <a:ext uri="{9D8B030D-6E8A-4147-A177-3AD203B41FA5}">
                      <a16:colId xmlns:a16="http://schemas.microsoft.com/office/drawing/2014/main" val="3192801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216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- 2018-03-10 11:14:03</a:t>
                      </a:r>
                      <a:r>
                        <a:rPr kumimoji="0" lang="en-US" sz="1000" b="0" i="0" u="none" strike="noStrike" kern="1200" cap="none" spc="0" normalizeH="0" baseline="0" noProof="0">
                          <a:ln>
                            <a:noFill/>
                          </a:ln>
                          <a:solidFill>
                            <a:prstClr val="black"/>
                          </a:solidFill>
                          <a:effectLst/>
                          <a:uLnTx/>
                          <a:uFillTx/>
                          <a:latin typeface="+mn-lt"/>
                          <a:ea typeface="+mn-ea"/>
                          <a:cs typeface="+mn-cs"/>
                        </a:rPr>
                        <a:t>
Heute durfte Mario Pauli Poandl mit seiner Familie bei herrlichem Sonnenschein seinen neuen Jungwagen Opel Astra SportsTourer mit 125PS in der tollen Außenfarbe quarzgrau übernehmen.
Das gesamte Auto Doczekal Team Güssing wünscht Familie Poandl viel Fahrspaß sowie viele unfallfreie Ausfahrten‼️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478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- 2018-03-09 20:10:00</a:t>
                      </a:r>
                      <a:r>
                        <a:rPr kumimoji="0" lang="en-US" sz="1000" b="0" i="0" u="none" strike="noStrike" kern="1200" cap="none" spc="0" normalizeH="0" baseline="0" noProof="0">
                          <a:ln>
                            <a:noFill/>
                          </a:ln>
                          <a:solidFill>
                            <a:prstClr val="black"/>
                          </a:solidFill>
                          <a:effectLst/>
                          <a:uLnTx/>
                          <a:uFillTx/>
                          <a:latin typeface="+mn-lt"/>
                          <a:ea typeface="+mn-ea"/>
                          <a:cs typeface="+mn-cs"/>
                        </a:rPr>
                        <a:t>
Herr Hrdina aus Oberneuberg bei Pöllau übernimmt von Verkaufsberater Mario Hörtner einen Jungwagen Opel Meriva Österreich Edition in der wunderschönen Farbe silbergrau.
Das gesamte Auto Doczekal Team aus St. Johann/Haide gratuliert Herrn Hrdina zur tollen Wahl und wünscht ihm eine gute Fahrt‼️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2499592"/>
                  </a:ext>
                </a:extLst>
              </a:tr>
            </a:tbl>
          </a:graphicData>
        </a:graphic>
      </p:graphicFrame>
      <p:sp>
        <p:nvSpPr>
          <p:cNvPr id="4" name="Text Placeholder 3">
            <a:extLst>
              <a:ext uri="{FF2B5EF4-FFF2-40B4-BE49-F238E27FC236}">
                <a16:creationId xmlns:a16="http://schemas.microsoft.com/office/drawing/2014/main" id="{DAA89FD2-3817-480B-8B61-A5F86CE6B89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515333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76140-63AC-4CB2-9774-0F334E13A773}"/>
              </a:ext>
            </a:extLst>
          </p:cNvPr>
          <p:cNvSpPr>
            <a:spLocks noGrp="1"/>
          </p:cNvSpPr>
          <p:nvPr>
            <p:ph type="title"/>
          </p:nvPr>
        </p:nvSpPr>
        <p:spPr/>
        <p:txBody>
          <a:bodyPr/>
          <a:lstStyle/>
          <a:p>
            <a:r>
              <a:rPr lang="de-DE"/>
              <a:t>Eigene Beiträge (Postings) - 17 of 18</a:t>
            </a:r>
            <a:endParaRPr lang="en-US"/>
          </a:p>
        </p:txBody>
      </p:sp>
      <p:graphicFrame>
        <p:nvGraphicFramePr>
          <p:cNvPr id="5" name="Table Placeholder 4">
            <a:extLst>
              <a:ext uri="{FF2B5EF4-FFF2-40B4-BE49-F238E27FC236}">
                <a16:creationId xmlns:a16="http://schemas.microsoft.com/office/drawing/2014/main" id="{F9898D12-194B-4AEF-8244-CD29B0A731DA}"/>
              </a:ext>
            </a:extLst>
          </p:cNvPr>
          <p:cNvGraphicFramePr>
            <a:graphicFrameLocks noGrp="1"/>
          </p:cNvGraphicFramePr>
          <p:nvPr>
            <p:ph type="tbl" sz="quarter" idx="13"/>
            <p:extLst>
              <p:ext uri="{D42A27DB-BD31-4B8C-83A1-F6EECF244321}">
                <p14:modId xmlns:p14="http://schemas.microsoft.com/office/powerpoint/2010/main" val="482349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3059779"/>
                    </a:ext>
                  </a:extLst>
                </a:gridCol>
                <a:gridCol w="658368">
                  <a:extLst>
                    <a:ext uri="{9D8B030D-6E8A-4147-A177-3AD203B41FA5}">
                      <a16:colId xmlns:a16="http://schemas.microsoft.com/office/drawing/2014/main" val="3070391785"/>
                    </a:ext>
                  </a:extLst>
                </a:gridCol>
                <a:gridCol w="658368">
                  <a:extLst>
                    <a:ext uri="{9D8B030D-6E8A-4147-A177-3AD203B41FA5}">
                      <a16:colId xmlns:a16="http://schemas.microsoft.com/office/drawing/2014/main" val="2285544505"/>
                    </a:ext>
                  </a:extLst>
                </a:gridCol>
                <a:gridCol w="658368">
                  <a:extLst>
                    <a:ext uri="{9D8B030D-6E8A-4147-A177-3AD203B41FA5}">
                      <a16:colId xmlns:a16="http://schemas.microsoft.com/office/drawing/2014/main" val="1234173706"/>
                    </a:ext>
                  </a:extLst>
                </a:gridCol>
                <a:gridCol w="658368">
                  <a:extLst>
                    <a:ext uri="{9D8B030D-6E8A-4147-A177-3AD203B41FA5}">
                      <a16:colId xmlns:a16="http://schemas.microsoft.com/office/drawing/2014/main" val="223507265"/>
                    </a:ext>
                  </a:extLst>
                </a:gridCol>
                <a:gridCol w="658368">
                  <a:extLst>
                    <a:ext uri="{9D8B030D-6E8A-4147-A177-3AD203B41FA5}">
                      <a16:colId xmlns:a16="http://schemas.microsoft.com/office/drawing/2014/main" val="277367470"/>
                    </a:ext>
                  </a:extLst>
                </a:gridCol>
                <a:gridCol w="658368">
                  <a:extLst>
                    <a:ext uri="{9D8B030D-6E8A-4147-A177-3AD203B41FA5}">
                      <a16:colId xmlns:a16="http://schemas.microsoft.com/office/drawing/2014/main" val="2939926443"/>
                    </a:ext>
                  </a:extLst>
                </a:gridCol>
                <a:gridCol w="658368">
                  <a:extLst>
                    <a:ext uri="{9D8B030D-6E8A-4147-A177-3AD203B41FA5}">
                      <a16:colId xmlns:a16="http://schemas.microsoft.com/office/drawing/2014/main" val="3108021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348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- 2018-03-09 13:22:11</a:t>
                      </a:r>
                      <a:r>
                        <a:rPr kumimoji="0" lang="de-DE" sz="1000" b="0" i="0" u="none" strike="noStrike" kern="1200" cap="none" spc="0" normalizeH="0" baseline="0" noProof="0">
                          <a:ln>
                            <a:noFill/>
                          </a:ln>
                          <a:solidFill>
                            <a:prstClr val="black"/>
                          </a:solidFill>
                          <a:effectLst/>
                          <a:uLnTx/>
                          <a:uFillTx/>
                          <a:latin typeface="+mn-lt"/>
                          <a:ea typeface="+mn-ea"/>
                          <a:cs typeface="+mn-cs"/>
                        </a:rPr>
                        <a:t>
👉 Doppelte Fahrzeugübergabe in St. Johann/Haide
Unser langjähriger Firmenkunde, Malerbetrieb Simut, übernimmt von Verkaufsberater Mario Hörtner 2 neue Opel Vivaro Kastenwagen. 
Wir wünschen Firma Simut viele gute Geschäfte und bedanken uns für seine Verbundenheit zu unserem Unternehmen‼️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0544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- 2018-03-09 11:21:49</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Alfred Szabo übergibt an Herrn Karner aus Mariasdorf einen neuen Opel Astra Limited Edition mit 105PS in der wunderschönen Farbe argonsilber!
Wir bedanken uns bei Herrn Karner für das jahrelang entgegengebrachte Vertrauen in unsere Firma und wünschen ihm viel Freude und Spaß mit seinem neuen Opel‼️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2893595"/>
                  </a:ext>
                </a:extLst>
              </a:tr>
            </a:tbl>
          </a:graphicData>
        </a:graphic>
      </p:graphicFrame>
      <p:sp>
        <p:nvSpPr>
          <p:cNvPr id="4" name="Text Placeholder 3">
            <a:extLst>
              <a:ext uri="{FF2B5EF4-FFF2-40B4-BE49-F238E27FC236}">
                <a16:creationId xmlns:a16="http://schemas.microsoft.com/office/drawing/2014/main" id="{E84995F2-E937-427F-930C-AAC59E3BAC4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287794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B48EE-6890-40C6-9426-7DF37FBB3567}"/>
              </a:ext>
            </a:extLst>
          </p:cNvPr>
          <p:cNvSpPr>
            <a:spLocks noGrp="1"/>
          </p:cNvSpPr>
          <p:nvPr>
            <p:ph type="title"/>
          </p:nvPr>
        </p:nvSpPr>
        <p:spPr/>
        <p:txBody>
          <a:bodyPr/>
          <a:lstStyle/>
          <a:p>
            <a:r>
              <a:rPr lang="de-DE"/>
              <a:t>Eigene Beiträge (Postings) - 18 of 18</a:t>
            </a:r>
            <a:endParaRPr lang="en-US"/>
          </a:p>
        </p:txBody>
      </p:sp>
      <p:graphicFrame>
        <p:nvGraphicFramePr>
          <p:cNvPr id="5" name="Table Placeholder 4">
            <a:extLst>
              <a:ext uri="{FF2B5EF4-FFF2-40B4-BE49-F238E27FC236}">
                <a16:creationId xmlns:a16="http://schemas.microsoft.com/office/drawing/2014/main" id="{3CA6DF05-1C41-4882-AC37-ED20DEDD067A}"/>
              </a:ext>
            </a:extLst>
          </p:cNvPr>
          <p:cNvGraphicFramePr>
            <a:graphicFrameLocks noGrp="1"/>
          </p:cNvGraphicFramePr>
          <p:nvPr>
            <p:ph type="tbl" sz="quarter" idx="13"/>
            <p:extLst>
              <p:ext uri="{D42A27DB-BD31-4B8C-83A1-F6EECF244321}">
                <p14:modId xmlns:p14="http://schemas.microsoft.com/office/powerpoint/2010/main" val="209061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05823023"/>
                    </a:ext>
                  </a:extLst>
                </a:gridCol>
                <a:gridCol w="658368">
                  <a:extLst>
                    <a:ext uri="{9D8B030D-6E8A-4147-A177-3AD203B41FA5}">
                      <a16:colId xmlns:a16="http://schemas.microsoft.com/office/drawing/2014/main" val="2686717022"/>
                    </a:ext>
                  </a:extLst>
                </a:gridCol>
                <a:gridCol w="658368">
                  <a:extLst>
                    <a:ext uri="{9D8B030D-6E8A-4147-A177-3AD203B41FA5}">
                      <a16:colId xmlns:a16="http://schemas.microsoft.com/office/drawing/2014/main" val="2178738976"/>
                    </a:ext>
                  </a:extLst>
                </a:gridCol>
                <a:gridCol w="658368">
                  <a:extLst>
                    <a:ext uri="{9D8B030D-6E8A-4147-A177-3AD203B41FA5}">
                      <a16:colId xmlns:a16="http://schemas.microsoft.com/office/drawing/2014/main" val="1112869232"/>
                    </a:ext>
                  </a:extLst>
                </a:gridCol>
                <a:gridCol w="658368">
                  <a:extLst>
                    <a:ext uri="{9D8B030D-6E8A-4147-A177-3AD203B41FA5}">
                      <a16:colId xmlns:a16="http://schemas.microsoft.com/office/drawing/2014/main" val="317515410"/>
                    </a:ext>
                  </a:extLst>
                </a:gridCol>
                <a:gridCol w="658368">
                  <a:extLst>
                    <a:ext uri="{9D8B030D-6E8A-4147-A177-3AD203B41FA5}">
                      <a16:colId xmlns:a16="http://schemas.microsoft.com/office/drawing/2014/main" val="2299396744"/>
                    </a:ext>
                  </a:extLst>
                </a:gridCol>
                <a:gridCol w="658368">
                  <a:extLst>
                    <a:ext uri="{9D8B030D-6E8A-4147-A177-3AD203B41FA5}">
                      <a16:colId xmlns:a16="http://schemas.microsoft.com/office/drawing/2014/main" val="932667260"/>
                    </a:ext>
                  </a:extLst>
                </a:gridCol>
                <a:gridCol w="658368">
                  <a:extLst>
                    <a:ext uri="{9D8B030D-6E8A-4147-A177-3AD203B41FA5}">
                      <a16:colId xmlns:a16="http://schemas.microsoft.com/office/drawing/2014/main" val="1155977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9629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- 2018-03-08 10:52:22</a:t>
                      </a:r>
                      <a:r>
                        <a:rPr kumimoji="0" lang="en-US" sz="1000" b="0" i="0" u="none" strike="noStrike" kern="1200" cap="none" spc="0" normalizeH="0" baseline="0" noProof="0">
                          <a:ln>
                            <a:noFill/>
                          </a:ln>
                          <a:solidFill>
                            <a:prstClr val="black"/>
                          </a:solidFill>
                          <a:effectLst/>
                          <a:uLnTx/>
                          <a:uFillTx/>
                          <a:latin typeface="+mn-lt"/>
                          <a:ea typeface="+mn-ea"/>
                          <a:cs typeface="+mn-cs"/>
                        </a:rPr>
                        <a:t>
👉 OPEL EINTAUSCHTAGE 👈
Bis 31. März bis zu € 3.600,-- Bonus sichern‼️
Nähere Infos siehe unten!
#AutoDoczekal #MeinHändlerMeineWerkstatt #Opel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566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- 2018-03-07 20:05:00</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und das Team von Auto Doczekal Oberwart gratulieren Herrn Ehrnhöfer zum neuen Suzuki Jimny Special und wünschen ihm bei seiner ersten Ausfahrt viel Spaß und Freude, um den Allradler im Schnee testen zu können‼️
#AutoDoczekal #MeinHändlerMeineWerkstatt #Suzuki #Jimny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4966353"/>
                  </a:ext>
                </a:extLst>
              </a:tr>
            </a:tbl>
          </a:graphicData>
        </a:graphic>
      </p:graphicFrame>
      <p:sp>
        <p:nvSpPr>
          <p:cNvPr id="4" name="Text Placeholder 3">
            <a:extLst>
              <a:ext uri="{FF2B5EF4-FFF2-40B4-BE49-F238E27FC236}">
                <a16:creationId xmlns:a16="http://schemas.microsoft.com/office/drawing/2014/main" id="{CE2A974A-2C11-413D-86FE-410D63257FC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678790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A3A3F-CCDD-4335-8455-6C8DCB453BAF}"/>
              </a:ext>
            </a:extLst>
          </p:cNvPr>
          <p:cNvSpPr>
            <a:spLocks noGrp="1"/>
          </p:cNvSpPr>
          <p:nvPr>
            <p:ph type="title"/>
          </p:nvPr>
        </p:nvSpPr>
        <p:spPr/>
        <p:txBody>
          <a:bodyPr/>
          <a:lstStyle/>
          <a:p>
            <a:r>
              <a:rPr lang="en-US"/>
              <a:t>Eigene Beiträge (Postings) + Reactions - 1 of 23</a:t>
            </a:r>
          </a:p>
        </p:txBody>
      </p:sp>
      <p:graphicFrame>
        <p:nvGraphicFramePr>
          <p:cNvPr id="5" name="Table Placeholder 4">
            <a:extLst>
              <a:ext uri="{FF2B5EF4-FFF2-40B4-BE49-F238E27FC236}">
                <a16:creationId xmlns:a16="http://schemas.microsoft.com/office/drawing/2014/main" id="{A7E20F82-DE41-412A-B774-02FD5C0E5110}"/>
              </a:ext>
            </a:extLst>
          </p:cNvPr>
          <p:cNvGraphicFramePr>
            <a:graphicFrameLocks noGrp="1"/>
          </p:cNvGraphicFramePr>
          <p:nvPr>
            <p:ph type="tbl" sz="quarter" idx="13"/>
            <p:extLst>
              <p:ext uri="{D42A27DB-BD31-4B8C-83A1-F6EECF244321}">
                <p14:modId xmlns:p14="http://schemas.microsoft.com/office/powerpoint/2010/main" val="3439707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1822126"/>
                    </a:ext>
                  </a:extLst>
                </a:gridCol>
                <a:gridCol w="822960">
                  <a:extLst>
                    <a:ext uri="{9D8B030D-6E8A-4147-A177-3AD203B41FA5}">
                      <a16:colId xmlns:a16="http://schemas.microsoft.com/office/drawing/2014/main" val="22128370"/>
                    </a:ext>
                  </a:extLst>
                </a:gridCol>
                <a:gridCol w="822960">
                  <a:extLst>
                    <a:ext uri="{9D8B030D-6E8A-4147-A177-3AD203B41FA5}">
                      <a16:colId xmlns:a16="http://schemas.microsoft.com/office/drawing/2014/main" val="1686437350"/>
                    </a:ext>
                  </a:extLst>
                </a:gridCol>
                <a:gridCol w="822960">
                  <a:extLst>
                    <a:ext uri="{9D8B030D-6E8A-4147-A177-3AD203B41FA5}">
                      <a16:colId xmlns:a16="http://schemas.microsoft.com/office/drawing/2014/main" val="1836971458"/>
                    </a:ext>
                  </a:extLst>
                </a:gridCol>
                <a:gridCol w="822960">
                  <a:extLst>
                    <a:ext uri="{9D8B030D-6E8A-4147-A177-3AD203B41FA5}">
                      <a16:colId xmlns:a16="http://schemas.microsoft.com/office/drawing/2014/main" val="264431201"/>
                    </a:ext>
                  </a:extLst>
                </a:gridCol>
                <a:gridCol w="822960">
                  <a:extLst>
                    <a:ext uri="{9D8B030D-6E8A-4147-A177-3AD203B41FA5}">
                      <a16:colId xmlns:a16="http://schemas.microsoft.com/office/drawing/2014/main" val="1967099302"/>
                    </a:ext>
                  </a:extLst>
                </a:gridCol>
                <a:gridCol w="822960">
                  <a:extLst>
                    <a:ext uri="{9D8B030D-6E8A-4147-A177-3AD203B41FA5}">
                      <a16:colId xmlns:a16="http://schemas.microsoft.com/office/drawing/2014/main" val="3233202870"/>
                    </a:ext>
                  </a:extLst>
                </a:gridCol>
                <a:gridCol w="822960">
                  <a:extLst>
                    <a:ext uri="{9D8B030D-6E8A-4147-A177-3AD203B41FA5}">
                      <a16:colId xmlns:a16="http://schemas.microsoft.com/office/drawing/2014/main" val="33368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00625875"/>
                  </a:ext>
                </a:extLst>
              </a:tr>
            </a:tbl>
          </a:graphicData>
        </a:graphic>
      </p:graphicFrame>
      <p:sp>
        <p:nvSpPr>
          <p:cNvPr id="4" name="Text Placeholder 3">
            <a:extLst>
              <a:ext uri="{FF2B5EF4-FFF2-40B4-BE49-F238E27FC236}">
                <a16:creationId xmlns:a16="http://schemas.microsoft.com/office/drawing/2014/main" id="{0CF145A0-817C-4AB1-BCB4-BF8E53E758A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694487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C119E-C2A0-452E-A770-8B3E3FEE9E1A}"/>
              </a:ext>
            </a:extLst>
          </p:cNvPr>
          <p:cNvSpPr>
            <a:spLocks noGrp="1"/>
          </p:cNvSpPr>
          <p:nvPr>
            <p:ph type="title"/>
          </p:nvPr>
        </p:nvSpPr>
        <p:spPr/>
        <p:txBody>
          <a:bodyPr/>
          <a:lstStyle/>
          <a:p>
            <a:r>
              <a:rPr lang="en-US"/>
              <a:t>Eigene Beiträge (Postings) + Reactions - 2 of 23</a:t>
            </a:r>
          </a:p>
        </p:txBody>
      </p:sp>
      <p:graphicFrame>
        <p:nvGraphicFramePr>
          <p:cNvPr id="5" name="Table Placeholder 4">
            <a:extLst>
              <a:ext uri="{FF2B5EF4-FFF2-40B4-BE49-F238E27FC236}">
                <a16:creationId xmlns:a16="http://schemas.microsoft.com/office/drawing/2014/main" id="{584AAF42-876C-481E-A475-D2007F66BFEC}"/>
              </a:ext>
            </a:extLst>
          </p:cNvPr>
          <p:cNvGraphicFramePr>
            <a:graphicFrameLocks noGrp="1"/>
          </p:cNvGraphicFramePr>
          <p:nvPr>
            <p:ph type="tbl" sz="quarter" idx="13"/>
            <p:extLst>
              <p:ext uri="{D42A27DB-BD31-4B8C-83A1-F6EECF244321}">
                <p14:modId xmlns:p14="http://schemas.microsoft.com/office/powerpoint/2010/main" val="48618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41899803"/>
                    </a:ext>
                  </a:extLst>
                </a:gridCol>
                <a:gridCol w="822960">
                  <a:extLst>
                    <a:ext uri="{9D8B030D-6E8A-4147-A177-3AD203B41FA5}">
                      <a16:colId xmlns:a16="http://schemas.microsoft.com/office/drawing/2014/main" val="3388775654"/>
                    </a:ext>
                  </a:extLst>
                </a:gridCol>
                <a:gridCol w="822960">
                  <a:extLst>
                    <a:ext uri="{9D8B030D-6E8A-4147-A177-3AD203B41FA5}">
                      <a16:colId xmlns:a16="http://schemas.microsoft.com/office/drawing/2014/main" val="3437510728"/>
                    </a:ext>
                  </a:extLst>
                </a:gridCol>
                <a:gridCol w="822960">
                  <a:extLst>
                    <a:ext uri="{9D8B030D-6E8A-4147-A177-3AD203B41FA5}">
                      <a16:colId xmlns:a16="http://schemas.microsoft.com/office/drawing/2014/main" val="86515162"/>
                    </a:ext>
                  </a:extLst>
                </a:gridCol>
                <a:gridCol w="822960">
                  <a:extLst>
                    <a:ext uri="{9D8B030D-6E8A-4147-A177-3AD203B41FA5}">
                      <a16:colId xmlns:a16="http://schemas.microsoft.com/office/drawing/2014/main" val="2840385121"/>
                    </a:ext>
                  </a:extLst>
                </a:gridCol>
                <a:gridCol w="822960">
                  <a:extLst>
                    <a:ext uri="{9D8B030D-6E8A-4147-A177-3AD203B41FA5}">
                      <a16:colId xmlns:a16="http://schemas.microsoft.com/office/drawing/2014/main" val="3081924866"/>
                    </a:ext>
                  </a:extLst>
                </a:gridCol>
                <a:gridCol w="822960">
                  <a:extLst>
                    <a:ext uri="{9D8B030D-6E8A-4147-A177-3AD203B41FA5}">
                      <a16:colId xmlns:a16="http://schemas.microsoft.com/office/drawing/2014/main" val="3790002423"/>
                    </a:ext>
                  </a:extLst>
                </a:gridCol>
                <a:gridCol w="822960">
                  <a:extLst>
                    <a:ext uri="{9D8B030D-6E8A-4147-A177-3AD203B41FA5}">
                      <a16:colId xmlns:a16="http://schemas.microsoft.com/office/drawing/2014/main" val="2666439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9596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- 2018-03-28 10:06:32</a:t>
                      </a:r>
                      <a:r>
                        <a:rPr kumimoji="0" lang="de-DE" sz="1000" b="0" i="0" u="none" strike="noStrike" kern="1200" cap="none" spc="0" normalizeH="0" baseline="0" noProof="0">
                          <a:ln>
                            <a:noFill/>
                          </a:ln>
                          <a:solidFill>
                            <a:prstClr val="black"/>
                          </a:solidFill>
                          <a:effectLst/>
                          <a:uLnTx/>
                          <a:uFillTx/>
                          <a:latin typeface="+mn-lt"/>
                          <a:ea typeface="+mn-ea"/>
                          <a:cs typeface="+mn-cs"/>
                        </a:rPr>
                        <a:t>
‼️ WIR SUCHEN DICH ‼️
‼️ BEWIRB DICH JETZT ‼️
Als Vertragshändler für OPEL und SUZUKI sind wir bereits seit 15 Jahren in 8295 St. Johann/Haide erfolgreich im Automobilhandel tätig und suchen für diesen Standort eine(n)
❎ ausgebildete/n KFZ-Techniker/in
Wir bieten dir eine abwechslungsreiche, anspruchvolle Tätigkeit in einem kollegialen Umfeld sowie eine gründliche Aus- und Weiterbildung.
Abhängig von Erfahrung und Qualifikation bieten wir ein Grundgehalt laut Kollektivertrag von € 2.134,23 brutto bzw. Überbezahlung nach Berufserfahrung!
Sollten wir dein Interesse geweckt haben, dann bewirb dich schnell mit Lebenslauf per Email an: 
▶️ kundendienst@auto-doczekal.at
👉 DARF GERNE GETEILT WERDEN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2881214"/>
                  </a:ext>
                </a:extLst>
              </a:tr>
            </a:tbl>
          </a:graphicData>
        </a:graphic>
      </p:graphicFrame>
      <p:sp>
        <p:nvSpPr>
          <p:cNvPr id="4" name="Text Placeholder 3">
            <a:extLst>
              <a:ext uri="{FF2B5EF4-FFF2-40B4-BE49-F238E27FC236}">
                <a16:creationId xmlns:a16="http://schemas.microsoft.com/office/drawing/2014/main" id="{0E7882B8-1054-44DE-9D4F-DE3DDB29980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082079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382C5-44C2-4E41-9CCC-61C4D93AC26F}"/>
              </a:ext>
            </a:extLst>
          </p:cNvPr>
          <p:cNvSpPr>
            <a:spLocks noGrp="1"/>
          </p:cNvSpPr>
          <p:nvPr>
            <p:ph type="title"/>
          </p:nvPr>
        </p:nvSpPr>
        <p:spPr/>
        <p:txBody>
          <a:bodyPr/>
          <a:lstStyle/>
          <a:p>
            <a:r>
              <a:rPr lang="en-US"/>
              <a:t>Eigene Beiträge (Postings) + Reactions - 3 of 23</a:t>
            </a:r>
          </a:p>
        </p:txBody>
      </p:sp>
      <p:graphicFrame>
        <p:nvGraphicFramePr>
          <p:cNvPr id="5" name="Table Placeholder 4">
            <a:extLst>
              <a:ext uri="{FF2B5EF4-FFF2-40B4-BE49-F238E27FC236}">
                <a16:creationId xmlns:a16="http://schemas.microsoft.com/office/drawing/2014/main" id="{88206BBB-840C-4013-BED8-C37A41EE1D01}"/>
              </a:ext>
            </a:extLst>
          </p:cNvPr>
          <p:cNvGraphicFramePr>
            <a:graphicFrameLocks noGrp="1"/>
          </p:cNvGraphicFramePr>
          <p:nvPr>
            <p:ph type="tbl" sz="quarter" idx="13"/>
            <p:extLst>
              <p:ext uri="{D42A27DB-BD31-4B8C-83A1-F6EECF244321}">
                <p14:modId xmlns:p14="http://schemas.microsoft.com/office/powerpoint/2010/main" val="2203773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382372"/>
                    </a:ext>
                  </a:extLst>
                </a:gridCol>
                <a:gridCol w="822960">
                  <a:extLst>
                    <a:ext uri="{9D8B030D-6E8A-4147-A177-3AD203B41FA5}">
                      <a16:colId xmlns:a16="http://schemas.microsoft.com/office/drawing/2014/main" val="1700725233"/>
                    </a:ext>
                  </a:extLst>
                </a:gridCol>
                <a:gridCol w="822960">
                  <a:extLst>
                    <a:ext uri="{9D8B030D-6E8A-4147-A177-3AD203B41FA5}">
                      <a16:colId xmlns:a16="http://schemas.microsoft.com/office/drawing/2014/main" val="960272545"/>
                    </a:ext>
                  </a:extLst>
                </a:gridCol>
                <a:gridCol w="822960">
                  <a:extLst>
                    <a:ext uri="{9D8B030D-6E8A-4147-A177-3AD203B41FA5}">
                      <a16:colId xmlns:a16="http://schemas.microsoft.com/office/drawing/2014/main" val="198905020"/>
                    </a:ext>
                  </a:extLst>
                </a:gridCol>
                <a:gridCol w="822960">
                  <a:extLst>
                    <a:ext uri="{9D8B030D-6E8A-4147-A177-3AD203B41FA5}">
                      <a16:colId xmlns:a16="http://schemas.microsoft.com/office/drawing/2014/main" val="2545843929"/>
                    </a:ext>
                  </a:extLst>
                </a:gridCol>
                <a:gridCol w="822960">
                  <a:extLst>
                    <a:ext uri="{9D8B030D-6E8A-4147-A177-3AD203B41FA5}">
                      <a16:colId xmlns:a16="http://schemas.microsoft.com/office/drawing/2014/main" val="3798198206"/>
                    </a:ext>
                  </a:extLst>
                </a:gridCol>
                <a:gridCol w="822960">
                  <a:extLst>
                    <a:ext uri="{9D8B030D-6E8A-4147-A177-3AD203B41FA5}">
                      <a16:colId xmlns:a16="http://schemas.microsoft.com/office/drawing/2014/main" val="996814431"/>
                    </a:ext>
                  </a:extLst>
                </a:gridCol>
                <a:gridCol w="822960">
                  <a:extLst>
                    <a:ext uri="{9D8B030D-6E8A-4147-A177-3AD203B41FA5}">
                      <a16:colId xmlns:a16="http://schemas.microsoft.com/office/drawing/2014/main" val="3676511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9474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- 2018-03-28 09:41:53</a:t>
                      </a:r>
                      <a:r>
                        <a:rPr kumimoji="0" lang="en-US" sz="1000" b="0" i="0" u="none" strike="noStrike" kern="1200" cap="none" spc="0" normalizeH="0" baseline="0" noProof="0">
                          <a:ln>
                            <a:noFill/>
                          </a:ln>
                          <a:solidFill>
                            <a:prstClr val="black"/>
                          </a:solidFill>
                          <a:effectLst/>
                          <a:uLnTx/>
                          <a:uFillTx/>
                          <a:latin typeface="+mn-lt"/>
                          <a:ea typeface="+mn-ea"/>
                          <a:cs typeface="+mn-cs"/>
                        </a:rPr>
                        <a:t>
Unser Nutzfahrzeugverkaufsberater Robert Weinhofer übergibt am Standort Oberwart einen neuen Opel Vivaro KW L2H1 in der Farbe magmarot an die Firma Sailer Gebäudetechnik aus Loipersdorf.
Das gesamte Auto Doczekal Team wünscht unserem Neukunden, GF Sailer und seinen Mitarbeitern, viel Freude und unfallfreie Fahrten mit dem neuen Opel‼️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8033058"/>
                  </a:ext>
                </a:extLst>
              </a:tr>
            </a:tbl>
          </a:graphicData>
        </a:graphic>
      </p:graphicFrame>
      <p:sp>
        <p:nvSpPr>
          <p:cNvPr id="4" name="Text Placeholder 3">
            <a:extLst>
              <a:ext uri="{FF2B5EF4-FFF2-40B4-BE49-F238E27FC236}">
                <a16:creationId xmlns:a16="http://schemas.microsoft.com/office/drawing/2014/main" id="{B4AE8AC9-64DE-4033-8583-EF028E2C3E8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433637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E2CD9-A2DB-49FA-BFE7-5F2F45B34929}"/>
              </a:ext>
            </a:extLst>
          </p:cNvPr>
          <p:cNvSpPr>
            <a:spLocks noGrp="1"/>
          </p:cNvSpPr>
          <p:nvPr>
            <p:ph type="title"/>
          </p:nvPr>
        </p:nvSpPr>
        <p:spPr/>
        <p:txBody>
          <a:bodyPr/>
          <a:lstStyle/>
          <a:p>
            <a:r>
              <a:rPr lang="en-US"/>
              <a:t>Eigene Beiträge (Postings) + Reactions - 4 of 23</a:t>
            </a:r>
          </a:p>
        </p:txBody>
      </p:sp>
      <p:graphicFrame>
        <p:nvGraphicFramePr>
          <p:cNvPr id="5" name="Table Placeholder 4">
            <a:extLst>
              <a:ext uri="{FF2B5EF4-FFF2-40B4-BE49-F238E27FC236}">
                <a16:creationId xmlns:a16="http://schemas.microsoft.com/office/drawing/2014/main" id="{EB350674-4D37-47AE-920C-180203C533B6}"/>
              </a:ext>
            </a:extLst>
          </p:cNvPr>
          <p:cNvGraphicFramePr>
            <a:graphicFrameLocks noGrp="1"/>
          </p:cNvGraphicFramePr>
          <p:nvPr>
            <p:ph type="tbl" sz="quarter" idx="13"/>
            <p:extLst>
              <p:ext uri="{D42A27DB-BD31-4B8C-83A1-F6EECF244321}">
                <p14:modId xmlns:p14="http://schemas.microsoft.com/office/powerpoint/2010/main" val="3495749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61772332"/>
                    </a:ext>
                  </a:extLst>
                </a:gridCol>
                <a:gridCol w="822960">
                  <a:extLst>
                    <a:ext uri="{9D8B030D-6E8A-4147-A177-3AD203B41FA5}">
                      <a16:colId xmlns:a16="http://schemas.microsoft.com/office/drawing/2014/main" val="2607244772"/>
                    </a:ext>
                  </a:extLst>
                </a:gridCol>
                <a:gridCol w="822960">
                  <a:extLst>
                    <a:ext uri="{9D8B030D-6E8A-4147-A177-3AD203B41FA5}">
                      <a16:colId xmlns:a16="http://schemas.microsoft.com/office/drawing/2014/main" val="2106922385"/>
                    </a:ext>
                  </a:extLst>
                </a:gridCol>
                <a:gridCol w="822960">
                  <a:extLst>
                    <a:ext uri="{9D8B030D-6E8A-4147-A177-3AD203B41FA5}">
                      <a16:colId xmlns:a16="http://schemas.microsoft.com/office/drawing/2014/main" val="1267875497"/>
                    </a:ext>
                  </a:extLst>
                </a:gridCol>
                <a:gridCol w="822960">
                  <a:extLst>
                    <a:ext uri="{9D8B030D-6E8A-4147-A177-3AD203B41FA5}">
                      <a16:colId xmlns:a16="http://schemas.microsoft.com/office/drawing/2014/main" val="916309562"/>
                    </a:ext>
                  </a:extLst>
                </a:gridCol>
                <a:gridCol w="822960">
                  <a:extLst>
                    <a:ext uri="{9D8B030D-6E8A-4147-A177-3AD203B41FA5}">
                      <a16:colId xmlns:a16="http://schemas.microsoft.com/office/drawing/2014/main" val="2365856626"/>
                    </a:ext>
                  </a:extLst>
                </a:gridCol>
                <a:gridCol w="822960">
                  <a:extLst>
                    <a:ext uri="{9D8B030D-6E8A-4147-A177-3AD203B41FA5}">
                      <a16:colId xmlns:a16="http://schemas.microsoft.com/office/drawing/2014/main" val="219670212"/>
                    </a:ext>
                  </a:extLst>
                </a:gridCol>
                <a:gridCol w="822960">
                  <a:extLst>
                    <a:ext uri="{9D8B030D-6E8A-4147-A177-3AD203B41FA5}">
                      <a16:colId xmlns:a16="http://schemas.microsoft.com/office/drawing/2014/main" val="411187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97583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- 2018-03-28 06:35:00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 Opel Mokka Cool&amp;Sound, 115PS
Erstzulassung: 3/2013
Kilometer: 66.008
Farbe: boracayblau
🔝-Schnäppchenpreis: € 11.990,--
Der Mokka, mit lückenlosen Serviceheft, steht für Probefahrten und zur Besichtigung ab sofort in Güssing bereit. Weitere Fahrzeuginfos erhalten Sie bei unserem Verkaufsberater Herrn Unger unter 0664/2068847 oder hier ▶️ https://goo.gl/PxM6cX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4947561"/>
                  </a:ext>
                </a:extLst>
              </a:tr>
            </a:tbl>
          </a:graphicData>
        </a:graphic>
      </p:graphicFrame>
      <p:sp>
        <p:nvSpPr>
          <p:cNvPr id="4" name="Text Placeholder 3">
            <a:extLst>
              <a:ext uri="{FF2B5EF4-FFF2-40B4-BE49-F238E27FC236}">
                <a16:creationId xmlns:a16="http://schemas.microsoft.com/office/drawing/2014/main" id="{357DFD5B-39E3-4BBA-871C-8D71E6A455C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589905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27B45-A586-463F-AF6C-CCC5C5AB5F59}"/>
              </a:ext>
            </a:extLst>
          </p:cNvPr>
          <p:cNvSpPr>
            <a:spLocks noGrp="1"/>
          </p:cNvSpPr>
          <p:nvPr>
            <p:ph type="title"/>
          </p:nvPr>
        </p:nvSpPr>
        <p:spPr/>
        <p:txBody>
          <a:bodyPr/>
          <a:lstStyle/>
          <a:p>
            <a:r>
              <a:rPr lang="en-US"/>
              <a:t>Eigene Beiträge (Postings) + Reactions - 5 of 23</a:t>
            </a:r>
          </a:p>
        </p:txBody>
      </p:sp>
      <p:graphicFrame>
        <p:nvGraphicFramePr>
          <p:cNvPr id="5" name="Table Placeholder 4">
            <a:extLst>
              <a:ext uri="{FF2B5EF4-FFF2-40B4-BE49-F238E27FC236}">
                <a16:creationId xmlns:a16="http://schemas.microsoft.com/office/drawing/2014/main" id="{72C7536A-0C33-4C45-881C-7BC76F63C237}"/>
              </a:ext>
            </a:extLst>
          </p:cNvPr>
          <p:cNvGraphicFramePr>
            <a:graphicFrameLocks noGrp="1"/>
          </p:cNvGraphicFramePr>
          <p:nvPr>
            <p:ph type="tbl" sz="quarter" idx="13"/>
            <p:extLst>
              <p:ext uri="{D42A27DB-BD31-4B8C-83A1-F6EECF244321}">
                <p14:modId xmlns:p14="http://schemas.microsoft.com/office/powerpoint/2010/main" val="199916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92868855"/>
                    </a:ext>
                  </a:extLst>
                </a:gridCol>
                <a:gridCol w="822960">
                  <a:extLst>
                    <a:ext uri="{9D8B030D-6E8A-4147-A177-3AD203B41FA5}">
                      <a16:colId xmlns:a16="http://schemas.microsoft.com/office/drawing/2014/main" val="4173014891"/>
                    </a:ext>
                  </a:extLst>
                </a:gridCol>
                <a:gridCol w="822960">
                  <a:extLst>
                    <a:ext uri="{9D8B030D-6E8A-4147-A177-3AD203B41FA5}">
                      <a16:colId xmlns:a16="http://schemas.microsoft.com/office/drawing/2014/main" val="1711232259"/>
                    </a:ext>
                  </a:extLst>
                </a:gridCol>
                <a:gridCol w="822960">
                  <a:extLst>
                    <a:ext uri="{9D8B030D-6E8A-4147-A177-3AD203B41FA5}">
                      <a16:colId xmlns:a16="http://schemas.microsoft.com/office/drawing/2014/main" val="68531684"/>
                    </a:ext>
                  </a:extLst>
                </a:gridCol>
                <a:gridCol w="822960">
                  <a:extLst>
                    <a:ext uri="{9D8B030D-6E8A-4147-A177-3AD203B41FA5}">
                      <a16:colId xmlns:a16="http://schemas.microsoft.com/office/drawing/2014/main" val="2872685645"/>
                    </a:ext>
                  </a:extLst>
                </a:gridCol>
                <a:gridCol w="822960">
                  <a:extLst>
                    <a:ext uri="{9D8B030D-6E8A-4147-A177-3AD203B41FA5}">
                      <a16:colId xmlns:a16="http://schemas.microsoft.com/office/drawing/2014/main" val="835396861"/>
                    </a:ext>
                  </a:extLst>
                </a:gridCol>
                <a:gridCol w="822960">
                  <a:extLst>
                    <a:ext uri="{9D8B030D-6E8A-4147-A177-3AD203B41FA5}">
                      <a16:colId xmlns:a16="http://schemas.microsoft.com/office/drawing/2014/main" val="1586228486"/>
                    </a:ext>
                  </a:extLst>
                </a:gridCol>
                <a:gridCol w="822960">
                  <a:extLst>
                    <a:ext uri="{9D8B030D-6E8A-4147-A177-3AD203B41FA5}">
                      <a16:colId xmlns:a16="http://schemas.microsoft.com/office/drawing/2014/main" val="1617953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9506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- 2018-03-27 19:55:00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Topausgestatteter Opel Adam Unlimited, 70PS
Erstzulassung: 3/2016
Kilometer: 33.000
Farbe: fire red/Dach schwarz
Ausstattungshighlights:
❎ Klimaautomatik
❎ Radio IntelliLink
❎ 16 Zoll Alufelgen in schwarz
❎ Infinity Sound System uvm.
🔝-Preis: € 10.490,--
Der kleine Flitzer steht ab sofort für Probefahrten am Standort Güssing bereit. Verkaufsberater Fritz Unger informiert Sie gerne unter 0664/2068847. Weitere Fahrzeugdetails hier ▶️ https://goo.gl/8AUTfK
#AutoDoczekal #MeinHändlerMeineWerkstatt #Opel #Adam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47594333"/>
                  </a:ext>
                </a:extLst>
              </a:tr>
            </a:tbl>
          </a:graphicData>
        </a:graphic>
      </p:graphicFrame>
      <p:sp>
        <p:nvSpPr>
          <p:cNvPr id="4" name="Text Placeholder 3">
            <a:extLst>
              <a:ext uri="{FF2B5EF4-FFF2-40B4-BE49-F238E27FC236}">
                <a16:creationId xmlns:a16="http://schemas.microsoft.com/office/drawing/2014/main" id="{8FFA0055-786F-4810-A35C-11E8D1CF53C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962409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E6BD7-B0AE-48B1-9F10-F14E6FF94A91}"/>
              </a:ext>
            </a:extLst>
          </p:cNvPr>
          <p:cNvSpPr>
            <a:spLocks noGrp="1"/>
          </p:cNvSpPr>
          <p:nvPr>
            <p:ph type="title"/>
          </p:nvPr>
        </p:nvSpPr>
        <p:spPr/>
        <p:txBody>
          <a:bodyPr/>
          <a:lstStyle/>
          <a:p>
            <a:r>
              <a:rPr lang="en-US"/>
              <a:t>Eigene Beiträge (Postings) + Reactions - 6 of 23</a:t>
            </a:r>
          </a:p>
        </p:txBody>
      </p:sp>
      <p:graphicFrame>
        <p:nvGraphicFramePr>
          <p:cNvPr id="5" name="Table Placeholder 4">
            <a:extLst>
              <a:ext uri="{FF2B5EF4-FFF2-40B4-BE49-F238E27FC236}">
                <a16:creationId xmlns:a16="http://schemas.microsoft.com/office/drawing/2014/main" id="{D2E17857-44A3-4F18-AC44-8D5F9FC4190C}"/>
              </a:ext>
            </a:extLst>
          </p:cNvPr>
          <p:cNvGraphicFramePr>
            <a:graphicFrameLocks noGrp="1"/>
          </p:cNvGraphicFramePr>
          <p:nvPr>
            <p:ph type="tbl" sz="quarter" idx="13"/>
            <p:extLst>
              <p:ext uri="{D42A27DB-BD31-4B8C-83A1-F6EECF244321}">
                <p14:modId xmlns:p14="http://schemas.microsoft.com/office/powerpoint/2010/main" val="3803085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9885334"/>
                    </a:ext>
                  </a:extLst>
                </a:gridCol>
                <a:gridCol w="822960">
                  <a:extLst>
                    <a:ext uri="{9D8B030D-6E8A-4147-A177-3AD203B41FA5}">
                      <a16:colId xmlns:a16="http://schemas.microsoft.com/office/drawing/2014/main" val="4121238145"/>
                    </a:ext>
                  </a:extLst>
                </a:gridCol>
                <a:gridCol w="822960">
                  <a:extLst>
                    <a:ext uri="{9D8B030D-6E8A-4147-A177-3AD203B41FA5}">
                      <a16:colId xmlns:a16="http://schemas.microsoft.com/office/drawing/2014/main" val="1888635679"/>
                    </a:ext>
                  </a:extLst>
                </a:gridCol>
                <a:gridCol w="822960">
                  <a:extLst>
                    <a:ext uri="{9D8B030D-6E8A-4147-A177-3AD203B41FA5}">
                      <a16:colId xmlns:a16="http://schemas.microsoft.com/office/drawing/2014/main" val="3725129464"/>
                    </a:ext>
                  </a:extLst>
                </a:gridCol>
                <a:gridCol w="822960">
                  <a:extLst>
                    <a:ext uri="{9D8B030D-6E8A-4147-A177-3AD203B41FA5}">
                      <a16:colId xmlns:a16="http://schemas.microsoft.com/office/drawing/2014/main" val="1100112425"/>
                    </a:ext>
                  </a:extLst>
                </a:gridCol>
                <a:gridCol w="822960">
                  <a:extLst>
                    <a:ext uri="{9D8B030D-6E8A-4147-A177-3AD203B41FA5}">
                      <a16:colId xmlns:a16="http://schemas.microsoft.com/office/drawing/2014/main" val="2287331846"/>
                    </a:ext>
                  </a:extLst>
                </a:gridCol>
                <a:gridCol w="822960">
                  <a:extLst>
                    <a:ext uri="{9D8B030D-6E8A-4147-A177-3AD203B41FA5}">
                      <a16:colId xmlns:a16="http://schemas.microsoft.com/office/drawing/2014/main" val="3123919314"/>
                    </a:ext>
                  </a:extLst>
                </a:gridCol>
                <a:gridCol w="822960">
                  <a:extLst>
                    <a:ext uri="{9D8B030D-6E8A-4147-A177-3AD203B41FA5}">
                      <a16:colId xmlns:a16="http://schemas.microsoft.com/office/drawing/2014/main" val="1502355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1568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- 2018-03-26 06:35:00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Güssing
▶️ Renault Megane Grandtour Limited mit 110PS Diesel
Erstzulassung: 9/2016
Kilometer: 50.100
Ausstattungshighlights:
❎ Navigationssystem
❎ Klimaautomatik uvm.
🔝-Preis: € 13.790,--
Der Megane steht ab sofort für Probefahrten bereit. Auskünfte erhalten Sie bei Herrn Fritz Unger unter 0664/2068847 oder
hier ▶️ https://goo.gl/xnn76j
#AutoDoczekal #MeinHändlerMeineWerkstatt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5979687"/>
                  </a:ext>
                </a:extLst>
              </a:tr>
            </a:tbl>
          </a:graphicData>
        </a:graphic>
      </p:graphicFrame>
      <p:sp>
        <p:nvSpPr>
          <p:cNvPr id="4" name="Text Placeholder 3">
            <a:extLst>
              <a:ext uri="{FF2B5EF4-FFF2-40B4-BE49-F238E27FC236}">
                <a16:creationId xmlns:a16="http://schemas.microsoft.com/office/drawing/2014/main" id="{5D7A8D64-2063-4F4B-BFD6-104E1A88049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2254584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2F598-8219-4341-B71A-91117A6E283E}"/>
              </a:ext>
            </a:extLst>
          </p:cNvPr>
          <p:cNvSpPr>
            <a:spLocks noGrp="1"/>
          </p:cNvSpPr>
          <p:nvPr>
            <p:ph type="title"/>
          </p:nvPr>
        </p:nvSpPr>
        <p:spPr/>
        <p:txBody>
          <a:bodyPr/>
          <a:lstStyle/>
          <a:p>
            <a:r>
              <a:rPr lang="en-US"/>
              <a:t>Eigene Beiträge (Postings) + Reactions - 7 of 23</a:t>
            </a:r>
          </a:p>
        </p:txBody>
      </p:sp>
      <p:graphicFrame>
        <p:nvGraphicFramePr>
          <p:cNvPr id="5" name="Table Placeholder 4">
            <a:extLst>
              <a:ext uri="{FF2B5EF4-FFF2-40B4-BE49-F238E27FC236}">
                <a16:creationId xmlns:a16="http://schemas.microsoft.com/office/drawing/2014/main" id="{4691F6EB-E6C9-45CD-A948-8D52D1DD8928}"/>
              </a:ext>
            </a:extLst>
          </p:cNvPr>
          <p:cNvGraphicFramePr>
            <a:graphicFrameLocks noGrp="1"/>
          </p:cNvGraphicFramePr>
          <p:nvPr>
            <p:ph type="tbl" sz="quarter" idx="13"/>
            <p:extLst>
              <p:ext uri="{D42A27DB-BD31-4B8C-83A1-F6EECF244321}">
                <p14:modId xmlns:p14="http://schemas.microsoft.com/office/powerpoint/2010/main" val="3148446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99280014"/>
                    </a:ext>
                  </a:extLst>
                </a:gridCol>
                <a:gridCol w="822960">
                  <a:extLst>
                    <a:ext uri="{9D8B030D-6E8A-4147-A177-3AD203B41FA5}">
                      <a16:colId xmlns:a16="http://schemas.microsoft.com/office/drawing/2014/main" val="4290567197"/>
                    </a:ext>
                  </a:extLst>
                </a:gridCol>
                <a:gridCol w="822960">
                  <a:extLst>
                    <a:ext uri="{9D8B030D-6E8A-4147-A177-3AD203B41FA5}">
                      <a16:colId xmlns:a16="http://schemas.microsoft.com/office/drawing/2014/main" val="998279097"/>
                    </a:ext>
                  </a:extLst>
                </a:gridCol>
                <a:gridCol w="822960">
                  <a:extLst>
                    <a:ext uri="{9D8B030D-6E8A-4147-A177-3AD203B41FA5}">
                      <a16:colId xmlns:a16="http://schemas.microsoft.com/office/drawing/2014/main" val="585598681"/>
                    </a:ext>
                  </a:extLst>
                </a:gridCol>
                <a:gridCol w="822960">
                  <a:extLst>
                    <a:ext uri="{9D8B030D-6E8A-4147-A177-3AD203B41FA5}">
                      <a16:colId xmlns:a16="http://schemas.microsoft.com/office/drawing/2014/main" val="1200454985"/>
                    </a:ext>
                  </a:extLst>
                </a:gridCol>
                <a:gridCol w="822960">
                  <a:extLst>
                    <a:ext uri="{9D8B030D-6E8A-4147-A177-3AD203B41FA5}">
                      <a16:colId xmlns:a16="http://schemas.microsoft.com/office/drawing/2014/main" val="3326852478"/>
                    </a:ext>
                  </a:extLst>
                </a:gridCol>
                <a:gridCol w="822960">
                  <a:extLst>
                    <a:ext uri="{9D8B030D-6E8A-4147-A177-3AD203B41FA5}">
                      <a16:colId xmlns:a16="http://schemas.microsoft.com/office/drawing/2014/main" val="2246209357"/>
                    </a:ext>
                  </a:extLst>
                </a:gridCol>
                <a:gridCol w="822960">
                  <a:extLst>
                    <a:ext uri="{9D8B030D-6E8A-4147-A177-3AD203B41FA5}">
                      <a16:colId xmlns:a16="http://schemas.microsoft.com/office/drawing/2014/main" val="4233976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72549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- 2018-03-25 11:00:00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GÜSSING
BMW 220d xDrive Active Tourer Luxury Line Automatik
Erstzulassung: 11/2014
Kilometer: 57.001
Ausstattungshighlights:
❎ Österreich Plus Paket
❎ Panorama-Glasdach
❎ Anhängevorrichtung
❎ Rückfahrkamera
❎ Driving Assistant Plus
❎ Business Paket Plus uvm.
🔝-Aktionspreis: € 27.990,--
Der Allradler steht ab sofort für Probefahrten und zur Besichtigung bereit. Verkaufsberater Fritz Unger informiert Sie gerne unter 0664/2068847 oder weitere Fahrzeugdetails hier 
▶️ https://goo.gl/L3Cv28
#AutoDoczekal #MeinHändlerMeineWerkstatt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35339944"/>
                  </a:ext>
                </a:extLst>
              </a:tr>
            </a:tbl>
          </a:graphicData>
        </a:graphic>
      </p:graphicFrame>
      <p:sp>
        <p:nvSpPr>
          <p:cNvPr id="4" name="Text Placeholder 3">
            <a:extLst>
              <a:ext uri="{FF2B5EF4-FFF2-40B4-BE49-F238E27FC236}">
                <a16:creationId xmlns:a16="http://schemas.microsoft.com/office/drawing/2014/main" id="{7B9400D6-2888-4824-9F5D-05F97F6DFE6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545546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A1DA8-1BF5-46B5-BE6E-D33A391B0C54}"/>
              </a:ext>
            </a:extLst>
          </p:cNvPr>
          <p:cNvSpPr>
            <a:spLocks noGrp="1"/>
          </p:cNvSpPr>
          <p:nvPr>
            <p:ph type="title"/>
          </p:nvPr>
        </p:nvSpPr>
        <p:spPr/>
        <p:txBody>
          <a:bodyPr/>
          <a:lstStyle/>
          <a:p>
            <a:r>
              <a:rPr lang="en-US"/>
              <a:t>Eigene Beiträge (Postings) + Reactions - 8 of 23</a:t>
            </a:r>
          </a:p>
        </p:txBody>
      </p:sp>
      <p:graphicFrame>
        <p:nvGraphicFramePr>
          <p:cNvPr id="5" name="Table Placeholder 4">
            <a:extLst>
              <a:ext uri="{FF2B5EF4-FFF2-40B4-BE49-F238E27FC236}">
                <a16:creationId xmlns:a16="http://schemas.microsoft.com/office/drawing/2014/main" id="{43951590-8E35-4435-8A0A-F633651CAD08}"/>
              </a:ext>
            </a:extLst>
          </p:cNvPr>
          <p:cNvGraphicFramePr>
            <a:graphicFrameLocks noGrp="1"/>
          </p:cNvGraphicFramePr>
          <p:nvPr>
            <p:ph type="tbl" sz="quarter" idx="13"/>
            <p:extLst>
              <p:ext uri="{D42A27DB-BD31-4B8C-83A1-F6EECF244321}">
                <p14:modId xmlns:p14="http://schemas.microsoft.com/office/powerpoint/2010/main" val="380215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9264375"/>
                    </a:ext>
                  </a:extLst>
                </a:gridCol>
                <a:gridCol w="822960">
                  <a:extLst>
                    <a:ext uri="{9D8B030D-6E8A-4147-A177-3AD203B41FA5}">
                      <a16:colId xmlns:a16="http://schemas.microsoft.com/office/drawing/2014/main" val="3442073633"/>
                    </a:ext>
                  </a:extLst>
                </a:gridCol>
                <a:gridCol w="822960">
                  <a:extLst>
                    <a:ext uri="{9D8B030D-6E8A-4147-A177-3AD203B41FA5}">
                      <a16:colId xmlns:a16="http://schemas.microsoft.com/office/drawing/2014/main" val="1324223764"/>
                    </a:ext>
                  </a:extLst>
                </a:gridCol>
                <a:gridCol w="822960">
                  <a:extLst>
                    <a:ext uri="{9D8B030D-6E8A-4147-A177-3AD203B41FA5}">
                      <a16:colId xmlns:a16="http://schemas.microsoft.com/office/drawing/2014/main" val="685215909"/>
                    </a:ext>
                  </a:extLst>
                </a:gridCol>
                <a:gridCol w="822960">
                  <a:extLst>
                    <a:ext uri="{9D8B030D-6E8A-4147-A177-3AD203B41FA5}">
                      <a16:colId xmlns:a16="http://schemas.microsoft.com/office/drawing/2014/main" val="4110176829"/>
                    </a:ext>
                  </a:extLst>
                </a:gridCol>
                <a:gridCol w="822960">
                  <a:extLst>
                    <a:ext uri="{9D8B030D-6E8A-4147-A177-3AD203B41FA5}">
                      <a16:colId xmlns:a16="http://schemas.microsoft.com/office/drawing/2014/main" val="3718731819"/>
                    </a:ext>
                  </a:extLst>
                </a:gridCol>
                <a:gridCol w="822960">
                  <a:extLst>
                    <a:ext uri="{9D8B030D-6E8A-4147-A177-3AD203B41FA5}">
                      <a16:colId xmlns:a16="http://schemas.microsoft.com/office/drawing/2014/main" val="3201985948"/>
                    </a:ext>
                  </a:extLst>
                </a:gridCol>
                <a:gridCol w="822960">
                  <a:extLst>
                    <a:ext uri="{9D8B030D-6E8A-4147-A177-3AD203B41FA5}">
                      <a16:colId xmlns:a16="http://schemas.microsoft.com/office/drawing/2014/main" val="842027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5422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- 2018-03-24 09:19:52</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Corsa VAN, 95PS Diesel, Farbe weiß, mit Klimaanlage und Bluetooth-Radio, uvm.
EZ: 5/2017
KM: 18.480
🔝-Aktionspreis: 10.990,-- (MWSt. ausweisbar)
Unser Verkaufsberater Robert Weinhofer informiert Sie gerne unter 0664/1569990 oder r.weinhofer@auto-doczekal.at‼️
Nähere Fahrzeuginfos hier ▶️ https://goo.gl/rKAWru
#AutoDoczekal #MeinHändlerMeineWerkstatt #Opel #CorsaVAN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05876447"/>
                  </a:ext>
                </a:extLst>
              </a:tr>
            </a:tbl>
          </a:graphicData>
        </a:graphic>
      </p:graphicFrame>
      <p:sp>
        <p:nvSpPr>
          <p:cNvPr id="4" name="Text Placeholder 3">
            <a:extLst>
              <a:ext uri="{FF2B5EF4-FFF2-40B4-BE49-F238E27FC236}">
                <a16:creationId xmlns:a16="http://schemas.microsoft.com/office/drawing/2014/main" id="{870213C0-E5B4-45BC-8E57-7FEBDD82A74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28034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D5E2E-DFEF-450C-A92D-9C2A957599B9}"/>
              </a:ext>
            </a:extLst>
          </p:cNvPr>
          <p:cNvSpPr>
            <a:spLocks noGrp="1"/>
          </p:cNvSpPr>
          <p:nvPr>
            <p:ph type="title"/>
          </p:nvPr>
        </p:nvSpPr>
        <p:spPr/>
        <p:txBody>
          <a:bodyPr/>
          <a:lstStyle/>
          <a:p>
            <a:r>
              <a:rPr lang="en-US"/>
              <a:t>Eigene Beiträge (Postings) + Reactions - 9 of 23</a:t>
            </a:r>
          </a:p>
        </p:txBody>
      </p:sp>
      <p:graphicFrame>
        <p:nvGraphicFramePr>
          <p:cNvPr id="5" name="Table Placeholder 4">
            <a:extLst>
              <a:ext uri="{FF2B5EF4-FFF2-40B4-BE49-F238E27FC236}">
                <a16:creationId xmlns:a16="http://schemas.microsoft.com/office/drawing/2014/main" id="{8C426BFE-67D2-46B5-8B9B-97492085C944}"/>
              </a:ext>
            </a:extLst>
          </p:cNvPr>
          <p:cNvGraphicFramePr>
            <a:graphicFrameLocks noGrp="1"/>
          </p:cNvGraphicFramePr>
          <p:nvPr>
            <p:ph type="tbl" sz="quarter" idx="13"/>
            <p:extLst>
              <p:ext uri="{D42A27DB-BD31-4B8C-83A1-F6EECF244321}">
                <p14:modId xmlns:p14="http://schemas.microsoft.com/office/powerpoint/2010/main" val="2153222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30689594"/>
                    </a:ext>
                  </a:extLst>
                </a:gridCol>
                <a:gridCol w="822960">
                  <a:extLst>
                    <a:ext uri="{9D8B030D-6E8A-4147-A177-3AD203B41FA5}">
                      <a16:colId xmlns:a16="http://schemas.microsoft.com/office/drawing/2014/main" val="3560206901"/>
                    </a:ext>
                  </a:extLst>
                </a:gridCol>
                <a:gridCol w="822960">
                  <a:extLst>
                    <a:ext uri="{9D8B030D-6E8A-4147-A177-3AD203B41FA5}">
                      <a16:colId xmlns:a16="http://schemas.microsoft.com/office/drawing/2014/main" val="1980921416"/>
                    </a:ext>
                  </a:extLst>
                </a:gridCol>
                <a:gridCol w="822960">
                  <a:extLst>
                    <a:ext uri="{9D8B030D-6E8A-4147-A177-3AD203B41FA5}">
                      <a16:colId xmlns:a16="http://schemas.microsoft.com/office/drawing/2014/main" val="1659003917"/>
                    </a:ext>
                  </a:extLst>
                </a:gridCol>
                <a:gridCol w="822960">
                  <a:extLst>
                    <a:ext uri="{9D8B030D-6E8A-4147-A177-3AD203B41FA5}">
                      <a16:colId xmlns:a16="http://schemas.microsoft.com/office/drawing/2014/main" val="2168118151"/>
                    </a:ext>
                  </a:extLst>
                </a:gridCol>
                <a:gridCol w="822960">
                  <a:extLst>
                    <a:ext uri="{9D8B030D-6E8A-4147-A177-3AD203B41FA5}">
                      <a16:colId xmlns:a16="http://schemas.microsoft.com/office/drawing/2014/main" val="3004102853"/>
                    </a:ext>
                  </a:extLst>
                </a:gridCol>
                <a:gridCol w="822960">
                  <a:extLst>
                    <a:ext uri="{9D8B030D-6E8A-4147-A177-3AD203B41FA5}">
                      <a16:colId xmlns:a16="http://schemas.microsoft.com/office/drawing/2014/main" val="234779615"/>
                    </a:ext>
                  </a:extLst>
                </a:gridCol>
                <a:gridCol w="822960">
                  <a:extLst>
                    <a:ext uri="{9D8B030D-6E8A-4147-A177-3AD203B41FA5}">
                      <a16:colId xmlns:a16="http://schemas.microsoft.com/office/drawing/2014/main" val="1977224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3939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- 2018-03-23 13:02:10</a:t>
                      </a:r>
                      <a:r>
                        <a:rPr kumimoji="0" lang="de-DE" sz="1000" b="0" i="0" u="none" strike="noStrike" kern="1200" cap="none" spc="0" normalizeH="0" baseline="0" noProof="0">
                          <a:ln>
                            <a:noFill/>
                          </a:ln>
                          <a:solidFill>
                            <a:prstClr val="black"/>
                          </a:solidFill>
                          <a:effectLst/>
                          <a:uLnTx/>
                          <a:uFillTx/>
                          <a:latin typeface="+mn-lt"/>
                          <a:ea typeface="+mn-ea"/>
                          <a:cs typeface="+mn-cs"/>
                        </a:rPr>
                        <a:t>
Verkaufsberater Robert Weinhofer bedankt sich recht ❤️-lich bei Familie Bierbamer aus Lanzenkirchen für den Kauf eines neuen Opel Crossland X Innovation 130PS inkl. neuestem LED-Licht in der wunderschönen Außenfarbe schneeweiß mit schwarzem Dach.
Das gesamte Auto Doczekal Team wünscht Familie Bierbamer viel Freude mit dem neuen SUV und sagt DANKE für ca. 25 Jahre Treue zu unserem Unternehmen‼️
#AutoDoczekal #MeinHändlerMeineWerkstatt #Opel #CrosslandX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5856303"/>
                  </a:ext>
                </a:extLst>
              </a:tr>
            </a:tbl>
          </a:graphicData>
        </a:graphic>
      </p:graphicFrame>
      <p:sp>
        <p:nvSpPr>
          <p:cNvPr id="4" name="Text Placeholder 3">
            <a:extLst>
              <a:ext uri="{FF2B5EF4-FFF2-40B4-BE49-F238E27FC236}">
                <a16:creationId xmlns:a16="http://schemas.microsoft.com/office/drawing/2014/main" id="{04CF271E-6E2C-4044-ACA3-FF17251435E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079136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A18D-BD7D-4746-BD7A-3DD45852979C}"/>
              </a:ext>
            </a:extLst>
          </p:cNvPr>
          <p:cNvSpPr>
            <a:spLocks noGrp="1"/>
          </p:cNvSpPr>
          <p:nvPr>
            <p:ph type="title"/>
          </p:nvPr>
        </p:nvSpPr>
        <p:spPr/>
        <p:txBody>
          <a:bodyPr/>
          <a:lstStyle/>
          <a:p>
            <a:r>
              <a:rPr lang="en-US"/>
              <a:t>Eigene Beiträge (Postings) + Reactions - 10 of 23</a:t>
            </a:r>
          </a:p>
        </p:txBody>
      </p:sp>
      <p:graphicFrame>
        <p:nvGraphicFramePr>
          <p:cNvPr id="5" name="Table Placeholder 4">
            <a:extLst>
              <a:ext uri="{FF2B5EF4-FFF2-40B4-BE49-F238E27FC236}">
                <a16:creationId xmlns:a16="http://schemas.microsoft.com/office/drawing/2014/main" id="{ED9E2125-DDD2-4CC4-BA88-20007B1728AC}"/>
              </a:ext>
            </a:extLst>
          </p:cNvPr>
          <p:cNvGraphicFramePr>
            <a:graphicFrameLocks noGrp="1"/>
          </p:cNvGraphicFramePr>
          <p:nvPr>
            <p:ph type="tbl" sz="quarter" idx="13"/>
            <p:extLst>
              <p:ext uri="{D42A27DB-BD31-4B8C-83A1-F6EECF244321}">
                <p14:modId xmlns:p14="http://schemas.microsoft.com/office/powerpoint/2010/main" val="2743305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7973716"/>
                    </a:ext>
                  </a:extLst>
                </a:gridCol>
                <a:gridCol w="822960">
                  <a:extLst>
                    <a:ext uri="{9D8B030D-6E8A-4147-A177-3AD203B41FA5}">
                      <a16:colId xmlns:a16="http://schemas.microsoft.com/office/drawing/2014/main" val="157947622"/>
                    </a:ext>
                  </a:extLst>
                </a:gridCol>
                <a:gridCol w="822960">
                  <a:extLst>
                    <a:ext uri="{9D8B030D-6E8A-4147-A177-3AD203B41FA5}">
                      <a16:colId xmlns:a16="http://schemas.microsoft.com/office/drawing/2014/main" val="2672081181"/>
                    </a:ext>
                  </a:extLst>
                </a:gridCol>
                <a:gridCol w="822960">
                  <a:extLst>
                    <a:ext uri="{9D8B030D-6E8A-4147-A177-3AD203B41FA5}">
                      <a16:colId xmlns:a16="http://schemas.microsoft.com/office/drawing/2014/main" val="2942754156"/>
                    </a:ext>
                  </a:extLst>
                </a:gridCol>
                <a:gridCol w="822960">
                  <a:extLst>
                    <a:ext uri="{9D8B030D-6E8A-4147-A177-3AD203B41FA5}">
                      <a16:colId xmlns:a16="http://schemas.microsoft.com/office/drawing/2014/main" val="4290552968"/>
                    </a:ext>
                  </a:extLst>
                </a:gridCol>
                <a:gridCol w="822960">
                  <a:extLst>
                    <a:ext uri="{9D8B030D-6E8A-4147-A177-3AD203B41FA5}">
                      <a16:colId xmlns:a16="http://schemas.microsoft.com/office/drawing/2014/main" val="1126680936"/>
                    </a:ext>
                  </a:extLst>
                </a:gridCol>
                <a:gridCol w="822960">
                  <a:extLst>
                    <a:ext uri="{9D8B030D-6E8A-4147-A177-3AD203B41FA5}">
                      <a16:colId xmlns:a16="http://schemas.microsoft.com/office/drawing/2014/main" val="2235563678"/>
                    </a:ext>
                  </a:extLst>
                </a:gridCol>
                <a:gridCol w="822960">
                  <a:extLst>
                    <a:ext uri="{9D8B030D-6E8A-4147-A177-3AD203B41FA5}">
                      <a16:colId xmlns:a16="http://schemas.microsoft.com/office/drawing/2014/main" val="4123472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6683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- 2018-03-22 20:10:00</a:t>
                      </a:r>
                      <a:r>
                        <a:rPr kumimoji="0" lang="en-US" sz="1000" b="0" i="0" u="none" strike="noStrike" kern="1200" cap="none" spc="0" normalizeH="0" baseline="0" noProof="0">
                          <a:ln>
                            <a:noFill/>
                          </a:ln>
                          <a:solidFill>
                            <a:prstClr val="black"/>
                          </a:solidFill>
                          <a:effectLst/>
                          <a:uLnTx/>
                          <a:uFillTx/>
                          <a:latin typeface="+mn-lt"/>
                          <a:ea typeface="+mn-ea"/>
                          <a:cs typeface="+mn-cs"/>
                        </a:rPr>
                        <a:t>
Geschäftsführer Markus Doczekal übergibt unserem langjährigen Kunden Alfred Frisch einen neuen Jungwagen Opel Astra SportsTourer Sport in der schönen Außenfarbe azurblau.
Wir wünschen Herrn Frisch viel Freude, jede Menge Fahrspaß und vor allem sichere Fahrten‼️
#AutoDoczekal #MeinHändlerMeineWerkstatt #Opel #Astra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7125153"/>
                  </a:ext>
                </a:extLst>
              </a:tr>
            </a:tbl>
          </a:graphicData>
        </a:graphic>
      </p:graphicFrame>
      <p:sp>
        <p:nvSpPr>
          <p:cNvPr id="4" name="Text Placeholder 3">
            <a:extLst>
              <a:ext uri="{FF2B5EF4-FFF2-40B4-BE49-F238E27FC236}">
                <a16:creationId xmlns:a16="http://schemas.microsoft.com/office/drawing/2014/main" id="{8B219431-9742-4AD9-8300-0D792657A0C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6164026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3AF12-D49A-4E3D-9E6A-B1C3CF6CD571}"/>
              </a:ext>
            </a:extLst>
          </p:cNvPr>
          <p:cNvSpPr>
            <a:spLocks noGrp="1"/>
          </p:cNvSpPr>
          <p:nvPr>
            <p:ph type="title"/>
          </p:nvPr>
        </p:nvSpPr>
        <p:spPr/>
        <p:txBody>
          <a:bodyPr/>
          <a:lstStyle/>
          <a:p>
            <a:r>
              <a:rPr lang="en-US"/>
              <a:t>Eigene Beiträge (Postings) + Reactions - 11 of 23</a:t>
            </a:r>
          </a:p>
        </p:txBody>
      </p:sp>
      <p:graphicFrame>
        <p:nvGraphicFramePr>
          <p:cNvPr id="5" name="Table Placeholder 4">
            <a:extLst>
              <a:ext uri="{FF2B5EF4-FFF2-40B4-BE49-F238E27FC236}">
                <a16:creationId xmlns:a16="http://schemas.microsoft.com/office/drawing/2014/main" id="{106C976D-E232-449C-A2C7-14C8F73E955F}"/>
              </a:ext>
            </a:extLst>
          </p:cNvPr>
          <p:cNvGraphicFramePr>
            <a:graphicFrameLocks noGrp="1"/>
          </p:cNvGraphicFramePr>
          <p:nvPr>
            <p:ph type="tbl" sz="quarter" idx="13"/>
            <p:extLst>
              <p:ext uri="{D42A27DB-BD31-4B8C-83A1-F6EECF244321}">
                <p14:modId xmlns:p14="http://schemas.microsoft.com/office/powerpoint/2010/main" val="2188736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88789521"/>
                    </a:ext>
                  </a:extLst>
                </a:gridCol>
                <a:gridCol w="822960">
                  <a:extLst>
                    <a:ext uri="{9D8B030D-6E8A-4147-A177-3AD203B41FA5}">
                      <a16:colId xmlns:a16="http://schemas.microsoft.com/office/drawing/2014/main" val="4120446473"/>
                    </a:ext>
                  </a:extLst>
                </a:gridCol>
                <a:gridCol w="822960">
                  <a:extLst>
                    <a:ext uri="{9D8B030D-6E8A-4147-A177-3AD203B41FA5}">
                      <a16:colId xmlns:a16="http://schemas.microsoft.com/office/drawing/2014/main" val="1292982400"/>
                    </a:ext>
                  </a:extLst>
                </a:gridCol>
                <a:gridCol w="822960">
                  <a:extLst>
                    <a:ext uri="{9D8B030D-6E8A-4147-A177-3AD203B41FA5}">
                      <a16:colId xmlns:a16="http://schemas.microsoft.com/office/drawing/2014/main" val="2791632774"/>
                    </a:ext>
                  </a:extLst>
                </a:gridCol>
                <a:gridCol w="822960">
                  <a:extLst>
                    <a:ext uri="{9D8B030D-6E8A-4147-A177-3AD203B41FA5}">
                      <a16:colId xmlns:a16="http://schemas.microsoft.com/office/drawing/2014/main" val="4011986623"/>
                    </a:ext>
                  </a:extLst>
                </a:gridCol>
                <a:gridCol w="822960">
                  <a:extLst>
                    <a:ext uri="{9D8B030D-6E8A-4147-A177-3AD203B41FA5}">
                      <a16:colId xmlns:a16="http://schemas.microsoft.com/office/drawing/2014/main" val="2064703941"/>
                    </a:ext>
                  </a:extLst>
                </a:gridCol>
                <a:gridCol w="822960">
                  <a:extLst>
                    <a:ext uri="{9D8B030D-6E8A-4147-A177-3AD203B41FA5}">
                      <a16:colId xmlns:a16="http://schemas.microsoft.com/office/drawing/2014/main" val="2520920407"/>
                    </a:ext>
                  </a:extLst>
                </a:gridCol>
                <a:gridCol w="822960">
                  <a:extLst>
                    <a:ext uri="{9D8B030D-6E8A-4147-A177-3AD203B41FA5}">
                      <a16:colId xmlns:a16="http://schemas.microsoft.com/office/drawing/2014/main" val="146844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65042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- 2018-03-22 18:30:00</a:t>
                      </a:r>
                      <a:r>
                        <a:rPr kumimoji="0" lang="de-DE" sz="1000" b="0" i="0" u="none" strike="noStrike" kern="1200" cap="none" spc="0" normalizeH="0" baseline="0" noProof="0">
                          <a:ln>
                            <a:noFill/>
                          </a:ln>
                          <a:solidFill>
                            <a:prstClr val="black"/>
                          </a:solidFill>
                          <a:effectLst/>
                          <a:uLnTx/>
                          <a:uFillTx/>
                          <a:latin typeface="+mn-lt"/>
                          <a:ea typeface="+mn-ea"/>
                          <a:cs typeface="+mn-cs"/>
                        </a:rPr>
                        <a:t>
👉🏻 MOTOMOTION 2018 GEWINNSPIEL 👈🏻
Wir zeigen euch auf der Motomotion Oberwart 2018 wieder die neuesten Modelle von Opel ⚡️und Suzuki ㊗️ Für unsere Facebook-Freunde gibt's aber jetzt mal was zu gewinnen! 😀
🥇 € 50,- Servicegutschein + 2x Motomotion Eintrittskarten
🥈 3x Motomotion Eintrittskarten
🥉 2x Motomotion Eintrittskarten
Wie kannst du gewinnen?
1. Kommentiere mit wem du auf die Motomotion gehst? 💌
2. Like dieses Posting 👍🏻
🍀 Viel Glück 🍀
--------
Die Verlosung steht in keinem Zusammenhang zu Facebook und wird von Facebook nicht unterstützt. Die Gewinner werden nach Ende des Gewinnspiels unter diesem Posting bekannt gegeben. Das Gewinnspiel endet am 4. April 2018 um 12:00 Uhr. Wir wünschen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2288116"/>
                  </a:ext>
                </a:extLst>
              </a:tr>
            </a:tbl>
          </a:graphicData>
        </a:graphic>
      </p:graphicFrame>
      <p:sp>
        <p:nvSpPr>
          <p:cNvPr id="4" name="Text Placeholder 3">
            <a:extLst>
              <a:ext uri="{FF2B5EF4-FFF2-40B4-BE49-F238E27FC236}">
                <a16:creationId xmlns:a16="http://schemas.microsoft.com/office/drawing/2014/main" id="{9F399473-5D38-468E-99AC-49979EF5E7A9}"/>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598318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DFB5B-155B-44B5-99F0-CB79F618A911}"/>
              </a:ext>
            </a:extLst>
          </p:cNvPr>
          <p:cNvSpPr>
            <a:spLocks noGrp="1"/>
          </p:cNvSpPr>
          <p:nvPr>
            <p:ph type="title"/>
          </p:nvPr>
        </p:nvSpPr>
        <p:spPr/>
        <p:txBody>
          <a:bodyPr/>
          <a:lstStyle/>
          <a:p>
            <a:r>
              <a:rPr lang="en-US"/>
              <a:t>Eigene Beiträge (Postings) + Reactions - 12 of 23</a:t>
            </a:r>
          </a:p>
        </p:txBody>
      </p:sp>
      <p:graphicFrame>
        <p:nvGraphicFramePr>
          <p:cNvPr id="5" name="Table Placeholder 4">
            <a:extLst>
              <a:ext uri="{FF2B5EF4-FFF2-40B4-BE49-F238E27FC236}">
                <a16:creationId xmlns:a16="http://schemas.microsoft.com/office/drawing/2014/main" id="{C47B9A04-A40A-43CB-8889-0172F4A825C6}"/>
              </a:ext>
            </a:extLst>
          </p:cNvPr>
          <p:cNvGraphicFramePr>
            <a:graphicFrameLocks noGrp="1"/>
          </p:cNvGraphicFramePr>
          <p:nvPr>
            <p:ph type="tbl" sz="quarter" idx="13"/>
            <p:extLst>
              <p:ext uri="{D42A27DB-BD31-4B8C-83A1-F6EECF244321}">
                <p14:modId xmlns:p14="http://schemas.microsoft.com/office/powerpoint/2010/main" val="1043736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9135604"/>
                    </a:ext>
                  </a:extLst>
                </a:gridCol>
                <a:gridCol w="822960">
                  <a:extLst>
                    <a:ext uri="{9D8B030D-6E8A-4147-A177-3AD203B41FA5}">
                      <a16:colId xmlns:a16="http://schemas.microsoft.com/office/drawing/2014/main" val="4293349185"/>
                    </a:ext>
                  </a:extLst>
                </a:gridCol>
                <a:gridCol w="822960">
                  <a:extLst>
                    <a:ext uri="{9D8B030D-6E8A-4147-A177-3AD203B41FA5}">
                      <a16:colId xmlns:a16="http://schemas.microsoft.com/office/drawing/2014/main" val="1951621390"/>
                    </a:ext>
                  </a:extLst>
                </a:gridCol>
                <a:gridCol w="822960">
                  <a:extLst>
                    <a:ext uri="{9D8B030D-6E8A-4147-A177-3AD203B41FA5}">
                      <a16:colId xmlns:a16="http://schemas.microsoft.com/office/drawing/2014/main" val="4017763163"/>
                    </a:ext>
                  </a:extLst>
                </a:gridCol>
                <a:gridCol w="822960">
                  <a:extLst>
                    <a:ext uri="{9D8B030D-6E8A-4147-A177-3AD203B41FA5}">
                      <a16:colId xmlns:a16="http://schemas.microsoft.com/office/drawing/2014/main" val="1519773415"/>
                    </a:ext>
                  </a:extLst>
                </a:gridCol>
                <a:gridCol w="822960">
                  <a:extLst>
                    <a:ext uri="{9D8B030D-6E8A-4147-A177-3AD203B41FA5}">
                      <a16:colId xmlns:a16="http://schemas.microsoft.com/office/drawing/2014/main" val="2158081652"/>
                    </a:ext>
                  </a:extLst>
                </a:gridCol>
                <a:gridCol w="822960">
                  <a:extLst>
                    <a:ext uri="{9D8B030D-6E8A-4147-A177-3AD203B41FA5}">
                      <a16:colId xmlns:a16="http://schemas.microsoft.com/office/drawing/2014/main" val="1493354987"/>
                    </a:ext>
                  </a:extLst>
                </a:gridCol>
                <a:gridCol w="822960">
                  <a:extLst>
                    <a:ext uri="{9D8B030D-6E8A-4147-A177-3AD203B41FA5}">
                      <a16:colId xmlns:a16="http://schemas.microsoft.com/office/drawing/2014/main" val="3606187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69373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- 2018-03-22 16:03:51</a:t>
                      </a:r>
                      <a:r>
                        <a:rPr kumimoji="0" lang="de-DE" sz="1000" b="0" i="0" u="none" strike="noStrike" kern="1200" cap="none" spc="0" normalizeH="0" baseline="0" noProof="0">
                          <a:ln>
                            <a:noFill/>
                          </a:ln>
                          <a:solidFill>
                            <a:prstClr val="black"/>
                          </a:solidFill>
                          <a:effectLst/>
                          <a:uLnTx/>
                          <a:uFillTx/>
                          <a:latin typeface="+mn-lt"/>
                          <a:ea typeface="+mn-ea"/>
                          <a:cs typeface="+mn-cs"/>
                        </a:rPr>
                        <a:t>
👉 Jetzt schon an das Sommerräder-Wechseln denken und einen Termin in unseren Werkstätten vereinbaren:
❎ Güssing 03322/421280
❎ Oberwart 03352/323770
❎ St. Johann/H. 03332/665800
SICHERN SIE SICH JETZT ZUSÄTZLICH DEN FRÜHBUCHERBONUS VON 10% AUF ALLE REIFEN-AKTIONSPREISE‼️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58587839"/>
                  </a:ext>
                </a:extLst>
              </a:tr>
            </a:tbl>
          </a:graphicData>
        </a:graphic>
      </p:graphicFrame>
      <p:sp>
        <p:nvSpPr>
          <p:cNvPr id="4" name="Text Placeholder 3">
            <a:extLst>
              <a:ext uri="{FF2B5EF4-FFF2-40B4-BE49-F238E27FC236}">
                <a16:creationId xmlns:a16="http://schemas.microsoft.com/office/drawing/2014/main" id="{053F7B86-F9D9-41E6-B1AF-9C68CCEF150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930463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9BBE4-C4C2-415A-8553-7ED20DC771D3}"/>
              </a:ext>
            </a:extLst>
          </p:cNvPr>
          <p:cNvSpPr>
            <a:spLocks noGrp="1"/>
          </p:cNvSpPr>
          <p:nvPr>
            <p:ph type="title"/>
          </p:nvPr>
        </p:nvSpPr>
        <p:spPr/>
        <p:txBody>
          <a:bodyPr/>
          <a:lstStyle/>
          <a:p>
            <a:r>
              <a:rPr lang="en-US"/>
              <a:t>Eigene Beiträge (Postings) + Reactions - 13 of 23</a:t>
            </a:r>
          </a:p>
        </p:txBody>
      </p:sp>
      <p:graphicFrame>
        <p:nvGraphicFramePr>
          <p:cNvPr id="5" name="Table Placeholder 4">
            <a:extLst>
              <a:ext uri="{FF2B5EF4-FFF2-40B4-BE49-F238E27FC236}">
                <a16:creationId xmlns:a16="http://schemas.microsoft.com/office/drawing/2014/main" id="{B029AD80-EC45-41CA-A3FC-213CC8E914C0}"/>
              </a:ext>
            </a:extLst>
          </p:cNvPr>
          <p:cNvGraphicFramePr>
            <a:graphicFrameLocks noGrp="1"/>
          </p:cNvGraphicFramePr>
          <p:nvPr>
            <p:ph type="tbl" sz="quarter" idx="13"/>
            <p:extLst>
              <p:ext uri="{D42A27DB-BD31-4B8C-83A1-F6EECF244321}">
                <p14:modId xmlns:p14="http://schemas.microsoft.com/office/powerpoint/2010/main" val="50078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974113"/>
                    </a:ext>
                  </a:extLst>
                </a:gridCol>
                <a:gridCol w="822960">
                  <a:extLst>
                    <a:ext uri="{9D8B030D-6E8A-4147-A177-3AD203B41FA5}">
                      <a16:colId xmlns:a16="http://schemas.microsoft.com/office/drawing/2014/main" val="2146480875"/>
                    </a:ext>
                  </a:extLst>
                </a:gridCol>
                <a:gridCol w="822960">
                  <a:extLst>
                    <a:ext uri="{9D8B030D-6E8A-4147-A177-3AD203B41FA5}">
                      <a16:colId xmlns:a16="http://schemas.microsoft.com/office/drawing/2014/main" val="712848596"/>
                    </a:ext>
                  </a:extLst>
                </a:gridCol>
                <a:gridCol w="822960">
                  <a:extLst>
                    <a:ext uri="{9D8B030D-6E8A-4147-A177-3AD203B41FA5}">
                      <a16:colId xmlns:a16="http://schemas.microsoft.com/office/drawing/2014/main" val="2692698180"/>
                    </a:ext>
                  </a:extLst>
                </a:gridCol>
                <a:gridCol w="822960">
                  <a:extLst>
                    <a:ext uri="{9D8B030D-6E8A-4147-A177-3AD203B41FA5}">
                      <a16:colId xmlns:a16="http://schemas.microsoft.com/office/drawing/2014/main" val="3696196159"/>
                    </a:ext>
                  </a:extLst>
                </a:gridCol>
                <a:gridCol w="822960">
                  <a:extLst>
                    <a:ext uri="{9D8B030D-6E8A-4147-A177-3AD203B41FA5}">
                      <a16:colId xmlns:a16="http://schemas.microsoft.com/office/drawing/2014/main" val="1030081021"/>
                    </a:ext>
                  </a:extLst>
                </a:gridCol>
                <a:gridCol w="822960">
                  <a:extLst>
                    <a:ext uri="{9D8B030D-6E8A-4147-A177-3AD203B41FA5}">
                      <a16:colId xmlns:a16="http://schemas.microsoft.com/office/drawing/2014/main" val="2139956927"/>
                    </a:ext>
                  </a:extLst>
                </a:gridCol>
                <a:gridCol w="822960">
                  <a:extLst>
                    <a:ext uri="{9D8B030D-6E8A-4147-A177-3AD203B41FA5}">
                      <a16:colId xmlns:a16="http://schemas.microsoft.com/office/drawing/2014/main" val="281139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82799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- 2018-03-22 06:30:00</a:t>
                      </a:r>
                      <a:r>
                        <a:rPr kumimoji="0" lang="en-US" sz="1000" b="0" i="0" u="none" strike="noStrike" kern="1200" cap="none" spc="0" normalizeH="0" baseline="0" noProof="0">
                          <a:ln>
                            <a:noFill/>
                          </a:ln>
                          <a:solidFill>
                            <a:prstClr val="black"/>
                          </a:solidFill>
                          <a:effectLst/>
                          <a:uLnTx/>
                          <a:uFillTx/>
                          <a:latin typeface="+mn-lt"/>
                          <a:ea typeface="+mn-ea"/>
                          <a:cs typeface="+mn-cs"/>
                        </a:rPr>
                        <a:t>
Frau Albina Avdijay aus Wimpassing übernimmt von Verkaufsberater Robert Weinhofer einen Jungwagen Opel Astra Edition Diesel 110PS in der wunderschönen Farbe onyx schwarz. 
Wir wünschen unserem neuen Kunden viel Spaß und Freude mit dem sportlichen Flitzer‼️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36473536"/>
                  </a:ext>
                </a:extLst>
              </a:tr>
            </a:tbl>
          </a:graphicData>
        </a:graphic>
      </p:graphicFrame>
      <p:sp>
        <p:nvSpPr>
          <p:cNvPr id="4" name="Text Placeholder 3">
            <a:extLst>
              <a:ext uri="{FF2B5EF4-FFF2-40B4-BE49-F238E27FC236}">
                <a16:creationId xmlns:a16="http://schemas.microsoft.com/office/drawing/2014/main" id="{3F236082-AD95-4647-B378-6D5ED2285F9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4125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06311-ADAF-445D-A7CA-C96002E94867}"/>
              </a:ext>
            </a:extLst>
          </p:cNvPr>
          <p:cNvSpPr>
            <a:spLocks noGrp="1"/>
          </p:cNvSpPr>
          <p:nvPr>
            <p:ph type="title"/>
          </p:nvPr>
        </p:nvSpPr>
        <p:spPr/>
        <p:txBody>
          <a:bodyPr/>
          <a:lstStyle/>
          <a:p>
            <a:r>
              <a:rPr lang="en-US"/>
              <a:t>Eigene Beiträge (Postings) + Reactions - 14 of 23</a:t>
            </a:r>
          </a:p>
        </p:txBody>
      </p:sp>
      <p:graphicFrame>
        <p:nvGraphicFramePr>
          <p:cNvPr id="5" name="Table Placeholder 4">
            <a:extLst>
              <a:ext uri="{FF2B5EF4-FFF2-40B4-BE49-F238E27FC236}">
                <a16:creationId xmlns:a16="http://schemas.microsoft.com/office/drawing/2014/main" id="{E580CA9C-10F1-4D1E-994C-818F2BEFE32A}"/>
              </a:ext>
            </a:extLst>
          </p:cNvPr>
          <p:cNvGraphicFramePr>
            <a:graphicFrameLocks noGrp="1"/>
          </p:cNvGraphicFramePr>
          <p:nvPr>
            <p:ph type="tbl" sz="quarter" idx="13"/>
            <p:extLst>
              <p:ext uri="{D42A27DB-BD31-4B8C-83A1-F6EECF244321}">
                <p14:modId xmlns:p14="http://schemas.microsoft.com/office/powerpoint/2010/main" val="1029797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01590351"/>
                    </a:ext>
                  </a:extLst>
                </a:gridCol>
                <a:gridCol w="822960">
                  <a:extLst>
                    <a:ext uri="{9D8B030D-6E8A-4147-A177-3AD203B41FA5}">
                      <a16:colId xmlns:a16="http://schemas.microsoft.com/office/drawing/2014/main" val="1630227110"/>
                    </a:ext>
                  </a:extLst>
                </a:gridCol>
                <a:gridCol w="822960">
                  <a:extLst>
                    <a:ext uri="{9D8B030D-6E8A-4147-A177-3AD203B41FA5}">
                      <a16:colId xmlns:a16="http://schemas.microsoft.com/office/drawing/2014/main" val="590253358"/>
                    </a:ext>
                  </a:extLst>
                </a:gridCol>
                <a:gridCol w="822960">
                  <a:extLst>
                    <a:ext uri="{9D8B030D-6E8A-4147-A177-3AD203B41FA5}">
                      <a16:colId xmlns:a16="http://schemas.microsoft.com/office/drawing/2014/main" val="1956190964"/>
                    </a:ext>
                  </a:extLst>
                </a:gridCol>
                <a:gridCol w="822960">
                  <a:extLst>
                    <a:ext uri="{9D8B030D-6E8A-4147-A177-3AD203B41FA5}">
                      <a16:colId xmlns:a16="http://schemas.microsoft.com/office/drawing/2014/main" val="2773286837"/>
                    </a:ext>
                  </a:extLst>
                </a:gridCol>
                <a:gridCol w="822960">
                  <a:extLst>
                    <a:ext uri="{9D8B030D-6E8A-4147-A177-3AD203B41FA5}">
                      <a16:colId xmlns:a16="http://schemas.microsoft.com/office/drawing/2014/main" val="1423031340"/>
                    </a:ext>
                  </a:extLst>
                </a:gridCol>
                <a:gridCol w="822960">
                  <a:extLst>
                    <a:ext uri="{9D8B030D-6E8A-4147-A177-3AD203B41FA5}">
                      <a16:colId xmlns:a16="http://schemas.microsoft.com/office/drawing/2014/main" val="3868545089"/>
                    </a:ext>
                  </a:extLst>
                </a:gridCol>
                <a:gridCol w="822960">
                  <a:extLst>
                    <a:ext uri="{9D8B030D-6E8A-4147-A177-3AD203B41FA5}">
                      <a16:colId xmlns:a16="http://schemas.microsoft.com/office/drawing/2014/main" val="2305891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58304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- 2018-03-21 19:55:00</a:t>
                      </a:r>
                      <a:r>
                        <a:rPr kumimoji="0" lang="en-US" sz="1000" b="0" i="0" u="none" strike="noStrike" kern="1200" cap="none" spc="0" normalizeH="0" baseline="0" noProof="0">
                          <a:ln>
                            <a:noFill/>
                          </a:ln>
                          <a:solidFill>
                            <a:prstClr val="black"/>
                          </a:solidFill>
                          <a:effectLst/>
                          <a:uLnTx/>
                          <a:uFillTx/>
                          <a:latin typeface="+mn-lt"/>
                          <a:ea typeface="+mn-ea"/>
                          <a:cs typeface="+mn-cs"/>
                        </a:rPr>
                        <a:t>
Heute durfte Herr Deckert aus Wien am Standort Oberwart einen topausgestatteten Jungwagen Opel Mokka Edition Allrad von Verkaufsberater Robert Weinhofer übernehmen.
Das gesamte Team von Auto Doczekal Oberwart wünscht unserem Kunden viel Freude und viele unfallfreie Kilometer‼️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452336"/>
                  </a:ext>
                </a:extLst>
              </a:tr>
            </a:tbl>
          </a:graphicData>
        </a:graphic>
      </p:graphicFrame>
      <p:sp>
        <p:nvSpPr>
          <p:cNvPr id="4" name="Text Placeholder 3">
            <a:extLst>
              <a:ext uri="{FF2B5EF4-FFF2-40B4-BE49-F238E27FC236}">
                <a16:creationId xmlns:a16="http://schemas.microsoft.com/office/drawing/2014/main" id="{223C8AFB-49D0-4EB1-A5E2-3BEE93B797D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8767374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09E6E-B5F9-4248-983B-C97B92622D69}"/>
              </a:ext>
            </a:extLst>
          </p:cNvPr>
          <p:cNvSpPr>
            <a:spLocks noGrp="1"/>
          </p:cNvSpPr>
          <p:nvPr>
            <p:ph type="title"/>
          </p:nvPr>
        </p:nvSpPr>
        <p:spPr/>
        <p:txBody>
          <a:bodyPr/>
          <a:lstStyle/>
          <a:p>
            <a:r>
              <a:rPr lang="en-US"/>
              <a:t>Eigene Beiträge (Postings) + Reactions - 15 of 23</a:t>
            </a:r>
          </a:p>
        </p:txBody>
      </p:sp>
      <p:graphicFrame>
        <p:nvGraphicFramePr>
          <p:cNvPr id="5" name="Table Placeholder 4">
            <a:extLst>
              <a:ext uri="{FF2B5EF4-FFF2-40B4-BE49-F238E27FC236}">
                <a16:creationId xmlns:a16="http://schemas.microsoft.com/office/drawing/2014/main" id="{4301C54B-C216-4CE1-8AF8-6FA42E5C4379}"/>
              </a:ext>
            </a:extLst>
          </p:cNvPr>
          <p:cNvGraphicFramePr>
            <a:graphicFrameLocks noGrp="1"/>
          </p:cNvGraphicFramePr>
          <p:nvPr>
            <p:ph type="tbl" sz="quarter" idx="13"/>
            <p:extLst>
              <p:ext uri="{D42A27DB-BD31-4B8C-83A1-F6EECF244321}">
                <p14:modId xmlns:p14="http://schemas.microsoft.com/office/powerpoint/2010/main" val="3877709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2121663"/>
                    </a:ext>
                  </a:extLst>
                </a:gridCol>
                <a:gridCol w="822960">
                  <a:extLst>
                    <a:ext uri="{9D8B030D-6E8A-4147-A177-3AD203B41FA5}">
                      <a16:colId xmlns:a16="http://schemas.microsoft.com/office/drawing/2014/main" val="1762249751"/>
                    </a:ext>
                  </a:extLst>
                </a:gridCol>
                <a:gridCol w="822960">
                  <a:extLst>
                    <a:ext uri="{9D8B030D-6E8A-4147-A177-3AD203B41FA5}">
                      <a16:colId xmlns:a16="http://schemas.microsoft.com/office/drawing/2014/main" val="2365674417"/>
                    </a:ext>
                  </a:extLst>
                </a:gridCol>
                <a:gridCol w="822960">
                  <a:extLst>
                    <a:ext uri="{9D8B030D-6E8A-4147-A177-3AD203B41FA5}">
                      <a16:colId xmlns:a16="http://schemas.microsoft.com/office/drawing/2014/main" val="1957074604"/>
                    </a:ext>
                  </a:extLst>
                </a:gridCol>
                <a:gridCol w="822960">
                  <a:extLst>
                    <a:ext uri="{9D8B030D-6E8A-4147-A177-3AD203B41FA5}">
                      <a16:colId xmlns:a16="http://schemas.microsoft.com/office/drawing/2014/main" val="3402678452"/>
                    </a:ext>
                  </a:extLst>
                </a:gridCol>
                <a:gridCol w="822960">
                  <a:extLst>
                    <a:ext uri="{9D8B030D-6E8A-4147-A177-3AD203B41FA5}">
                      <a16:colId xmlns:a16="http://schemas.microsoft.com/office/drawing/2014/main" val="2757420877"/>
                    </a:ext>
                  </a:extLst>
                </a:gridCol>
                <a:gridCol w="822960">
                  <a:extLst>
                    <a:ext uri="{9D8B030D-6E8A-4147-A177-3AD203B41FA5}">
                      <a16:colId xmlns:a16="http://schemas.microsoft.com/office/drawing/2014/main" val="102011623"/>
                    </a:ext>
                  </a:extLst>
                </a:gridCol>
                <a:gridCol w="822960">
                  <a:extLst>
                    <a:ext uri="{9D8B030D-6E8A-4147-A177-3AD203B41FA5}">
                      <a16:colId xmlns:a16="http://schemas.microsoft.com/office/drawing/2014/main" val="2369629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97226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- 2018-03-21 10:08:03</a:t>
                      </a:r>
                      <a:r>
                        <a:rPr kumimoji="0" lang="de-DE" sz="1000" b="0" i="0" u="none" strike="noStrike" kern="1200" cap="none" spc="0" normalizeH="0" baseline="0" noProof="0">
                          <a:ln>
                            <a:noFill/>
                          </a:ln>
                          <a:solidFill>
                            <a:prstClr val="black"/>
                          </a:solidFill>
                          <a:effectLst/>
                          <a:uLnTx/>
                          <a:uFillTx/>
                          <a:latin typeface="+mn-lt"/>
                          <a:ea typeface="+mn-ea"/>
                          <a:cs typeface="+mn-cs"/>
                        </a:rPr>
                        <a:t>
Franz Pieler aus Litzelsdorf übernimmt von Verkaufsberater Robert Weinhofer am Standort Oberwart einen neuen topausgestatteten Opel Mokka X Innovation 140PS Automatik in der wunderschönen Außenfarbe onyx schwarz.
Wir bedanken uns bei Herrn Pieler für die jahrelange Treue zu unserem Unternehmen und wünschen ihm viel Spaß und Freude mit seinem neuen SUV‼️
#AutoDoczekal #MeinHändlerMeineWerkstatt #Opel #Mokka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87961123"/>
                  </a:ext>
                </a:extLst>
              </a:tr>
            </a:tbl>
          </a:graphicData>
        </a:graphic>
      </p:graphicFrame>
      <p:sp>
        <p:nvSpPr>
          <p:cNvPr id="4" name="Text Placeholder 3">
            <a:extLst>
              <a:ext uri="{FF2B5EF4-FFF2-40B4-BE49-F238E27FC236}">
                <a16:creationId xmlns:a16="http://schemas.microsoft.com/office/drawing/2014/main" id="{C67FF133-D7C2-427A-A76A-184F35A9A8F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8682996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8B35-5077-4B2F-BA13-D28BF10D0593}"/>
              </a:ext>
            </a:extLst>
          </p:cNvPr>
          <p:cNvSpPr>
            <a:spLocks noGrp="1"/>
          </p:cNvSpPr>
          <p:nvPr>
            <p:ph type="title"/>
          </p:nvPr>
        </p:nvSpPr>
        <p:spPr/>
        <p:txBody>
          <a:bodyPr/>
          <a:lstStyle/>
          <a:p>
            <a:r>
              <a:rPr lang="en-US"/>
              <a:t>Eigene Beiträge (Postings) + Reactions - 16 of 23</a:t>
            </a:r>
          </a:p>
        </p:txBody>
      </p:sp>
      <p:graphicFrame>
        <p:nvGraphicFramePr>
          <p:cNvPr id="5" name="Table Placeholder 4">
            <a:extLst>
              <a:ext uri="{FF2B5EF4-FFF2-40B4-BE49-F238E27FC236}">
                <a16:creationId xmlns:a16="http://schemas.microsoft.com/office/drawing/2014/main" id="{EDC1AD44-C473-44C4-BF32-983913062CE6}"/>
              </a:ext>
            </a:extLst>
          </p:cNvPr>
          <p:cNvGraphicFramePr>
            <a:graphicFrameLocks noGrp="1"/>
          </p:cNvGraphicFramePr>
          <p:nvPr>
            <p:ph type="tbl" sz="quarter" idx="13"/>
            <p:extLst>
              <p:ext uri="{D42A27DB-BD31-4B8C-83A1-F6EECF244321}">
                <p14:modId xmlns:p14="http://schemas.microsoft.com/office/powerpoint/2010/main" val="1575473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5737745"/>
                    </a:ext>
                  </a:extLst>
                </a:gridCol>
                <a:gridCol w="822960">
                  <a:extLst>
                    <a:ext uri="{9D8B030D-6E8A-4147-A177-3AD203B41FA5}">
                      <a16:colId xmlns:a16="http://schemas.microsoft.com/office/drawing/2014/main" val="542088242"/>
                    </a:ext>
                  </a:extLst>
                </a:gridCol>
                <a:gridCol w="822960">
                  <a:extLst>
                    <a:ext uri="{9D8B030D-6E8A-4147-A177-3AD203B41FA5}">
                      <a16:colId xmlns:a16="http://schemas.microsoft.com/office/drawing/2014/main" val="549867361"/>
                    </a:ext>
                  </a:extLst>
                </a:gridCol>
                <a:gridCol w="822960">
                  <a:extLst>
                    <a:ext uri="{9D8B030D-6E8A-4147-A177-3AD203B41FA5}">
                      <a16:colId xmlns:a16="http://schemas.microsoft.com/office/drawing/2014/main" val="2422258315"/>
                    </a:ext>
                  </a:extLst>
                </a:gridCol>
                <a:gridCol w="822960">
                  <a:extLst>
                    <a:ext uri="{9D8B030D-6E8A-4147-A177-3AD203B41FA5}">
                      <a16:colId xmlns:a16="http://schemas.microsoft.com/office/drawing/2014/main" val="4192614545"/>
                    </a:ext>
                  </a:extLst>
                </a:gridCol>
                <a:gridCol w="822960">
                  <a:extLst>
                    <a:ext uri="{9D8B030D-6E8A-4147-A177-3AD203B41FA5}">
                      <a16:colId xmlns:a16="http://schemas.microsoft.com/office/drawing/2014/main" val="3957940191"/>
                    </a:ext>
                  </a:extLst>
                </a:gridCol>
                <a:gridCol w="822960">
                  <a:extLst>
                    <a:ext uri="{9D8B030D-6E8A-4147-A177-3AD203B41FA5}">
                      <a16:colId xmlns:a16="http://schemas.microsoft.com/office/drawing/2014/main" val="1962859208"/>
                    </a:ext>
                  </a:extLst>
                </a:gridCol>
                <a:gridCol w="822960">
                  <a:extLst>
                    <a:ext uri="{9D8B030D-6E8A-4147-A177-3AD203B41FA5}">
                      <a16:colId xmlns:a16="http://schemas.microsoft.com/office/drawing/2014/main" val="3526308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3499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- 2018-03-20 06:55:00</a:t>
                      </a:r>
                      <a:r>
                        <a:rPr kumimoji="0" lang="en-US" sz="1000" b="0" i="0" u="none" strike="noStrike" kern="1200" cap="none" spc="0" normalizeH="0" baseline="0" noProof="0">
                          <a:ln>
                            <a:noFill/>
                          </a:ln>
                          <a:solidFill>
                            <a:prstClr val="black"/>
                          </a:solidFill>
                          <a:effectLst/>
                          <a:uLnTx/>
                          <a:uFillTx/>
                          <a:latin typeface="+mn-lt"/>
                          <a:ea typeface="+mn-ea"/>
                          <a:cs typeface="+mn-cs"/>
                        </a:rPr>
                        <a:t>
Alfred Szabo übergibt am Standort Oberwart einen neuen Opel Crossland X Edition Diesel an Frau Fasching.
Wir bedanken uns für die Treue und wünschen Frau Fasching viele unfallfreie Ausfahrten‼️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16073002"/>
                  </a:ext>
                </a:extLst>
              </a:tr>
            </a:tbl>
          </a:graphicData>
        </a:graphic>
      </p:graphicFrame>
      <p:sp>
        <p:nvSpPr>
          <p:cNvPr id="4" name="Text Placeholder 3">
            <a:extLst>
              <a:ext uri="{FF2B5EF4-FFF2-40B4-BE49-F238E27FC236}">
                <a16:creationId xmlns:a16="http://schemas.microsoft.com/office/drawing/2014/main" id="{3681C3EB-AFA8-463C-8BAE-69EFDEDB7C9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794274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DC373-21CA-474F-8BA9-9FD43A661AFA}"/>
              </a:ext>
            </a:extLst>
          </p:cNvPr>
          <p:cNvSpPr>
            <a:spLocks noGrp="1"/>
          </p:cNvSpPr>
          <p:nvPr>
            <p:ph type="title"/>
          </p:nvPr>
        </p:nvSpPr>
        <p:spPr/>
        <p:txBody>
          <a:bodyPr/>
          <a:lstStyle/>
          <a:p>
            <a:r>
              <a:rPr lang="en-US"/>
              <a:t>Eigene Beiträge (Postings) + Reactions - 17 of 23</a:t>
            </a:r>
          </a:p>
        </p:txBody>
      </p:sp>
      <p:graphicFrame>
        <p:nvGraphicFramePr>
          <p:cNvPr id="5" name="Table Placeholder 4">
            <a:extLst>
              <a:ext uri="{FF2B5EF4-FFF2-40B4-BE49-F238E27FC236}">
                <a16:creationId xmlns:a16="http://schemas.microsoft.com/office/drawing/2014/main" id="{9769A42A-EEB4-4F8F-AC79-3C9B89A4CAE9}"/>
              </a:ext>
            </a:extLst>
          </p:cNvPr>
          <p:cNvGraphicFramePr>
            <a:graphicFrameLocks noGrp="1"/>
          </p:cNvGraphicFramePr>
          <p:nvPr>
            <p:ph type="tbl" sz="quarter" idx="13"/>
            <p:extLst>
              <p:ext uri="{D42A27DB-BD31-4B8C-83A1-F6EECF244321}">
                <p14:modId xmlns:p14="http://schemas.microsoft.com/office/powerpoint/2010/main" val="685821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6979741"/>
                    </a:ext>
                  </a:extLst>
                </a:gridCol>
                <a:gridCol w="822960">
                  <a:extLst>
                    <a:ext uri="{9D8B030D-6E8A-4147-A177-3AD203B41FA5}">
                      <a16:colId xmlns:a16="http://schemas.microsoft.com/office/drawing/2014/main" val="3076985144"/>
                    </a:ext>
                  </a:extLst>
                </a:gridCol>
                <a:gridCol w="822960">
                  <a:extLst>
                    <a:ext uri="{9D8B030D-6E8A-4147-A177-3AD203B41FA5}">
                      <a16:colId xmlns:a16="http://schemas.microsoft.com/office/drawing/2014/main" val="1241146093"/>
                    </a:ext>
                  </a:extLst>
                </a:gridCol>
                <a:gridCol w="822960">
                  <a:extLst>
                    <a:ext uri="{9D8B030D-6E8A-4147-A177-3AD203B41FA5}">
                      <a16:colId xmlns:a16="http://schemas.microsoft.com/office/drawing/2014/main" val="3836513133"/>
                    </a:ext>
                  </a:extLst>
                </a:gridCol>
                <a:gridCol w="822960">
                  <a:extLst>
                    <a:ext uri="{9D8B030D-6E8A-4147-A177-3AD203B41FA5}">
                      <a16:colId xmlns:a16="http://schemas.microsoft.com/office/drawing/2014/main" val="489859615"/>
                    </a:ext>
                  </a:extLst>
                </a:gridCol>
                <a:gridCol w="822960">
                  <a:extLst>
                    <a:ext uri="{9D8B030D-6E8A-4147-A177-3AD203B41FA5}">
                      <a16:colId xmlns:a16="http://schemas.microsoft.com/office/drawing/2014/main" val="3044966192"/>
                    </a:ext>
                  </a:extLst>
                </a:gridCol>
                <a:gridCol w="822960">
                  <a:extLst>
                    <a:ext uri="{9D8B030D-6E8A-4147-A177-3AD203B41FA5}">
                      <a16:colId xmlns:a16="http://schemas.microsoft.com/office/drawing/2014/main" val="406578332"/>
                    </a:ext>
                  </a:extLst>
                </a:gridCol>
                <a:gridCol w="822960">
                  <a:extLst>
                    <a:ext uri="{9D8B030D-6E8A-4147-A177-3AD203B41FA5}">
                      <a16:colId xmlns:a16="http://schemas.microsoft.com/office/drawing/2014/main" val="1958496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7312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- 2018-03-19 19:55:00</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durfte vorige Woche an Herrn Dr. Gyaky einen neuen topausgestatteten Suzuki Vitara Jaques Lemans Edition übergeben.
Wir bedanken uns für das Vertrauen und wünschen Herrn Gyaky alles Gute für die private und auch berufliche Nutzung seines neuen Vitaras‼️
#AutoDoczekal #MeinHändlerMeineWerkstatt #Suzuki #Vitara #JaquesLemans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0757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- 2018-03-19 08:32:54</a:t>
                      </a:r>
                      <a:r>
                        <a:rPr kumimoji="0" lang="en-US" sz="1000" b="0" i="0" u="none" strike="noStrike" kern="1200" cap="none" spc="0" normalizeH="0" baseline="0" noProof="0">
                          <a:ln>
                            <a:noFill/>
                          </a:ln>
                          <a:solidFill>
                            <a:prstClr val="black"/>
                          </a:solidFill>
                          <a:effectLst/>
                          <a:uLnTx/>
                          <a:uFillTx/>
                          <a:latin typeface="+mn-lt"/>
                          <a:ea typeface="+mn-ea"/>
                          <a:cs typeface="+mn-cs"/>
                        </a:rPr>
                        <a:t>
Familie Eberhardt aus Gerersdorf übernimmt einen neuen Suzuki S-Cross Allgrip mit 120PS Diesel.
Das Team von Auto Doczekal wünscht viel Freude und Spaß mit dem neuen Allradler‼️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09366836"/>
                  </a:ext>
                </a:extLst>
              </a:tr>
            </a:tbl>
          </a:graphicData>
        </a:graphic>
      </p:graphicFrame>
      <p:sp>
        <p:nvSpPr>
          <p:cNvPr id="4" name="Text Placeholder 3">
            <a:extLst>
              <a:ext uri="{FF2B5EF4-FFF2-40B4-BE49-F238E27FC236}">
                <a16:creationId xmlns:a16="http://schemas.microsoft.com/office/drawing/2014/main" id="{AD691AB0-D418-4B6E-9415-54D2C14E359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7129651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FE49-60D4-4711-81A2-EC5C2A8B86EA}"/>
              </a:ext>
            </a:extLst>
          </p:cNvPr>
          <p:cNvSpPr>
            <a:spLocks noGrp="1"/>
          </p:cNvSpPr>
          <p:nvPr>
            <p:ph type="title"/>
          </p:nvPr>
        </p:nvSpPr>
        <p:spPr/>
        <p:txBody>
          <a:bodyPr/>
          <a:lstStyle/>
          <a:p>
            <a:r>
              <a:rPr lang="en-US"/>
              <a:t>Eigene Beiträge (Postings) + Reactions - 18 of 23</a:t>
            </a:r>
          </a:p>
        </p:txBody>
      </p:sp>
      <p:graphicFrame>
        <p:nvGraphicFramePr>
          <p:cNvPr id="5" name="Table Placeholder 4">
            <a:extLst>
              <a:ext uri="{FF2B5EF4-FFF2-40B4-BE49-F238E27FC236}">
                <a16:creationId xmlns:a16="http://schemas.microsoft.com/office/drawing/2014/main" id="{F56FB6C5-BE09-4F0E-BF6C-DC7F4ECE8517}"/>
              </a:ext>
            </a:extLst>
          </p:cNvPr>
          <p:cNvGraphicFramePr>
            <a:graphicFrameLocks noGrp="1"/>
          </p:cNvGraphicFramePr>
          <p:nvPr>
            <p:ph type="tbl" sz="quarter" idx="13"/>
            <p:extLst>
              <p:ext uri="{D42A27DB-BD31-4B8C-83A1-F6EECF244321}">
                <p14:modId xmlns:p14="http://schemas.microsoft.com/office/powerpoint/2010/main" val="55150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88161384"/>
                    </a:ext>
                  </a:extLst>
                </a:gridCol>
                <a:gridCol w="822960">
                  <a:extLst>
                    <a:ext uri="{9D8B030D-6E8A-4147-A177-3AD203B41FA5}">
                      <a16:colId xmlns:a16="http://schemas.microsoft.com/office/drawing/2014/main" val="3415861087"/>
                    </a:ext>
                  </a:extLst>
                </a:gridCol>
                <a:gridCol w="822960">
                  <a:extLst>
                    <a:ext uri="{9D8B030D-6E8A-4147-A177-3AD203B41FA5}">
                      <a16:colId xmlns:a16="http://schemas.microsoft.com/office/drawing/2014/main" val="4063298373"/>
                    </a:ext>
                  </a:extLst>
                </a:gridCol>
                <a:gridCol w="822960">
                  <a:extLst>
                    <a:ext uri="{9D8B030D-6E8A-4147-A177-3AD203B41FA5}">
                      <a16:colId xmlns:a16="http://schemas.microsoft.com/office/drawing/2014/main" val="2844447739"/>
                    </a:ext>
                  </a:extLst>
                </a:gridCol>
                <a:gridCol w="822960">
                  <a:extLst>
                    <a:ext uri="{9D8B030D-6E8A-4147-A177-3AD203B41FA5}">
                      <a16:colId xmlns:a16="http://schemas.microsoft.com/office/drawing/2014/main" val="4081928068"/>
                    </a:ext>
                  </a:extLst>
                </a:gridCol>
                <a:gridCol w="822960">
                  <a:extLst>
                    <a:ext uri="{9D8B030D-6E8A-4147-A177-3AD203B41FA5}">
                      <a16:colId xmlns:a16="http://schemas.microsoft.com/office/drawing/2014/main" val="842546870"/>
                    </a:ext>
                  </a:extLst>
                </a:gridCol>
                <a:gridCol w="822960">
                  <a:extLst>
                    <a:ext uri="{9D8B030D-6E8A-4147-A177-3AD203B41FA5}">
                      <a16:colId xmlns:a16="http://schemas.microsoft.com/office/drawing/2014/main" val="1523744283"/>
                    </a:ext>
                  </a:extLst>
                </a:gridCol>
                <a:gridCol w="822960">
                  <a:extLst>
                    <a:ext uri="{9D8B030D-6E8A-4147-A177-3AD203B41FA5}">
                      <a16:colId xmlns:a16="http://schemas.microsoft.com/office/drawing/2014/main" val="99543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6854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- 2018-03-17 18:30:00</a:t>
                      </a:r>
                      <a:r>
                        <a:rPr kumimoji="0" lang="en-US" sz="1000" b="0" i="0" u="none" strike="noStrike" kern="1200" cap="none" spc="0" normalizeH="0" baseline="0" noProof="0">
                          <a:ln>
                            <a:noFill/>
                          </a:ln>
                          <a:solidFill>
                            <a:prstClr val="black"/>
                          </a:solidFill>
                          <a:effectLst/>
                          <a:uLnTx/>
                          <a:uFillTx/>
                          <a:latin typeface="+mn-lt"/>
                          <a:ea typeface="+mn-ea"/>
                          <a:cs typeface="+mn-cs"/>
                        </a:rPr>
                        <a:t>
Gemeinsam mit Suzuki haben wir für euch ein einmaliges "Sorglos-Paket" geschnürt! Jetzt könnt ihr beim Kauf eines neuen Suzuki bis zu € 2.483,- sparen:
✅ € 500,- Leasing/Kredit Bonus oder zinsfreie Drittelfinanzierung
✅ € 500,- Versicherungsbonus
✅ ASFINAG Jahresvignette
✅ Erste Tankfüllung kostenlos
✅ Suzuki Sicherheitspaket mit Pannendreieck und Warnweste kostenlos
✅ Erstes Service laut Herstellervorgaben kostenlos
Schaut vorbei und testet eure Favoriten bei einer Probefahrt in Güssing, Oberwart oder St. Johann! Unser Angebot gilt für alle Suzuki-Modelle, bis auf "VITARA Jaques Lemans" und die "BALENO Shadowline", im Zeitraum von 10. März – 30. April 2018.
Mehr Infos findet ihr bei Suzuki Österreich: https://goo.gl/zAufEs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11840247"/>
                  </a:ext>
                </a:extLst>
              </a:tr>
            </a:tbl>
          </a:graphicData>
        </a:graphic>
      </p:graphicFrame>
      <p:sp>
        <p:nvSpPr>
          <p:cNvPr id="4" name="Text Placeholder 3">
            <a:extLst>
              <a:ext uri="{FF2B5EF4-FFF2-40B4-BE49-F238E27FC236}">
                <a16:creationId xmlns:a16="http://schemas.microsoft.com/office/drawing/2014/main" id="{434B956A-4D3B-4064-9651-8D05D0D00E3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0775135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7C02B-A171-4752-B9B2-C6FFCE3FD0CD}"/>
              </a:ext>
            </a:extLst>
          </p:cNvPr>
          <p:cNvSpPr>
            <a:spLocks noGrp="1"/>
          </p:cNvSpPr>
          <p:nvPr>
            <p:ph type="title"/>
          </p:nvPr>
        </p:nvSpPr>
        <p:spPr/>
        <p:txBody>
          <a:bodyPr/>
          <a:lstStyle/>
          <a:p>
            <a:r>
              <a:rPr lang="en-US"/>
              <a:t>Eigene Beiträge (Postings) + Reactions - 19 of 23</a:t>
            </a:r>
          </a:p>
        </p:txBody>
      </p:sp>
      <p:graphicFrame>
        <p:nvGraphicFramePr>
          <p:cNvPr id="5" name="Table Placeholder 4">
            <a:extLst>
              <a:ext uri="{FF2B5EF4-FFF2-40B4-BE49-F238E27FC236}">
                <a16:creationId xmlns:a16="http://schemas.microsoft.com/office/drawing/2014/main" id="{EB2B00E4-110E-4386-892C-95AE17A59880}"/>
              </a:ext>
            </a:extLst>
          </p:cNvPr>
          <p:cNvGraphicFramePr>
            <a:graphicFrameLocks noGrp="1"/>
          </p:cNvGraphicFramePr>
          <p:nvPr>
            <p:ph type="tbl" sz="quarter" idx="13"/>
            <p:extLst>
              <p:ext uri="{D42A27DB-BD31-4B8C-83A1-F6EECF244321}">
                <p14:modId xmlns:p14="http://schemas.microsoft.com/office/powerpoint/2010/main" val="3256872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56152866"/>
                    </a:ext>
                  </a:extLst>
                </a:gridCol>
                <a:gridCol w="822960">
                  <a:extLst>
                    <a:ext uri="{9D8B030D-6E8A-4147-A177-3AD203B41FA5}">
                      <a16:colId xmlns:a16="http://schemas.microsoft.com/office/drawing/2014/main" val="1407937009"/>
                    </a:ext>
                  </a:extLst>
                </a:gridCol>
                <a:gridCol w="822960">
                  <a:extLst>
                    <a:ext uri="{9D8B030D-6E8A-4147-A177-3AD203B41FA5}">
                      <a16:colId xmlns:a16="http://schemas.microsoft.com/office/drawing/2014/main" val="4279019215"/>
                    </a:ext>
                  </a:extLst>
                </a:gridCol>
                <a:gridCol w="822960">
                  <a:extLst>
                    <a:ext uri="{9D8B030D-6E8A-4147-A177-3AD203B41FA5}">
                      <a16:colId xmlns:a16="http://schemas.microsoft.com/office/drawing/2014/main" val="1045102502"/>
                    </a:ext>
                  </a:extLst>
                </a:gridCol>
                <a:gridCol w="822960">
                  <a:extLst>
                    <a:ext uri="{9D8B030D-6E8A-4147-A177-3AD203B41FA5}">
                      <a16:colId xmlns:a16="http://schemas.microsoft.com/office/drawing/2014/main" val="1684306628"/>
                    </a:ext>
                  </a:extLst>
                </a:gridCol>
                <a:gridCol w="822960">
                  <a:extLst>
                    <a:ext uri="{9D8B030D-6E8A-4147-A177-3AD203B41FA5}">
                      <a16:colId xmlns:a16="http://schemas.microsoft.com/office/drawing/2014/main" val="1215372647"/>
                    </a:ext>
                  </a:extLst>
                </a:gridCol>
                <a:gridCol w="822960">
                  <a:extLst>
                    <a:ext uri="{9D8B030D-6E8A-4147-A177-3AD203B41FA5}">
                      <a16:colId xmlns:a16="http://schemas.microsoft.com/office/drawing/2014/main" val="1771804651"/>
                    </a:ext>
                  </a:extLst>
                </a:gridCol>
                <a:gridCol w="822960">
                  <a:extLst>
                    <a:ext uri="{9D8B030D-6E8A-4147-A177-3AD203B41FA5}">
                      <a16:colId xmlns:a16="http://schemas.microsoft.com/office/drawing/2014/main" val="3986482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05925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- 2018-03-16 18:30:00</a:t>
                      </a:r>
                      <a:r>
                        <a:rPr kumimoji="0" lang="en-US" sz="1000" b="0" i="0" u="none" strike="noStrike" kern="1200" cap="none" spc="0" normalizeH="0" baseline="0" noProof="0">
                          <a:ln>
                            <a:noFill/>
                          </a:ln>
                          <a:solidFill>
                            <a:prstClr val="black"/>
                          </a:solidFill>
                          <a:effectLst/>
                          <a:uLnTx/>
                          <a:uFillTx/>
                          <a:latin typeface="+mn-lt"/>
                          <a:ea typeface="+mn-ea"/>
                          <a:cs typeface="+mn-cs"/>
                        </a:rPr>
                        <a:t>
🖤 Black &amp; White 🖤
Corsa, Astra und Mokka X gibt's bei uns ab sofort in sportlicher Zweifarblackierung👌🏻 Das Dach, die Seitenspiegel und die Kühlergrillspangen sind schwarz, alles andere komplett weiß.
Unser absoluter Favorit: Der Corsa Black&amp;Color mit 16‑Zoll-Alufelgen im Fünf-Doppelspeichen-Design in Schwarz, ab € 14.480,- !!!
Für mehr Infos klickt euch mal hier durch https://goo.gl/mT2AQk
oder ruft uns an...
☎️ Güssing: 03322/421280
☎️ Oberwart: 03352/323770
☎️ St. Johann/H.: 03332/665800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19538344"/>
                  </a:ext>
                </a:extLst>
              </a:tr>
            </a:tbl>
          </a:graphicData>
        </a:graphic>
      </p:graphicFrame>
      <p:sp>
        <p:nvSpPr>
          <p:cNvPr id="4" name="Text Placeholder 3">
            <a:extLst>
              <a:ext uri="{FF2B5EF4-FFF2-40B4-BE49-F238E27FC236}">
                <a16:creationId xmlns:a16="http://schemas.microsoft.com/office/drawing/2014/main" id="{DBAF3B42-ABDF-4FDC-9B30-6B048D79C95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1286891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3432C-48B7-437A-8FDB-C6C09DFF3AE9}"/>
              </a:ext>
            </a:extLst>
          </p:cNvPr>
          <p:cNvSpPr>
            <a:spLocks noGrp="1"/>
          </p:cNvSpPr>
          <p:nvPr>
            <p:ph type="title"/>
          </p:nvPr>
        </p:nvSpPr>
        <p:spPr/>
        <p:txBody>
          <a:bodyPr/>
          <a:lstStyle/>
          <a:p>
            <a:r>
              <a:rPr lang="en-US"/>
              <a:t>Eigene Beiträge (Postings) + Reactions - 20 of 23</a:t>
            </a:r>
          </a:p>
        </p:txBody>
      </p:sp>
      <p:graphicFrame>
        <p:nvGraphicFramePr>
          <p:cNvPr id="5" name="Table Placeholder 4">
            <a:extLst>
              <a:ext uri="{FF2B5EF4-FFF2-40B4-BE49-F238E27FC236}">
                <a16:creationId xmlns:a16="http://schemas.microsoft.com/office/drawing/2014/main" id="{AADC4C4F-261C-4A9F-B7F1-CE0EB212AEC7}"/>
              </a:ext>
            </a:extLst>
          </p:cNvPr>
          <p:cNvGraphicFramePr>
            <a:graphicFrameLocks noGrp="1"/>
          </p:cNvGraphicFramePr>
          <p:nvPr>
            <p:ph type="tbl" sz="quarter" idx="13"/>
            <p:extLst>
              <p:ext uri="{D42A27DB-BD31-4B8C-83A1-F6EECF244321}">
                <p14:modId xmlns:p14="http://schemas.microsoft.com/office/powerpoint/2010/main" val="3163521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87369488"/>
                    </a:ext>
                  </a:extLst>
                </a:gridCol>
                <a:gridCol w="822960">
                  <a:extLst>
                    <a:ext uri="{9D8B030D-6E8A-4147-A177-3AD203B41FA5}">
                      <a16:colId xmlns:a16="http://schemas.microsoft.com/office/drawing/2014/main" val="4287182857"/>
                    </a:ext>
                  </a:extLst>
                </a:gridCol>
                <a:gridCol w="822960">
                  <a:extLst>
                    <a:ext uri="{9D8B030D-6E8A-4147-A177-3AD203B41FA5}">
                      <a16:colId xmlns:a16="http://schemas.microsoft.com/office/drawing/2014/main" val="2429632304"/>
                    </a:ext>
                  </a:extLst>
                </a:gridCol>
                <a:gridCol w="822960">
                  <a:extLst>
                    <a:ext uri="{9D8B030D-6E8A-4147-A177-3AD203B41FA5}">
                      <a16:colId xmlns:a16="http://schemas.microsoft.com/office/drawing/2014/main" val="2913583455"/>
                    </a:ext>
                  </a:extLst>
                </a:gridCol>
                <a:gridCol w="822960">
                  <a:extLst>
                    <a:ext uri="{9D8B030D-6E8A-4147-A177-3AD203B41FA5}">
                      <a16:colId xmlns:a16="http://schemas.microsoft.com/office/drawing/2014/main" val="3652885844"/>
                    </a:ext>
                  </a:extLst>
                </a:gridCol>
                <a:gridCol w="822960">
                  <a:extLst>
                    <a:ext uri="{9D8B030D-6E8A-4147-A177-3AD203B41FA5}">
                      <a16:colId xmlns:a16="http://schemas.microsoft.com/office/drawing/2014/main" val="4121968922"/>
                    </a:ext>
                  </a:extLst>
                </a:gridCol>
                <a:gridCol w="822960">
                  <a:extLst>
                    <a:ext uri="{9D8B030D-6E8A-4147-A177-3AD203B41FA5}">
                      <a16:colId xmlns:a16="http://schemas.microsoft.com/office/drawing/2014/main" val="1007568435"/>
                    </a:ext>
                  </a:extLst>
                </a:gridCol>
                <a:gridCol w="822960">
                  <a:extLst>
                    <a:ext uri="{9D8B030D-6E8A-4147-A177-3AD203B41FA5}">
                      <a16:colId xmlns:a16="http://schemas.microsoft.com/office/drawing/2014/main" val="1968801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4815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- 2018-03-10 11:14:03</a:t>
                      </a:r>
                      <a:r>
                        <a:rPr kumimoji="0" lang="en-US" sz="1000" b="0" i="0" u="none" strike="noStrike" kern="1200" cap="none" spc="0" normalizeH="0" baseline="0" noProof="0">
                          <a:ln>
                            <a:noFill/>
                          </a:ln>
                          <a:solidFill>
                            <a:prstClr val="black"/>
                          </a:solidFill>
                          <a:effectLst/>
                          <a:uLnTx/>
                          <a:uFillTx/>
                          <a:latin typeface="+mn-lt"/>
                          <a:ea typeface="+mn-ea"/>
                          <a:cs typeface="+mn-cs"/>
                        </a:rPr>
                        <a:t>
Heute durfte Mario Pauli Poandl mit seiner Familie bei herrlichem Sonnenschein seinen neuen Jungwagen Opel Astra SportsTourer mit 125PS in der tollen Außenfarbe quarzgrau übernehmen.
Das gesamte Auto Doczekal Team Güssing wünscht Familie Poandl viel Fahrspaß sowie viele unfallfreie Ausfahrten‼️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0978550"/>
                  </a:ext>
                </a:extLst>
              </a:tr>
            </a:tbl>
          </a:graphicData>
        </a:graphic>
      </p:graphicFrame>
      <p:sp>
        <p:nvSpPr>
          <p:cNvPr id="4" name="Text Placeholder 3">
            <a:extLst>
              <a:ext uri="{FF2B5EF4-FFF2-40B4-BE49-F238E27FC236}">
                <a16:creationId xmlns:a16="http://schemas.microsoft.com/office/drawing/2014/main" id="{D7C58312-5CD8-49BA-BC33-37CCF4D72FB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4918791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6746-4779-472F-B5C5-BC88C263AC7D}"/>
              </a:ext>
            </a:extLst>
          </p:cNvPr>
          <p:cNvSpPr>
            <a:spLocks noGrp="1"/>
          </p:cNvSpPr>
          <p:nvPr>
            <p:ph type="title"/>
          </p:nvPr>
        </p:nvSpPr>
        <p:spPr/>
        <p:txBody>
          <a:bodyPr/>
          <a:lstStyle/>
          <a:p>
            <a:r>
              <a:rPr lang="en-US"/>
              <a:t>Eigene Beiträge (Postings) + Reactions - 21 of 23</a:t>
            </a:r>
          </a:p>
        </p:txBody>
      </p:sp>
      <p:graphicFrame>
        <p:nvGraphicFramePr>
          <p:cNvPr id="5" name="Table Placeholder 4">
            <a:extLst>
              <a:ext uri="{FF2B5EF4-FFF2-40B4-BE49-F238E27FC236}">
                <a16:creationId xmlns:a16="http://schemas.microsoft.com/office/drawing/2014/main" id="{FE3D5334-0533-41E4-9E19-6A0B02636E34}"/>
              </a:ext>
            </a:extLst>
          </p:cNvPr>
          <p:cNvGraphicFramePr>
            <a:graphicFrameLocks noGrp="1"/>
          </p:cNvGraphicFramePr>
          <p:nvPr>
            <p:ph type="tbl" sz="quarter" idx="13"/>
            <p:extLst>
              <p:ext uri="{D42A27DB-BD31-4B8C-83A1-F6EECF244321}">
                <p14:modId xmlns:p14="http://schemas.microsoft.com/office/powerpoint/2010/main" val="218510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18872644"/>
                    </a:ext>
                  </a:extLst>
                </a:gridCol>
                <a:gridCol w="822960">
                  <a:extLst>
                    <a:ext uri="{9D8B030D-6E8A-4147-A177-3AD203B41FA5}">
                      <a16:colId xmlns:a16="http://schemas.microsoft.com/office/drawing/2014/main" val="3035844522"/>
                    </a:ext>
                  </a:extLst>
                </a:gridCol>
                <a:gridCol w="822960">
                  <a:extLst>
                    <a:ext uri="{9D8B030D-6E8A-4147-A177-3AD203B41FA5}">
                      <a16:colId xmlns:a16="http://schemas.microsoft.com/office/drawing/2014/main" val="4028858610"/>
                    </a:ext>
                  </a:extLst>
                </a:gridCol>
                <a:gridCol w="822960">
                  <a:extLst>
                    <a:ext uri="{9D8B030D-6E8A-4147-A177-3AD203B41FA5}">
                      <a16:colId xmlns:a16="http://schemas.microsoft.com/office/drawing/2014/main" val="3222102450"/>
                    </a:ext>
                  </a:extLst>
                </a:gridCol>
                <a:gridCol w="822960">
                  <a:extLst>
                    <a:ext uri="{9D8B030D-6E8A-4147-A177-3AD203B41FA5}">
                      <a16:colId xmlns:a16="http://schemas.microsoft.com/office/drawing/2014/main" val="432653424"/>
                    </a:ext>
                  </a:extLst>
                </a:gridCol>
                <a:gridCol w="822960">
                  <a:extLst>
                    <a:ext uri="{9D8B030D-6E8A-4147-A177-3AD203B41FA5}">
                      <a16:colId xmlns:a16="http://schemas.microsoft.com/office/drawing/2014/main" val="4098892204"/>
                    </a:ext>
                  </a:extLst>
                </a:gridCol>
                <a:gridCol w="822960">
                  <a:extLst>
                    <a:ext uri="{9D8B030D-6E8A-4147-A177-3AD203B41FA5}">
                      <a16:colId xmlns:a16="http://schemas.microsoft.com/office/drawing/2014/main" val="889170483"/>
                    </a:ext>
                  </a:extLst>
                </a:gridCol>
                <a:gridCol w="822960">
                  <a:extLst>
                    <a:ext uri="{9D8B030D-6E8A-4147-A177-3AD203B41FA5}">
                      <a16:colId xmlns:a16="http://schemas.microsoft.com/office/drawing/2014/main" val="3150684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9960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- 2018-03-09 20:10:00</a:t>
                      </a:r>
                      <a:r>
                        <a:rPr kumimoji="0" lang="en-US" sz="1000" b="0" i="0" u="none" strike="noStrike" kern="1200" cap="none" spc="0" normalizeH="0" baseline="0" noProof="0">
                          <a:ln>
                            <a:noFill/>
                          </a:ln>
                          <a:solidFill>
                            <a:prstClr val="black"/>
                          </a:solidFill>
                          <a:effectLst/>
                          <a:uLnTx/>
                          <a:uFillTx/>
                          <a:latin typeface="+mn-lt"/>
                          <a:ea typeface="+mn-ea"/>
                          <a:cs typeface="+mn-cs"/>
                        </a:rPr>
                        <a:t>
Herr Hrdina aus Oberneuberg bei Pöllau übernimmt von Verkaufsberater Mario Hörtner einen Jungwagen Opel Meriva Österreich Edition in der wunderschönen Farbe silbergrau.
Das gesamte Auto Doczekal Team aus St. Johann/Haide gratuliert Herrn Hrdina zur tollen Wahl und wünscht ihm eine gute Fahrt‼️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92089617"/>
                  </a:ext>
                </a:extLst>
              </a:tr>
            </a:tbl>
          </a:graphicData>
        </a:graphic>
      </p:graphicFrame>
      <p:sp>
        <p:nvSpPr>
          <p:cNvPr id="4" name="Text Placeholder 3">
            <a:extLst>
              <a:ext uri="{FF2B5EF4-FFF2-40B4-BE49-F238E27FC236}">
                <a16:creationId xmlns:a16="http://schemas.microsoft.com/office/drawing/2014/main" id="{B2143806-C269-4D38-8158-9D1953D8DA0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8096023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D6BE4-BEAC-4969-8B36-0D24915E7E71}"/>
              </a:ext>
            </a:extLst>
          </p:cNvPr>
          <p:cNvSpPr>
            <a:spLocks noGrp="1"/>
          </p:cNvSpPr>
          <p:nvPr>
            <p:ph type="title"/>
          </p:nvPr>
        </p:nvSpPr>
        <p:spPr/>
        <p:txBody>
          <a:bodyPr/>
          <a:lstStyle/>
          <a:p>
            <a:r>
              <a:rPr lang="en-US"/>
              <a:t>Eigene Beiträge (Postings) + Reactions - 22 of 23</a:t>
            </a:r>
          </a:p>
        </p:txBody>
      </p:sp>
      <p:graphicFrame>
        <p:nvGraphicFramePr>
          <p:cNvPr id="5" name="Table Placeholder 4">
            <a:extLst>
              <a:ext uri="{FF2B5EF4-FFF2-40B4-BE49-F238E27FC236}">
                <a16:creationId xmlns:a16="http://schemas.microsoft.com/office/drawing/2014/main" id="{04FA357B-6F95-4418-8604-304B42EEEFDD}"/>
              </a:ext>
            </a:extLst>
          </p:cNvPr>
          <p:cNvGraphicFramePr>
            <a:graphicFrameLocks noGrp="1"/>
          </p:cNvGraphicFramePr>
          <p:nvPr>
            <p:ph type="tbl" sz="quarter" idx="13"/>
            <p:extLst>
              <p:ext uri="{D42A27DB-BD31-4B8C-83A1-F6EECF244321}">
                <p14:modId xmlns:p14="http://schemas.microsoft.com/office/powerpoint/2010/main" val="1309263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92542774"/>
                    </a:ext>
                  </a:extLst>
                </a:gridCol>
                <a:gridCol w="822960">
                  <a:extLst>
                    <a:ext uri="{9D8B030D-6E8A-4147-A177-3AD203B41FA5}">
                      <a16:colId xmlns:a16="http://schemas.microsoft.com/office/drawing/2014/main" val="4288958805"/>
                    </a:ext>
                  </a:extLst>
                </a:gridCol>
                <a:gridCol w="822960">
                  <a:extLst>
                    <a:ext uri="{9D8B030D-6E8A-4147-A177-3AD203B41FA5}">
                      <a16:colId xmlns:a16="http://schemas.microsoft.com/office/drawing/2014/main" val="2280380149"/>
                    </a:ext>
                  </a:extLst>
                </a:gridCol>
                <a:gridCol w="822960">
                  <a:extLst>
                    <a:ext uri="{9D8B030D-6E8A-4147-A177-3AD203B41FA5}">
                      <a16:colId xmlns:a16="http://schemas.microsoft.com/office/drawing/2014/main" val="678251720"/>
                    </a:ext>
                  </a:extLst>
                </a:gridCol>
                <a:gridCol w="822960">
                  <a:extLst>
                    <a:ext uri="{9D8B030D-6E8A-4147-A177-3AD203B41FA5}">
                      <a16:colId xmlns:a16="http://schemas.microsoft.com/office/drawing/2014/main" val="2698702745"/>
                    </a:ext>
                  </a:extLst>
                </a:gridCol>
                <a:gridCol w="822960">
                  <a:extLst>
                    <a:ext uri="{9D8B030D-6E8A-4147-A177-3AD203B41FA5}">
                      <a16:colId xmlns:a16="http://schemas.microsoft.com/office/drawing/2014/main" val="3340097697"/>
                    </a:ext>
                  </a:extLst>
                </a:gridCol>
                <a:gridCol w="822960">
                  <a:extLst>
                    <a:ext uri="{9D8B030D-6E8A-4147-A177-3AD203B41FA5}">
                      <a16:colId xmlns:a16="http://schemas.microsoft.com/office/drawing/2014/main" val="1547871536"/>
                    </a:ext>
                  </a:extLst>
                </a:gridCol>
                <a:gridCol w="822960">
                  <a:extLst>
                    <a:ext uri="{9D8B030D-6E8A-4147-A177-3AD203B41FA5}">
                      <a16:colId xmlns:a16="http://schemas.microsoft.com/office/drawing/2014/main" val="3401965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1434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- 2018-03-09 13:22:11</a:t>
                      </a:r>
                      <a:r>
                        <a:rPr kumimoji="0" lang="de-DE" sz="1000" b="0" i="0" u="none" strike="noStrike" kern="1200" cap="none" spc="0" normalizeH="0" baseline="0" noProof="0">
                          <a:ln>
                            <a:noFill/>
                          </a:ln>
                          <a:solidFill>
                            <a:prstClr val="black"/>
                          </a:solidFill>
                          <a:effectLst/>
                          <a:uLnTx/>
                          <a:uFillTx/>
                          <a:latin typeface="+mn-lt"/>
                          <a:ea typeface="+mn-ea"/>
                          <a:cs typeface="+mn-cs"/>
                        </a:rPr>
                        <a:t>
👉 Doppelte Fahrzeugübergabe in St. Johann/Haide
Unser langjähriger Firmenkunde, Malerbetrieb Simut, übernimmt von Verkaufsberater Mario Hörtner 2 neue Opel Vivaro Kastenwagen. 
Wir wünschen Firma Simut viele gute Geschäfte und bedanken uns für seine Verbundenheit zu unserem Unternehmen‼️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7368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- 2018-03-09 11:21:49</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Alfred Szabo übergibt an Herrn Karner aus Mariasdorf einen neuen Opel Astra Limited Edition mit 105PS in der wunderschönen Farbe argonsilber!
Wir bedanken uns bei Herrn Karner für das jahrelang entgegengebrachte Vertrauen in unsere Firma und wünschen ihm viel Freude und Spaß mit seinem neuen Opel‼️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811270"/>
                  </a:ext>
                </a:extLst>
              </a:tr>
            </a:tbl>
          </a:graphicData>
        </a:graphic>
      </p:graphicFrame>
      <p:sp>
        <p:nvSpPr>
          <p:cNvPr id="4" name="Text Placeholder 3">
            <a:extLst>
              <a:ext uri="{FF2B5EF4-FFF2-40B4-BE49-F238E27FC236}">
                <a16:creationId xmlns:a16="http://schemas.microsoft.com/office/drawing/2014/main" id="{E335DCC5-5D76-41A3-A561-6DC0963B8B3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9245875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93020-BEA5-4F0C-8B97-FAEE42F0DEF2}"/>
              </a:ext>
            </a:extLst>
          </p:cNvPr>
          <p:cNvSpPr>
            <a:spLocks noGrp="1"/>
          </p:cNvSpPr>
          <p:nvPr>
            <p:ph type="title"/>
          </p:nvPr>
        </p:nvSpPr>
        <p:spPr/>
        <p:txBody>
          <a:bodyPr/>
          <a:lstStyle/>
          <a:p>
            <a:r>
              <a:rPr lang="en-US"/>
              <a:t>Eigene Beiträge (Postings) + Reactions - 23 of 23</a:t>
            </a:r>
          </a:p>
        </p:txBody>
      </p:sp>
      <p:graphicFrame>
        <p:nvGraphicFramePr>
          <p:cNvPr id="5" name="Table Placeholder 4">
            <a:extLst>
              <a:ext uri="{FF2B5EF4-FFF2-40B4-BE49-F238E27FC236}">
                <a16:creationId xmlns:a16="http://schemas.microsoft.com/office/drawing/2014/main" id="{33103A80-7080-4D64-94DD-8347F00255AC}"/>
              </a:ext>
            </a:extLst>
          </p:cNvPr>
          <p:cNvGraphicFramePr>
            <a:graphicFrameLocks noGrp="1"/>
          </p:cNvGraphicFramePr>
          <p:nvPr>
            <p:ph type="tbl" sz="quarter" idx="13"/>
            <p:extLst>
              <p:ext uri="{D42A27DB-BD31-4B8C-83A1-F6EECF244321}">
                <p14:modId xmlns:p14="http://schemas.microsoft.com/office/powerpoint/2010/main" val="2189373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37532508"/>
                    </a:ext>
                  </a:extLst>
                </a:gridCol>
                <a:gridCol w="822960">
                  <a:extLst>
                    <a:ext uri="{9D8B030D-6E8A-4147-A177-3AD203B41FA5}">
                      <a16:colId xmlns:a16="http://schemas.microsoft.com/office/drawing/2014/main" val="3502048740"/>
                    </a:ext>
                  </a:extLst>
                </a:gridCol>
                <a:gridCol w="822960">
                  <a:extLst>
                    <a:ext uri="{9D8B030D-6E8A-4147-A177-3AD203B41FA5}">
                      <a16:colId xmlns:a16="http://schemas.microsoft.com/office/drawing/2014/main" val="854961398"/>
                    </a:ext>
                  </a:extLst>
                </a:gridCol>
                <a:gridCol w="822960">
                  <a:extLst>
                    <a:ext uri="{9D8B030D-6E8A-4147-A177-3AD203B41FA5}">
                      <a16:colId xmlns:a16="http://schemas.microsoft.com/office/drawing/2014/main" val="3108553408"/>
                    </a:ext>
                  </a:extLst>
                </a:gridCol>
                <a:gridCol w="822960">
                  <a:extLst>
                    <a:ext uri="{9D8B030D-6E8A-4147-A177-3AD203B41FA5}">
                      <a16:colId xmlns:a16="http://schemas.microsoft.com/office/drawing/2014/main" val="3997041162"/>
                    </a:ext>
                  </a:extLst>
                </a:gridCol>
                <a:gridCol w="822960">
                  <a:extLst>
                    <a:ext uri="{9D8B030D-6E8A-4147-A177-3AD203B41FA5}">
                      <a16:colId xmlns:a16="http://schemas.microsoft.com/office/drawing/2014/main" val="3890911447"/>
                    </a:ext>
                  </a:extLst>
                </a:gridCol>
                <a:gridCol w="822960">
                  <a:extLst>
                    <a:ext uri="{9D8B030D-6E8A-4147-A177-3AD203B41FA5}">
                      <a16:colId xmlns:a16="http://schemas.microsoft.com/office/drawing/2014/main" val="2893573430"/>
                    </a:ext>
                  </a:extLst>
                </a:gridCol>
                <a:gridCol w="822960">
                  <a:extLst>
                    <a:ext uri="{9D8B030D-6E8A-4147-A177-3AD203B41FA5}">
                      <a16:colId xmlns:a16="http://schemas.microsoft.com/office/drawing/2014/main" val="2521027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0185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- 2018-03-08 10:52:22</a:t>
                      </a:r>
                      <a:r>
                        <a:rPr kumimoji="0" lang="en-US" sz="1000" b="0" i="0" u="none" strike="noStrike" kern="1200" cap="none" spc="0" normalizeH="0" baseline="0" noProof="0">
                          <a:ln>
                            <a:noFill/>
                          </a:ln>
                          <a:solidFill>
                            <a:prstClr val="black"/>
                          </a:solidFill>
                          <a:effectLst/>
                          <a:uLnTx/>
                          <a:uFillTx/>
                          <a:latin typeface="+mn-lt"/>
                          <a:ea typeface="+mn-ea"/>
                          <a:cs typeface="+mn-cs"/>
                        </a:rPr>
                        <a:t>
👉 OPEL EINTAUSCHTAGE 👈
Bis 31. März bis zu € 3.600,-- Bonus sichern‼️
Nähere Infos siehe unten!
#AutoDoczekal #MeinHändlerMeineWerkstatt #Opel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7768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- 2018-03-07 20:05:00</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und das Team von Auto Doczekal Oberwart gratulieren Herrn Ehrnhöfer zum neuen Suzuki Jimny Special und wünschen ihm bei seiner ersten Ausfahrt viel Spaß und Freude, um den Allradler im Schnee testen zu können‼️
#AutoDoczekal #MeinHändlerMeineWerkstatt #Suzuki #Jimny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421540"/>
                  </a:ext>
                </a:extLst>
              </a:tr>
            </a:tbl>
          </a:graphicData>
        </a:graphic>
      </p:graphicFrame>
      <p:sp>
        <p:nvSpPr>
          <p:cNvPr id="4" name="Text Placeholder 3">
            <a:extLst>
              <a:ext uri="{FF2B5EF4-FFF2-40B4-BE49-F238E27FC236}">
                <a16:creationId xmlns:a16="http://schemas.microsoft.com/office/drawing/2014/main" id="{84FD8718-43A2-4099-AB38-381F03C4726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9828220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F696E-1A1F-4B3B-AB47-3EF25C265668}"/>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DA053EBD-C98A-4E8F-8009-ECA2EF737938}"/>
              </a:ext>
            </a:extLst>
          </p:cNvPr>
          <p:cNvGraphicFramePr>
            <a:graphicFrameLocks noGrp="1"/>
          </p:cNvGraphicFramePr>
          <p:nvPr>
            <p:ph type="chart" sz="quarter" idx="13"/>
            <p:extLst>
              <p:ext uri="{D42A27DB-BD31-4B8C-83A1-F6EECF244321}">
                <p14:modId xmlns:p14="http://schemas.microsoft.com/office/powerpoint/2010/main" val="2570261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389A6-5C9F-4A94-9B55-16A362503B53}"/>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6BCD809-63CB-4348-91E5-5D6F6C56A2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91820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11ECF-CC46-4A0B-9844-722E9DE70B42}"/>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775E3A2B-80BE-4B0B-AD97-21F9E53E9662}"/>
              </a:ext>
            </a:extLst>
          </p:cNvPr>
          <p:cNvGraphicFramePr>
            <a:graphicFrameLocks noGrp="1"/>
          </p:cNvGraphicFramePr>
          <p:nvPr>
            <p:ph type="chart" sz="quarter" idx="13"/>
            <p:extLst>
              <p:ext uri="{D42A27DB-BD31-4B8C-83A1-F6EECF244321}">
                <p14:modId xmlns:p14="http://schemas.microsoft.com/office/powerpoint/2010/main" val="3550884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68246C-3E35-47B5-B253-9214E0210649}"/>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0202BA4B-544C-4BA6-893F-514CDDE7B4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63245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C1276-48C3-4562-B302-78E8B803EB14}"/>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E13F2FB2-D490-4F6D-A83F-9725775ACCEE}"/>
              </a:ext>
            </a:extLst>
          </p:cNvPr>
          <p:cNvGraphicFramePr>
            <a:graphicFrameLocks noGrp="1"/>
          </p:cNvGraphicFramePr>
          <p:nvPr>
            <p:ph type="chart" sz="quarter" idx="13"/>
            <p:extLst>
              <p:ext uri="{D42A27DB-BD31-4B8C-83A1-F6EECF244321}">
                <p14:modId xmlns:p14="http://schemas.microsoft.com/office/powerpoint/2010/main" val="932769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DFCB64-3E64-483C-BBAF-CCAA8333721A}"/>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637640A8-E2EB-42B3-B6C2-B661326D55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94213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C7663-7C79-4116-AFCE-8DA7B54214A0}"/>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D6F2F28B-6EF4-494C-9329-352209E194DC}"/>
              </a:ext>
            </a:extLst>
          </p:cNvPr>
          <p:cNvGraphicFramePr>
            <a:graphicFrameLocks noGrp="1"/>
          </p:cNvGraphicFramePr>
          <p:nvPr>
            <p:ph type="chart" sz="quarter" idx="13"/>
            <p:extLst>
              <p:ext uri="{D42A27DB-BD31-4B8C-83A1-F6EECF244321}">
                <p14:modId xmlns:p14="http://schemas.microsoft.com/office/powerpoint/2010/main" val="1672996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081B3-D79F-4387-BC14-051ACDF6A331}"/>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0D37517E-6CB8-475A-BA3E-AB3C9E579F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51732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D405F-A1B2-4928-8B44-F5150B759603}"/>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98C0614A-14B4-452F-B04D-D597C21D0969}"/>
              </a:ext>
            </a:extLst>
          </p:cNvPr>
          <p:cNvGraphicFramePr>
            <a:graphicFrameLocks noGrp="1"/>
          </p:cNvGraphicFramePr>
          <p:nvPr>
            <p:ph type="chart" sz="quarter" idx="13"/>
            <p:extLst>
              <p:ext uri="{D42A27DB-BD31-4B8C-83A1-F6EECF244321}">
                <p14:modId xmlns:p14="http://schemas.microsoft.com/office/powerpoint/2010/main" val="3871965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011538-A58F-4D55-B6AB-FF7E497B20A3}"/>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9162DF16-BD2A-4F8A-B624-BA33959B9E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55602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7A7BD-98A3-4DAA-9DF2-997A33574D79}"/>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89A66F91-AAE1-47B3-ADAC-3F7494D0A983}"/>
              </a:ext>
            </a:extLst>
          </p:cNvPr>
          <p:cNvGraphicFramePr>
            <a:graphicFrameLocks noGrp="1"/>
          </p:cNvGraphicFramePr>
          <p:nvPr>
            <p:ph type="chart" sz="quarter" idx="13"/>
            <p:extLst>
              <p:ext uri="{D42A27DB-BD31-4B8C-83A1-F6EECF244321}">
                <p14:modId xmlns:p14="http://schemas.microsoft.com/office/powerpoint/2010/main" val="2892374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F43830-37D8-4E88-AE55-9DA981026A0A}"/>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C817206F-FC03-4356-B1E7-99F22CAE7A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87892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6ACCA-FC16-47A2-AA6F-4FDF8F9242EA}"/>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2F1519FF-EE79-4264-AAAB-D7B8A8980CF4}"/>
              </a:ext>
            </a:extLst>
          </p:cNvPr>
          <p:cNvGraphicFramePr>
            <a:graphicFrameLocks noGrp="1"/>
          </p:cNvGraphicFramePr>
          <p:nvPr>
            <p:ph type="chart" sz="quarter" idx="13"/>
            <p:extLst>
              <p:ext uri="{D42A27DB-BD31-4B8C-83A1-F6EECF244321}">
                <p14:modId xmlns:p14="http://schemas.microsoft.com/office/powerpoint/2010/main" val="1086593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20F55F-C010-44C8-A794-2DF4CABF35EB}"/>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57842FBA-5CD2-4B9C-A252-FA22A74561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05687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D809D-C5F3-48AE-A960-4CBA5CEE19B2}"/>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31738C27-8D27-44DF-94DB-BB0974854BE2}"/>
              </a:ext>
            </a:extLst>
          </p:cNvPr>
          <p:cNvGraphicFramePr>
            <a:graphicFrameLocks noGrp="1"/>
          </p:cNvGraphicFramePr>
          <p:nvPr>
            <p:ph type="chart" sz="quarter" idx="13"/>
            <p:extLst>
              <p:ext uri="{D42A27DB-BD31-4B8C-83A1-F6EECF244321}">
                <p14:modId xmlns:p14="http://schemas.microsoft.com/office/powerpoint/2010/main" val="2830459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29500D-2CA4-4DE6-905B-0B5B5B9E6919}"/>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417B6407-E21B-41B6-98A2-D9180D45B5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2603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EF4FA-14FA-48FB-8FE7-35910C1035C5}"/>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D93D04E1-51F8-4AC1-85A5-E0F2B508E080}"/>
              </a:ext>
            </a:extLst>
          </p:cNvPr>
          <p:cNvGraphicFramePr>
            <a:graphicFrameLocks noGrp="1"/>
          </p:cNvGraphicFramePr>
          <p:nvPr>
            <p:ph type="chart" sz="quarter" idx="13"/>
            <p:extLst>
              <p:ext uri="{D42A27DB-BD31-4B8C-83A1-F6EECF244321}">
                <p14:modId xmlns:p14="http://schemas.microsoft.com/office/powerpoint/2010/main" val="2926025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72C9E8-4CB0-4B6D-803E-1A7AA23F5569}"/>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9FB06825-036D-4B9E-9489-1686805786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08867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E7B03-446A-448A-BFFC-B53CCDDE5186}"/>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7D1620E4-ADEA-4D17-8261-9B18697EFB93}"/>
              </a:ext>
            </a:extLst>
          </p:cNvPr>
          <p:cNvGraphicFramePr>
            <a:graphicFrameLocks noGrp="1"/>
          </p:cNvGraphicFramePr>
          <p:nvPr>
            <p:ph type="chart" sz="quarter" idx="13"/>
            <p:extLst>
              <p:ext uri="{D42A27DB-BD31-4B8C-83A1-F6EECF244321}">
                <p14:modId xmlns:p14="http://schemas.microsoft.com/office/powerpoint/2010/main" val="1831105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3EEEA9-35F1-4450-9716-37355F46AC7B}"/>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B2A4A432-654D-4847-BA07-2531032459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98598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CF499-6D55-409E-B32E-F0CDE7A15FAE}"/>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20343B36-5BB7-425C-B806-DA52EDCFF53B}"/>
              </a:ext>
            </a:extLst>
          </p:cNvPr>
          <p:cNvGraphicFramePr>
            <a:graphicFrameLocks noGrp="1"/>
          </p:cNvGraphicFramePr>
          <p:nvPr>
            <p:ph type="chart" sz="quarter" idx="13"/>
            <p:extLst>
              <p:ext uri="{D42A27DB-BD31-4B8C-83A1-F6EECF244321}">
                <p14:modId xmlns:p14="http://schemas.microsoft.com/office/powerpoint/2010/main" val="3532085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0A93A6-64ED-4D56-AACC-63849D51105E}"/>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6F4FE99-7A5E-4895-8617-E4F9DC729C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00823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04F6C-B1D6-40E8-BAE2-920E6752FB2D}"/>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EC89FE0D-9594-434D-A3E7-B6110675C258}"/>
              </a:ext>
            </a:extLst>
          </p:cNvPr>
          <p:cNvGraphicFramePr>
            <a:graphicFrameLocks noGrp="1"/>
          </p:cNvGraphicFramePr>
          <p:nvPr>
            <p:ph type="tbl" sz="quarter" idx="13"/>
            <p:extLst>
              <p:ext uri="{D42A27DB-BD31-4B8C-83A1-F6EECF244321}">
                <p14:modId xmlns:p14="http://schemas.microsoft.com/office/powerpoint/2010/main" val="1255340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9064072"/>
                    </a:ext>
                  </a:extLst>
                </a:gridCol>
                <a:gridCol w="2057400">
                  <a:extLst>
                    <a:ext uri="{9D8B030D-6E8A-4147-A177-3AD203B41FA5}">
                      <a16:colId xmlns:a16="http://schemas.microsoft.com/office/drawing/2014/main" val="3453875320"/>
                    </a:ext>
                  </a:extLst>
                </a:gridCol>
                <a:gridCol w="822960">
                  <a:extLst>
                    <a:ext uri="{9D8B030D-6E8A-4147-A177-3AD203B41FA5}">
                      <a16:colId xmlns:a16="http://schemas.microsoft.com/office/drawing/2014/main" val="1360933788"/>
                    </a:ext>
                  </a:extLst>
                </a:gridCol>
                <a:gridCol w="1234440">
                  <a:extLst>
                    <a:ext uri="{9D8B030D-6E8A-4147-A177-3AD203B41FA5}">
                      <a16:colId xmlns:a16="http://schemas.microsoft.com/office/drawing/2014/main" val="1179392433"/>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920427247"/>
                  </a:ext>
                </a:extLst>
              </a:tr>
              <a:tr h="370840">
                <a:tc>
                  <a:txBody>
                    <a:bodyPr/>
                    <a:lstStyle/>
                    <a:p>
                      <a:r>
                        <a:rPr lang="en-US" sz="1000" b="1"/>
                        <a:t>Auto Doczekal</a:t>
                      </a:r>
                      <a:r>
                        <a:rPr lang="en-US" sz="1000"/>
                        <a:t> got a message by </a:t>
                      </a:r>
                      <a:r>
                        <a:rPr lang="en-US" sz="1000" b="1"/>
                        <a:t>Michaela Zisser - 2018-03-24 22:26:13</a:t>
                      </a:r>
                      <a:r>
                        <a:rPr lang="en-US" sz="1000"/>
                        <a:t>
</a:t>
                      </a:r>
                    </a:p>
                  </a:txBody>
                  <a:tcPr/>
                </a:tc>
                <a:tc>
                  <a:txBody>
                    <a:bodyPr/>
                    <a:lstStyle/>
                    <a:p>
                      <a:r>
                        <a:rPr lang="en-US" sz="1000"/>
                        <a:t>Michaela Zisser replied to an ad. This is the last ad you published.</a:t>
                      </a:r>
                    </a:p>
                  </a:txBody>
                  <a:tcPr/>
                </a:tc>
                <a:tc>
                  <a:txBody>
                    <a:bodyPr/>
                    <a:lstStyle/>
                    <a:p>
                      <a:r>
                        <a:rPr lang="en-US" sz="1000"/>
                        <a:t>4</a:t>
                      </a:r>
                    </a:p>
                  </a:txBody>
                  <a:tcPr/>
                </a:tc>
                <a:tc>
                  <a:txBody>
                    <a:bodyPr/>
                    <a:lstStyle/>
                    <a:p>
                      <a:r>
                        <a:rPr lang="en-US" sz="1000"/>
                        <a:t>03/24/2018 22:26:14</a:t>
                      </a:r>
                    </a:p>
                  </a:txBody>
                  <a:tcPr/>
                </a:tc>
                <a:extLst>
                  <a:ext uri="{0D108BD9-81ED-4DB2-BD59-A6C34878D82A}">
                    <a16:rowId xmlns:a16="http://schemas.microsoft.com/office/drawing/2014/main" val="3942613898"/>
                  </a:ext>
                </a:extLst>
              </a:tr>
              <a:tr h="370840">
                <a:tc>
                  <a:txBody>
                    <a:bodyPr/>
                    <a:lstStyle/>
                    <a:p>
                      <a:r>
                        <a:rPr lang="en-US" sz="1000" b="1"/>
                        <a:t>Auto Doczekal</a:t>
                      </a:r>
                      <a:r>
                        <a:rPr lang="en-US" sz="1000"/>
                        <a:t> got a message by </a:t>
                      </a:r>
                      <a:r>
                        <a:rPr lang="en-US" sz="1000" b="1"/>
                        <a:t>Karl Pfeiffer - 2018-03-11 14:49:35</a:t>
                      </a:r>
                      <a:r>
                        <a:rPr lang="en-US" sz="1000"/>
                        <a:t>
</a:t>
                      </a:r>
                    </a:p>
                  </a:txBody>
                  <a:tcPr/>
                </a:tc>
                <a:tc>
                  <a:txBody>
                    <a:bodyPr/>
                    <a:lstStyle/>
                    <a:p>
                      <a:r>
                        <a:rPr lang="de-DE" sz="1000"/>
                        <a:t>Hallo Herr Pfeiffer, wir melden uns morgen bzw. Dienstag bei Ihnen! Lg Auto Doczekal</a:t>
                      </a:r>
                      <a:endParaRPr lang="en-US" sz="1000"/>
                    </a:p>
                  </a:txBody>
                  <a:tcPr/>
                </a:tc>
                <a:tc>
                  <a:txBody>
                    <a:bodyPr/>
                    <a:lstStyle/>
                    <a:p>
                      <a:r>
                        <a:rPr lang="en-US" sz="1000"/>
                        <a:t>4</a:t>
                      </a:r>
                    </a:p>
                  </a:txBody>
                  <a:tcPr/>
                </a:tc>
                <a:tc>
                  <a:txBody>
                    <a:bodyPr/>
                    <a:lstStyle/>
                    <a:p>
                      <a:r>
                        <a:rPr lang="en-US" sz="1000"/>
                        <a:t>03/11/2018 15:37:28</a:t>
                      </a:r>
                    </a:p>
                  </a:txBody>
                  <a:tcPr/>
                </a:tc>
                <a:extLst>
                  <a:ext uri="{0D108BD9-81ED-4DB2-BD59-A6C34878D82A}">
                    <a16:rowId xmlns:a16="http://schemas.microsoft.com/office/drawing/2014/main" val="2171295835"/>
                  </a:ext>
                </a:extLst>
              </a:tr>
            </a:tbl>
          </a:graphicData>
        </a:graphic>
      </p:graphicFrame>
      <p:sp>
        <p:nvSpPr>
          <p:cNvPr id="4" name="Text Placeholder 3">
            <a:extLst>
              <a:ext uri="{FF2B5EF4-FFF2-40B4-BE49-F238E27FC236}">
                <a16:creationId xmlns:a16="http://schemas.microsoft.com/office/drawing/2014/main" id="{893D3286-A68C-4A8D-A2BB-8A31BA6EC4B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671806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0F7F0-476D-4EB4-9EDC-E2ABFAC2F7DA}"/>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649D5BEE-EF1E-48DD-B16E-74F3C26AF3F9}"/>
              </a:ext>
            </a:extLst>
          </p:cNvPr>
          <p:cNvGraphicFramePr>
            <a:graphicFrameLocks noGrp="1"/>
          </p:cNvGraphicFramePr>
          <p:nvPr>
            <p:ph type="chart" sz="quarter" idx="13"/>
            <p:extLst>
              <p:ext uri="{D42A27DB-BD31-4B8C-83A1-F6EECF244321}">
                <p14:modId xmlns:p14="http://schemas.microsoft.com/office/powerpoint/2010/main" val="1725876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7C2D68-0F67-4888-AFF1-B2F71A1BB2B3}"/>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39EC32C-B2AD-467A-83B7-224C725103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04946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1C612-936C-4D79-9C47-665153A04ED7}"/>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70DB0953-C016-4865-BF61-176A1FBC77E4}"/>
              </a:ext>
            </a:extLst>
          </p:cNvPr>
          <p:cNvGraphicFramePr>
            <a:graphicFrameLocks noGrp="1"/>
          </p:cNvGraphicFramePr>
          <p:nvPr>
            <p:ph type="tbl" sz="quarter" idx="13"/>
            <p:extLst>
              <p:ext uri="{D42A27DB-BD31-4B8C-83A1-F6EECF244321}">
                <p14:modId xmlns:p14="http://schemas.microsoft.com/office/powerpoint/2010/main" val="4218217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06386016"/>
                    </a:ext>
                  </a:extLst>
                </a:gridCol>
                <a:gridCol w="2468880">
                  <a:extLst>
                    <a:ext uri="{9D8B030D-6E8A-4147-A177-3AD203B41FA5}">
                      <a16:colId xmlns:a16="http://schemas.microsoft.com/office/drawing/2014/main" val="2721154320"/>
                    </a:ext>
                  </a:extLst>
                </a:gridCol>
                <a:gridCol w="2468880">
                  <a:extLst>
                    <a:ext uri="{9D8B030D-6E8A-4147-A177-3AD203B41FA5}">
                      <a16:colId xmlns:a16="http://schemas.microsoft.com/office/drawing/2014/main" val="3250411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854142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10387</a:t>
                      </a:r>
                    </a:p>
                  </a:txBody>
                  <a:tcPr/>
                </a:tc>
                <a:extLst>
                  <a:ext uri="{0D108BD9-81ED-4DB2-BD59-A6C34878D82A}">
                    <a16:rowId xmlns:a16="http://schemas.microsoft.com/office/drawing/2014/main" val="130749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10301</a:t>
                      </a:r>
                    </a:p>
                  </a:txBody>
                  <a:tcPr/>
                </a:tc>
                <a:extLst>
                  <a:ext uri="{0D108BD9-81ED-4DB2-BD59-A6C34878D82A}">
                    <a16:rowId xmlns:a16="http://schemas.microsoft.com/office/drawing/2014/main" val="318656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a:t>
                      </a:r>
                    </a:p>
                  </a:txBody>
                  <a:tcPr/>
                </a:tc>
                <a:extLst>
                  <a:ext uri="{0D108BD9-81ED-4DB2-BD59-A6C34878D82A}">
                    <a16:rowId xmlns:a16="http://schemas.microsoft.com/office/drawing/2014/main" val="386549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extLst>
                  <a:ext uri="{0D108BD9-81ED-4DB2-BD59-A6C34878D82A}">
                    <a16:rowId xmlns:a16="http://schemas.microsoft.com/office/drawing/2014/main" val="143567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a:t>
                      </a:r>
                    </a:p>
                  </a:txBody>
                  <a:tcPr/>
                </a:tc>
                <a:extLst>
                  <a:ext uri="{0D108BD9-81ED-4DB2-BD59-A6C34878D82A}">
                    <a16:rowId xmlns:a16="http://schemas.microsoft.com/office/drawing/2014/main" val="1352222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a:t>
                      </a:r>
                    </a:p>
                  </a:txBody>
                  <a:tcPr/>
                </a:tc>
                <a:extLst>
                  <a:ext uri="{0D108BD9-81ED-4DB2-BD59-A6C34878D82A}">
                    <a16:rowId xmlns:a16="http://schemas.microsoft.com/office/drawing/2014/main" val="36594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a:t>
                      </a:r>
                    </a:p>
                  </a:txBody>
                  <a:tcPr/>
                </a:tc>
                <a:extLst>
                  <a:ext uri="{0D108BD9-81ED-4DB2-BD59-A6C34878D82A}">
                    <a16:rowId xmlns:a16="http://schemas.microsoft.com/office/drawing/2014/main" val="272218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a:t>
                      </a:r>
                    </a:p>
                  </a:txBody>
                  <a:tcPr/>
                </a:tc>
                <a:extLst>
                  <a:ext uri="{0D108BD9-81ED-4DB2-BD59-A6C34878D82A}">
                    <a16:rowId xmlns:a16="http://schemas.microsoft.com/office/drawing/2014/main" val="1531245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extLst>
                  <a:ext uri="{0D108BD9-81ED-4DB2-BD59-A6C34878D82A}">
                    <a16:rowId xmlns:a16="http://schemas.microsoft.com/office/drawing/2014/main" val="3181506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extLst>
                  <a:ext uri="{0D108BD9-81ED-4DB2-BD59-A6C34878D82A}">
                    <a16:rowId xmlns:a16="http://schemas.microsoft.com/office/drawing/2014/main" val="2047656678"/>
                  </a:ext>
                </a:extLst>
              </a:tr>
            </a:tbl>
          </a:graphicData>
        </a:graphic>
      </p:graphicFrame>
      <p:sp>
        <p:nvSpPr>
          <p:cNvPr id="4" name="Text Placeholder 3">
            <a:extLst>
              <a:ext uri="{FF2B5EF4-FFF2-40B4-BE49-F238E27FC236}">
                <a16:creationId xmlns:a16="http://schemas.microsoft.com/office/drawing/2014/main" id="{A6BC246E-9B09-4021-AF60-FB9A39DBF85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5481742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C2EB3-912E-4258-B4E8-A0DC00646E30}"/>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18660900-C5D9-4F07-A228-FB0FBC03AD7C}"/>
              </a:ext>
            </a:extLst>
          </p:cNvPr>
          <p:cNvGraphicFramePr>
            <a:graphicFrameLocks noGrp="1"/>
          </p:cNvGraphicFramePr>
          <p:nvPr>
            <p:ph type="tbl" sz="quarter" idx="13"/>
            <p:extLst>
              <p:ext uri="{D42A27DB-BD31-4B8C-83A1-F6EECF244321}">
                <p14:modId xmlns:p14="http://schemas.microsoft.com/office/powerpoint/2010/main" val="2930476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4970254"/>
                    </a:ext>
                  </a:extLst>
                </a:gridCol>
                <a:gridCol w="2468880">
                  <a:extLst>
                    <a:ext uri="{9D8B030D-6E8A-4147-A177-3AD203B41FA5}">
                      <a16:colId xmlns:a16="http://schemas.microsoft.com/office/drawing/2014/main" val="3227829478"/>
                    </a:ext>
                  </a:extLst>
                </a:gridCol>
                <a:gridCol w="2468880">
                  <a:extLst>
                    <a:ext uri="{9D8B030D-6E8A-4147-A177-3AD203B41FA5}">
                      <a16:colId xmlns:a16="http://schemas.microsoft.com/office/drawing/2014/main" val="3545755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59053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extLst>
                  <a:ext uri="{0D108BD9-81ED-4DB2-BD59-A6C34878D82A}">
                    <a16:rowId xmlns:a16="http://schemas.microsoft.com/office/drawing/2014/main" val="295781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1120865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09712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489166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109167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6454</a:t>
                      </a:r>
                    </a:p>
                  </a:txBody>
                  <a:tcPr/>
                </a:tc>
                <a:extLst>
                  <a:ext uri="{0D108BD9-81ED-4DB2-BD59-A6C34878D82A}">
                    <a16:rowId xmlns:a16="http://schemas.microsoft.com/office/drawing/2014/main" val="420325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7390</a:t>
                      </a:r>
                    </a:p>
                  </a:txBody>
                  <a:tcPr/>
                </a:tc>
                <a:extLst>
                  <a:ext uri="{0D108BD9-81ED-4DB2-BD59-A6C34878D82A}">
                    <a16:rowId xmlns:a16="http://schemas.microsoft.com/office/drawing/2014/main" val="350831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extLst>
                  <a:ext uri="{0D108BD9-81ED-4DB2-BD59-A6C34878D82A}">
                    <a16:rowId xmlns:a16="http://schemas.microsoft.com/office/drawing/2014/main" val="355739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8758</a:t>
                      </a:r>
                    </a:p>
                  </a:txBody>
                  <a:tcPr/>
                </a:tc>
                <a:extLst>
                  <a:ext uri="{0D108BD9-81ED-4DB2-BD59-A6C34878D82A}">
                    <a16:rowId xmlns:a16="http://schemas.microsoft.com/office/drawing/2014/main" val="1824050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8384</a:t>
                      </a:r>
                    </a:p>
                  </a:txBody>
                  <a:tcPr/>
                </a:tc>
                <a:extLst>
                  <a:ext uri="{0D108BD9-81ED-4DB2-BD59-A6C34878D82A}">
                    <a16:rowId xmlns:a16="http://schemas.microsoft.com/office/drawing/2014/main" val="4109205948"/>
                  </a:ext>
                </a:extLst>
              </a:tr>
            </a:tbl>
          </a:graphicData>
        </a:graphic>
      </p:graphicFrame>
      <p:sp>
        <p:nvSpPr>
          <p:cNvPr id="4" name="Text Placeholder 3">
            <a:extLst>
              <a:ext uri="{FF2B5EF4-FFF2-40B4-BE49-F238E27FC236}">
                <a16:creationId xmlns:a16="http://schemas.microsoft.com/office/drawing/2014/main" id="{AC907DC6-1962-4B3C-B158-011631FAB2C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7510304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46C6A-8670-4401-9661-6593A3D96F95}"/>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BF420A43-BFDC-42CE-B2A9-489B8F660625}"/>
              </a:ext>
            </a:extLst>
          </p:cNvPr>
          <p:cNvGraphicFramePr>
            <a:graphicFrameLocks noGrp="1"/>
          </p:cNvGraphicFramePr>
          <p:nvPr>
            <p:ph type="tbl" sz="quarter" idx="13"/>
            <p:extLst>
              <p:ext uri="{D42A27DB-BD31-4B8C-83A1-F6EECF244321}">
                <p14:modId xmlns:p14="http://schemas.microsoft.com/office/powerpoint/2010/main" val="618668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52384686"/>
                    </a:ext>
                  </a:extLst>
                </a:gridCol>
                <a:gridCol w="2468880">
                  <a:extLst>
                    <a:ext uri="{9D8B030D-6E8A-4147-A177-3AD203B41FA5}">
                      <a16:colId xmlns:a16="http://schemas.microsoft.com/office/drawing/2014/main" val="2220392888"/>
                    </a:ext>
                  </a:extLst>
                </a:gridCol>
                <a:gridCol w="2468880">
                  <a:extLst>
                    <a:ext uri="{9D8B030D-6E8A-4147-A177-3AD203B41FA5}">
                      <a16:colId xmlns:a16="http://schemas.microsoft.com/office/drawing/2014/main" val="4236256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207575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7387</a:t>
                      </a:r>
                    </a:p>
                  </a:txBody>
                  <a:tcPr/>
                </a:tc>
                <a:extLst>
                  <a:ext uri="{0D108BD9-81ED-4DB2-BD59-A6C34878D82A}">
                    <a16:rowId xmlns:a16="http://schemas.microsoft.com/office/drawing/2014/main" val="225981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13609</a:t>
                      </a:r>
                    </a:p>
                  </a:txBody>
                  <a:tcPr/>
                </a:tc>
                <a:extLst>
                  <a:ext uri="{0D108BD9-81ED-4DB2-BD59-A6C34878D82A}">
                    <a16:rowId xmlns:a16="http://schemas.microsoft.com/office/drawing/2014/main" val="324484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11581</a:t>
                      </a:r>
                    </a:p>
                  </a:txBody>
                  <a:tcPr/>
                </a:tc>
                <a:extLst>
                  <a:ext uri="{0D108BD9-81ED-4DB2-BD59-A6C34878D82A}">
                    <a16:rowId xmlns:a16="http://schemas.microsoft.com/office/drawing/2014/main" val="295854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10949</a:t>
                      </a:r>
                    </a:p>
                  </a:txBody>
                  <a:tcPr/>
                </a:tc>
                <a:extLst>
                  <a:ext uri="{0D108BD9-81ED-4DB2-BD59-A6C34878D82A}">
                    <a16:rowId xmlns:a16="http://schemas.microsoft.com/office/drawing/2014/main" val="81162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12439</a:t>
                      </a:r>
                    </a:p>
                  </a:txBody>
                  <a:tcPr/>
                </a:tc>
                <a:extLst>
                  <a:ext uri="{0D108BD9-81ED-4DB2-BD59-A6C34878D82A}">
                    <a16:rowId xmlns:a16="http://schemas.microsoft.com/office/drawing/2014/main" val="2355939845"/>
                  </a:ext>
                </a:extLst>
              </a:tr>
            </a:tbl>
          </a:graphicData>
        </a:graphic>
      </p:graphicFrame>
      <p:sp>
        <p:nvSpPr>
          <p:cNvPr id="4" name="Text Placeholder 3">
            <a:extLst>
              <a:ext uri="{FF2B5EF4-FFF2-40B4-BE49-F238E27FC236}">
                <a16:creationId xmlns:a16="http://schemas.microsoft.com/office/drawing/2014/main" id="{CBD8EFC8-9E89-407F-AA67-BFD60C66774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02918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C1641-30BA-4B53-A3AB-D73FD0E2DDAD}"/>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3CAC744D-65C0-4DD8-BF76-9764198EB896}"/>
              </a:ext>
            </a:extLst>
          </p:cNvPr>
          <p:cNvGraphicFramePr>
            <a:graphicFrameLocks noGrp="1"/>
          </p:cNvGraphicFramePr>
          <p:nvPr>
            <p:ph type="tbl" sz="quarter" idx="13"/>
            <p:extLst>
              <p:ext uri="{D42A27DB-BD31-4B8C-83A1-F6EECF244321}">
                <p14:modId xmlns:p14="http://schemas.microsoft.com/office/powerpoint/2010/main" val="1887812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2879664"/>
                    </a:ext>
                  </a:extLst>
                </a:gridCol>
                <a:gridCol w="2468880">
                  <a:extLst>
                    <a:ext uri="{9D8B030D-6E8A-4147-A177-3AD203B41FA5}">
                      <a16:colId xmlns:a16="http://schemas.microsoft.com/office/drawing/2014/main" val="1855323867"/>
                    </a:ext>
                  </a:extLst>
                </a:gridCol>
                <a:gridCol w="2468880">
                  <a:extLst>
                    <a:ext uri="{9D8B030D-6E8A-4147-A177-3AD203B41FA5}">
                      <a16:colId xmlns:a16="http://schemas.microsoft.com/office/drawing/2014/main" val="2058870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97350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a:t>
                      </a:r>
                    </a:p>
                  </a:txBody>
                  <a:tcPr/>
                </a:tc>
                <a:extLst>
                  <a:ext uri="{0D108BD9-81ED-4DB2-BD59-A6C34878D82A}">
                    <a16:rowId xmlns:a16="http://schemas.microsoft.com/office/drawing/2014/main" val="290450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5293</a:t>
                      </a:r>
                    </a:p>
                  </a:txBody>
                  <a:tcPr/>
                </a:tc>
                <a:extLst>
                  <a:ext uri="{0D108BD9-81ED-4DB2-BD59-A6C34878D82A}">
                    <a16:rowId xmlns:a16="http://schemas.microsoft.com/office/drawing/2014/main" val="93131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extLst>
                  <a:ext uri="{0D108BD9-81ED-4DB2-BD59-A6C34878D82A}">
                    <a16:rowId xmlns:a16="http://schemas.microsoft.com/office/drawing/2014/main" val="172703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extLst>
                  <a:ext uri="{0D108BD9-81ED-4DB2-BD59-A6C34878D82A}">
                    <a16:rowId xmlns:a16="http://schemas.microsoft.com/office/drawing/2014/main" val="173684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extLst>
                  <a:ext uri="{0D108BD9-81ED-4DB2-BD59-A6C34878D82A}">
                    <a16:rowId xmlns:a16="http://schemas.microsoft.com/office/drawing/2014/main" val="3299491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extLst>
                  <a:ext uri="{0D108BD9-81ED-4DB2-BD59-A6C34878D82A}">
                    <a16:rowId xmlns:a16="http://schemas.microsoft.com/office/drawing/2014/main" val="150320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extLst>
                  <a:ext uri="{0D108BD9-81ED-4DB2-BD59-A6C34878D82A}">
                    <a16:rowId xmlns:a16="http://schemas.microsoft.com/office/drawing/2014/main" val="37305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extLst>
                  <a:ext uri="{0D108BD9-81ED-4DB2-BD59-A6C34878D82A}">
                    <a16:rowId xmlns:a16="http://schemas.microsoft.com/office/drawing/2014/main" val="368328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extLst>
                  <a:ext uri="{0D108BD9-81ED-4DB2-BD59-A6C34878D82A}">
                    <a16:rowId xmlns:a16="http://schemas.microsoft.com/office/drawing/2014/main" val="107754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extLst>
                  <a:ext uri="{0D108BD9-81ED-4DB2-BD59-A6C34878D82A}">
                    <a16:rowId xmlns:a16="http://schemas.microsoft.com/office/drawing/2014/main" val="1032659599"/>
                  </a:ext>
                </a:extLst>
              </a:tr>
            </a:tbl>
          </a:graphicData>
        </a:graphic>
      </p:graphicFrame>
      <p:sp>
        <p:nvSpPr>
          <p:cNvPr id="4" name="Text Placeholder 3">
            <a:extLst>
              <a:ext uri="{FF2B5EF4-FFF2-40B4-BE49-F238E27FC236}">
                <a16:creationId xmlns:a16="http://schemas.microsoft.com/office/drawing/2014/main" id="{D5A2C51B-D681-453D-9183-D6800E3D8A7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345916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E29F5-BEA4-4A11-BB86-7C1FBD45EF52}"/>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A43F2802-214C-4530-BBF0-BC7453C72BB3}"/>
              </a:ext>
            </a:extLst>
          </p:cNvPr>
          <p:cNvGraphicFramePr>
            <a:graphicFrameLocks noGrp="1"/>
          </p:cNvGraphicFramePr>
          <p:nvPr>
            <p:ph type="tbl" sz="quarter" idx="13"/>
            <p:extLst>
              <p:ext uri="{D42A27DB-BD31-4B8C-83A1-F6EECF244321}">
                <p14:modId xmlns:p14="http://schemas.microsoft.com/office/powerpoint/2010/main" val="3750302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83260000"/>
                    </a:ext>
                  </a:extLst>
                </a:gridCol>
                <a:gridCol w="2468880">
                  <a:extLst>
                    <a:ext uri="{9D8B030D-6E8A-4147-A177-3AD203B41FA5}">
                      <a16:colId xmlns:a16="http://schemas.microsoft.com/office/drawing/2014/main" val="3123047552"/>
                    </a:ext>
                  </a:extLst>
                </a:gridCol>
                <a:gridCol w="2468880">
                  <a:extLst>
                    <a:ext uri="{9D8B030D-6E8A-4147-A177-3AD203B41FA5}">
                      <a16:colId xmlns:a16="http://schemas.microsoft.com/office/drawing/2014/main" val="2439983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3244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1529664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198238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2633351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412796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391163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a:t>
                      </a:r>
                    </a:p>
                  </a:txBody>
                  <a:tcPr/>
                </a:tc>
                <a:extLst>
                  <a:ext uri="{0D108BD9-81ED-4DB2-BD59-A6C34878D82A}">
                    <a16:rowId xmlns:a16="http://schemas.microsoft.com/office/drawing/2014/main" val="4030451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a:t>
                      </a:r>
                    </a:p>
                  </a:txBody>
                  <a:tcPr/>
                </a:tc>
                <a:extLst>
                  <a:ext uri="{0D108BD9-81ED-4DB2-BD59-A6C34878D82A}">
                    <a16:rowId xmlns:a16="http://schemas.microsoft.com/office/drawing/2014/main" val="5986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7060</a:t>
                      </a:r>
                    </a:p>
                  </a:txBody>
                  <a:tcPr/>
                </a:tc>
                <a:extLst>
                  <a:ext uri="{0D108BD9-81ED-4DB2-BD59-A6C34878D82A}">
                    <a16:rowId xmlns:a16="http://schemas.microsoft.com/office/drawing/2014/main" val="2933116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6540</a:t>
                      </a:r>
                    </a:p>
                  </a:txBody>
                  <a:tcPr/>
                </a:tc>
                <a:extLst>
                  <a:ext uri="{0D108BD9-81ED-4DB2-BD59-A6C34878D82A}">
                    <a16:rowId xmlns:a16="http://schemas.microsoft.com/office/drawing/2014/main" val="1162097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7217</a:t>
                      </a:r>
                    </a:p>
                  </a:txBody>
                  <a:tcPr/>
                </a:tc>
                <a:extLst>
                  <a:ext uri="{0D108BD9-81ED-4DB2-BD59-A6C34878D82A}">
                    <a16:rowId xmlns:a16="http://schemas.microsoft.com/office/drawing/2014/main" val="921478159"/>
                  </a:ext>
                </a:extLst>
              </a:tr>
            </a:tbl>
          </a:graphicData>
        </a:graphic>
      </p:graphicFrame>
      <p:sp>
        <p:nvSpPr>
          <p:cNvPr id="4" name="Text Placeholder 3">
            <a:extLst>
              <a:ext uri="{FF2B5EF4-FFF2-40B4-BE49-F238E27FC236}">
                <a16:creationId xmlns:a16="http://schemas.microsoft.com/office/drawing/2014/main" id="{6BFE93C6-74AC-4209-93E4-9B735171F939}"/>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406658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3741F-1303-479A-BFF4-7AE785E51E7A}"/>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27FC55D2-6024-4A92-8E6A-0095D26D07BA}"/>
              </a:ext>
            </a:extLst>
          </p:cNvPr>
          <p:cNvGraphicFramePr>
            <a:graphicFrameLocks noGrp="1"/>
          </p:cNvGraphicFramePr>
          <p:nvPr>
            <p:ph type="tbl" sz="quarter" idx="13"/>
            <p:extLst>
              <p:ext uri="{D42A27DB-BD31-4B8C-83A1-F6EECF244321}">
                <p14:modId xmlns:p14="http://schemas.microsoft.com/office/powerpoint/2010/main" val="3332316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6414824"/>
                    </a:ext>
                  </a:extLst>
                </a:gridCol>
                <a:gridCol w="2468880">
                  <a:extLst>
                    <a:ext uri="{9D8B030D-6E8A-4147-A177-3AD203B41FA5}">
                      <a16:colId xmlns:a16="http://schemas.microsoft.com/office/drawing/2014/main" val="38490367"/>
                    </a:ext>
                  </a:extLst>
                </a:gridCol>
                <a:gridCol w="2468880">
                  <a:extLst>
                    <a:ext uri="{9D8B030D-6E8A-4147-A177-3AD203B41FA5}">
                      <a16:colId xmlns:a16="http://schemas.microsoft.com/office/drawing/2014/main" val="48159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19461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5661</a:t>
                      </a:r>
                    </a:p>
                  </a:txBody>
                  <a:tcPr/>
                </a:tc>
                <a:extLst>
                  <a:ext uri="{0D108BD9-81ED-4DB2-BD59-A6C34878D82A}">
                    <a16:rowId xmlns:a16="http://schemas.microsoft.com/office/drawing/2014/main" val="1688339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8120</a:t>
                      </a:r>
                    </a:p>
                  </a:txBody>
                  <a:tcPr/>
                </a:tc>
                <a:extLst>
                  <a:ext uri="{0D108BD9-81ED-4DB2-BD59-A6C34878D82A}">
                    <a16:rowId xmlns:a16="http://schemas.microsoft.com/office/drawing/2014/main" val="202387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7933</a:t>
                      </a:r>
                    </a:p>
                  </a:txBody>
                  <a:tcPr/>
                </a:tc>
                <a:extLst>
                  <a:ext uri="{0D108BD9-81ED-4DB2-BD59-A6C34878D82A}">
                    <a16:rowId xmlns:a16="http://schemas.microsoft.com/office/drawing/2014/main" val="1093674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8416</a:t>
                      </a:r>
                    </a:p>
                  </a:txBody>
                  <a:tcPr/>
                </a:tc>
                <a:extLst>
                  <a:ext uri="{0D108BD9-81ED-4DB2-BD59-A6C34878D82A}">
                    <a16:rowId xmlns:a16="http://schemas.microsoft.com/office/drawing/2014/main" val="298487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a:t>
                      </a:r>
                    </a:p>
                  </a:txBody>
                  <a:tcPr/>
                </a:tc>
                <a:extLst>
                  <a:ext uri="{0D108BD9-81ED-4DB2-BD59-A6C34878D82A}">
                    <a16:rowId xmlns:a16="http://schemas.microsoft.com/office/drawing/2014/main" val="3032028790"/>
                  </a:ext>
                </a:extLst>
              </a:tr>
            </a:tbl>
          </a:graphicData>
        </a:graphic>
      </p:graphicFrame>
      <p:sp>
        <p:nvSpPr>
          <p:cNvPr id="4" name="Text Placeholder 3">
            <a:extLst>
              <a:ext uri="{FF2B5EF4-FFF2-40B4-BE49-F238E27FC236}">
                <a16:creationId xmlns:a16="http://schemas.microsoft.com/office/drawing/2014/main" id="{A5B4160B-9498-48C4-97A8-06068539EC1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41607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DDB2F-6F40-47A4-8D2F-3E60B1BA35D9}"/>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5C099C32-30B3-4848-A5E4-E5B1EC1BBD47}"/>
              </a:ext>
            </a:extLst>
          </p:cNvPr>
          <p:cNvGraphicFramePr>
            <a:graphicFrameLocks noGrp="1"/>
          </p:cNvGraphicFramePr>
          <p:nvPr>
            <p:ph type="chart" sz="quarter" idx="13"/>
            <p:extLst>
              <p:ext uri="{D42A27DB-BD31-4B8C-83A1-F6EECF244321}">
                <p14:modId xmlns:p14="http://schemas.microsoft.com/office/powerpoint/2010/main" val="2881618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099453-3299-48C0-8630-55642BFF11EA}"/>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ED1A29D4-9E0B-4D7E-8553-B75D8AAAF6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78960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2156</Words>
  <Application>Microsoft Office PowerPoint</Application>
  <PresentationFormat>On-screen Show (4:3)</PresentationFormat>
  <Paragraphs>1116</Paragraphs>
  <Slides>68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18</vt:lpstr>
      <vt:lpstr>Eigene Beiträge (Postings) - 2 of 18</vt:lpstr>
      <vt:lpstr>Eigene Beiträge (Postings) - 3 of 18</vt:lpstr>
      <vt:lpstr>Eigene Beiträge (Postings) - 4 of 18</vt:lpstr>
      <vt:lpstr>Eigene Beiträge (Postings) - 5 of 18</vt:lpstr>
      <vt:lpstr>Eigene Beiträge (Postings) - 6 of 18</vt:lpstr>
      <vt:lpstr>Eigene Beiträge (Postings) - 7 of 18</vt:lpstr>
      <vt:lpstr>Eigene Beiträge (Postings) - 8 of 18</vt:lpstr>
      <vt:lpstr>Eigene Beiträge (Postings) - 9 of 18</vt:lpstr>
      <vt:lpstr>Eigene Beiträge (Postings) - 10 of 18</vt:lpstr>
      <vt:lpstr>Eigene Beiträge (Postings) - 11 of 18</vt:lpstr>
      <vt:lpstr>Eigene Beiträge (Postings) - 12 of 18</vt:lpstr>
      <vt:lpstr>Eigene Beiträge (Postings) - 13 of 18</vt:lpstr>
      <vt:lpstr>Eigene Beiträge (Postings) - 14 of 18</vt:lpstr>
      <vt:lpstr>Eigene Beiträge (Postings) - 15 of 18</vt:lpstr>
      <vt:lpstr>Eigene Beiträge (Postings) - 16 of 18</vt:lpstr>
      <vt:lpstr>Eigene Beiträge (Postings) - 17 of 18</vt:lpstr>
      <vt:lpstr>Eigene Beiträge (Postings) - 18 of 18</vt:lpstr>
      <vt:lpstr>Eigene Beiträge (Postings) + Reactions - 1 of 23</vt:lpstr>
      <vt:lpstr>Eigene Beiträge (Postings) + Reactions - 2 of 23</vt:lpstr>
      <vt:lpstr>Eigene Beiträge (Postings) + Reactions - 3 of 23</vt:lpstr>
      <vt:lpstr>Eigene Beiträge (Postings) + Reactions - 4 of 23</vt:lpstr>
      <vt:lpstr>Eigene Beiträge (Postings) + Reactions - 5 of 23</vt:lpstr>
      <vt:lpstr>Eigene Beiträge (Postings) + Reactions - 6 of 23</vt:lpstr>
      <vt:lpstr>Eigene Beiträge (Postings) + Reactions - 7 of 23</vt:lpstr>
      <vt:lpstr>Eigene Beiträge (Postings) + Reactions - 8 of 23</vt:lpstr>
      <vt:lpstr>Eigene Beiträge (Postings) + Reactions - 9 of 23</vt:lpstr>
      <vt:lpstr>Eigene Beiträge (Postings) + Reactions - 10 of 23</vt:lpstr>
      <vt:lpstr>Eigene Beiträge (Postings) + Reactions - 11 of 23</vt:lpstr>
      <vt:lpstr>Eigene Beiträge (Postings) + Reactions - 12 of 23</vt:lpstr>
      <vt:lpstr>Eigene Beiträge (Postings) + Reactions - 13 of 23</vt:lpstr>
      <vt:lpstr>Eigene Beiträge (Postings) + Reactions - 14 of 23</vt:lpstr>
      <vt:lpstr>Eigene Beiträge (Postings) + Reactions - 15 of 23</vt:lpstr>
      <vt:lpstr>Eigene Beiträge (Postings) + Reactions - 16 of 23</vt:lpstr>
      <vt:lpstr>Eigene Beiträge (Postings) + Reactions - 17 of 23</vt:lpstr>
      <vt:lpstr>Eigene Beiträge (Postings) + Reactions - 18 of 23</vt:lpstr>
      <vt:lpstr>Eigene Beiträge (Postings) + Reactions - 19 of 23</vt:lpstr>
      <vt:lpstr>Eigene Beiträge (Postings) + Reactions - 20 of 23</vt:lpstr>
      <vt:lpstr>Eigene Beiträge (Postings) + Reactions - 21 of 23</vt:lpstr>
      <vt:lpstr>Eigene Beiträge (Postings) + Reactions - 22 of 23</vt:lpstr>
      <vt:lpstr>Eigene Beiträge (Postings) + Reactions - 23 of 23</vt:lpstr>
      <vt:lpstr>Postings/Wochentag</vt:lpstr>
      <vt:lpstr>Interaktionsrate</vt:lpstr>
      <vt:lpstr>Postingtypen (Verteilung)</vt:lpstr>
      <vt:lpstr>Interaktionsrate/Postingtyp</vt:lpstr>
      <vt:lpstr>Antwortzeit</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2018-03-29T07:16:21Z</dcterms:created>
  <dcterms:modified xsi:type="dcterms:W3CDTF">2018-03-29T07:18:04Z</dcterms:modified>
</cp:coreProperties>
</file>