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8" r:id="rId50"/>
    <p:sldId id="309" r:id="rId51"/>
    <p:sldId id="310"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712</c:v>
                </c:pt>
                <c:pt idx="1">
                  <c:v>712</c:v>
                </c:pt>
                <c:pt idx="2">
                  <c:v>712</c:v>
                </c:pt>
                <c:pt idx="3">
                  <c:v>715</c:v>
                </c:pt>
                <c:pt idx="4">
                  <c:v>721</c:v>
                </c:pt>
                <c:pt idx="5">
                  <c:v>721</c:v>
                </c:pt>
                <c:pt idx="6">
                  <c:v>721</c:v>
                </c:pt>
                <c:pt idx="7">
                  <c:v>721</c:v>
                </c:pt>
                <c:pt idx="8">
                  <c:v>720</c:v>
                </c:pt>
                <c:pt idx="9">
                  <c:v>720</c:v>
                </c:pt>
                <c:pt idx="10">
                  <c:v>721</c:v>
                </c:pt>
                <c:pt idx="11">
                  <c:v>721</c:v>
                </c:pt>
                <c:pt idx="12">
                  <c:v>720</c:v>
                </c:pt>
                <c:pt idx="13">
                  <c:v>721</c:v>
                </c:pt>
                <c:pt idx="14">
                  <c:v>721</c:v>
                </c:pt>
                <c:pt idx="15">
                  <c:v>722</c:v>
                </c:pt>
                <c:pt idx="16">
                  <c:v>724</c:v>
                </c:pt>
                <c:pt idx="17">
                  <c:v>725</c:v>
                </c:pt>
                <c:pt idx="18">
                  <c:v>728</c:v>
                </c:pt>
                <c:pt idx="19">
                  <c:v>728</c:v>
                </c:pt>
                <c:pt idx="20">
                  <c:v>730</c:v>
                </c:pt>
                <c:pt idx="21">
                  <c:v>730</c:v>
                </c:pt>
                <c:pt idx="22">
                  <c:v>731</c:v>
                </c:pt>
                <c:pt idx="23">
                  <c:v>732</c:v>
                </c:pt>
                <c:pt idx="24">
                  <c:v>738</c:v>
                </c:pt>
                <c:pt idx="25">
                  <c:v>740</c:v>
                </c:pt>
                <c:pt idx="26">
                  <c:v>741</c:v>
                </c:pt>
              </c:numCache>
            </c:numRef>
          </c:val>
          <c:smooth val="0"/>
          <c:extLst>
            <c:ext xmlns:c16="http://schemas.microsoft.com/office/drawing/2014/chart" uri="{C3380CC4-5D6E-409C-BE32-E72D297353CC}">
              <c16:uniqueId val="{00000000-27DF-4B20-AAD0-F895D817F5B3}"/>
            </c:ext>
          </c:extLst>
        </c:ser>
        <c:dLbls>
          <c:showLegendKey val="0"/>
          <c:showVal val="0"/>
          <c:showCatName val="0"/>
          <c:showSerName val="0"/>
          <c:showPercent val="0"/>
          <c:showBubbleSize val="0"/>
        </c:dLbls>
        <c:smooth val="0"/>
        <c:axId val="292381912"/>
        <c:axId val="292382240"/>
      </c:lineChart>
      <c:dateAx>
        <c:axId val="29238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82240"/>
        <c:crosses val="autoZero"/>
        <c:auto val="1"/>
        <c:lblOffset val="100"/>
        <c:baseTimeUnit val="days"/>
      </c:dateAx>
      <c:valAx>
        <c:axId val="29238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8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0</c:v>
                </c:pt>
                <c:pt idx="3">
                  <c:v>0</c:v>
                </c:pt>
                <c:pt idx="4">
                  <c:v>7</c:v>
                </c:pt>
                <c:pt idx="5">
                  <c:v>2</c:v>
                </c:pt>
                <c:pt idx="6">
                  <c:v>0</c:v>
                </c:pt>
                <c:pt idx="7">
                  <c:v>0</c:v>
                </c:pt>
                <c:pt idx="8">
                  <c:v>0</c:v>
                </c:pt>
                <c:pt idx="9">
                  <c:v>-1</c:v>
                </c:pt>
                <c:pt idx="10">
                  <c:v>1</c:v>
                </c:pt>
                <c:pt idx="11">
                  <c:v>0</c:v>
                </c:pt>
                <c:pt idx="12">
                  <c:v>-1</c:v>
                </c:pt>
                <c:pt idx="13">
                  <c:v>0</c:v>
                </c:pt>
                <c:pt idx="14">
                  <c:v>1</c:v>
                </c:pt>
                <c:pt idx="15">
                  <c:v>1</c:v>
                </c:pt>
                <c:pt idx="16">
                  <c:v>1</c:v>
                </c:pt>
                <c:pt idx="17">
                  <c:v>2</c:v>
                </c:pt>
                <c:pt idx="18">
                  <c:v>0</c:v>
                </c:pt>
                <c:pt idx="19">
                  <c:v>3</c:v>
                </c:pt>
                <c:pt idx="20">
                  <c:v>1</c:v>
                </c:pt>
                <c:pt idx="21">
                  <c:v>1</c:v>
                </c:pt>
                <c:pt idx="22">
                  <c:v>0</c:v>
                </c:pt>
                <c:pt idx="23">
                  <c:v>1</c:v>
                </c:pt>
                <c:pt idx="24">
                  <c:v>4</c:v>
                </c:pt>
                <c:pt idx="25">
                  <c:v>4</c:v>
                </c:pt>
                <c:pt idx="26">
                  <c:v>2</c:v>
                </c:pt>
              </c:numCache>
            </c:numRef>
          </c:val>
          <c:smooth val="0"/>
          <c:extLst>
            <c:ext xmlns:c16="http://schemas.microsoft.com/office/drawing/2014/chart" uri="{C3380CC4-5D6E-409C-BE32-E72D297353CC}">
              <c16:uniqueId val="{00000000-7933-49AB-AD22-E17E71F512E2}"/>
            </c:ext>
          </c:extLst>
        </c:ser>
        <c:dLbls>
          <c:showLegendKey val="0"/>
          <c:showVal val="0"/>
          <c:showCatName val="0"/>
          <c:showSerName val="0"/>
          <c:showPercent val="0"/>
          <c:showBubbleSize val="0"/>
        </c:dLbls>
        <c:smooth val="0"/>
        <c:axId val="290609856"/>
        <c:axId val="290610840"/>
      </c:lineChart>
      <c:dateAx>
        <c:axId val="29060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0840"/>
        <c:crosses val="autoZero"/>
        <c:auto val="1"/>
        <c:lblOffset val="100"/>
        <c:baseTimeUnit val="days"/>
      </c:dateAx>
      <c:valAx>
        <c:axId val="29061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0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0</c:v>
                </c:pt>
                <c:pt idx="3">
                  <c:v>0</c:v>
                </c:pt>
                <c:pt idx="4">
                  <c:v>0</c:v>
                </c:pt>
                <c:pt idx="5">
                  <c:v>0</c:v>
                </c:pt>
                <c:pt idx="6">
                  <c:v>1</c:v>
                </c:pt>
                <c:pt idx="7">
                  <c:v>0</c:v>
                </c:pt>
                <c:pt idx="8">
                  <c:v>1</c:v>
                </c:pt>
                <c:pt idx="9">
                  <c:v>0</c:v>
                </c:pt>
                <c:pt idx="10">
                  <c:v>0</c:v>
                </c:pt>
                <c:pt idx="11">
                  <c:v>0</c:v>
                </c:pt>
                <c:pt idx="12">
                  <c:v>1</c:v>
                </c:pt>
                <c:pt idx="13">
                  <c:v>1</c:v>
                </c:pt>
                <c:pt idx="14">
                  <c:v>0</c:v>
                </c:pt>
                <c:pt idx="15">
                  <c:v>0</c:v>
                </c:pt>
                <c:pt idx="16">
                  <c:v>1</c:v>
                </c:pt>
                <c:pt idx="17">
                  <c:v>0</c:v>
                </c:pt>
                <c:pt idx="18">
                  <c:v>0</c:v>
                </c:pt>
                <c:pt idx="19">
                  <c:v>1</c:v>
                </c:pt>
                <c:pt idx="20">
                  <c:v>0</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0-5C28-4010-B5C8-B450CAC9520F}"/>
            </c:ext>
          </c:extLst>
        </c:ser>
        <c:dLbls>
          <c:showLegendKey val="0"/>
          <c:showVal val="0"/>
          <c:showCatName val="0"/>
          <c:showSerName val="0"/>
          <c:showPercent val="0"/>
          <c:showBubbleSize val="0"/>
        </c:dLbls>
        <c:smooth val="0"/>
        <c:axId val="296396160"/>
        <c:axId val="296396816"/>
      </c:lineChart>
      <c:dateAx>
        <c:axId val="29639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96816"/>
        <c:crosses val="autoZero"/>
        <c:auto val="1"/>
        <c:lblOffset val="100"/>
        <c:baseTimeUnit val="days"/>
      </c:dateAx>
      <c:valAx>
        <c:axId val="29639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9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3</c:v>
                </c:pt>
                <c:pt idx="3">
                  <c:v>1</c:v>
                </c:pt>
                <c:pt idx="4">
                  <c:v>3</c:v>
                </c:pt>
                <c:pt idx="5">
                  <c:v>1</c:v>
                </c:pt>
                <c:pt idx="6">
                  <c:v>2</c:v>
                </c:pt>
              </c:numCache>
            </c:numRef>
          </c:val>
          <c:extLst>
            <c:ext xmlns:c16="http://schemas.microsoft.com/office/drawing/2014/chart" uri="{C3380CC4-5D6E-409C-BE32-E72D297353CC}">
              <c16:uniqueId val="{00000000-0D9A-4685-A013-2900EF52798F}"/>
            </c:ext>
          </c:extLst>
        </c:ser>
        <c:dLbls>
          <c:showLegendKey val="0"/>
          <c:showVal val="0"/>
          <c:showCatName val="0"/>
          <c:showSerName val="0"/>
          <c:showPercent val="0"/>
          <c:showBubbleSize val="0"/>
        </c:dLbls>
        <c:gapWidth val="219"/>
        <c:overlap val="-27"/>
        <c:axId val="371197488"/>
        <c:axId val="371198800"/>
      </c:barChart>
      <c:catAx>
        <c:axId val="37119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8800"/>
        <c:crosses val="autoZero"/>
        <c:auto val="1"/>
        <c:lblAlgn val="ctr"/>
        <c:lblOffset val="100"/>
        <c:noMultiLvlLbl val="0"/>
      </c:catAx>
      <c:valAx>
        <c:axId val="37119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8.7078651685392998</c:v>
                </c:pt>
                <c:pt idx="3">
                  <c:v>5.3370786516853999</c:v>
                </c:pt>
                <c:pt idx="4">
                  <c:v>2.5174825174825002</c:v>
                </c:pt>
                <c:pt idx="5">
                  <c:v>0</c:v>
                </c:pt>
                <c:pt idx="6">
                  <c:v>4.0221914008321997</c:v>
                </c:pt>
                <c:pt idx="7">
                  <c:v>0</c:v>
                </c:pt>
                <c:pt idx="8">
                  <c:v>4.9930651872398997</c:v>
                </c:pt>
                <c:pt idx="9">
                  <c:v>0</c:v>
                </c:pt>
                <c:pt idx="10">
                  <c:v>0</c:v>
                </c:pt>
                <c:pt idx="11">
                  <c:v>9.1539528432731991</c:v>
                </c:pt>
                <c:pt idx="12">
                  <c:v>5.2777777777777999</c:v>
                </c:pt>
                <c:pt idx="13">
                  <c:v>5.4166666666666998</c:v>
                </c:pt>
                <c:pt idx="14">
                  <c:v>0</c:v>
                </c:pt>
                <c:pt idx="15">
                  <c:v>5.1317614424410998</c:v>
                </c:pt>
                <c:pt idx="16">
                  <c:v>0</c:v>
                </c:pt>
                <c:pt idx="17">
                  <c:v>0</c:v>
                </c:pt>
                <c:pt idx="18">
                  <c:v>11.586206896552</c:v>
                </c:pt>
                <c:pt idx="19">
                  <c:v>0</c:v>
                </c:pt>
                <c:pt idx="20">
                  <c:v>2.6098901098901002</c:v>
                </c:pt>
                <c:pt idx="21">
                  <c:v>4.1152263374485996</c:v>
                </c:pt>
                <c:pt idx="22">
                  <c:v>9.7260273972602995</c:v>
                </c:pt>
                <c:pt idx="23">
                  <c:v>0</c:v>
                </c:pt>
                <c:pt idx="24">
                  <c:v>12.278308321965</c:v>
                </c:pt>
                <c:pt idx="25">
                  <c:v>0</c:v>
                </c:pt>
                <c:pt idx="26">
                  <c:v>0</c:v>
                </c:pt>
              </c:numCache>
            </c:numRef>
          </c:val>
          <c:smooth val="0"/>
          <c:extLst>
            <c:ext xmlns:c16="http://schemas.microsoft.com/office/drawing/2014/chart" uri="{C3380CC4-5D6E-409C-BE32-E72D297353CC}">
              <c16:uniqueId val="{00000000-7A3F-4F22-B32D-F9C1FC628619}"/>
            </c:ext>
          </c:extLst>
        </c:ser>
        <c:dLbls>
          <c:showLegendKey val="0"/>
          <c:showVal val="0"/>
          <c:showCatName val="0"/>
          <c:showSerName val="0"/>
          <c:showPercent val="0"/>
          <c:showBubbleSize val="0"/>
        </c:dLbls>
        <c:smooth val="0"/>
        <c:axId val="371200768"/>
        <c:axId val="371199456"/>
      </c:lineChart>
      <c:dateAx>
        <c:axId val="37120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9456"/>
        <c:crosses val="autoZero"/>
        <c:auto val="1"/>
        <c:lblOffset val="100"/>
        <c:baseTimeUnit val="days"/>
      </c:dateAx>
      <c:valAx>
        <c:axId val="37119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0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2</c:v>
                </c:pt>
              </c:numCache>
            </c:numRef>
          </c:val>
          <c:extLst>
            <c:ext xmlns:c16="http://schemas.microsoft.com/office/drawing/2014/chart" uri="{C3380CC4-5D6E-409C-BE32-E72D297353CC}">
              <c16:uniqueId val="{00000000-199E-48A2-A6A9-ECB5BEAFCB2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12</c:v>
                </c:pt>
              </c:numCache>
            </c:numRef>
          </c:val>
          <c:extLst>
            <c:ext xmlns:c16="http://schemas.microsoft.com/office/drawing/2014/chart" uri="{C3380CC4-5D6E-409C-BE32-E72D297353CC}">
              <c16:uniqueId val="{00000001-199E-48A2-A6A9-ECB5BEAFCB2C}"/>
            </c:ext>
          </c:extLst>
        </c:ser>
        <c:dLbls>
          <c:showLegendKey val="0"/>
          <c:showVal val="0"/>
          <c:showCatName val="0"/>
          <c:showSerName val="0"/>
          <c:showPercent val="0"/>
          <c:showBubbleSize val="0"/>
        </c:dLbls>
        <c:gapWidth val="150"/>
        <c:overlap val="100"/>
        <c:axId val="371192568"/>
        <c:axId val="371191256"/>
      </c:barChart>
      <c:catAx>
        <c:axId val="37119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1256"/>
        <c:crosses val="autoZero"/>
        <c:auto val="1"/>
        <c:lblAlgn val="ctr"/>
        <c:lblOffset val="100"/>
        <c:noMultiLvlLbl val="0"/>
      </c:catAx>
      <c:valAx>
        <c:axId val="371191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7.8478979688238999</c:v>
                </c:pt>
                <c:pt idx="2">
                  <c:v>6.2594969881041003</c:v>
                </c:pt>
                <c:pt idx="3">
                  <c:v>0</c:v>
                </c:pt>
                <c:pt idx="4">
                  <c:v>0</c:v>
                </c:pt>
                <c:pt idx="5">
                  <c:v>0</c:v>
                </c:pt>
                <c:pt idx="6">
                  <c:v>0</c:v>
                </c:pt>
                <c:pt idx="7">
                  <c:v>0</c:v>
                </c:pt>
                <c:pt idx="8">
                  <c:v>0</c:v>
                </c:pt>
              </c:numCache>
            </c:numRef>
          </c:val>
          <c:extLst>
            <c:ext xmlns:c16="http://schemas.microsoft.com/office/drawing/2014/chart" uri="{C3380CC4-5D6E-409C-BE32-E72D297353CC}">
              <c16:uniqueId val="{00000000-7994-4230-9AEB-68C315685209}"/>
            </c:ext>
          </c:extLst>
        </c:ser>
        <c:dLbls>
          <c:showLegendKey val="0"/>
          <c:showVal val="0"/>
          <c:showCatName val="0"/>
          <c:showSerName val="0"/>
          <c:showPercent val="0"/>
          <c:showBubbleSize val="0"/>
        </c:dLbls>
        <c:gapWidth val="219"/>
        <c:overlap val="-27"/>
        <c:axId val="371201424"/>
        <c:axId val="371210608"/>
      </c:barChart>
      <c:catAx>
        <c:axId val="37120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10608"/>
        <c:crosses val="autoZero"/>
        <c:auto val="1"/>
        <c:lblAlgn val="ctr"/>
        <c:lblOffset val="100"/>
        <c:noMultiLvlLbl val="0"/>
      </c:catAx>
      <c:valAx>
        <c:axId val="37121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0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EA5-4D5A-BE4C-350E59333D09}"/>
            </c:ext>
          </c:extLst>
        </c:ser>
        <c:dLbls>
          <c:showLegendKey val="0"/>
          <c:showVal val="0"/>
          <c:showCatName val="0"/>
          <c:showSerName val="0"/>
          <c:showPercent val="0"/>
          <c:showBubbleSize val="0"/>
        </c:dLbls>
        <c:gapWidth val="219"/>
        <c:overlap val="-27"/>
        <c:axId val="371202736"/>
        <c:axId val="371210936"/>
      </c:barChart>
      <c:catAx>
        <c:axId val="3712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10936"/>
        <c:crosses val="autoZero"/>
        <c:auto val="1"/>
        <c:lblAlgn val="ctr"/>
        <c:lblOffset val="100"/>
        <c:noMultiLvlLbl val="0"/>
      </c:catAx>
      <c:valAx>
        <c:axId val="37121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0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140</c:v>
                </c:pt>
                <c:pt idx="1">
                  <c:v>140</c:v>
                </c:pt>
                <c:pt idx="2">
                  <c:v>140</c:v>
                </c:pt>
                <c:pt idx="3">
                  <c:v>140</c:v>
                </c:pt>
                <c:pt idx="4">
                  <c:v>140</c:v>
                </c:pt>
                <c:pt idx="5">
                  <c:v>140</c:v>
                </c:pt>
                <c:pt idx="6">
                  <c:v>140</c:v>
                </c:pt>
                <c:pt idx="7">
                  <c:v>140</c:v>
                </c:pt>
                <c:pt idx="8">
                  <c:v>140</c:v>
                </c:pt>
                <c:pt idx="9">
                  <c:v>140</c:v>
                </c:pt>
                <c:pt idx="10">
                  <c:v>140</c:v>
                </c:pt>
                <c:pt idx="11">
                  <c:v>140</c:v>
                </c:pt>
                <c:pt idx="12">
                  <c:v>140</c:v>
                </c:pt>
                <c:pt idx="13">
                  <c:v>140</c:v>
                </c:pt>
                <c:pt idx="14">
                  <c:v>140</c:v>
                </c:pt>
                <c:pt idx="15">
                  <c:v>140</c:v>
                </c:pt>
                <c:pt idx="16">
                  <c:v>141</c:v>
                </c:pt>
                <c:pt idx="17">
                  <c:v>140</c:v>
                </c:pt>
                <c:pt idx="18">
                  <c:v>143</c:v>
                </c:pt>
                <c:pt idx="19">
                  <c:v>143</c:v>
                </c:pt>
                <c:pt idx="20">
                  <c:v>143</c:v>
                </c:pt>
                <c:pt idx="21">
                  <c:v>143</c:v>
                </c:pt>
                <c:pt idx="22">
                  <c:v>143</c:v>
                </c:pt>
                <c:pt idx="23">
                  <c:v>143</c:v>
                </c:pt>
                <c:pt idx="24">
                  <c:v>143</c:v>
                </c:pt>
                <c:pt idx="25">
                  <c:v>143</c:v>
                </c:pt>
                <c:pt idx="26">
                  <c:v>143</c:v>
                </c:pt>
              </c:numCache>
            </c:numRef>
          </c:val>
          <c:smooth val="0"/>
          <c:extLst>
            <c:ext xmlns:c16="http://schemas.microsoft.com/office/drawing/2014/chart" uri="{C3380CC4-5D6E-409C-BE32-E72D297353CC}">
              <c16:uniqueId val="{00000000-C2BD-4049-B4B0-925A666644AE}"/>
            </c:ext>
          </c:extLst>
        </c:ser>
        <c:dLbls>
          <c:showLegendKey val="0"/>
          <c:showVal val="0"/>
          <c:showCatName val="0"/>
          <c:showSerName val="0"/>
          <c:showPercent val="0"/>
          <c:showBubbleSize val="0"/>
        </c:dLbls>
        <c:smooth val="0"/>
        <c:axId val="371212576"/>
        <c:axId val="371214216"/>
      </c:lineChart>
      <c:dateAx>
        <c:axId val="37121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14216"/>
        <c:crosses val="autoZero"/>
        <c:auto val="1"/>
        <c:lblOffset val="100"/>
        <c:baseTimeUnit val="days"/>
      </c:dateAx>
      <c:valAx>
        <c:axId val="37121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476F-43D2-B0AA-4FED6FBE4F4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476F-43D2-B0AA-4FED6FBE4F4E}"/>
            </c:ext>
          </c:extLst>
        </c:ser>
        <c:dLbls>
          <c:showLegendKey val="0"/>
          <c:showVal val="0"/>
          <c:showCatName val="0"/>
          <c:showSerName val="0"/>
          <c:showPercent val="0"/>
          <c:showBubbleSize val="0"/>
        </c:dLbls>
        <c:gapWidth val="219"/>
        <c:overlap val="-27"/>
        <c:axId val="371222744"/>
        <c:axId val="371224056"/>
      </c:barChart>
      <c:catAx>
        <c:axId val="37122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24056"/>
        <c:crosses val="autoZero"/>
        <c:auto val="1"/>
        <c:lblAlgn val="ctr"/>
        <c:lblOffset val="100"/>
        <c:noMultiLvlLbl val="0"/>
      </c:catAx>
      <c:valAx>
        <c:axId val="37122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2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59</c:v>
                </c:pt>
                <c:pt idx="1">
                  <c:v>66</c:v>
                </c:pt>
                <c:pt idx="2">
                  <c:v>1535</c:v>
                </c:pt>
                <c:pt idx="3">
                  <c:v>1192</c:v>
                </c:pt>
                <c:pt idx="4">
                  <c:v>1310</c:v>
                </c:pt>
                <c:pt idx="5">
                  <c:v>324</c:v>
                </c:pt>
                <c:pt idx="6">
                  <c:v>678</c:v>
                </c:pt>
                <c:pt idx="7">
                  <c:v>160</c:v>
                </c:pt>
                <c:pt idx="8">
                  <c:v>579</c:v>
                </c:pt>
                <c:pt idx="9">
                  <c:v>160</c:v>
                </c:pt>
                <c:pt idx="10">
                  <c:v>66</c:v>
                </c:pt>
                <c:pt idx="11">
                  <c:v>661</c:v>
                </c:pt>
                <c:pt idx="12">
                  <c:v>937</c:v>
                </c:pt>
                <c:pt idx="13">
                  <c:v>1620</c:v>
                </c:pt>
                <c:pt idx="14">
                  <c:v>441</c:v>
                </c:pt>
                <c:pt idx="15">
                  <c:v>2327</c:v>
                </c:pt>
                <c:pt idx="16">
                  <c:v>2283</c:v>
                </c:pt>
                <c:pt idx="17">
                  <c:v>3101</c:v>
                </c:pt>
                <c:pt idx="18">
                  <c:v>3844</c:v>
                </c:pt>
                <c:pt idx="19">
                  <c:v>2967</c:v>
                </c:pt>
                <c:pt idx="20">
                  <c:v>3431</c:v>
                </c:pt>
                <c:pt idx="21">
                  <c:v>3237</c:v>
                </c:pt>
                <c:pt idx="22">
                  <c:v>3796</c:v>
                </c:pt>
                <c:pt idx="23">
                  <c:v>3411</c:v>
                </c:pt>
                <c:pt idx="24">
                  <c:v>3523</c:v>
                </c:pt>
                <c:pt idx="25">
                  <c:v>3147</c:v>
                </c:pt>
                <c:pt idx="26">
                  <c:v>514</c:v>
                </c:pt>
              </c:numCache>
            </c:numRef>
          </c:val>
          <c:smooth val="0"/>
          <c:extLst>
            <c:ext xmlns:c16="http://schemas.microsoft.com/office/drawing/2014/chart" uri="{C3380CC4-5D6E-409C-BE32-E72D297353CC}">
              <c16:uniqueId val="{00000000-C530-41EF-B772-6B78275DB1D2}"/>
            </c:ext>
          </c:extLst>
        </c:ser>
        <c:dLbls>
          <c:showLegendKey val="0"/>
          <c:showVal val="0"/>
          <c:showCatName val="0"/>
          <c:showSerName val="0"/>
          <c:showPercent val="0"/>
          <c:showBubbleSize val="0"/>
        </c:dLbls>
        <c:smooth val="0"/>
        <c:axId val="288980464"/>
        <c:axId val="288982104"/>
      </c:lineChart>
      <c:dateAx>
        <c:axId val="28898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2104"/>
        <c:crosses val="autoZero"/>
        <c:auto val="1"/>
        <c:lblOffset val="100"/>
        <c:baseTimeUnit val="days"/>
      </c:dateAx>
      <c:valAx>
        <c:axId val="28898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40</c:v>
                </c:pt>
                <c:pt idx="1">
                  <c:v>26</c:v>
                </c:pt>
                <c:pt idx="2">
                  <c:v>928</c:v>
                </c:pt>
                <c:pt idx="3">
                  <c:v>664</c:v>
                </c:pt>
                <c:pt idx="4">
                  <c:v>685</c:v>
                </c:pt>
                <c:pt idx="5">
                  <c:v>202</c:v>
                </c:pt>
                <c:pt idx="6">
                  <c:v>314</c:v>
                </c:pt>
                <c:pt idx="7">
                  <c:v>97</c:v>
                </c:pt>
                <c:pt idx="8">
                  <c:v>303</c:v>
                </c:pt>
                <c:pt idx="9">
                  <c:v>100</c:v>
                </c:pt>
                <c:pt idx="10">
                  <c:v>32</c:v>
                </c:pt>
                <c:pt idx="11">
                  <c:v>362</c:v>
                </c:pt>
                <c:pt idx="12">
                  <c:v>448</c:v>
                </c:pt>
                <c:pt idx="13">
                  <c:v>744</c:v>
                </c:pt>
                <c:pt idx="14">
                  <c:v>219</c:v>
                </c:pt>
                <c:pt idx="15">
                  <c:v>1258</c:v>
                </c:pt>
                <c:pt idx="16">
                  <c:v>1711</c:v>
                </c:pt>
                <c:pt idx="17">
                  <c:v>2645</c:v>
                </c:pt>
                <c:pt idx="18">
                  <c:v>3094</c:v>
                </c:pt>
                <c:pt idx="19">
                  <c:v>2796</c:v>
                </c:pt>
                <c:pt idx="20">
                  <c:v>3001</c:v>
                </c:pt>
                <c:pt idx="21">
                  <c:v>2711</c:v>
                </c:pt>
                <c:pt idx="22">
                  <c:v>2988</c:v>
                </c:pt>
                <c:pt idx="23">
                  <c:v>2984</c:v>
                </c:pt>
                <c:pt idx="24">
                  <c:v>2700</c:v>
                </c:pt>
                <c:pt idx="25">
                  <c:v>2674</c:v>
                </c:pt>
                <c:pt idx="26">
                  <c:v>453</c:v>
                </c:pt>
              </c:numCache>
            </c:numRef>
          </c:val>
          <c:smooth val="0"/>
          <c:extLst>
            <c:ext xmlns:c16="http://schemas.microsoft.com/office/drawing/2014/chart" uri="{C3380CC4-5D6E-409C-BE32-E72D297353CC}">
              <c16:uniqueId val="{00000000-C541-41A7-A95F-F4A891D5A757}"/>
            </c:ext>
          </c:extLst>
        </c:ser>
        <c:dLbls>
          <c:showLegendKey val="0"/>
          <c:showVal val="0"/>
          <c:showCatName val="0"/>
          <c:showSerName val="0"/>
          <c:showPercent val="0"/>
          <c:showBubbleSize val="0"/>
        </c:dLbls>
        <c:smooth val="0"/>
        <c:axId val="288988008"/>
        <c:axId val="288982760"/>
      </c:lineChart>
      <c:dateAx>
        <c:axId val="28898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2760"/>
        <c:crosses val="autoZero"/>
        <c:auto val="1"/>
        <c:lblOffset val="100"/>
        <c:baseTimeUnit val="days"/>
      </c:dateAx>
      <c:valAx>
        <c:axId val="28898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c:v>
                </c:pt>
                <c:pt idx="1">
                  <c:v>6</c:v>
                </c:pt>
                <c:pt idx="2">
                  <c:v>138</c:v>
                </c:pt>
                <c:pt idx="3">
                  <c:v>89</c:v>
                </c:pt>
                <c:pt idx="4">
                  <c:v>129</c:v>
                </c:pt>
                <c:pt idx="5">
                  <c:v>17</c:v>
                </c:pt>
                <c:pt idx="6">
                  <c:v>44</c:v>
                </c:pt>
                <c:pt idx="7">
                  <c:v>13</c:v>
                </c:pt>
                <c:pt idx="8">
                  <c:v>68</c:v>
                </c:pt>
                <c:pt idx="9">
                  <c:v>14</c:v>
                </c:pt>
                <c:pt idx="10">
                  <c:v>8</c:v>
                </c:pt>
                <c:pt idx="11">
                  <c:v>85</c:v>
                </c:pt>
                <c:pt idx="12">
                  <c:v>133</c:v>
                </c:pt>
                <c:pt idx="13">
                  <c:v>91</c:v>
                </c:pt>
                <c:pt idx="14">
                  <c:v>36</c:v>
                </c:pt>
                <c:pt idx="15">
                  <c:v>119</c:v>
                </c:pt>
                <c:pt idx="16">
                  <c:v>91</c:v>
                </c:pt>
                <c:pt idx="17">
                  <c:v>120</c:v>
                </c:pt>
                <c:pt idx="18">
                  <c:v>135</c:v>
                </c:pt>
                <c:pt idx="19">
                  <c:v>69</c:v>
                </c:pt>
                <c:pt idx="20">
                  <c:v>99</c:v>
                </c:pt>
                <c:pt idx="21">
                  <c:v>141</c:v>
                </c:pt>
                <c:pt idx="22">
                  <c:v>128</c:v>
                </c:pt>
                <c:pt idx="23">
                  <c:v>107</c:v>
                </c:pt>
                <c:pt idx="24">
                  <c:v>192</c:v>
                </c:pt>
                <c:pt idx="25">
                  <c:v>110</c:v>
                </c:pt>
                <c:pt idx="26">
                  <c:v>16</c:v>
                </c:pt>
              </c:numCache>
            </c:numRef>
          </c:val>
          <c:smooth val="0"/>
          <c:extLst>
            <c:ext xmlns:c16="http://schemas.microsoft.com/office/drawing/2014/chart" uri="{C3380CC4-5D6E-409C-BE32-E72D297353CC}">
              <c16:uniqueId val="{00000000-9CCB-4F2E-914A-19B2B0BC5620}"/>
            </c:ext>
          </c:extLst>
        </c:ser>
        <c:dLbls>
          <c:showLegendKey val="0"/>
          <c:showVal val="0"/>
          <c:showCatName val="0"/>
          <c:showSerName val="0"/>
          <c:showPercent val="0"/>
          <c:showBubbleSize val="0"/>
        </c:dLbls>
        <c:smooth val="0"/>
        <c:axId val="288980136"/>
        <c:axId val="288985384"/>
      </c:lineChart>
      <c:dateAx>
        <c:axId val="28898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5384"/>
        <c:crosses val="autoZero"/>
        <c:auto val="1"/>
        <c:lblOffset val="100"/>
        <c:baseTimeUnit val="days"/>
      </c:dateAx>
      <c:valAx>
        <c:axId val="28898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5</c:v>
                </c:pt>
                <c:pt idx="1">
                  <c:v>19</c:v>
                </c:pt>
                <c:pt idx="2">
                  <c:v>16</c:v>
                </c:pt>
                <c:pt idx="3">
                  <c:v>27</c:v>
                </c:pt>
                <c:pt idx="4">
                  <c:v>24</c:v>
                </c:pt>
                <c:pt idx="5">
                  <c:v>15</c:v>
                </c:pt>
                <c:pt idx="6">
                  <c:v>18</c:v>
                </c:pt>
                <c:pt idx="7">
                  <c:v>15</c:v>
                </c:pt>
                <c:pt idx="8">
                  <c:v>19</c:v>
                </c:pt>
                <c:pt idx="9">
                  <c:v>11</c:v>
                </c:pt>
                <c:pt idx="10">
                  <c:v>21</c:v>
                </c:pt>
                <c:pt idx="11">
                  <c:v>12</c:v>
                </c:pt>
                <c:pt idx="12">
                  <c:v>27</c:v>
                </c:pt>
                <c:pt idx="13">
                  <c:v>22</c:v>
                </c:pt>
                <c:pt idx="14">
                  <c:v>19</c:v>
                </c:pt>
                <c:pt idx="15">
                  <c:v>42</c:v>
                </c:pt>
                <c:pt idx="16">
                  <c:v>17</c:v>
                </c:pt>
                <c:pt idx="17">
                  <c:v>12</c:v>
                </c:pt>
                <c:pt idx="18">
                  <c:v>27</c:v>
                </c:pt>
                <c:pt idx="19">
                  <c:v>15</c:v>
                </c:pt>
                <c:pt idx="20">
                  <c:v>10</c:v>
                </c:pt>
                <c:pt idx="21">
                  <c:v>12</c:v>
                </c:pt>
                <c:pt idx="22">
                  <c:v>25</c:v>
                </c:pt>
                <c:pt idx="23">
                  <c:v>28</c:v>
                </c:pt>
                <c:pt idx="24">
                  <c:v>33</c:v>
                </c:pt>
                <c:pt idx="25">
                  <c:v>13</c:v>
                </c:pt>
                <c:pt idx="26">
                  <c:v>6</c:v>
                </c:pt>
              </c:numCache>
            </c:numRef>
          </c:val>
          <c:smooth val="0"/>
          <c:extLst>
            <c:ext xmlns:c16="http://schemas.microsoft.com/office/drawing/2014/chart" uri="{C3380CC4-5D6E-409C-BE32-E72D297353CC}">
              <c16:uniqueId val="{00000000-9216-4DA3-8FD5-ECC6AA63B6E4}"/>
            </c:ext>
          </c:extLst>
        </c:ser>
        <c:dLbls>
          <c:showLegendKey val="0"/>
          <c:showVal val="0"/>
          <c:showCatName val="0"/>
          <c:showSerName val="0"/>
          <c:showPercent val="0"/>
          <c:showBubbleSize val="0"/>
        </c:dLbls>
        <c:smooth val="0"/>
        <c:axId val="288997848"/>
        <c:axId val="288996536"/>
      </c:lineChart>
      <c:dateAx>
        <c:axId val="28899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96536"/>
        <c:crosses val="autoZero"/>
        <c:auto val="1"/>
        <c:lblOffset val="100"/>
        <c:baseTimeUnit val="days"/>
      </c:dateAx>
      <c:valAx>
        <c:axId val="28899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9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110.6</c:v>
                </c:pt>
                <c:pt idx="1">
                  <c:v>67.12</c:v>
                </c:pt>
                <c:pt idx="2">
                  <c:v>49.56</c:v>
                </c:pt>
                <c:pt idx="3">
                  <c:v>44.6</c:v>
                </c:pt>
                <c:pt idx="4">
                  <c:v>60.96</c:v>
                </c:pt>
                <c:pt idx="5">
                  <c:v>111.48</c:v>
                </c:pt>
                <c:pt idx="6">
                  <c:v>190.12</c:v>
                </c:pt>
                <c:pt idx="7">
                  <c:v>266.04000000000002</c:v>
                </c:pt>
                <c:pt idx="8">
                  <c:v>316.92</c:v>
                </c:pt>
                <c:pt idx="9">
                  <c:v>297.39999999999998</c:v>
                </c:pt>
                <c:pt idx="10">
                  <c:v>303.88</c:v>
                </c:pt>
                <c:pt idx="11">
                  <c:v>310.36</c:v>
                </c:pt>
                <c:pt idx="12">
                  <c:v>327.36</c:v>
                </c:pt>
                <c:pt idx="13">
                  <c:v>319.32</c:v>
                </c:pt>
                <c:pt idx="14">
                  <c:v>313.24</c:v>
                </c:pt>
                <c:pt idx="15">
                  <c:v>311.83999999999997</c:v>
                </c:pt>
                <c:pt idx="16">
                  <c:v>328.16</c:v>
                </c:pt>
                <c:pt idx="17">
                  <c:v>333.4</c:v>
                </c:pt>
                <c:pt idx="18">
                  <c:v>355.52</c:v>
                </c:pt>
                <c:pt idx="19">
                  <c:v>368.52</c:v>
                </c:pt>
                <c:pt idx="20">
                  <c:v>371.68</c:v>
                </c:pt>
                <c:pt idx="21">
                  <c:v>342.24</c:v>
                </c:pt>
                <c:pt idx="22">
                  <c:v>278.32</c:v>
                </c:pt>
                <c:pt idx="23">
                  <c:v>182.2</c:v>
                </c:pt>
              </c:numCache>
            </c:numRef>
          </c:val>
          <c:smooth val="0"/>
          <c:extLst>
            <c:ext xmlns:c16="http://schemas.microsoft.com/office/drawing/2014/chart" uri="{C3380CC4-5D6E-409C-BE32-E72D297353CC}">
              <c16:uniqueId val="{00000000-9451-43C2-935A-F6120249620E}"/>
            </c:ext>
          </c:extLst>
        </c:ser>
        <c:dLbls>
          <c:showLegendKey val="0"/>
          <c:showVal val="0"/>
          <c:showCatName val="0"/>
          <c:showSerName val="0"/>
          <c:showPercent val="0"/>
          <c:showBubbleSize val="0"/>
        </c:dLbls>
        <c:smooth val="0"/>
        <c:axId val="371175512"/>
        <c:axId val="371177152"/>
      </c:lineChart>
      <c:catAx>
        <c:axId val="37117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77152"/>
        <c:crosses val="autoZero"/>
        <c:auto val="1"/>
        <c:lblAlgn val="ctr"/>
        <c:lblOffset val="100"/>
        <c:noMultiLvlLbl val="0"/>
      </c:catAx>
      <c:valAx>
        <c:axId val="3711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7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40</c:v>
                </c:pt>
                <c:pt idx="1">
                  <c:v>26</c:v>
                </c:pt>
                <c:pt idx="2">
                  <c:v>928</c:v>
                </c:pt>
                <c:pt idx="3">
                  <c:v>664</c:v>
                </c:pt>
                <c:pt idx="4">
                  <c:v>685</c:v>
                </c:pt>
                <c:pt idx="5">
                  <c:v>202</c:v>
                </c:pt>
                <c:pt idx="6">
                  <c:v>314</c:v>
                </c:pt>
                <c:pt idx="7">
                  <c:v>97</c:v>
                </c:pt>
                <c:pt idx="8">
                  <c:v>303</c:v>
                </c:pt>
                <c:pt idx="9">
                  <c:v>100</c:v>
                </c:pt>
                <c:pt idx="10">
                  <c:v>32</c:v>
                </c:pt>
                <c:pt idx="11">
                  <c:v>362</c:v>
                </c:pt>
                <c:pt idx="12">
                  <c:v>448</c:v>
                </c:pt>
                <c:pt idx="13">
                  <c:v>744</c:v>
                </c:pt>
                <c:pt idx="14">
                  <c:v>219</c:v>
                </c:pt>
                <c:pt idx="15">
                  <c:v>1258</c:v>
                </c:pt>
                <c:pt idx="16">
                  <c:v>1711</c:v>
                </c:pt>
                <c:pt idx="17">
                  <c:v>2645</c:v>
                </c:pt>
                <c:pt idx="18">
                  <c:v>3094</c:v>
                </c:pt>
                <c:pt idx="19">
                  <c:v>2796</c:v>
                </c:pt>
                <c:pt idx="20">
                  <c:v>3001</c:v>
                </c:pt>
                <c:pt idx="21">
                  <c:v>2711</c:v>
                </c:pt>
                <c:pt idx="22">
                  <c:v>2988</c:v>
                </c:pt>
                <c:pt idx="23">
                  <c:v>2984</c:v>
                </c:pt>
                <c:pt idx="24">
                  <c:v>2700</c:v>
                </c:pt>
                <c:pt idx="25">
                  <c:v>2674</c:v>
                </c:pt>
                <c:pt idx="26">
                  <c:v>453</c:v>
                </c:pt>
              </c:numCache>
            </c:numRef>
          </c:val>
          <c:smooth val="0"/>
          <c:extLst>
            <c:ext xmlns:c16="http://schemas.microsoft.com/office/drawing/2014/chart" uri="{C3380CC4-5D6E-409C-BE32-E72D297353CC}">
              <c16:uniqueId val="{00000000-67FD-4C7A-BEC4-3F121024AAF0}"/>
            </c:ext>
          </c:extLst>
        </c:ser>
        <c:dLbls>
          <c:showLegendKey val="0"/>
          <c:showVal val="0"/>
          <c:showCatName val="0"/>
          <c:showSerName val="0"/>
          <c:showPercent val="0"/>
          <c:showBubbleSize val="0"/>
        </c:dLbls>
        <c:smooth val="0"/>
        <c:axId val="401184880"/>
        <c:axId val="401182256"/>
      </c:lineChart>
      <c:dateAx>
        <c:axId val="40118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82256"/>
        <c:crosses val="autoZero"/>
        <c:auto val="1"/>
        <c:lblOffset val="100"/>
        <c:baseTimeUnit val="days"/>
      </c:dateAx>
      <c:valAx>
        <c:axId val="40118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8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BB17-DBCC-42D3-8F16-48338B26E49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195CC72-2985-4054-BFBE-881CBECA21E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9126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D9D93-5120-4BD2-9820-5102D0BD15B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08BC9B0-32F0-4AEB-979D-26D635FC0AAC}"/>
              </a:ext>
            </a:extLst>
          </p:cNvPr>
          <p:cNvGraphicFramePr>
            <a:graphicFrameLocks noGrp="1"/>
          </p:cNvGraphicFramePr>
          <p:nvPr>
            <p:ph type="tbl" sz="quarter" idx="13"/>
            <p:extLst>
              <p:ext uri="{D42A27DB-BD31-4B8C-83A1-F6EECF244321}">
                <p14:modId xmlns:p14="http://schemas.microsoft.com/office/powerpoint/2010/main" val="95756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5458924"/>
                    </a:ext>
                  </a:extLst>
                </a:gridCol>
                <a:gridCol w="740664">
                  <a:extLst>
                    <a:ext uri="{9D8B030D-6E8A-4147-A177-3AD203B41FA5}">
                      <a16:colId xmlns:a16="http://schemas.microsoft.com/office/drawing/2014/main" val="1933444718"/>
                    </a:ext>
                  </a:extLst>
                </a:gridCol>
                <a:gridCol w="740664">
                  <a:extLst>
                    <a:ext uri="{9D8B030D-6E8A-4147-A177-3AD203B41FA5}">
                      <a16:colId xmlns:a16="http://schemas.microsoft.com/office/drawing/2014/main" val="2400603854"/>
                    </a:ext>
                  </a:extLst>
                </a:gridCol>
                <a:gridCol w="740664">
                  <a:extLst>
                    <a:ext uri="{9D8B030D-6E8A-4147-A177-3AD203B41FA5}">
                      <a16:colId xmlns:a16="http://schemas.microsoft.com/office/drawing/2014/main" val="3776098779"/>
                    </a:ext>
                  </a:extLst>
                </a:gridCol>
                <a:gridCol w="740664">
                  <a:extLst>
                    <a:ext uri="{9D8B030D-6E8A-4147-A177-3AD203B41FA5}">
                      <a16:colId xmlns:a16="http://schemas.microsoft.com/office/drawing/2014/main" val="816846089"/>
                    </a:ext>
                  </a:extLst>
                </a:gridCol>
                <a:gridCol w="740664">
                  <a:extLst>
                    <a:ext uri="{9D8B030D-6E8A-4147-A177-3AD203B41FA5}">
                      <a16:colId xmlns:a16="http://schemas.microsoft.com/office/drawing/2014/main" val="260718523"/>
                    </a:ext>
                  </a:extLst>
                </a:gridCol>
                <a:gridCol w="740664">
                  <a:extLst>
                    <a:ext uri="{9D8B030D-6E8A-4147-A177-3AD203B41FA5}">
                      <a16:colId xmlns:a16="http://schemas.microsoft.com/office/drawing/2014/main" val="187323881"/>
                    </a:ext>
                  </a:extLst>
                </a:gridCol>
                <a:gridCol w="740664">
                  <a:extLst>
                    <a:ext uri="{9D8B030D-6E8A-4147-A177-3AD203B41FA5}">
                      <a16:colId xmlns:a16="http://schemas.microsoft.com/office/drawing/2014/main" val="4180250393"/>
                    </a:ext>
                  </a:extLst>
                </a:gridCol>
                <a:gridCol w="740664">
                  <a:extLst>
                    <a:ext uri="{9D8B030D-6E8A-4147-A177-3AD203B41FA5}">
                      <a16:colId xmlns:a16="http://schemas.microsoft.com/office/drawing/2014/main" val="2286530841"/>
                    </a:ext>
                  </a:extLst>
                </a:gridCol>
                <a:gridCol w="740664">
                  <a:extLst>
                    <a:ext uri="{9D8B030D-6E8A-4147-A177-3AD203B41FA5}">
                      <a16:colId xmlns:a16="http://schemas.microsoft.com/office/drawing/2014/main" val="1345712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8546734"/>
                  </a:ext>
                </a:extLst>
              </a:tr>
              <a:tr h="370840">
                <a:tc>
                  <a:txBody>
                    <a:bodyPr/>
                    <a:lstStyle/>
                    <a:p>
                      <a:r>
                        <a:rPr lang="en-US" sz="1000"/>
                        <a:t>Autohaus Ford Gaberszik</a:t>
                      </a:r>
                    </a:p>
                  </a:txBody>
                  <a:tcPr/>
                </a:tc>
                <a:tc>
                  <a:txBody>
                    <a:bodyPr/>
                    <a:lstStyle/>
                    <a:p>
                      <a:r>
                        <a:rPr lang="en-US" sz="1000"/>
                        <a:t>741</a:t>
                      </a:r>
                    </a:p>
                  </a:txBody>
                  <a:tcPr/>
                </a:tc>
                <a:tc>
                  <a:txBody>
                    <a:bodyPr/>
                    <a:lstStyle/>
                    <a:p>
                      <a:r>
                        <a:rPr lang="en-US" sz="1000"/>
                        <a:t>29</a:t>
                      </a:r>
                    </a:p>
                  </a:txBody>
                  <a:tcPr/>
                </a:tc>
                <a:tc>
                  <a:txBody>
                    <a:bodyPr/>
                    <a:lstStyle/>
                    <a:p>
                      <a:r>
                        <a:rPr lang="en-US" sz="1000"/>
                        <a:t>14</a:t>
                      </a:r>
                    </a:p>
                  </a:txBody>
                  <a:tcPr/>
                </a:tc>
                <a:tc>
                  <a:txBody>
                    <a:bodyPr/>
                    <a:lstStyle/>
                    <a:p>
                      <a:r>
                        <a:rPr lang="en-US" sz="1000"/>
                        <a:t>580</a:t>
                      </a:r>
                    </a:p>
                  </a:txBody>
                  <a:tcPr/>
                </a:tc>
                <a:tc>
                  <a:txBody>
                    <a:bodyPr/>
                    <a:lstStyle/>
                    <a:p>
                      <a:r>
                        <a:rPr lang="en-US" sz="1000"/>
                        <a:t>57</a:t>
                      </a:r>
                    </a:p>
                  </a:txBody>
                  <a:tcPr/>
                </a:tc>
                <a:tc>
                  <a:txBody>
                    <a:bodyPr/>
                    <a:lstStyle/>
                    <a:p>
                      <a:r>
                        <a:rPr lang="en-US" sz="1000"/>
                        <a:t>20</a:t>
                      </a:r>
                    </a:p>
                  </a:txBody>
                  <a:tcPr/>
                </a:tc>
                <a:tc>
                  <a:txBody>
                    <a:bodyPr/>
                    <a:lstStyle/>
                    <a:p>
                      <a:r>
                        <a:rPr lang="en-US" sz="1000"/>
                        <a:t>0</a:t>
                      </a:r>
                    </a:p>
                  </a:txBody>
                  <a:tcPr/>
                </a:tc>
                <a:tc>
                  <a:txBody>
                    <a:bodyPr/>
                    <a:lstStyle/>
                    <a:p>
                      <a:r>
                        <a:rPr lang="en-US" sz="1000"/>
                        <a:t>6.4640%</a:t>
                      </a:r>
                    </a:p>
                  </a:txBody>
                  <a:tcPr/>
                </a:tc>
                <a:tc>
                  <a:txBody>
                    <a:bodyPr/>
                    <a:lstStyle/>
                    <a:p>
                      <a:r>
                        <a:rPr lang="en-US" sz="1000"/>
                        <a:t>0.0%</a:t>
                      </a:r>
                    </a:p>
                  </a:txBody>
                  <a:tcPr/>
                </a:tc>
                <a:extLst>
                  <a:ext uri="{0D108BD9-81ED-4DB2-BD59-A6C34878D82A}">
                    <a16:rowId xmlns:a16="http://schemas.microsoft.com/office/drawing/2014/main" val="2176930994"/>
                  </a:ext>
                </a:extLst>
              </a:tr>
            </a:tbl>
          </a:graphicData>
        </a:graphic>
      </p:graphicFrame>
      <p:sp>
        <p:nvSpPr>
          <p:cNvPr id="4" name="Text Placeholder 3">
            <a:extLst>
              <a:ext uri="{FF2B5EF4-FFF2-40B4-BE49-F238E27FC236}">
                <a16:creationId xmlns:a16="http://schemas.microsoft.com/office/drawing/2014/main" id="{B0FD5B35-6CBD-4BCF-B771-9C588F5C21D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667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C7826-146F-4854-B0DE-E39B9D2B9007}"/>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AAD7671D-02B7-469E-9A7C-B2313F4B0AEA}"/>
              </a:ext>
            </a:extLst>
          </p:cNvPr>
          <p:cNvGraphicFramePr>
            <a:graphicFrameLocks noGrp="1"/>
          </p:cNvGraphicFramePr>
          <p:nvPr>
            <p:ph type="tbl" sz="quarter" idx="13"/>
            <p:extLst>
              <p:ext uri="{D42A27DB-BD31-4B8C-83A1-F6EECF244321}">
                <p14:modId xmlns:p14="http://schemas.microsoft.com/office/powerpoint/2010/main" val="73221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9143120"/>
                    </a:ext>
                  </a:extLst>
                </a:gridCol>
                <a:gridCol w="1234440">
                  <a:extLst>
                    <a:ext uri="{9D8B030D-6E8A-4147-A177-3AD203B41FA5}">
                      <a16:colId xmlns:a16="http://schemas.microsoft.com/office/drawing/2014/main" val="2671117125"/>
                    </a:ext>
                  </a:extLst>
                </a:gridCol>
                <a:gridCol w="822960">
                  <a:extLst>
                    <a:ext uri="{9D8B030D-6E8A-4147-A177-3AD203B41FA5}">
                      <a16:colId xmlns:a16="http://schemas.microsoft.com/office/drawing/2014/main" val="4226442626"/>
                    </a:ext>
                  </a:extLst>
                </a:gridCol>
                <a:gridCol w="822960">
                  <a:extLst>
                    <a:ext uri="{9D8B030D-6E8A-4147-A177-3AD203B41FA5}">
                      <a16:colId xmlns:a16="http://schemas.microsoft.com/office/drawing/2014/main" val="3257587966"/>
                    </a:ext>
                  </a:extLst>
                </a:gridCol>
                <a:gridCol w="822960">
                  <a:extLst>
                    <a:ext uri="{9D8B030D-6E8A-4147-A177-3AD203B41FA5}">
                      <a16:colId xmlns:a16="http://schemas.microsoft.com/office/drawing/2014/main" val="1472660456"/>
                    </a:ext>
                  </a:extLst>
                </a:gridCol>
                <a:gridCol w="822960">
                  <a:extLst>
                    <a:ext uri="{9D8B030D-6E8A-4147-A177-3AD203B41FA5}">
                      <a16:colId xmlns:a16="http://schemas.microsoft.com/office/drawing/2014/main" val="2127652370"/>
                    </a:ext>
                  </a:extLst>
                </a:gridCol>
                <a:gridCol w="822960">
                  <a:extLst>
                    <a:ext uri="{9D8B030D-6E8A-4147-A177-3AD203B41FA5}">
                      <a16:colId xmlns:a16="http://schemas.microsoft.com/office/drawing/2014/main" val="1159534212"/>
                    </a:ext>
                  </a:extLst>
                </a:gridCol>
                <a:gridCol w="822960">
                  <a:extLst>
                    <a:ext uri="{9D8B030D-6E8A-4147-A177-3AD203B41FA5}">
                      <a16:colId xmlns:a16="http://schemas.microsoft.com/office/drawing/2014/main" val="1356738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05434336"/>
                  </a:ext>
                </a:extLst>
              </a:tr>
              <a:tr h="370840">
                <a:tc>
                  <a:txBody>
                    <a:bodyPr/>
                    <a:lstStyle/>
                    <a:p>
                      <a:r>
                        <a:rPr lang="en-US" sz="1000"/>
                        <a:t>Autohaus Ford Gaberszik</a:t>
                      </a:r>
                    </a:p>
                  </a:txBody>
                  <a:tcPr/>
                </a:tc>
                <a:tc>
                  <a:txBody>
                    <a:bodyPr/>
                    <a:lstStyle/>
                    <a:p>
                      <a:r>
                        <a:rPr lang="en-US" sz="1000"/>
                        <a:t>741</a:t>
                      </a:r>
                    </a:p>
                  </a:txBody>
                  <a:tcPr/>
                </a:tc>
                <a:tc>
                  <a:txBody>
                    <a:bodyPr/>
                    <a:lstStyle/>
                    <a:p>
                      <a:r>
                        <a:rPr lang="en-US" sz="1000"/>
                        <a:t>10</a:t>
                      </a:r>
                    </a:p>
                  </a:txBody>
                  <a:tcPr/>
                </a:tc>
                <a:tc>
                  <a:txBody>
                    <a:bodyPr/>
                    <a:lstStyle/>
                    <a:p>
                      <a:r>
                        <a:rPr lang="en-US" sz="1000"/>
                        <a:t>1.4%</a:t>
                      </a:r>
                    </a:p>
                  </a:txBody>
                  <a:tcPr/>
                </a:tc>
                <a:tc>
                  <a:txBody>
                    <a:bodyPr/>
                    <a:lstStyle/>
                    <a:p>
                      <a:r>
                        <a:rPr lang="en-US" sz="1000"/>
                        <a:t>13</a:t>
                      </a:r>
                    </a:p>
                  </a:txBody>
                  <a:tcPr/>
                </a:tc>
                <a:tc>
                  <a:txBody>
                    <a:bodyPr/>
                    <a:lstStyle/>
                    <a:p>
                      <a:r>
                        <a:rPr lang="en-US" sz="1000"/>
                        <a:t>1.8%</a:t>
                      </a:r>
                    </a:p>
                  </a:txBody>
                  <a:tcPr/>
                </a:tc>
                <a:tc>
                  <a:txBody>
                    <a:bodyPr/>
                    <a:lstStyle/>
                    <a:p>
                      <a:r>
                        <a:rPr lang="en-US" sz="1000"/>
                        <a:t>40</a:t>
                      </a:r>
                    </a:p>
                  </a:txBody>
                  <a:tcPr/>
                </a:tc>
                <a:tc>
                  <a:txBody>
                    <a:bodyPr/>
                    <a:lstStyle/>
                    <a:p>
                      <a:r>
                        <a:rPr lang="en-US" sz="1000"/>
                        <a:t>5.7%</a:t>
                      </a:r>
                    </a:p>
                  </a:txBody>
                  <a:tcPr/>
                </a:tc>
                <a:extLst>
                  <a:ext uri="{0D108BD9-81ED-4DB2-BD59-A6C34878D82A}">
                    <a16:rowId xmlns:a16="http://schemas.microsoft.com/office/drawing/2014/main" val="1002388534"/>
                  </a:ext>
                </a:extLst>
              </a:tr>
            </a:tbl>
          </a:graphicData>
        </a:graphic>
      </p:graphicFrame>
      <p:sp>
        <p:nvSpPr>
          <p:cNvPr id="4" name="Text Placeholder 3">
            <a:extLst>
              <a:ext uri="{FF2B5EF4-FFF2-40B4-BE49-F238E27FC236}">
                <a16:creationId xmlns:a16="http://schemas.microsoft.com/office/drawing/2014/main" id="{89653046-2067-46BB-AE3D-F4B1C88555D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177109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DCFE-0E1D-486C-8AFF-2E55753DBA2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0436C97E-6FCB-433F-8016-C40859E7A814}"/>
              </a:ext>
            </a:extLst>
          </p:cNvPr>
          <p:cNvGraphicFramePr>
            <a:graphicFrameLocks noGrp="1"/>
          </p:cNvGraphicFramePr>
          <p:nvPr>
            <p:ph type="tbl" sz="quarter" idx="13"/>
            <p:extLst>
              <p:ext uri="{D42A27DB-BD31-4B8C-83A1-F6EECF244321}">
                <p14:modId xmlns:p14="http://schemas.microsoft.com/office/powerpoint/2010/main" val="398305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5865938"/>
                    </a:ext>
                  </a:extLst>
                </a:gridCol>
                <a:gridCol w="740664">
                  <a:extLst>
                    <a:ext uri="{9D8B030D-6E8A-4147-A177-3AD203B41FA5}">
                      <a16:colId xmlns:a16="http://schemas.microsoft.com/office/drawing/2014/main" val="1683547998"/>
                    </a:ext>
                  </a:extLst>
                </a:gridCol>
                <a:gridCol w="740664">
                  <a:extLst>
                    <a:ext uri="{9D8B030D-6E8A-4147-A177-3AD203B41FA5}">
                      <a16:colId xmlns:a16="http://schemas.microsoft.com/office/drawing/2014/main" val="3249465291"/>
                    </a:ext>
                  </a:extLst>
                </a:gridCol>
                <a:gridCol w="740664">
                  <a:extLst>
                    <a:ext uri="{9D8B030D-6E8A-4147-A177-3AD203B41FA5}">
                      <a16:colId xmlns:a16="http://schemas.microsoft.com/office/drawing/2014/main" val="2823931266"/>
                    </a:ext>
                  </a:extLst>
                </a:gridCol>
                <a:gridCol w="740664">
                  <a:extLst>
                    <a:ext uri="{9D8B030D-6E8A-4147-A177-3AD203B41FA5}">
                      <a16:colId xmlns:a16="http://schemas.microsoft.com/office/drawing/2014/main" val="1650721267"/>
                    </a:ext>
                  </a:extLst>
                </a:gridCol>
                <a:gridCol w="740664">
                  <a:extLst>
                    <a:ext uri="{9D8B030D-6E8A-4147-A177-3AD203B41FA5}">
                      <a16:colId xmlns:a16="http://schemas.microsoft.com/office/drawing/2014/main" val="1456471498"/>
                    </a:ext>
                  </a:extLst>
                </a:gridCol>
                <a:gridCol w="740664">
                  <a:extLst>
                    <a:ext uri="{9D8B030D-6E8A-4147-A177-3AD203B41FA5}">
                      <a16:colId xmlns:a16="http://schemas.microsoft.com/office/drawing/2014/main" val="3184446232"/>
                    </a:ext>
                  </a:extLst>
                </a:gridCol>
                <a:gridCol w="740664">
                  <a:extLst>
                    <a:ext uri="{9D8B030D-6E8A-4147-A177-3AD203B41FA5}">
                      <a16:colId xmlns:a16="http://schemas.microsoft.com/office/drawing/2014/main" val="2596899135"/>
                    </a:ext>
                  </a:extLst>
                </a:gridCol>
                <a:gridCol w="740664">
                  <a:extLst>
                    <a:ext uri="{9D8B030D-6E8A-4147-A177-3AD203B41FA5}">
                      <a16:colId xmlns:a16="http://schemas.microsoft.com/office/drawing/2014/main" val="204956510"/>
                    </a:ext>
                  </a:extLst>
                </a:gridCol>
                <a:gridCol w="740664">
                  <a:extLst>
                    <a:ext uri="{9D8B030D-6E8A-4147-A177-3AD203B41FA5}">
                      <a16:colId xmlns:a16="http://schemas.microsoft.com/office/drawing/2014/main" val="16568160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13467067"/>
                  </a:ext>
                </a:extLst>
              </a:tr>
              <a:tr h="370840">
                <a:tc>
                  <a:txBody>
                    <a:bodyPr/>
                    <a:lstStyle/>
                    <a:p>
                      <a:r>
                        <a:rPr lang="en-US" sz="1000"/>
                        <a:t>Autohaus Ford Gaberszik</a:t>
                      </a:r>
                    </a:p>
                  </a:txBody>
                  <a:tcPr/>
                </a:tc>
                <a:tc>
                  <a:txBody>
                    <a:bodyPr/>
                    <a:lstStyle/>
                    <a:p>
                      <a:r>
                        <a:rPr lang="en-US" sz="1000"/>
                        <a:t>741</a:t>
                      </a:r>
                    </a:p>
                  </a:txBody>
                  <a:tcPr/>
                </a:tc>
                <a:tc>
                  <a:txBody>
                    <a:bodyPr/>
                    <a:lstStyle/>
                    <a:p>
                      <a:r>
                        <a:rPr lang="en-US" sz="1000"/>
                        <a:t>29</a:t>
                      </a:r>
                    </a:p>
                  </a:txBody>
                  <a:tcPr/>
                </a:tc>
                <a:tc>
                  <a:txBody>
                    <a:bodyPr/>
                    <a:lstStyle/>
                    <a:p>
                      <a:r>
                        <a:rPr lang="en-US" sz="1000"/>
                        <a:t>14</a:t>
                      </a:r>
                    </a:p>
                  </a:txBody>
                  <a:tcPr/>
                </a:tc>
                <a:tc>
                  <a:txBody>
                    <a:bodyPr/>
                    <a:lstStyle/>
                    <a:p>
                      <a:r>
                        <a:rPr lang="en-US" sz="1000"/>
                        <a:t>580</a:t>
                      </a:r>
                    </a:p>
                  </a:txBody>
                  <a:tcPr/>
                </a:tc>
                <a:tc>
                  <a:txBody>
                    <a:bodyPr/>
                    <a:lstStyle/>
                    <a:p>
                      <a:r>
                        <a:rPr lang="en-US" sz="1000"/>
                        <a:t>57</a:t>
                      </a:r>
                    </a:p>
                  </a:txBody>
                  <a:tcPr/>
                </a:tc>
                <a:tc>
                  <a:txBody>
                    <a:bodyPr/>
                    <a:lstStyle/>
                    <a:p>
                      <a:r>
                        <a:rPr lang="en-US" sz="1000"/>
                        <a:t>20</a:t>
                      </a:r>
                    </a:p>
                  </a:txBody>
                  <a:tcPr/>
                </a:tc>
                <a:tc>
                  <a:txBody>
                    <a:bodyPr/>
                    <a:lstStyle/>
                    <a:p>
                      <a:r>
                        <a:rPr lang="en-US" sz="1000"/>
                        <a:t>0</a:t>
                      </a:r>
                    </a:p>
                  </a:txBody>
                  <a:tcPr/>
                </a:tc>
                <a:tc>
                  <a:txBody>
                    <a:bodyPr/>
                    <a:lstStyle/>
                    <a:p>
                      <a:r>
                        <a:rPr lang="en-US" sz="1000"/>
                        <a:t>6.4640%</a:t>
                      </a:r>
                    </a:p>
                  </a:txBody>
                  <a:tcPr/>
                </a:tc>
                <a:tc>
                  <a:txBody>
                    <a:bodyPr/>
                    <a:lstStyle/>
                    <a:p>
                      <a:r>
                        <a:rPr lang="en-US" sz="1000"/>
                        <a:t>0.0%</a:t>
                      </a:r>
                    </a:p>
                  </a:txBody>
                  <a:tcPr/>
                </a:tc>
                <a:extLst>
                  <a:ext uri="{0D108BD9-81ED-4DB2-BD59-A6C34878D82A}">
                    <a16:rowId xmlns:a16="http://schemas.microsoft.com/office/drawing/2014/main" val="3902212701"/>
                  </a:ext>
                </a:extLst>
              </a:tr>
            </a:tbl>
          </a:graphicData>
        </a:graphic>
      </p:graphicFrame>
      <p:sp>
        <p:nvSpPr>
          <p:cNvPr id="4" name="Text Placeholder 3">
            <a:extLst>
              <a:ext uri="{FF2B5EF4-FFF2-40B4-BE49-F238E27FC236}">
                <a16:creationId xmlns:a16="http://schemas.microsoft.com/office/drawing/2014/main" id="{E17D420A-17B6-46C5-9909-A6AB050AC9B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14471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ADD6-089A-4831-9C53-55EBD35DCE9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CD30886-7D07-4B1D-8B59-982C10273AC4}"/>
              </a:ext>
            </a:extLst>
          </p:cNvPr>
          <p:cNvGraphicFramePr>
            <a:graphicFrameLocks noGrp="1"/>
          </p:cNvGraphicFramePr>
          <p:nvPr>
            <p:ph type="chart" sz="quarter" idx="13"/>
            <p:extLst>
              <p:ext uri="{D42A27DB-BD31-4B8C-83A1-F6EECF244321}">
                <p14:modId xmlns:p14="http://schemas.microsoft.com/office/powerpoint/2010/main" val="1470091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8835B-46B5-4AD4-81C7-32EC96C45CF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460D9D17-ACB9-4B12-BDAB-A53B68F4D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043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22DD5-8562-428E-9D73-79A9BFFC0CA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E9278A5-E12A-412A-9C8F-210D15F90DAB}"/>
              </a:ext>
            </a:extLst>
          </p:cNvPr>
          <p:cNvGraphicFramePr>
            <a:graphicFrameLocks noGrp="1"/>
          </p:cNvGraphicFramePr>
          <p:nvPr>
            <p:ph type="chart" sz="quarter" idx="13"/>
            <p:extLst>
              <p:ext uri="{D42A27DB-BD31-4B8C-83A1-F6EECF244321}">
                <p14:modId xmlns:p14="http://schemas.microsoft.com/office/powerpoint/2010/main" val="4127161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7A5EC-3ECF-4E3E-9669-2AEABBE8E8B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2001A34C-EE66-4315-93EE-CF254BD14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162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0CA8-CC4C-4698-870A-FA88101FDC19}"/>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552CB6B8-E968-4899-A54F-C84D23FF08B2}"/>
              </a:ext>
            </a:extLst>
          </p:cNvPr>
          <p:cNvGraphicFramePr>
            <a:graphicFrameLocks noGrp="1"/>
          </p:cNvGraphicFramePr>
          <p:nvPr>
            <p:ph type="chart" sz="quarter" idx="13"/>
            <p:extLst>
              <p:ext uri="{D42A27DB-BD31-4B8C-83A1-F6EECF244321}">
                <p14:modId xmlns:p14="http://schemas.microsoft.com/office/powerpoint/2010/main" val="1766554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4A67D-F999-4F49-AEB0-9C096C94C5F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DED8779-76AC-429B-9DC5-18F5002C4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003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54B26-7DC4-4816-BCEA-FE178E3BDAA7}"/>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1D6E8239-F740-48AB-B623-6F4000125CB7}"/>
              </a:ext>
            </a:extLst>
          </p:cNvPr>
          <p:cNvGraphicFramePr>
            <a:graphicFrameLocks noGrp="1"/>
          </p:cNvGraphicFramePr>
          <p:nvPr>
            <p:ph type="tbl" sz="quarter" idx="13"/>
            <p:extLst>
              <p:ext uri="{D42A27DB-BD31-4B8C-83A1-F6EECF244321}">
                <p14:modId xmlns:p14="http://schemas.microsoft.com/office/powerpoint/2010/main" val="183849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9820024"/>
                    </a:ext>
                  </a:extLst>
                </a:gridCol>
                <a:gridCol w="658368">
                  <a:extLst>
                    <a:ext uri="{9D8B030D-6E8A-4147-A177-3AD203B41FA5}">
                      <a16:colId xmlns:a16="http://schemas.microsoft.com/office/drawing/2014/main" val="3754078897"/>
                    </a:ext>
                  </a:extLst>
                </a:gridCol>
                <a:gridCol w="658368">
                  <a:extLst>
                    <a:ext uri="{9D8B030D-6E8A-4147-A177-3AD203B41FA5}">
                      <a16:colId xmlns:a16="http://schemas.microsoft.com/office/drawing/2014/main" val="968471070"/>
                    </a:ext>
                  </a:extLst>
                </a:gridCol>
                <a:gridCol w="658368">
                  <a:extLst>
                    <a:ext uri="{9D8B030D-6E8A-4147-A177-3AD203B41FA5}">
                      <a16:colId xmlns:a16="http://schemas.microsoft.com/office/drawing/2014/main" val="2828275036"/>
                    </a:ext>
                  </a:extLst>
                </a:gridCol>
                <a:gridCol w="658368">
                  <a:extLst>
                    <a:ext uri="{9D8B030D-6E8A-4147-A177-3AD203B41FA5}">
                      <a16:colId xmlns:a16="http://schemas.microsoft.com/office/drawing/2014/main" val="1798894038"/>
                    </a:ext>
                  </a:extLst>
                </a:gridCol>
                <a:gridCol w="658368">
                  <a:extLst>
                    <a:ext uri="{9D8B030D-6E8A-4147-A177-3AD203B41FA5}">
                      <a16:colId xmlns:a16="http://schemas.microsoft.com/office/drawing/2014/main" val="809929039"/>
                    </a:ext>
                  </a:extLst>
                </a:gridCol>
                <a:gridCol w="658368">
                  <a:extLst>
                    <a:ext uri="{9D8B030D-6E8A-4147-A177-3AD203B41FA5}">
                      <a16:colId xmlns:a16="http://schemas.microsoft.com/office/drawing/2014/main" val="1901504079"/>
                    </a:ext>
                  </a:extLst>
                </a:gridCol>
                <a:gridCol w="658368">
                  <a:extLst>
                    <a:ext uri="{9D8B030D-6E8A-4147-A177-3AD203B41FA5}">
                      <a16:colId xmlns:a16="http://schemas.microsoft.com/office/drawing/2014/main" val="2735200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3198937"/>
                  </a:ext>
                </a:extLst>
              </a:tr>
            </a:tbl>
          </a:graphicData>
        </a:graphic>
      </p:graphicFrame>
      <p:sp>
        <p:nvSpPr>
          <p:cNvPr id="4" name="Text Placeholder 3">
            <a:extLst>
              <a:ext uri="{FF2B5EF4-FFF2-40B4-BE49-F238E27FC236}">
                <a16:creationId xmlns:a16="http://schemas.microsoft.com/office/drawing/2014/main" id="{5FA4303D-EDD0-4856-A727-2A2FDF19912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50446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068D6-F9EB-4298-A7E7-EB5AE14E2349}"/>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825C5278-CD43-49F8-856D-6468204BF961}"/>
              </a:ext>
            </a:extLst>
          </p:cNvPr>
          <p:cNvGraphicFramePr>
            <a:graphicFrameLocks noGrp="1"/>
          </p:cNvGraphicFramePr>
          <p:nvPr>
            <p:ph type="tbl" sz="quarter" idx="13"/>
            <p:extLst>
              <p:ext uri="{D42A27DB-BD31-4B8C-83A1-F6EECF244321}">
                <p14:modId xmlns:p14="http://schemas.microsoft.com/office/powerpoint/2010/main" val="4170346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0800276"/>
                    </a:ext>
                  </a:extLst>
                </a:gridCol>
                <a:gridCol w="658368">
                  <a:extLst>
                    <a:ext uri="{9D8B030D-6E8A-4147-A177-3AD203B41FA5}">
                      <a16:colId xmlns:a16="http://schemas.microsoft.com/office/drawing/2014/main" val="1155303740"/>
                    </a:ext>
                  </a:extLst>
                </a:gridCol>
                <a:gridCol w="658368">
                  <a:extLst>
                    <a:ext uri="{9D8B030D-6E8A-4147-A177-3AD203B41FA5}">
                      <a16:colId xmlns:a16="http://schemas.microsoft.com/office/drawing/2014/main" val="3751596201"/>
                    </a:ext>
                  </a:extLst>
                </a:gridCol>
                <a:gridCol w="658368">
                  <a:extLst>
                    <a:ext uri="{9D8B030D-6E8A-4147-A177-3AD203B41FA5}">
                      <a16:colId xmlns:a16="http://schemas.microsoft.com/office/drawing/2014/main" val="784981624"/>
                    </a:ext>
                  </a:extLst>
                </a:gridCol>
                <a:gridCol w="658368">
                  <a:extLst>
                    <a:ext uri="{9D8B030D-6E8A-4147-A177-3AD203B41FA5}">
                      <a16:colId xmlns:a16="http://schemas.microsoft.com/office/drawing/2014/main" val="2257132960"/>
                    </a:ext>
                  </a:extLst>
                </a:gridCol>
                <a:gridCol w="658368">
                  <a:extLst>
                    <a:ext uri="{9D8B030D-6E8A-4147-A177-3AD203B41FA5}">
                      <a16:colId xmlns:a16="http://schemas.microsoft.com/office/drawing/2014/main" val="2935997136"/>
                    </a:ext>
                  </a:extLst>
                </a:gridCol>
                <a:gridCol w="658368">
                  <a:extLst>
                    <a:ext uri="{9D8B030D-6E8A-4147-A177-3AD203B41FA5}">
                      <a16:colId xmlns:a16="http://schemas.microsoft.com/office/drawing/2014/main" val="304543914"/>
                    </a:ext>
                  </a:extLst>
                </a:gridCol>
                <a:gridCol w="658368">
                  <a:extLst>
                    <a:ext uri="{9D8B030D-6E8A-4147-A177-3AD203B41FA5}">
                      <a16:colId xmlns:a16="http://schemas.microsoft.com/office/drawing/2014/main" val="309026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688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- 2018-02-25 12:00:44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Georg Högler vor. 😊
Er ist jetzt schon seit 5 Jahren bei uns im Haus und als Verkaufsberater für Neu- und Gebrauchtwägen zuständig. 🤗
Am meisten Freude an seiner Arbeit bereitet es ihm, den Nutzen und die Vorteile der Ford-Fahrzeugpalette dem Kunden näher bringen zu dürfen. Stets mit einem Lächeln im Gesicht erledigt er diese Aufgabe auch immer bravourös und kommt so sehr gut bei den Kunden an. 😁
Unser Georg ist ein großer Motorsportfan 🏎 und reist außerdem sehr gerne. ✈️ Aktuell plant er wieder einen längeren Aufenthalt in den USA. 🇺🇸
Was viele allerdings nicht wissen, ist, dass er auch ein leidenschaftlicher Tänzer ist und u.a. schon 2x den Wiener Opernball eröffnet hat. 🕺🏻
Sein #LieblingsFord ist, wie könnte es anders sein 😉, das Mustang GT Cabrio mit V8 Motor. 😎👌🏼
Lieber Georg, danke für deine Zuverlässigkeit und dass du deine Aufgaben stets gewissenhaft und genau erledigst! ☺️💙
Foto (c) Habil Fot...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8278306"/>
                  </a:ext>
                </a:extLst>
              </a:tr>
            </a:tbl>
          </a:graphicData>
        </a:graphic>
      </p:graphicFrame>
      <p:sp>
        <p:nvSpPr>
          <p:cNvPr id="4" name="Text Placeholder 3">
            <a:extLst>
              <a:ext uri="{FF2B5EF4-FFF2-40B4-BE49-F238E27FC236}">
                <a16:creationId xmlns:a16="http://schemas.microsoft.com/office/drawing/2014/main" id="{E5CECBC6-2120-467F-9EB8-BF497DF04E6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5072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77ADF-9A9C-461D-A905-BE5212772430}"/>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4C9BB545-3EFF-4D84-B0A1-54537934141A}"/>
              </a:ext>
            </a:extLst>
          </p:cNvPr>
          <p:cNvGraphicFramePr>
            <a:graphicFrameLocks noGrp="1"/>
          </p:cNvGraphicFramePr>
          <p:nvPr>
            <p:ph type="tbl" sz="quarter" idx="13"/>
            <p:extLst>
              <p:ext uri="{D42A27DB-BD31-4B8C-83A1-F6EECF244321}">
                <p14:modId xmlns:p14="http://schemas.microsoft.com/office/powerpoint/2010/main" val="388324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4568756"/>
                    </a:ext>
                  </a:extLst>
                </a:gridCol>
                <a:gridCol w="658368">
                  <a:extLst>
                    <a:ext uri="{9D8B030D-6E8A-4147-A177-3AD203B41FA5}">
                      <a16:colId xmlns:a16="http://schemas.microsoft.com/office/drawing/2014/main" val="2296471064"/>
                    </a:ext>
                  </a:extLst>
                </a:gridCol>
                <a:gridCol w="658368">
                  <a:extLst>
                    <a:ext uri="{9D8B030D-6E8A-4147-A177-3AD203B41FA5}">
                      <a16:colId xmlns:a16="http://schemas.microsoft.com/office/drawing/2014/main" val="3429916032"/>
                    </a:ext>
                  </a:extLst>
                </a:gridCol>
                <a:gridCol w="658368">
                  <a:extLst>
                    <a:ext uri="{9D8B030D-6E8A-4147-A177-3AD203B41FA5}">
                      <a16:colId xmlns:a16="http://schemas.microsoft.com/office/drawing/2014/main" val="2192629007"/>
                    </a:ext>
                  </a:extLst>
                </a:gridCol>
                <a:gridCol w="658368">
                  <a:extLst>
                    <a:ext uri="{9D8B030D-6E8A-4147-A177-3AD203B41FA5}">
                      <a16:colId xmlns:a16="http://schemas.microsoft.com/office/drawing/2014/main" val="3562795539"/>
                    </a:ext>
                  </a:extLst>
                </a:gridCol>
                <a:gridCol w="658368">
                  <a:extLst>
                    <a:ext uri="{9D8B030D-6E8A-4147-A177-3AD203B41FA5}">
                      <a16:colId xmlns:a16="http://schemas.microsoft.com/office/drawing/2014/main" val="2935492136"/>
                    </a:ext>
                  </a:extLst>
                </a:gridCol>
                <a:gridCol w="658368">
                  <a:extLst>
                    <a:ext uri="{9D8B030D-6E8A-4147-A177-3AD203B41FA5}">
                      <a16:colId xmlns:a16="http://schemas.microsoft.com/office/drawing/2014/main" val="3405905824"/>
                    </a:ext>
                  </a:extLst>
                </a:gridCol>
                <a:gridCol w="658368">
                  <a:extLst>
                    <a:ext uri="{9D8B030D-6E8A-4147-A177-3AD203B41FA5}">
                      <a16:colId xmlns:a16="http://schemas.microsoft.com/office/drawing/2014/main" val="205765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956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- 2018-02-23 13:00:00</a:t>
                      </a:r>
                      <a:r>
                        <a:rPr kumimoji="0" lang="de-DE" sz="1000" b="0" i="0" u="none" strike="noStrike" kern="1200" cap="none" spc="0" normalizeH="0" baseline="0" noProof="0">
                          <a:ln>
                            <a:noFill/>
                          </a:ln>
                          <a:solidFill>
                            <a:prstClr val="black"/>
                          </a:solidFill>
                          <a:effectLst/>
                          <a:uLnTx/>
                          <a:uFillTx/>
                          <a:latin typeface="+mn-lt"/>
                          <a:ea typeface="+mn-ea"/>
                          <a:cs typeface="+mn-cs"/>
                        </a:rPr>
                        <a:t>
Na, wen dürfen wir auf der AutoEmotion begrüßen? 😁
Wir verlosen 5x2 Karten für die größte Neuwagenmesse Österreichs von 9.-11. März in der Messe Graz! 😯
Was ihr dafür tun müsst: Markiert einfach eure Begleitung in den Kommentaren und verratet uns auf welches Ford-Modell ihr denn schon am meisten gespannt seid 😉
Die Teilnahmebedingungen findet ihr auf unserer Fanpage unter dem Reiter Notizen.
Teilnahmeschluss ist der 25.02.2018, um 23:59 Uhr.
Die Gewinner werden bis spätestens 28.02.2018 per pn verständigt 😉
Wir wünschen allen Teilnehmern viel Glück und freuen uns, wenn ihr uns auf der Messe besuchen kommt!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37674"/>
                  </a:ext>
                </a:extLst>
              </a:tr>
            </a:tbl>
          </a:graphicData>
        </a:graphic>
      </p:graphicFrame>
      <p:sp>
        <p:nvSpPr>
          <p:cNvPr id="4" name="Text Placeholder 3">
            <a:extLst>
              <a:ext uri="{FF2B5EF4-FFF2-40B4-BE49-F238E27FC236}">
                <a16:creationId xmlns:a16="http://schemas.microsoft.com/office/drawing/2014/main" id="{B283291A-6DEA-4EF8-B8D2-B3DF97CF4F7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4377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A8BF-A924-418B-9959-8B4CB2833580}"/>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D3715150-2DF6-40EA-84C1-C9B61E108C11}"/>
              </a:ext>
            </a:extLst>
          </p:cNvPr>
          <p:cNvGraphicFramePr>
            <a:graphicFrameLocks noGrp="1"/>
          </p:cNvGraphicFramePr>
          <p:nvPr>
            <p:ph type="tbl" sz="quarter" idx="13"/>
            <p:extLst>
              <p:ext uri="{D42A27DB-BD31-4B8C-83A1-F6EECF244321}">
                <p14:modId xmlns:p14="http://schemas.microsoft.com/office/powerpoint/2010/main" val="143756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1404534"/>
                    </a:ext>
                  </a:extLst>
                </a:gridCol>
                <a:gridCol w="658368">
                  <a:extLst>
                    <a:ext uri="{9D8B030D-6E8A-4147-A177-3AD203B41FA5}">
                      <a16:colId xmlns:a16="http://schemas.microsoft.com/office/drawing/2014/main" val="2517425294"/>
                    </a:ext>
                  </a:extLst>
                </a:gridCol>
                <a:gridCol w="658368">
                  <a:extLst>
                    <a:ext uri="{9D8B030D-6E8A-4147-A177-3AD203B41FA5}">
                      <a16:colId xmlns:a16="http://schemas.microsoft.com/office/drawing/2014/main" val="3104511167"/>
                    </a:ext>
                  </a:extLst>
                </a:gridCol>
                <a:gridCol w="658368">
                  <a:extLst>
                    <a:ext uri="{9D8B030D-6E8A-4147-A177-3AD203B41FA5}">
                      <a16:colId xmlns:a16="http://schemas.microsoft.com/office/drawing/2014/main" val="3020151582"/>
                    </a:ext>
                  </a:extLst>
                </a:gridCol>
                <a:gridCol w="658368">
                  <a:extLst>
                    <a:ext uri="{9D8B030D-6E8A-4147-A177-3AD203B41FA5}">
                      <a16:colId xmlns:a16="http://schemas.microsoft.com/office/drawing/2014/main" val="4069798932"/>
                    </a:ext>
                  </a:extLst>
                </a:gridCol>
                <a:gridCol w="658368">
                  <a:extLst>
                    <a:ext uri="{9D8B030D-6E8A-4147-A177-3AD203B41FA5}">
                      <a16:colId xmlns:a16="http://schemas.microsoft.com/office/drawing/2014/main" val="4139116370"/>
                    </a:ext>
                  </a:extLst>
                </a:gridCol>
                <a:gridCol w="658368">
                  <a:extLst>
                    <a:ext uri="{9D8B030D-6E8A-4147-A177-3AD203B41FA5}">
                      <a16:colId xmlns:a16="http://schemas.microsoft.com/office/drawing/2014/main" val="1390055327"/>
                    </a:ext>
                  </a:extLst>
                </a:gridCol>
                <a:gridCol w="658368">
                  <a:extLst>
                    <a:ext uri="{9D8B030D-6E8A-4147-A177-3AD203B41FA5}">
                      <a16:colId xmlns:a16="http://schemas.microsoft.com/office/drawing/2014/main" val="1906904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579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- 2018-02-22 12:05:00</a:t>
                      </a:r>
                      <a:r>
                        <a:rPr kumimoji="0" lang="de-DE" sz="1000" b="0" i="0" u="none" strike="noStrike" kern="1200" cap="none" spc="0" normalizeH="0" baseline="0" noProof="0">
                          <a:ln>
                            <a:noFill/>
                          </a:ln>
                          <a:solidFill>
                            <a:prstClr val="black"/>
                          </a:solidFill>
                          <a:effectLst/>
                          <a:uLnTx/>
                          <a:uFillTx/>
                          <a:latin typeface="+mn-lt"/>
                          <a:ea typeface="+mn-ea"/>
                          <a:cs typeface="+mn-cs"/>
                        </a:rPr>
                        <a:t>
2018 geht der Ford Focus in seine vierte Generation.🎖️
Da er wieder als Weltauto konzipiert wurde, kommt er als Steilheck, als Limousine und als Kombi. Zusätzlich bekommt er einen längeren Radstand und eine größere Breite, um mehr Platz im Innenraum bieten zu können. 😎
Wir sind schon gespannt und können es kaum erwarten ihn endlich in echt zu bestaunen 😍💙
#FordFocus #TheNextGeneration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34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- 2018-02-21 17:00:01</a:t>
                      </a:r>
                      <a:r>
                        <a:rPr kumimoji="0" lang="de-DE" sz="1000" b="0" i="0" u="none" strike="noStrike" kern="1200" cap="none" spc="0" normalizeH="0" baseline="0" noProof="0">
                          <a:ln>
                            <a:noFill/>
                          </a:ln>
                          <a:solidFill>
                            <a:prstClr val="black"/>
                          </a:solidFill>
                          <a:effectLst/>
                          <a:uLnTx/>
                          <a:uFillTx/>
                          <a:latin typeface="+mn-lt"/>
                          <a:ea typeface="+mn-ea"/>
                          <a:cs typeface="+mn-cs"/>
                        </a:rPr>
                        <a:t>
Na, wer freut sich auch schon auf den Sommer?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3430758"/>
                  </a:ext>
                </a:extLst>
              </a:tr>
            </a:tbl>
          </a:graphicData>
        </a:graphic>
      </p:graphicFrame>
      <p:sp>
        <p:nvSpPr>
          <p:cNvPr id="4" name="Text Placeholder 3">
            <a:extLst>
              <a:ext uri="{FF2B5EF4-FFF2-40B4-BE49-F238E27FC236}">
                <a16:creationId xmlns:a16="http://schemas.microsoft.com/office/drawing/2014/main" id="{1FF713C3-5814-4C49-AE14-C5B070A8D2F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20173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98D7C-1455-402C-9A54-2C4F887CA895}"/>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64A66186-35DC-410C-85F2-455501E22F82}"/>
              </a:ext>
            </a:extLst>
          </p:cNvPr>
          <p:cNvGraphicFramePr>
            <a:graphicFrameLocks noGrp="1"/>
          </p:cNvGraphicFramePr>
          <p:nvPr>
            <p:ph type="tbl" sz="quarter" idx="13"/>
            <p:extLst>
              <p:ext uri="{D42A27DB-BD31-4B8C-83A1-F6EECF244321}">
                <p14:modId xmlns:p14="http://schemas.microsoft.com/office/powerpoint/2010/main" val="311199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8103286"/>
                    </a:ext>
                  </a:extLst>
                </a:gridCol>
                <a:gridCol w="658368">
                  <a:extLst>
                    <a:ext uri="{9D8B030D-6E8A-4147-A177-3AD203B41FA5}">
                      <a16:colId xmlns:a16="http://schemas.microsoft.com/office/drawing/2014/main" val="3847934805"/>
                    </a:ext>
                  </a:extLst>
                </a:gridCol>
                <a:gridCol w="658368">
                  <a:extLst>
                    <a:ext uri="{9D8B030D-6E8A-4147-A177-3AD203B41FA5}">
                      <a16:colId xmlns:a16="http://schemas.microsoft.com/office/drawing/2014/main" val="3224320600"/>
                    </a:ext>
                  </a:extLst>
                </a:gridCol>
                <a:gridCol w="658368">
                  <a:extLst>
                    <a:ext uri="{9D8B030D-6E8A-4147-A177-3AD203B41FA5}">
                      <a16:colId xmlns:a16="http://schemas.microsoft.com/office/drawing/2014/main" val="1638968868"/>
                    </a:ext>
                  </a:extLst>
                </a:gridCol>
                <a:gridCol w="658368">
                  <a:extLst>
                    <a:ext uri="{9D8B030D-6E8A-4147-A177-3AD203B41FA5}">
                      <a16:colId xmlns:a16="http://schemas.microsoft.com/office/drawing/2014/main" val="2403037969"/>
                    </a:ext>
                  </a:extLst>
                </a:gridCol>
                <a:gridCol w="658368">
                  <a:extLst>
                    <a:ext uri="{9D8B030D-6E8A-4147-A177-3AD203B41FA5}">
                      <a16:colId xmlns:a16="http://schemas.microsoft.com/office/drawing/2014/main" val="1107115933"/>
                    </a:ext>
                  </a:extLst>
                </a:gridCol>
                <a:gridCol w="658368">
                  <a:extLst>
                    <a:ext uri="{9D8B030D-6E8A-4147-A177-3AD203B41FA5}">
                      <a16:colId xmlns:a16="http://schemas.microsoft.com/office/drawing/2014/main" val="3622818836"/>
                    </a:ext>
                  </a:extLst>
                </a:gridCol>
                <a:gridCol w="658368">
                  <a:extLst>
                    <a:ext uri="{9D8B030D-6E8A-4147-A177-3AD203B41FA5}">
                      <a16:colId xmlns:a16="http://schemas.microsoft.com/office/drawing/2014/main" val="1383273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064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- 2018-02-19 18:30:01</a:t>
                      </a:r>
                      <a:r>
                        <a:rPr kumimoji="0" lang="de-DE" sz="1000" b="0" i="0" u="none" strike="noStrike" kern="1200" cap="none" spc="0" normalizeH="0" baseline="0" noProof="0">
                          <a:ln>
                            <a:noFill/>
                          </a:ln>
                          <a:solidFill>
                            <a:prstClr val="black"/>
                          </a:solidFill>
                          <a:effectLst/>
                          <a:uLnTx/>
                          <a:uFillTx/>
                          <a:latin typeface="+mn-lt"/>
                          <a:ea typeface="+mn-ea"/>
                          <a:cs typeface="+mn-cs"/>
                        </a:rPr>
                        <a:t>
💸💰 Wir räumen unser Lager 💰💸
Im Februar gibt es bei uns bis zu € 5.000,- Lagerprämie und bis zu € 1.000,- Ford Bank Bonus auf alle lagernden Ford Bestseller Modelle!
‼️ Das bedeutet z.B. beim KUGA über € 10.000,- RABATT ‼️
Schreibt uns bei Interesse und sichert euch die Top-Modelle mit den genialsten Ford-Preisvorteilen der Steiermark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5769025"/>
                  </a:ext>
                </a:extLst>
              </a:tr>
            </a:tbl>
          </a:graphicData>
        </a:graphic>
      </p:graphicFrame>
      <p:sp>
        <p:nvSpPr>
          <p:cNvPr id="4" name="Text Placeholder 3">
            <a:extLst>
              <a:ext uri="{FF2B5EF4-FFF2-40B4-BE49-F238E27FC236}">
                <a16:creationId xmlns:a16="http://schemas.microsoft.com/office/drawing/2014/main" id="{94A40BD0-7BDE-4C26-817A-3FEF348F20E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5858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3437-5DD5-4812-861C-81B3A4A09F2A}"/>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FFB7517E-0584-4593-9B77-540B29701888}"/>
              </a:ext>
            </a:extLst>
          </p:cNvPr>
          <p:cNvGraphicFramePr>
            <a:graphicFrameLocks noGrp="1"/>
          </p:cNvGraphicFramePr>
          <p:nvPr>
            <p:ph type="tbl" sz="quarter" idx="13"/>
            <p:extLst>
              <p:ext uri="{D42A27DB-BD31-4B8C-83A1-F6EECF244321}">
                <p14:modId xmlns:p14="http://schemas.microsoft.com/office/powerpoint/2010/main" val="388270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4804286"/>
                    </a:ext>
                  </a:extLst>
                </a:gridCol>
                <a:gridCol w="658368">
                  <a:extLst>
                    <a:ext uri="{9D8B030D-6E8A-4147-A177-3AD203B41FA5}">
                      <a16:colId xmlns:a16="http://schemas.microsoft.com/office/drawing/2014/main" val="111454961"/>
                    </a:ext>
                  </a:extLst>
                </a:gridCol>
                <a:gridCol w="658368">
                  <a:extLst>
                    <a:ext uri="{9D8B030D-6E8A-4147-A177-3AD203B41FA5}">
                      <a16:colId xmlns:a16="http://schemas.microsoft.com/office/drawing/2014/main" val="2646851933"/>
                    </a:ext>
                  </a:extLst>
                </a:gridCol>
                <a:gridCol w="658368">
                  <a:extLst>
                    <a:ext uri="{9D8B030D-6E8A-4147-A177-3AD203B41FA5}">
                      <a16:colId xmlns:a16="http://schemas.microsoft.com/office/drawing/2014/main" val="2638316341"/>
                    </a:ext>
                  </a:extLst>
                </a:gridCol>
                <a:gridCol w="658368">
                  <a:extLst>
                    <a:ext uri="{9D8B030D-6E8A-4147-A177-3AD203B41FA5}">
                      <a16:colId xmlns:a16="http://schemas.microsoft.com/office/drawing/2014/main" val="2495040275"/>
                    </a:ext>
                  </a:extLst>
                </a:gridCol>
                <a:gridCol w="658368">
                  <a:extLst>
                    <a:ext uri="{9D8B030D-6E8A-4147-A177-3AD203B41FA5}">
                      <a16:colId xmlns:a16="http://schemas.microsoft.com/office/drawing/2014/main" val="465208714"/>
                    </a:ext>
                  </a:extLst>
                </a:gridCol>
                <a:gridCol w="658368">
                  <a:extLst>
                    <a:ext uri="{9D8B030D-6E8A-4147-A177-3AD203B41FA5}">
                      <a16:colId xmlns:a16="http://schemas.microsoft.com/office/drawing/2014/main" val="1443132669"/>
                    </a:ext>
                  </a:extLst>
                </a:gridCol>
                <a:gridCol w="658368">
                  <a:extLst>
                    <a:ext uri="{9D8B030D-6E8A-4147-A177-3AD203B41FA5}">
                      <a16:colId xmlns:a16="http://schemas.microsoft.com/office/drawing/2014/main" val="371029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068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Petra Großschädl vor. 😊
Sie ist nun seit ca. einem Jahr bei uns und vom Empfang nicht mehr wegzudenken. Ihr Lächeln ist oft das Erste, das Kunden, Lieferanten und Mitarbeiter sehen, wenn sie zur Tür hereinkommen. Damit sorgt sie gleich von Anfang an für gute Stimmung und dass man sich bei uns im Haus sofort wohlfühlt. ☺️
Für die Bürokauffrau ist es auch genau das, was ihr bei der Arbeit am meisten Freude bereitet: der Kundenkontakt. 🙋‍♀️
In ihrer Freizeit ist sie sehr sportlich unterwegs. Egal ob Wandern im Sommer, Snowboarden im Winter oder Reiten: Sie bewegt sich gerne in der Natur. 🏂🏇🗻
Und ihr #LieblingsFord passt perfekt dazu: Es ist der aktuelle Focus ST-Line. 😎
Liebe Petra, danke für dein Bemühen und deine fröhliche Art!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227412"/>
                  </a:ext>
                </a:extLst>
              </a:tr>
            </a:tbl>
          </a:graphicData>
        </a:graphic>
      </p:graphicFrame>
      <p:sp>
        <p:nvSpPr>
          <p:cNvPr id="4" name="Text Placeholder 3">
            <a:extLst>
              <a:ext uri="{FF2B5EF4-FFF2-40B4-BE49-F238E27FC236}">
                <a16:creationId xmlns:a16="http://schemas.microsoft.com/office/drawing/2014/main" id="{D0B07010-25BC-45BB-A465-2D5F01D14CC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09112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76BDB-ECD9-4E34-85C6-087304A48AA9}"/>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8393A6DC-8A2B-4C74-842D-A24AF4B35281}"/>
              </a:ext>
            </a:extLst>
          </p:cNvPr>
          <p:cNvGraphicFramePr>
            <a:graphicFrameLocks noGrp="1"/>
          </p:cNvGraphicFramePr>
          <p:nvPr>
            <p:ph type="tbl" sz="quarter" idx="13"/>
            <p:extLst>
              <p:ext uri="{D42A27DB-BD31-4B8C-83A1-F6EECF244321}">
                <p14:modId xmlns:p14="http://schemas.microsoft.com/office/powerpoint/2010/main" val="317086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9023289"/>
                    </a:ext>
                  </a:extLst>
                </a:gridCol>
                <a:gridCol w="658368">
                  <a:extLst>
                    <a:ext uri="{9D8B030D-6E8A-4147-A177-3AD203B41FA5}">
                      <a16:colId xmlns:a16="http://schemas.microsoft.com/office/drawing/2014/main" val="2626998368"/>
                    </a:ext>
                  </a:extLst>
                </a:gridCol>
                <a:gridCol w="658368">
                  <a:extLst>
                    <a:ext uri="{9D8B030D-6E8A-4147-A177-3AD203B41FA5}">
                      <a16:colId xmlns:a16="http://schemas.microsoft.com/office/drawing/2014/main" val="841056225"/>
                    </a:ext>
                  </a:extLst>
                </a:gridCol>
                <a:gridCol w="658368">
                  <a:extLst>
                    <a:ext uri="{9D8B030D-6E8A-4147-A177-3AD203B41FA5}">
                      <a16:colId xmlns:a16="http://schemas.microsoft.com/office/drawing/2014/main" val="2809182213"/>
                    </a:ext>
                  </a:extLst>
                </a:gridCol>
                <a:gridCol w="658368">
                  <a:extLst>
                    <a:ext uri="{9D8B030D-6E8A-4147-A177-3AD203B41FA5}">
                      <a16:colId xmlns:a16="http://schemas.microsoft.com/office/drawing/2014/main" val="1720713967"/>
                    </a:ext>
                  </a:extLst>
                </a:gridCol>
                <a:gridCol w="658368">
                  <a:extLst>
                    <a:ext uri="{9D8B030D-6E8A-4147-A177-3AD203B41FA5}">
                      <a16:colId xmlns:a16="http://schemas.microsoft.com/office/drawing/2014/main" val="2483720844"/>
                    </a:ext>
                  </a:extLst>
                </a:gridCol>
                <a:gridCol w="658368">
                  <a:extLst>
                    <a:ext uri="{9D8B030D-6E8A-4147-A177-3AD203B41FA5}">
                      <a16:colId xmlns:a16="http://schemas.microsoft.com/office/drawing/2014/main" val="3782142602"/>
                    </a:ext>
                  </a:extLst>
                </a:gridCol>
                <a:gridCol w="658368">
                  <a:extLst>
                    <a:ext uri="{9D8B030D-6E8A-4147-A177-3AD203B41FA5}">
                      <a16:colId xmlns:a16="http://schemas.microsoft.com/office/drawing/2014/main" val="161380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787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- 2018-02-14 12:05:00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Valentinstag! 😍💙 
Heute bekommen bei uns im Haus alle Damen eine blumige Aufmerksamkeit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73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- 2018-02-13 15:01:21</a:t>
                      </a:r>
                      <a:r>
                        <a:rPr kumimoji="0" lang="de-DE" sz="1000" b="0" i="0" u="none" strike="noStrike" kern="1200" cap="none" spc="0" normalizeH="0" baseline="0" noProof="0">
                          <a:ln>
                            <a:noFill/>
                          </a:ln>
                          <a:solidFill>
                            <a:prstClr val="black"/>
                          </a:solidFill>
                          <a:effectLst/>
                          <a:uLnTx/>
                          <a:uFillTx/>
                          <a:latin typeface="+mn-lt"/>
                          <a:ea typeface="+mn-ea"/>
                          <a:cs typeface="+mn-cs"/>
                        </a:rPr>
                        <a:t>
Auch bei uns ging es heute sehr lustig zu! 🎉
Aber seht selbst 😉
Wir wünschen euch einen ebenso lustigen Faschingsdienstag!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46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- 2018-02-12 17:17:05</a:t>
                      </a:r>
                      <a:r>
                        <a:rPr kumimoji="0" lang="de-DE" sz="1000" b="0" i="0" u="none" strike="noStrike" kern="1200" cap="none" spc="0" normalizeH="0" baseline="0" noProof="0">
                          <a:ln>
                            <a:noFill/>
                          </a:ln>
                          <a:solidFill>
                            <a:prstClr val="black"/>
                          </a:solidFill>
                          <a:effectLst/>
                          <a:uLnTx/>
                          <a:uFillTx/>
                          <a:latin typeface="+mn-lt"/>
                          <a:ea typeface="+mn-ea"/>
                          <a:cs typeface="+mn-cs"/>
                        </a:rPr>
                        <a:t>
Hoher Besuch im Hause Ford Gaberszik! 😇
Generaldirektor Danijel Dzihic, Verkaufsdirektor Peter Strobl und unser Zonenleiter Helmut Berger von Ford Austria reisten eigens nach Graz, um dem Geschäftsführerinnen-Duo persönlich zu den über 1.000 verkauften Neuwägen im Jahr 2017 zu gratulieren und dieses tolle Ergebnis zu feiern! 🎉😊
Wir bedanken uns bei all unseren treuen und lieben Kunden, die das möglich gemacht haben und sagen einfach mal: Auf die nächsten 1.000!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6553922"/>
                  </a:ext>
                </a:extLst>
              </a:tr>
            </a:tbl>
          </a:graphicData>
        </a:graphic>
      </p:graphicFrame>
      <p:sp>
        <p:nvSpPr>
          <p:cNvPr id="4" name="Text Placeholder 3">
            <a:extLst>
              <a:ext uri="{FF2B5EF4-FFF2-40B4-BE49-F238E27FC236}">
                <a16:creationId xmlns:a16="http://schemas.microsoft.com/office/drawing/2014/main" id="{3172402F-4B49-4EF1-9B2F-6DD686D22C8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28458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278A-EAD8-41D7-8A0A-1280775DA663}"/>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8D1ECF9F-AC68-4E01-8C60-BC844B3CD2DB}"/>
              </a:ext>
            </a:extLst>
          </p:cNvPr>
          <p:cNvGraphicFramePr>
            <a:graphicFrameLocks noGrp="1"/>
          </p:cNvGraphicFramePr>
          <p:nvPr>
            <p:ph type="tbl" sz="quarter" idx="13"/>
            <p:extLst>
              <p:ext uri="{D42A27DB-BD31-4B8C-83A1-F6EECF244321}">
                <p14:modId xmlns:p14="http://schemas.microsoft.com/office/powerpoint/2010/main" val="425643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3463021"/>
                    </a:ext>
                  </a:extLst>
                </a:gridCol>
                <a:gridCol w="658368">
                  <a:extLst>
                    <a:ext uri="{9D8B030D-6E8A-4147-A177-3AD203B41FA5}">
                      <a16:colId xmlns:a16="http://schemas.microsoft.com/office/drawing/2014/main" val="731068974"/>
                    </a:ext>
                  </a:extLst>
                </a:gridCol>
                <a:gridCol w="658368">
                  <a:extLst>
                    <a:ext uri="{9D8B030D-6E8A-4147-A177-3AD203B41FA5}">
                      <a16:colId xmlns:a16="http://schemas.microsoft.com/office/drawing/2014/main" val="1143941392"/>
                    </a:ext>
                  </a:extLst>
                </a:gridCol>
                <a:gridCol w="658368">
                  <a:extLst>
                    <a:ext uri="{9D8B030D-6E8A-4147-A177-3AD203B41FA5}">
                      <a16:colId xmlns:a16="http://schemas.microsoft.com/office/drawing/2014/main" val="878760852"/>
                    </a:ext>
                  </a:extLst>
                </a:gridCol>
                <a:gridCol w="658368">
                  <a:extLst>
                    <a:ext uri="{9D8B030D-6E8A-4147-A177-3AD203B41FA5}">
                      <a16:colId xmlns:a16="http://schemas.microsoft.com/office/drawing/2014/main" val="2401099501"/>
                    </a:ext>
                  </a:extLst>
                </a:gridCol>
                <a:gridCol w="658368">
                  <a:extLst>
                    <a:ext uri="{9D8B030D-6E8A-4147-A177-3AD203B41FA5}">
                      <a16:colId xmlns:a16="http://schemas.microsoft.com/office/drawing/2014/main" val="4020313172"/>
                    </a:ext>
                  </a:extLst>
                </a:gridCol>
                <a:gridCol w="658368">
                  <a:extLst>
                    <a:ext uri="{9D8B030D-6E8A-4147-A177-3AD203B41FA5}">
                      <a16:colId xmlns:a16="http://schemas.microsoft.com/office/drawing/2014/main" val="2446880889"/>
                    </a:ext>
                  </a:extLst>
                </a:gridCol>
                <a:gridCol w="658368">
                  <a:extLst>
                    <a:ext uri="{9D8B030D-6E8A-4147-A177-3AD203B41FA5}">
                      <a16:colId xmlns:a16="http://schemas.microsoft.com/office/drawing/2014/main" val="1589256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308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- 2018-02-09 13:31:00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Pauritsch vor. 😊
Er unterstützt uns erst seit Juli des letzten Jahres und doch ist er in manchen Bereichen jetzt schon unersetzlich. 😉
Als kaufmännischer Lehrling zu uns gekommen, assistiert er nicht nur der Geschäftsleitung, sondern ist gleichzeitig auch definitiv der kreative Kopf des Marketing-Teams und außerdem immer für einen Spaß zu haben. 👍😁
Auf die Frage, was er denn bei der Arbeit am liebsten macht, gibt er die wahrscheinlich beste und einzig richtige Antwort 😉 : „Ich will mich gar nicht auf eine Tätigkeit festlegen.“
Nach der Arbeit legt der Quereinsteiger schon mal gern ein bisschen Drum&amp;Bass-Musik auf. 🎛️🎧 Als Zethos beschallt er regelmäßig österreichische Clubs und konnte auch schon einige internationale Auftritte verzeichnen. 🔊😎
Es fällt ihm schwer sich auf einen #LieblingsFord festzulegen, aber wenn er sich in der Sekunde entscheiden müsste, würde er den aktuellen Kuga ST-Line bevorzugen.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515291"/>
                  </a:ext>
                </a:extLst>
              </a:tr>
            </a:tbl>
          </a:graphicData>
        </a:graphic>
      </p:graphicFrame>
      <p:sp>
        <p:nvSpPr>
          <p:cNvPr id="4" name="Text Placeholder 3">
            <a:extLst>
              <a:ext uri="{FF2B5EF4-FFF2-40B4-BE49-F238E27FC236}">
                <a16:creationId xmlns:a16="http://schemas.microsoft.com/office/drawing/2014/main" id="{7FE64735-44D4-44E0-81FF-109ED4D56F1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216443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D3E81-C068-4F88-BF7D-5AAFEB54E675}"/>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B219F95E-2DB9-403D-A390-DA6D61B0C356}"/>
              </a:ext>
            </a:extLst>
          </p:cNvPr>
          <p:cNvGraphicFramePr>
            <a:graphicFrameLocks noGrp="1"/>
          </p:cNvGraphicFramePr>
          <p:nvPr>
            <p:ph type="tbl" sz="quarter" idx="13"/>
            <p:extLst>
              <p:ext uri="{D42A27DB-BD31-4B8C-83A1-F6EECF244321}">
                <p14:modId xmlns:p14="http://schemas.microsoft.com/office/powerpoint/2010/main" val="266224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9190908"/>
                    </a:ext>
                  </a:extLst>
                </a:gridCol>
                <a:gridCol w="658368">
                  <a:extLst>
                    <a:ext uri="{9D8B030D-6E8A-4147-A177-3AD203B41FA5}">
                      <a16:colId xmlns:a16="http://schemas.microsoft.com/office/drawing/2014/main" val="419733838"/>
                    </a:ext>
                  </a:extLst>
                </a:gridCol>
                <a:gridCol w="658368">
                  <a:extLst>
                    <a:ext uri="{9D8B030D-6E8A-4147-A177-3AD203B41FA5}">
                      <a16:colId xmlns:a16="http://schemas.microsoft.com/office/drawing/2014/main" val="1499327472"/>
                    </a:ext>
                  </a:extLst>
                </a:gridCol>
                <a:gridCol w="658368">
                  <a:extLst>
                    <a:ext uri="{9D8B030D-6E8A-4147-A177-3AD203B41FA5}">
                      <a16:colId xmlns:a16="http://schemas.microsoft.com/office/drawing/2014/main" val="2031955646"/>
                    </a:ext>
                  </a:extLst>
                </a:gridCol>
                <a:gridCol w="658368">
                  <a:extLst>
                    <a:ext uri="{9D8B030D-6E8A-4147-A177-3AD203B41FA5}">
                      <a16:colId xmlns:a16="http://schemas.microsoft.com/office/drawing/2014/main" val="1839829452"/>
                    </a:ext>
                  </a:extLst>
                </a:gridCol>
                <a:gridCol w="658368">
                  <a:extLst>
                    <a:ext uri="{9D8B030D-6E8A-4147-A177-3AD203B41FA5}">
                      <a16:colId xmlns:a16="http://schemas.microsoft.com/office/drawing/2014/main" val="1826013714"/>
                    </a:ext>
                  </a:extLst>
                </a:gridCol>
                <a:gridCol w="658368">
                  <a:extLst>
                    <a:ext uri="{9D8B030D-6E8A-4147-A177-3AD203B41FA5}">
                      <a16:colId xmlns:a16="http://schemas.microsoft.com/office/drawing/2014/main" val="2725254274"/>
                    </a:ext>
                  </a:extLst>
                </a:gridCol>
                <a:gridCol w="658368">
                  <a:extLst>
                    <a:ext uri="{9D8B030D-6E8A-4147-A177-3AD203B41FA5}">
                      <a16:colId xmlns:a16="http://schemas.microsoft.com/office/drawing/2014/main" val="38677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241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- 2018-02-07 17:00:00</a:t>
                      </a:r>
                      <a:r>
                        <a:rPr kumimoji="0" lang="de-DE" sz="1000" b="0" i="0" u="none" strike="noStrike" kern="1200" cap="none" spc="0" normalizeH="0" baseline="0" noProof="0">
                          <a:ln>
                            <a:noFill/>
                          </a:ln>
                          <a:solidFill>
                            <a:prstClr val="black"/>
                          </a:solidFill>
                          <a:effectLst/>
                          <a:uLnTx/>
                          <a:uFillTx/>
                          <a:latin typeface="+mn-lt"/>
                          <a:ea typeface="+mn-ea"/>
                          <a:cs typeface="+mn-cs"/>
                        </a:rPr>
                        <a:t>
Schaut mal, was unser Peter am Reinischkogel gesichtet hat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162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- 2018-02-05 12:05:00</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Vollgas in die neue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2487286"/>
                  </a:ext>
                </a:extLst>
              </a:tr>
            </a:tbl>
          </a:graphicData>
        </a:graphic>
      </p:graphicFrame>
      <p:sp>
        <p:nvSpPr>
          <p:cNvPr id="4" name="Text Placeholder 3">
            <a:extLst>
              <a:ext uri="{FF2B5EF4-FFF2-40B4-BE49-F238E27FC236}">
                <a16:creationId xmlns:a16="http://schemas.microsoft.com/office/drawing/2014/main" id="{E6C59B58-B63C-4DB2-BC46-E154556B036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780009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7EC45-A668-4B60-B6F4-C98F5EB6D5B4}"/>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C84ED560-9C55-41B8-BA22-EA0512883E9A}"/>
              </a:ext>
            </a:extLst>
          </p:cNvPr>
          <p:cNvGraphicFramePr>
            <a:graphicFrameLocks noGrp="1"/>
          </p:cNvGraphicFramePr>
          <p:nvPr>
            <p:ph type="tbl" sz="quarter" idx="13"/>
            <p:extLst>
              <p:ext uri="{D42A27DB-BD31-4B8C-83A1-F6EECF244321}">
                <p14:modId xmlns:p14="http://schemas.microsoft.com/office/powerpoint/2010/main" val="52434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437157"/>
                    </a:ext>
                  </a:extLst>
                </a:gridCol>
                <a:gridCol w="658368">
                  <a:extLst>
                    <a:ext uri="{9D8B030D-6E8A-4147-A177-3AD203B41FA5}">
                      <a16:colId xmlns:a16="http://schemas.microsoft.com/office/drawing/2014/main" val="3644804656"/>
                    </a:ext>
                  </a:extLst>
                </a:gridCol>
                <a:gridCol w="658368">
                  <a:extLst>
                    <a:ext uri="{9D8B030D-6E8A-4147-A177-3AD203B41FA5}">
                      <a16:colId xmlns:a16="http://schemas.microsoft.com/office/drawing/2014/main" val="1550662470"/>
                    </a:ext>
                  </a:extLst>
                </a:gridCol>
                <a:gridCol w="658368">
                  <a:extLst>
                    <a:ext uri="{9D8B030D-6E8A-4147-A177-3AD203B41FA5}">
                      <a16:colId xmlns:a16="http://schemas.microsoft.com/office/drawing/2014/main" val="890554633"/>
                    </a:ext>
                  </a:extLst>
                </a:gridCol>
                <a:gridCol w="658368">
                  <a:extLst>
                    <a:ext uri="{9D8B030D-6E8A-4147-A177-3AD203B41FA5}">
                      <a16:colId xmlns:a16="http://schemas.microsoft.com/office/drawing/2014/main" val="4105861610"/>
                    </a:ext>
                  </a:extLst>
                </a:gridCol>
                <a:gridCol w="658368">
                  <a:extLst>
                    <a:ext uri="{9D8B030D-6E8A-4147-A177-3AD203B41FA5}">
                      <a16:colId xmlns:a16="http://schemas.microsoft.com/office/drawing/2014/main" val="1328192607"/>
                    </a:ext>
                  </a:extLst>
                </a:gridCol>
                <a:gridCol w="658368">
                  <a:extLst>
                    <a:ext uri="{9D8B030D-6E8A-4147-A177-3AD203B41FA5}">
                      <a16:colId xmlns:a16="http://schemas.microsoft.com/office/drawing/2014/main" val="2610048478"/>
                    </a:ext>
                  </a:extLst>
                </a:gridCol>
                <a:gridCol w="658368">
                  <a:extLst>
                    <a:ext uri="{9D8B030D-6E8A-4147-A177-3AD203B41FA5}">
                      <a16:colId xmlns:a16="http://schemas.microsoft.com/office/drawing/2014/main" val="392365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907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- 2018-02-04 11:00:00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Florian Hackl vor 😎
Er ist Lehrling der KFZ-Technik und bereits im 3. Lehrjahr. In der Schule war er immer vorne dabei und auch sonst ist er stets bemüht sein Bestes zu geben 👍
Seine Lieblingstätigkeit bei der Arbeit ist der Umgang mit seinen Kollegen, denn er schätzt besonders das Arbeitsklima im Betrieb. 🤙
Sein #LieblingsFord ist der aktuelle Focus RS  🏎️
Er machte sein Hobby zum Beruf: Denn auch in seiner Freizeit ist er leidenschaftlicher Schrauber 🔧🔩
Lieber Florian, danke für deinen Fleiß und dein Engagement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8614796"/>
                  </a:ext>
                </a:extLst>
              </a:tr>
            </a:tbl>
          </a:graphicData>
        </a:graphic>
      </p:graphicFrame>
      <p:sp>
        <p:nvSpPr>
          <p:cNvPr id="4" name="Text Placeholder 3">
            <a:extLst>
              <a:ext uri="{FF2B5EF4-FFF2-40B4-BE49-F238E27FC236}">
                <a16:creationId xmlns:a16="http://schemas.microsoft.com/office/drawing/2014/main" id="{279E8376-520A-404A-A90F-0508D3E93F8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753400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7E909-D1F1-4D3E-986F-E4A281D15C4E}"/>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8D210801-8334-46FA-B2E8-9BFE2A125348}"/>
              </a:ext>
            </a:extLst>
          </p:cNvPr>
          <p:cNvGraphicFramePr>
            <a:graphicFrameLocks noGrp="1"/>
          </p:cNvGraphicFramePr>
          <p:nvPr>
            <p:ph type="tbl" sz="quarter" idx="13"/>
            <p:extLst>
              <p:ext uri="{D42A27DB-BD31-4B8C-83A1-F6EECF244321}">
                <p14:modId xmlns:p14="http://schemas.microsoft.com/office/powerpoint/2010/main" val="1268106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0714573"/>
                    </a:ext>
                  </a:extLst>
                </a:gridCol>
                <a:gridCol w="658368">
                  <a:extLst>
                    <a:ext uri="{9D8B030D-6E8A-4147-A177-3AD203B41FA5}">
                      <a16:colId xmlns:a16="http://schemas.microsoft.com/office/drawing/2014/main" val="102200164"/>
                    </a:ext>
                  </a:extLst>
                </a:gridCol>
                <a:gridCol w="658368">
                  <a:extLst>
                    <a:ext uri="{9D8B030D-6E8A-4147-A177-3AD203B41FA5}">
                      <a16:colId xmlns:a16="http://schemas.microsoft.com/office/drawing/2014/main" val="1984477017"/>
                    </a:ext>
                  </a:extLst>
                </a:gridCol>
                <a:gridCol w="658368">
                  <a:extLst>
                    <a:ext uri="{9D8B030D-6E8A-4147-A177-3AD203B41FA5}">
                      <a16:colId xmlns:a16="http://schemas.microsoft.com/office/drawing/2014/main" val="3471221071"/>
                    </a:ext>
                  </a:extLst>
                </a:gridCol>
                <a:gridCol w="658368">
                  <a:extLst>
                    <a:ext uri="{9D8B030D-6E8A-4147-A177-3AD203B41FA5}">
                      <a16:colId xmlns:a16="http://schemas.microsoft.com/office/drawing/2014/main" val="4079208783"/>
                    </a:ext>
                  </a:extLst>
                </a:gridCol>
                <a:gridCol w="658368">
                  <a:extLst>
                    <a:ext uri="{9D8B030D-6E8A-4147-A177-3AD203B41FA5}">
                      <a16:colId xmlns:a16="http://schemas.microsoft.com/office/drawing/2014/main" val="712798788"/>
                    </a:ext>
                  </a:extLst>
                </a:gridCol>
                <a:gridCol w="658368">
                  <a:extLst>
                    <a:ext uri="{9D8B030D-6E8A-4147-A177-3AD203B41FA5}">
                      <a16:colId xmlns:a16="http://schemas.microsoft.com/office/drawing/2014/main" val="480084693"/>
                    </a:ext>
                  </a:extLst>
                </a:gridCol>
                <a:gridCol w="658368">
                  <a:extLst>
                    <a:ext uri="{9D8B030D-6E8A-4147-A177-3AD203B41FA5}">
                      <a16:colId xmlns:a16="http://schemas.microsoft.com/office/drawing/2014/main" val="394867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157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- 2018-02-03 09:37:09</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
Besucht uns heute noch bis 17 Uhr im Citypark und bestaunt mit uns den neuen EcoSport 😊 Vielleicht gewinnt ihr ihn ja auch für ein Wochenende bei unserem Gewinnspiel und zusätzlich 200€ Thermenland-Gutscheine!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8596102"/>
                  </a:ext>
                </a:extLst>
              </a:tr>
            </a:tbl>
          </a:graphicData>
        </a:graphic>
      </p:graphicFrame>
      <p:sp>
        <p:nvSpPr>
          <p:cNvPr id="4" name="Text Placeholder 3">
            <a:extLst>
              <a:ext uri="{FF2B5EF4-FFF2-40B4-BE49-F238E27FC236}">
                <a16:creationId xmlns:a16="http://schemas.microsoft.com/office/drawing/2014/main" id="{EB75B75A-2854-4D13-8203-EE234ADD2D4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62538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C1A3-3E14-46F8-B6DE-37C57617CF36}"/>
              </a:ext>
            </a:extLst>
          </p:cNvPr>
          <p:cNvSpPr>
            <a:spLocks noGrp="1"/>
          </p:cNvSpPr>
          <p:nvPr>
            <p:ph type="title"/>
          </p:nvPr>
        </p:nvSpPr>
        <p:spPr/>
        <p:txBody>
          <a:bodyPr/>
          <a:lstStyle/>
          <a:p>
            <a:r>
              <a:rPr lang="en-US"/>
              <a:t>Facebook Own Posts with Reactions Table - 1 of 12</a:t>
            </a:r>
          </a:p>
        </p:txBody>
      </p:sp>
      <p:graphicFrame>
        <p:nvGraphicFramePr>
          <p:cNvPr id="5" name="Table Placeholder 4">
            <a:extLst>
              <a:ext uri="{FF2B5EF4-FFF2-40B4-BE49-F238E27FC236}">
                <a16:creationId xmlns:a16="http://schemas.microsoft.com/office/drawing/2014/main" id="{91BB10FC-16B4-4CCA-BB0B-6D36DF2CDF1B}"/>
              </a:ext>
            </a:extLst>
          </p:cNvPr>
          <p:cNvGraphicFramePr>
            <a:graphicFrameLocks noGrp="1"/>
          </p:cNvGraphicFramePr>
          <p:nvPr>
            <p:ph type="tbl" sz="quarter" idx="13"/>
            <p:extLst>
              <p:ext uri="{D42A27DB-BD31-4B8C-83A1-F6EECF244321}">
                <p14:modId xmlns:p14="http://schemas.microsoft.com/office/powerpoint/2010/main" val="108988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604811"/>
                    </a:ext>
                  </a:extLst>
                </a:gridCol>
                <a:gridCol w="822960">
                  <a:extLst>
                    <a:ext uri="{9D8B030D-6E8A-4147-A177-3AD203B41FA5}">
                      <a16:colId xmlns:a16="http://schemas.microsoft.com/office/drawing/2014/main" val="1822246107"/>
                    </a:ext>
                  </a:extLst>
                </a:gridCol>
                <a:gridCol w="822960">
                  <a:extLst>
                    <a:ext uri="{9D8B030D-6E8A-4147-A177-3AD203B41FA5}">
                      <a16:colId xmlns:a16="http://schemas.microsoft.com/office/drawing/2014/main" val="3164622401"/>
                    </a:ext>
                  </a:extLst>
                </a:gridCol>
                <a:gridCol w="822960">
                  <a:extLst>
                    <a:ext uri="{9D8B030D-6E8A-4147-A177-3AD203B41FA5}">
                      <a16:colId xmlns:a16="http://schemas.microsoft.com/office/drawing/2014/main" val="490723791"/>
                    </a:ext>
                  </a:extLst>
                </a:gridCol>
                <a:gridCol w="822960">
                  <a:extLst>
                    <a:ext uri="{9D8B030D-6E8A-4147-A177-3AD203B41FA5}">
                      <a16:colId xmlns:a16="http://schemas.microsoft.com/office/drawing/2014/main" val="2206486563"/>
                    </a:ext>
                  </a:extLst>
                </a:gridCol>
                <a:gridCol w="822960">
                  <a:extLst>
                    <a:ext uri="{9D8B030D-6E8A-4147-A177-3AD203B41FA5}">
                      <a16:colId xmlns:a16="http://schemas.microsoft.com/office/drawing/2014/main" val="2302732499"/>
                    </a:ext>
                  </a:extLst>
                </a:gridCol>
                <a:gridCol w="822960">
                  <a:extLst>
                    <a:ext uri="{9D8B030D-6E8A-4147-A177-3AD203B41FA5}">
                      <a16:colId xmlns:a16="http://schemas.microsoft.com/office/drawing/2014/main" val="2100600777"/>
                    </a:ext>
                  </a:extLst>
                </a:gridCol>
                <a:gridCol w="822960">
                  <a:extLst>
                    <a:ext uri="{9D8B030D-6E8A-4147-A177-3AD203B41FA5}">
                      <a16:colId xmlns:a16="http://schemas.microsoft.com/office/drawing/2014/main" val="371948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3394502"/>
                  </a:ext>
                </a:extLst>
              </a:tr>
            </a:tbl>
          </a:graphicData>
        </a:graphic>
      </p:graphicFrame>
      <p:sp>
        <p:nvSpPr>
          <p:cNvPr id="4" name="Text Placeholder 3">
            <a:extLst>
              <a:ext uri="{FF2B5EF4-FFF2-40B4-BE49-F238E27FC236}">
                <a16:creationId xmlns:a16="http://schemas.microsoft.com/office/drawing/2014/main" id="{FC8E6C1F-36F9-4AC2-9AE1-678C6047A6E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85426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707BA-B3F5-4BAA-AE79-C730EC79B2AD}"/>
              </a:ext>
            </a:extLst>
          </p:cNvPr>
          <p:cNvSpPr>
            <a:spLocks noGrp="1"/>
          </p:cNvSpPr>
          <p:nvPr>
            <p:ph type="title"/>
          </p:nvPr>
        </p:nvSpPr>
        <p:spPr/>
        <p:txBody>
          <a:bodyPr/>
          <a:lstStyle/>
          <a:p>
            <a:r>
              <a:rPr lang="en-US"/>
              <a:t>Facebook Own Posts with Reactions Table - 2 of 12</a:t>
            </a:r>
          </a:p>
        </p:txBody>
      </p:sp>
      <p:graphicFrame>
        <p:nvGraphicFramePr>
          <p:cNvPr id="5" name="Table Placeholder 4">
            <a:extLst>
              <a:ext uri="{FF2B5EF4-FFF2-40B4-BE49-F238E27FC236}">
                <a16:creationId xmlns:a16="http://schemas.microsoft.com/office/drawing/2014/main" id="{0A9D4042-2FC9-4E05-BA89-CD3DAF54B57D}"/>
              </a:ext>
            </a:extLst>
          </p:cNvPr>
          <p:cNvGraphicFramePr>
            <a:graphicFrameLocks noGrp="1"/>
          </p:cNvGraphicFramePr>
          <p:nvPr>
            <p:ph type="tbl" sz="quarter" idx="13"/>
            <p:extLst>
              <p:ext uri="{D42A27DB-BD31-4B8C-83A1-F6EECF244321}">
                <p14:modId xmlns:p14="http://schemas.microsoft.com/office/powerpoint/2010/main" val="311086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1582596"/>
                    </a:ext>
                  </a:extLst>
                </a:gridCol>
                <a:gridCol w="822960">
                  <a:extLst>
                    <a:ext uri="{9D8B030D-6E8A-4147-A177-3AD203B41FA5}">
                      <a16:colId xmlns:a16="http://schemas.microsoft.com/office/drawing/2014/main" val="640843709"/>
                    </a:ext>
                  </a:extLst>
                </a:gridCol>
                <a:gridCol w="822960">
                  <a:extLst>
                    <a:ext uri="{9D8B030D-6E8A-4147-A177-3AD203B41FA5}">
                      <a16:colId xmlns:a16="http://schemas.microsoft.com/office/drawing/2014/main" val="1686419033"/>
                    </a:ext>
                  </a:extLst>
                </a:gridCol>
                <a:gridCol w="822960">
                  <a:extLst>
                    <a:ext uri="{9D8B030D-6E8A-4147-A177-3AD203B41FA5}">
                      <a16:colId xmlns:a16="http://schemas.microsoft.com/office/drawing/2014/main" val="628414688"/>
                    </a:ext>
                  </a:extLst>
                </a:gridCol>
                <a:gridCol w="822960">
                  <a:extLst>
                    <a:ext uri="{9D8B030D-6E8A-4147-A177-3AD203B41FA5}">
                      <a16:colId xmlns:a16="http://schemas.microsoft.com/office/drawing/2014/main" val="2640956925"/>
                    </a:ext>
                  </a:extLst>
                </a:gridCol>
                <a:gridCol w="822960">
                  <a:extLst>
                    <a:ext uri="{9D8B030D-6E8A-4147-A177-3AD203B41FA5}">
                      <a16:colId xmlns:a16="http://schemas.microsoft.com/office/drawing/2014/main" val="3548742329"/>
                    </a:ext>
                  </a:extLst>
                </a:gridCol>
                <a:gridCol w="822960">
                  <a:extLst>
                    <a:ext uri="{9D8B030D-6E8A-4147-A177-3AD203B41FA5}">
                      <a16:colId xmlns:a16="http://schemas.microsoft.com/office/drawing/2014/main" val="331254973"/>
                    </a:ext>
                  </a:extLst>
                </a:gridCol>
                <a:gridCol w="822960">
                  <a:extLst>
                    <a:ext uri="{9D8B030D-6E8A-4147-A177-3AD203B41FA5}">
                      <a16:colId xmlns:a16="http://schemas.microsoft.com/office/drawing/2014/main" val="366053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3183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- 2018-02-25 12:00:44</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Georg Högler vor. 😊
Er ist jetzt schon seit 5 Jahren bei uns im Haus und als Verkaufsberater für Neu- und Gebrauchtwägen zuständig. 🤗
Am meisten Freude an seiner Arbeit bereitet es ihm, den Nutzen und die Vorteile der Ford-Fahrzeugpalette dem Kunden näher bringen zu dürfen. Stets mit einem Lächeln im Gesicht erledigt er diese Aufgabe auch immer bravourös und kommt so sehr gut bei den Kunden an. 😁
Unser Georg ist ein großer Motorsportfan 🏎 und reist außerdem sehr gerne. ✈️ Aktuell plant er wieder einen längeren Aufenthalt in den USA. 🇺🇸
Was viele allerdings nicht wissen, ist, dass er auch ein leidenschaftlicher Tänzer ist und u.a. schon 2x den Wiener Opernball eröffnet hat. 🕺🏻
Sein #LieblingsFord ist, wie könnte es anders sein 😉, das Mustang GT Cabrio mit V8 Motor. 😎👌🏼
Lieber Georg, danke für deine Zuverlässigkeit und dass du deine Aufgaben stets gewissenhaft und genau erledigst! ☺️💙
Foto (c) Habil Fot...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2648356"/>
                  </a:ext>
                </a:extLst>
              </a:tr>
            </a:tbl>
          </a:graphicData>
        </a:graphic>
      </p:graphicFrame>
      <p:sp>
        <p:nvSpPr>
          <p:cNvPr id="4" name="Text Placeholder 3">
            <a:extLst>
              <a:ext uri="{FF2B5EF4-FFF2-40B4-BE49-F238E27FC236}">
                <a16:creationId xmlns:a16="http://schemas.microsoft.com/office/drawing/2014/main" id="{4259DECA-7767-42EA-AABD-1D095603610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74468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26BEE-1E9F-4056-9A8A-7902470A383A}"/>
              </a:ext>
            </a:extLst>
          </p:cNvPr>
          <p:cNvSpPr>
            <a:spLocks noGrp="1"/>
          </p:cNvSpPr>
          <p:nvPr>
            <p:ph type="title"/>
          </p:nvPr>
        </p:nvSpPr>
        <p:spPr/>
        <p:txBody>
          <a:bodyPr/>
          <a:lstStyle/>
          <a:p>
            <a:r>
              <a:rPr lang="en-US"/>
              <a:t>Facebook Own Posts with Reactions Table - 3 of 12</a:t>
            </a:r>
          </a:p>
        </p:txBody>
      </p:sp>
      <p:graphicFrame>
        <p:nvGraphicFramePr>
          <p:cNvPr id="5" name="Table Placeholder 4">
            <a:extLst>
              <a:ext uri="{FF2B5EF4-FFF2-40B4-BE49-F238E27FC236}">
                <a16:creationId xmlns:a16="http://schemas.microsoft.com/office/drawing/2014/main" id="{9EDB30B8-5D08-4437-8FF2-AB2E31803E46}"/>
              </a:ext>
            </a:extLst>
          </p:cNvPr>
          <p:cNvGraphicFramePr>
            <a:graphicFrameLocks noGrp="1"/>
          </p:cNvGraphicFramePr>
          <p:nvPr>
            <p:ph type="tbl" sz="quarter" idx="13"/>
            <p:extLst>
              <p:ext uri="{D42A27DB-BD31-4B8C-83A1-F6EECF244321}">
                <p14:modId xmlns:p14="http://schemas.microsoft.com/office/powerpoint/2010/main" val="329117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1703271"/>
                    </a:ext>
                  </a:extLst>
                </a:gridCol>
                <a:gridCol w="822960">
                  <a:extLst>
                    <a:ext uri="{9D8B030D-6E8A-4147-A177-3AD203B41FA5}">
                      <a16:colId xmlns:a16="http://schemas.microsoft.com/office/drawing/2014/main" val="1606210634"/>
                    </a:ext>
                  </a:extLst>
                </a:gridCol>
                <a:gridCol w="822960">
                  <a:extLst>
                    <a:ext uri="{9D8B030D-6E8A-4147-A177-3AD203B41FA5}">
                      <a16:colId xmlns:a16="http://schemas.microsoft.com/office/drawing/2014/main" val="100431624"/>
                    </a:ext>
                  </a:extLst>
                </a:gridCol>
                <a:gridCol w="822960">
                  <a:extLst>
                    <a:ext uri="{9D8B030D-6E8A-4147-A177-3AD203B41FA5}">
                      <a16:colId xmlns:a16="http://schemas.microsoft.com/office/drawing/2014/main" val="2101468658"/>
                    </a:ext>
                  </a:extLst>
                </a:gridCol>
                <a:gridCol w="822960">
                  <a:extLst>
                    <a:ext uri="{9D8B030D-6E8A-4147-A177-3AD203B41FA5}">
                      <a16:colId xmlns:a16="http://schemas.microsoft.com/office/drawing/2014/main" val="3518929542"/>
                    </a:ext>
                  </a:extLst>
                </a:gridCol>
                <a:gridCol w="822960">
                  <a:extLst>
                    <a:ext uri="{9D8B030D-6E8A-4147-A177-3AD203B41FA5}">
                      <a16:colId xmlns:a16="http://schemas.microsoft.com/office/drawing/2014/main" val="3677154144"/>
                    </a:ext>
                  </a:extLst>
                </a:gridCol>
                <a:gridCol w="822960">
                  <a:extLst>
                    <a:ext uri="{9D8B030D-6E8A-4147-A177-3AD203B41FA5}">
                      <a16:colId xmlns:a16="http://schemas.microsoft.com/office/drawing/2014/main" val="4011185614"/>
                    </a:ext>
                  </a:extLst>
                </a:gridCol>
                <a:gridCol w="822960">
                  <a:extLst>
                    <a:ext uri="{9D8B030D-6E8A-4147-A177-3AD203B41FA5}">
                      <a16:colId xmlns:a16="http://schemas.microsoft.com/office/drawing/2014/main" val="3841329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3430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- 2018-02-23 13:00:00</a:t>
                      </a:r>
                      <a:r>
                        <a:rPr kumimoji="0" lang="de-DE" sz="1000" b="0" i="0" u="none" strike="noStrike" kern="1200" cap="none" spc="0" normalizeH="0" baseline="0" noProof="0">
                          <a:ln>
                            <a:noFill/>
                          </a:ln>
                          <a:solidFill>
                            <a:prstClr val="black"/>
                          </a:solidFill>
                          <a:effectLst/>
                          <a:uLnTx/>
                          <a:uFillTx/>
                          <a:latin typeface="+mn-lt"/>
                          <a:ea typeface="+mn-ea"/>
                          <a:cs typeface="+mn-cs"/>
                        </a:rPr>
                        <a:t>
Na, wen dürfen wir auf der AutoEmotion begrüßen? 😁
Wir verlosen 5x2 Karten für die größte Neuwagenmesse Österreichs von 9.-11. März in der Messe Graz! 😯
Was ihr dafür tun müsst: Markiert einfach eure Begleitung in den Kommentaren und verratet uns auf welches Ford-Modell ihr denn schon am meisten gespannt seid 😉
Die Teilnahmebedingungen findet ihr auf unserer Fanpage unter dem Reiter Notizen.
Teilnahmeschluss ist der 25.02.2018, um 23:59 Uhr.
Die Gewinner werden bis spätestens 28.02.2018 per pn verständigt 😉
Wir wünschen allen Teilnehmern viel Glück und freuen uns, wenn ihr uns auf der Messe besuchen kommt!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3142029"/>
                  </a:ext>
                </a:extLst>
              </a:tr>
            </a:tbl>
          </a:graphicData>
        </a:graphic>
      </p:graphicFrame>
      <p:sp>
        <p:nvSpPr>
          <p:cNvPr id="4" name="Text Placeholder 3">
            <a:extLst>
              <a:ext uri="{FF2B5EF4-FFF2-40B4-BE49-F238E27FC236}">
                <a16:creationId xmlns:a16="http://schemas.microsoft.com/office/drawing/2014/main" id="{326F4705-4EE6-42D8-83F6-A50BEBEAAD6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796804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051F-41AD-4A39-8693-4EE80CAA3346}"/>
              </a:ext>
            </a:extLst>
          </p:cNvPr>
          <p:cNvSpPr>
            <a:spLocks noGrp="1"/>
          </p:cNvSpPr>
          <p:nvPr>
            <p:ph type="title"/>
          </p:nvPr>
        </p:nvSpPr>
        <p:spPr/>
        <p:txBody>
          <a:bodyPr/>
          <a:lstStyle/>
          <a:p>
            <a:r>
              <a:rPr lang="en-US"/>
              <a:t>Facebook Own Posts with Reactions Table - 4 of 12</a:t>
            </a:r>
          </a:p>
        </p:txBody>
      </p:sp>
      <p:graphicFrame>
        <p:nvGraphicFramePr>
          <p:cNvPr id="5" name="Table Placeholder 4">
            <a:extLst>
              <a:ext uri="{FF2B5EF4-FFF2-40B4-BE49-F238E27FC236}">
                <a16:creationId xmlns:a16="http://schemas.microsoft.com/office/drawing/2014/main" id="{039010A5-A48E-4127-B8B2-9C5471EE51DE}"/>
              </a:ext>
            </a:extLst>
          </p:cNvPr>
          <p:cNvGraphicFramePr>
            <a:graphicFrameLocks noGrp="1"/>
          </p:cNvGraphicFramePr>
          <p:nvPr>
            <p:ph type="tbl" sz="quarter" idx="13"/>
            <p:extLst>
              <p:ext uri="{D42A27DB-BD31-4B8C-83A1-F6EECF244321}">
                <p14:modId xmlns:p14="http://schemas.microsoft.com/office/powerpoint/2010/main" val="405820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6534342"/>
                    </a:ext>
                  </a:extLst>
                </a:gridCol>
                <a:gridCol w="822960">
                  <a:extLst>
                    <a:ext uri="{9D8B030D-6E8A-4147-A177-3AD203B41FA5}">
                      <a16:colId xmlns:a16="http://schemas.microsoft.com/office/drawing/2014/main" val="1805926481"/>
                    </a:ext>
                  </a:extLst>
                </a:gridCol>
                <a:gridCol w="822960">
                  <a:extLst>
                    <a:ext uri="{9D8B030D-6E8A-4147-A177-3AD203B41FA5}">
                      <a16:colId xmlns:a16="http://schemas.microsoft.com/office/drawing/2014/main" val="114742826"/>
                    </a:ext>
                  </a:extLst>
                </a:gridCol>
                <a:gridCol w="822960">
                  <a:extLst>
                    <a:ext uri="{9D8B030D-6E8A-4147-A177-3AD203B41FA5}">
                      <a16:colId xmlns:a16="http://schemas.microsoft.com/office/drawing/2014/main" val="4161125524"/>
                    </a:ext>
                  </a:extLst>
                </a:gridCol>
                <a:gridCol w="822960">
                  <a:extLst>
                    <a:ext uri="{9D8B030D-6E8A-4147-A177-3AD203B41FA5}">
                      <a16:colId xmlns:a16="http://schemas.microsoft.com/office/drawing/2014/main" val="1837927277"/>
                    </a:ext>
                  </a:extLst>
                </a:gridCol>
                <a:gridCol w="822960">
                  <a:extLst>
                    <a:ext uri="{9D8B030D-6E8A-4147-A177-3AD203B41FA5}">
                      <a16:colId xmlns:a16="http://schemas.microsoft.com/office/drawing/2014/main" val="178624577"/>
                    </a:ext>
                  </a:extLst>
                </a:gridCol>
                <a:gridCol w="822960">
                  <a:extLst>
                    <a:ext uri="{9D8B030D-6E8A-4147-A177-3AD203B41FA5}">
                      <a16:colId xmlns:a16="http://schemas.microsoft.com/office/drawing/2014/main" val="2277570011"/>
                    </a:ext>
                  </a:extLst>
                </a:gridCol>
                <a:gridCol w="822960">
                  <a:extLst>
                    <a:ext uri="{9D8B030D-6E8A-4147-A177-3AD203B41FA5}">
                      <a16:colId xmlns:a16="http://schemas.microsoft.com/office/drawing/2014/main" val="384928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2959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- 2018-02-22 12:05:00</a:t>
                      </a:r>
                      <a:r>
                        <a:rPr kumimoji="0" lang="de-DE" sz="1000" b="0" i="0" u="none" strike="noStrike" kern="1200" cap="none" spc="0" normalizeH="0" baseline="0" noProof="0">
                          <a:ln>
                            <a:noFill/>
                          </a:ln>
                          <a:solidFill>
                            <a:prstClr val="black"/>
                          </a:solidFill>
                          <a:effectLst/>
                          <a:uLnTx/>
                          <a:uFillTx/>
                          <a:latin typeface="+mn-lt"/>
                          <a:ea typeface="+mn-ea"/>
                          <a:cs typeface="+mn-cs"/>
                        </a:rPr>
                        <a:t>
2018 geht der Ford Focus in seine vierte Generation.🎖️
Da er wieder als Weltauto konzipiert wurde, kommt er als Steilheck, als Limousine und als Kombi. Zusätzlich bekommt er einen längeren Radstand und eine größere Breite, um mehr Platz im Innenraum bieten zu können. 😎
Wir sind schon gespannt und können es kaum erwarten ihn endlich in echt zu bestaunen 😍💙
#FordFocus #TheNextGeneration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201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- 2018-02-21 17:00:01</a:t>
                      </a:r>
                      <a:r>
                        <a:rPr kumimoji="0" lang="de-DE" sz="1000" b="0" i="0" u="none" strike="noStrike" kern="1200" cap="none" spc="0" normalizeH="0" baseline="0" noProof="0">
                          <a:ln>
                            <a:noFill/>
                          </a:ln>
                          <a:solidFill>
                            <a:prstClr val="black"/>
                          </a:solidFill>
                          <a:effectLst/>
                          <a:uLnTx/>
                          <a:uFillTx/>
                          <a:latin typeface="+mn-lt"/>
                          <a:ea typeface="+mn-ea"/>
                          <a:cs typeface="+mn-cs"/>
                        </a:rPr>
                        <a:t>
Na, wer freut sich auch schon auf den Sommer?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5441248"/>
                  </a:ext>
                </a:extLst>
              </a:tr>
            </a:tbl>
          </a:graphicData>
        </a:graphic>
      </p:graphicFrame>
      <p:sp>
        <p:nvSpPr>
          <p:cNvPr id="4" name="Text Placeholder 3">
            <a:extLst>
              <a:ext uri="{FF2B5EF4-FFF2-40B4-BE49-F238E27FC236}">
                <a16:creationId xmlns:a16="http://schemas.microsoft.com/office/drawing/2014/main" id="{FE0B35E0-3247-4369-87EC-D8209FA2385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776860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795A-2655-4A29-B162-5599F5CCFD84}"/>
              </a:ext>
            </a:extLst>
          </p:cNvPr>
          <p:cNvSpPr>
            <a:spLocks noGrp="1"/>
          </p:cNvSpPr>
          <p:nvPr>
            <p:ph type="title"/>
          </p:nvPr>
        </p:nvSpPr>
        <p:spPr/>
        <p:txBody>
          <a:bodyPr/>
          <a:lstStyle/>
          <a:p>
            <a:r>
              <a:rPr lang="en-US"/>
              <a:t>Facebook Own Posts with Reactions Table - 5 of 12</a:t>
            </a:r>
          </a:p>
        </p:txBody>
      </p:sp>
      <p:graphicFrame>
        <p:nvGraphicFramePr>
          <p:cNvPr id="5" name="Table Placeholder 4">
            <a:extLst>
              <a:ext uri="{FF2B5EF4-FFF2-40B4-BE49-F238E27FC236}">
                <a16:creationId xmlns:a16="http://schemas.microsoft.com/office/drawing/2014/main" id="{9D3A335A-0D5F-47B9-A80C-DB03B810F815}"/>
              </a:ext>
            </a:extLst>
          </p:cNvPr>
          <p:cNvGraphicFramePr>
            <a:graphicFrameLocks noGrp="1"/>
          </p:cNvGraphicFramePr>
          <p:nvPr>
            <p:ph type="tbl" sz="quarter" idx="13"/>
            <p:extLst>
              <p:ext uri="{D42A27DB-BD31-4B8C-83A1-F6EECF244321}">
                <p14:modId xmlns:p14="http://schemas.microsoft.com/office/powerpoint/2010/main" val="363056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3091504"/>
                    </a:ext>
                  </a:extLst>
                </a:gridCol>
                <a:gridCol w="822960">
                  <a:extLst>
                    <a:ext uri="{9D8B030D-6E8A-4147-A177-3AD203B41FA5}">
                      <a16:colId xmlns:a16="http://schemas.microsoft.com/office/drawing/2014/main" val="3628616216"/>
                    </a:ext>
                  </a:extLst>
                </a:gridCol>
                <a:gridCol w="822960">
                  <a:extLst>
                    <a:ext uri="{9D8B030D-6E8A-4147-A177-3AD203B41FA5}">
                      <a16:colId xmlns:a16="http://schemas.microsoft.com/office/drawing/2014/main" val="4125792431"/>
                    </a:ext>
                  </a:extLst>
                </a:gridCol>
                <a:gridCol w="822960">
                  <a:extLst>
                    <a:ext uri="{9D8B030D-6E8A-4147-A177-3AD203B41FA5}">
                      <a16:colId xmlns:a16="http://schemas.microsoft.com/office/drawing/2014/main" val="4054027567"/>
                    </a:ext>
                  </a:extLst>
                </a:gridCol>
                <a:gridCol w="822960">
                  <a:extLst>
                    <a:ext uri="{9D8B030D-6E8A-4147-A177-3AD203B41FA5}">
                      <a16:colId xmlns:a16="http://schemas.microsoft.com/office/drawing/2014/main" val="1063339793"/>
                    </a:ext>
                  </a:extLst>
                </a:gridCol>
                <a:gridCol w="822960">
                  <a:extLst>
                    <a:ext uri="{9D8B030D-6E8A-4147-A177-3AD203B41FA5}">
                      <a16:colId xmlns:a16="http://schemas.microsoft.com/office/drawing/2014/main" val="2708385051"/>
                    </a:ext>
                  </a:extLst>
                </a:gridCol>
                <a:gridCol w="822960">
                  <a:extLst>
                    <a:ext uri="{9D8B030D-6E8A-4147-A177-3AD203B41FA5}">
                      <a16:colId xmlns:a16="http://schemas.microsoft.com/office/drawing/2014/main" val="254737017"/>
                    </a:ext>
                  </a:extLst>
                </a:gridCol>
                <a:gridCol w="822960">
                  <a:extLst>
                    <a:ext uri="{9D8B030D-6E8A-4147-A177-3AD203B41FA5}">
                      <a16:colId xmlns:a16="http://schemas.microsoft.com/office/drawing/2014/main" val="397448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656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- 2018-02-19 18:30:01</a:t>
                      </a:r>
                      <a:r>
                        <a:rPr kumimoji="0" lang="de-DE" sz="1000" b="0" i="0" u="none" strike="noStrike" kern="1200" cap="none" spc="0" normalizeH="0" baseline="0" noProof="0">
                          <a:ln>
                            <a:noFill/>
                          </a:ln>
                          <a:solidFill>
                            <a:prstClr val="black"/>
                          </a:solidFill>
                          <a:effectLst/>
                          <a:uLnTx/>
                          <a:uFillTx/>
                          <a:latin typeface="+mn-lt"/>
                          <a:ea typeface="+mn-ea"/>
                          <a:cs typeface="+mn-cs"/>
                        </a:rPr>
                        <a:t>
💸💰 Wir räumen unser Lager 💰💸
Im Februar gibt es bei uns bis zu € 5.000,- Lagerprämie und bis zu € 1.000,- Ford Bank Bonus auf alle lagernden Ford Bestseller Modelle!
‼️ Das bedeutet z.B. beim KUGA über € 10.000,- RABATT ‼️
Schreibt uns bei Interesse und sichert euch die Top-Modelle mit den genialsten Ford-Preisvorteilen der Steiermark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7292946"/>
                  </a:ext>
                </a:extLst>
              </a:tr>
            </a:tbl>
          </a:graphicData>
        </a:graphic>
      </p:graphicFrame>
      <p:sp>
        <p:nvSpPr>
          <p:cNvPr id="4" name="Text Placeholder 3">
            <a:extLst>
              <a:ext uri="{FF2B5EF4-FFF2-40B4-BE49-F238E27FC236}">
                <a16:creationId xmlns:a16="http://schemas.microsoft.com/office/drawing/2014/main" id="{8022A42D-9168-4880-A5BB-80F686C7D58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974899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861E-9814-4C76-B375-31BD1AEE4A7C}"/>
              </a:ext>
            </a:extLst>
          </p:cNvPr>
          <p:cNvSpPr>
            <a:spLocks noGrp="1"/>
          </p:cNvSpPr>
          <p:nvPr>
            <p:ph type="title"/>
          </p:nvPr>
        </p:nvSpPr>
        <p:spPr/>
        <p:txBody>
          <a:bodyPr/>
          <a:lstStyle/>
          <a:p>
            <a:r>
              <a:rPr lang="en-US"/>
              <a:t>Facebook Own Posts with Reactions Table - 6 of 12</a:t>
            </a:r>
          </a:p>
        </p:txBody>
      </p:sp>
      <p:graphicFrame>
        <p:nvGraphicFramePr>
          <p:cNvPr id="5" name="Table Placeholder 4">
            <a:extLst>
              <a:ext uri="{FF2B5EF4-FFF2-40B4-BE49-F238E27FC236}">
                <a16:creationId xmlns:a16="http://schemas.microsoft.com/office/drawing/2014/main" id="{71DD56E5-5DF2-44D8-BCCE-05B451532ADA}"/>
              </a:ext>
            </a:extLst>
          </p:cNvPr>
          <p:cNvGraphicFramePr>
            <a:graphicFrameLocks noGrp="1"/>
          </p:cNvGraphicFramePr>
          <p:nvPr>
            <p:ph type="tbl" sz="quarter" idx="13"/>
            <p:extLst>
              <p:ext uri="{D42A27DB-BD31-4B8C-83A1-F6EECF244321}">
                <p14:modId xmlns:p14="http://schemas.microsoft.com/office/powerpoint/2010/main" val="65298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1758549"/>
                    </a:ext>
                  </a:extLst>
                </a:gridCol>
                <a:gridCol w="822960">
                  <a:extLst>
                    <a:ext uri="{9D8B030D-6E8A-4147-A177-3AD203B41FA5}">
                      <a16:colId xmlns:a16="http://schemas.microsoft.com/office/drawing/2014/main" val="4120816664"/>
                    </a:ext>
                  </a:extLst>
                </a:gridCol>
                <a:gridCol w="822960">
                  <a:extLst>
                    <a:ext uri="{9D8B030D-6E8A-4147-A177-3AD203B41FA5}">
                      <a16:colId xmlns:a16="http://schemas.microsoft.com/office/drawing/2014/main" val="177715124"/>
                    </a:ext>
                  </a:extLst>
                </a:gridCol>
                <a:gridCol w="822960">
                  <a:extLst>
                    <a:ext uri="{9D8B030D-6E8A-4147-A177-3AD203B41FA5}">
                      <a16:colId xmlns:a16="http://schemas.microsoft.com/office/drawing/2014/main" val="819384674"/>
                    </a:ext>
                  </a:extLst>
                </a:gridCol>
                <a:gridCol w="822960">
                  <a:extLst>
                    <a:ext uri="{9D8B030D-6E8A-4147-A177-3AD203B41FA5}">
                      <a16:colId xmlns:a16="http://schemas.microsoft.com/office/drawing/2014/main" val="255794240"/>
                    </a:ext>
                  </a:extLst>
                </a:gridCol>
                <a:gridCol w="822960">
                  <a:extLst>
                    <a:ext uri="{9D8B030D-6E8A-4147-A177-3AD203B41FA5}">
                      <a16:colId xmlns:a16="http://schemas.microsoft.com/office/drawing/2014/main" val="3395036030"/>
                    </a:ext>
                  </a:extLst>
                </a:gridCol>
                <a:gridCol w="822960">
                  <a:extLst>
                    <a:ext uri="{9D8B030D-6E8A-4147-A177-3AD203B41FA5}">
                      <a16:colId xmlns:a16="http://schemas.microsoft.com/office/drawing/2014/main" val="3965507317"/>
                    </a:ext>
                  </a:extLst>
                </a:gridCol>
                <a:gridCol w="822960">
                  <a:extLst>
                    <a:ext uri="{9D8B030D-6E8A-4147-A177-3AD203B41FA5}">
                      <a16:colId xmlns:a16="http://schemas.microsoft.com/office/drawing/2014/main" val="3818536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5246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- 2018-02-16 13:00:00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Petra Großschädl vor. 😊
Sie ist nun seit ca. einem Jahr bei uns und vom Empfang nicht mehr wegzudenken. Ihr Lächeln ist oft das Erste, das Kunden, Lieferanten und Mitarbeiter sehen, wenn sie zur Tür hereinkommen. Damit sorgt sie gleich von Anfang an für gute Stimmung und dass man sich bei uns im Haus sofort wohlfühlt. ☺️
Für die Bürokauffrau ist es auch genau das, was ihr bei der Arbeit am meisten Freude bereitet: der Kundenkontakt. 🙋‍♀️
In ihrer Freizeit ist sie sehr sportlich unterwegs. Egal ob Wandern im Sommer, Snowboarden im Winter oder Reiten: Sie bewegt sich gerne in der Natur. 🏂🏇🗻
Und ihr #LieblingsFord passt perfekt dazu: Es ist der aktuelle Focus ST-Line. 😎
Liebe Petra, danke für dein Bemühen und deine fröhliche Art!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0805051"/>
                  </a:ext>
                </a:extLst>
              </a:tr>
            </a:tbl>
          </a:graphicData>
        </a:graphic>
      </p:graphicFrame>
      <p:sp>
        <p:nvSpPr>
          <p:cNvPr id="4" name="Text Placeholder 3">
            <a:extLst>
              <a:ext uri="{FF2B5EF4-FFF2-40B4-BE49-F238E27FC236}">
                <a16:creationId xmlns:a16="http://schemas.microsoft.com/office/drawing/2014/main" id="{6FCE3D71-040B-4378-9B5A-2DF8A1D24C9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33385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CC78-D0A2-48E9-B6F5-487A0D7FD9DC}"/>
              </a:ext>
            </a:extLst>
          </p:cNvPr>
          <p:cNvSpPr>
            <a:spLocks noGrp="1"/>
          </p:cNvSpPr>
          <p:nvPr>
            <p:ph type="title"/>
          </p:nvPr>
        </p:nvSpPr>
        <p:spPr/>
        <p:txBody>
          <a:bodyPr/>
          <a:lstStyle/>
          <a:p>
            <a:r>
              <a:rPr lang="en-US"/>
              <a:t>Facebook Own Posts with Reactions Table - 7 of 12</a:t>
            </a:r>
          </a:p>
        </p:txBody>
      </p:sp>
      <p:graphicFrame>
        <p:nvGraphicFramePr>
          <p:cNvPr id="5" name="Table Placeholder 4">
            <a:extLst>
              <a:ext uri="{FF2B5EF4-FFF2-40B4-BE49-F238E27FC236}">
                <a16:creationId xmlns:a16="http://schemas.microsoft.com/office/drawing/2014/main" id="{36258904-6E96-4A04-B32C-CE7B77A9FE15}"/>
              </a:ext>
            </a:extLst>
          </p:cNvPr>
          <p:cNvGraphicFramePr>
            <a:graphicFrameLocks noGrp="1"/>
          </p:cNvGraphicFramePr>
          <p:nvPr>
            <p:ph type="tbl" sz="quarter" idx="13"/>
            <p:extLst>
              <p:ext uri="{D42A27DB-BD31-4B8C-83A1-F6EECF244321}">
                <p14:modId xmlns:p14="http://schemas.microsoft.com/office/powerpoint/2010/main" val="231515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0334954"/>
                    </a:ext>
                  </a:extLst>
                </a:gridCol>
                <a:gridCol w="822960">
                  <a:extLst>
                    <a:ext uri="{9D8B030D-6E8A-4147-A177-3AD203B41FA5}">
                      <a16:colId xmlns:a16="http://schemas.microsoft.com/office/drawing/2014/main" val="2864666400"/>
                    </a:ext>
                  </a:extLst>
                </a:gridCol>
                <a:gridCol w="822960">
                  <a:extLst>
                    <a:ext uri="{9D8B030D-6E8A-4147-A177-3AD203B41FA5}">
                      <a16:colId xmlns:a16="http://schemas.microsoft.com/office/drawing/2014/main" val="687096407"/>
                    </a:ext>
                  </a:extLst>
                </a:gridCol>
                <a:gridCol w="822960">
                  <a:extLst>
                    <a:ext uri="{9D8B030D-6E8A-4147-A177-3AD203B41FA5}">
                      <a16:colId xmlns:a16="http://schemas.microsoft.com/office/drawing/2014/main" val="3941416658"/>
                    </a:ext>
                  </a:extLst>
                </a:gridCol>
                <a:gridCol w="822960">
                  <a:extLst>
                    <a:ext uri="{9D8B030D-6E8A-4147-A177-3AD203B41FA5}">
                      <a16:colId xmlns:a16="http://schemas.microsoft.com/office/drawing/2014/main" val="715591675"/>
                    </a:ext>
                  </a:extLst>
                </a:gridCol>
                <a:gridCol w="822960">
                  <a:extLst>
                    <a:ext uri="{9D8B030D-6E8A-4147-A177-3AD203B41FA5}">
                      <a16:colId xmlns:a16="http://schemas.microsoft.com/office/drawing/2014/main" val="2655886509"/>
                    </a:ext>
                  </a:extLst>
                </a:gridCol>
                <a:gridCol w="822960">
                  <a:extLst>
                    <a:ext uri="{9D8B030D-6E8A-4147-A177-3AD203B41FA5}">
                      <a16:colId xmlns:a16="http://schemas.microsoft.com/office/drawing/2014/main" val="3225390215"/>
                    </a:ext>
                  </a:extLst>
                </a:gridCol>
                <a:gridCol w="822960">
                  <a:extLst>
                    <a:ext uri="{9D8B030D-6E8A-4147-A177-3AD203B41FA5}">
                      <a16:colId xmlns:a16="http://schemas.microsoft.com/office/drawing/2014/main" val="368326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89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- 2018-02-14 12:05:00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schönen Valentinstag! 😍💙 
Heute bekommen bei uns im Haus alle Damen eine blumige Aufmerksamkeit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101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- 2018-02-13 15:01:21</a:t>
                      </a:r>
                      <a:r>
                        <a:rPr kumimoji="0" lang="de-DE" sz="1000" b="0" i="0" u="none" strike="noStrike" kern="1200" cap="none" spc="0" normalizeH="0" baseline="0" noProof="0">
                          <a:ln>
                            <a:noFill/>
                          </a:ln>
                          <a:solidFill>
                            <a:prstClr val="black"/>
                          </a:solidFill>
                          <a:effectLst/>
                          <a:uLnTx/>
                          <a:uFillTx/>
                          <a:latin typeface="+mn-lt"/>
                          <a:ea typeface="+mn-ea"/>
                          <a:cs typeface="+mn-cs"/>
                        </a:rPr>
                        <a:t>
Auch bei uns ging es heute sehr lustig zu! 🎉
Aber seht selbst 😉
Wir wünschen euch einen ebenso lustigen Faschingsdienstag!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419844"/>
                  </a:ext>
                </a:extLst>
              </a:tr>
            </a:tbl>
          </a:graphicData>
        </a:graphic>
      </p:graphicFrame>
      <p:sp>
        <p:nvSpPr>
          <p:cNvPr id="4" name="Text Placeholder 3">
            <a:extLst>
              <a:ext uri="{FF2B5EF4-FFF2-40B4-BE49-F238E27FC236}">
                <a16:creationId xmlns:a16="http://schemas.microsoft.com/office/drawing/2014/main" id="{8E6D8B60-C573-44EE-9163-D126DF87ADD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32391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289E-34BC-44F8-841A-8CECC56E47F7}"/>
              </a:ext>
            </a:extLst>
          </p:cNvPr>
          <p:cNvSpPr>
            <a:spLocks noGrp="1"/>
          </p:cNvSpPr>
          <p:nvPr>
            <p:ph type="title"/>
          </p:nvPr>
        </p:nvSpPr>
        <p:spPr/>
        <p:txBody>
          <a:bodyPr/>
          <a:lstStyle/>
          <a:p>
            <a:r>
              <a:rPr lang="en-US"/>
              <a:t>Facebook Own Posts with Reactions Table - 8 of 12</a:t>
            </a:r>
          </a:p>
        </p:txBody>
      </p:sp>
      <p:graphicFrame>
        <p:nvGraphicFramePr>
          <p:cNvPr id="5" name="Table Placeholder 4">
            <a:extLst>
              <a:ext uri="{FF2B5EF4-FFF2-40B4-BE49-F238E27FC236}">
                <a16:creationId xmlns:a16="http://schemas.microsoft.com/office/drawing/2014/main" id="{B7CA2AAF-E7C7-4986-80F9-76C33B597F8D}"/>
              </a:ext>
            </a:extLst>
          </p:cNvPr>
          <p:cNvGraphicFramePr>
            <a:graphicFrameLocks noGrp="1"/>
          </p:cNvGraphicFramePr>
          <p:nvPr>
            <p:ph type="tbl" sz="quarter" idx="13"/>
            <p:extLst>
              <p:ext uri="{D42A27DB-BD31-4B8C-83A1-F6EECF244321}">
                <p14:modId xmlns:p14="http://schemas.microsoft.com/office/powerpoint/2010/main" val="393217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2711045"/>
                    </a:ext>
                  </a:extLst>
                </a:gridCol>
                <a:gridCol w="822960">
                  <a:extLst>
                    <a:ext uri="{9D8B030D-6E8A-4147-A177-3AD203B41FA5}">
                      <a16:colId xmlns:a16="http://schemas.microsoft.com/office/drawing/2014/main" val="3615413924"/>
                    </a:ext>
                  </a:extLst>
                </a:gridCol>
                <a:gridCol w="822960">
                  <a:extLst>
                    <a:ext uri="{9D8B030D-6E8A-4147-A177-3AD203B41FA5}">
                      <a16:colId xmlns:a16="http://schemas.microsoft.com/office/drawing/2014/main" val="185524396"/>
                    </a:ext>
                  </a:extLst>
                </a:gridCol>
                <a:gridCol w="822960">
                  <a:extLst>
                    <a:ext uri="{9D8B030D-6E8A-4147-A177-3AD203B41FA5}">
                      <a16:colId xmlns:a16="http://schemas.microsoft.com/office/drawing/2014/main" val="2477452691"/>
                    </a:ext>
                  </a:extLst>
                </a:gridCol>
                <a:gridCol w="822960">
                  <a:extLst>
                    <a:ext uri="{9D8B030D-6E8A-4147-A177-3AD203B41FA5}">
                      <a16:colId xmlns:a16="http://schemas.microsoft.com/office/drawing/2014/main" val="2110410228"/>
                    </a:ext>
                  </a:extLst>
                </a:gridCol>
                <a:gridCol w="822960">
                  <a:extLst>
                    <a:ext uri="{9D8B030D-6E8A-4147-A177-3AD203B41FA5}">
                      <a16:colId xmlns:a16="http://schemas.microsoft.com/office/drawing/2014/main" val="3567676238"/>
                    </a:ext>
                  </a:extLst>
                </a:gridCol>
                <a:gridCol w="822960">
                  <a:extLst>
                    <a:ext uri="{9D8B030D-6E8A-4147-A177-3AD203B41FA5}">
                      <a16:colId xmlns:a16="http://schemas.microsoft.com/office/drawing/2014/main" val="3253873896"/>
                    </a:ext>
                  </a:extLst>
                </a:gridCol>
                <a:gridCol w="822960">
                  <a:extLst>
                    <a:ext uri="{9D8B030D-6E8A-4147-A177-3AD203B41FA5}">
                      <a16:colId xmlns:a16="http://schemas.microsoft.com/office/drawing/2014/main" val="884198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3285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- 2018-02-12 17:17:05</a:t>
                      </a:r>
                      <a:r>
                        <a:rPr kumimoji="0" lang="de-DE" sz="1000" b="0" i="0" u="none" strike="noStrike" kern="1200" cap="none" spc="0" normalizeH="0" baseline="0" noProof="0">
                          <a:ln>
                            <a:noFill/>
                          </a:ln>
                          <a:solidFill>
                            <a:prstClr val="black"/>
                          </a:solidFill>
                          <a:effectLst/>
                          <a:uLnTx/>
                          <a:uFillTx/>
                          <a:latin typeface="+mn-lt"/>
                          <a:ea typeface="+mn-ea"/>
                          <a:cs typeface="+mn-cs"/>
                        </a:rPr>
                        <a:t>
Hoher Besuch im Hause Ford Gaberszik! 😇
Generaldirektor Danijel Dzihic, Verkaufsdirektor Peter Strobl und unser Zonenleiter Helmut Berger von Ford Austria reisten eigens nach Graz, um dem Geschäftsführerinnen-Duo persönlich zu den über 1.000 verkauften Neuwägen im Jahr 2017 zu gratulieren und dieses tolle Ergebnis zu feiern! 🎉😊
Wir bedanken uns bei all unseren treuen und lieben Kunden, die das möglich gemacht haben und sagen einfach mal: Auf die nächsten 1.000!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47530482"/>
                  </a:ext>
                </a:extLst>
              </a:tr>
            </a:tbl>
          </a:graphicData>
        </a:graphic>
      </p:graphicFrame>
      <p:sp>
        <p:nvSpPr>
          <p:cNvPr id="4" name="Text Placeholder 3">
            <a:extLst>
              <a:ext uri="{FF2B5EF4-FFF2-40B4-BE49-F238E27FC236}">
                <a16:creationId xmlns:a16="http://schemas.microsoft.com/office/drawing/2014/main" id="{2200548C-C238-4686-9BDC-5C7BBE04F02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64771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23A9-70A8-4308-A9F6-34F95531D415}"/>
              </a:ext>
            </a:extLst>
          </p:cNvPr>
          <p:cNvSpPr>
            <a:spLocks noGrp="1"/>
          </p:cNvSpPr>
          <p:nvPr>
            <p:ph type="title"/>
          </p:nvPr>
        </p:nvSpPr>
        <p:spPr/>
        <p:txBody>
          <a:bodyPr/>
          <a:lstStyle/>
          <a:p>
            <a:r>
              <a:rPr lang="en-US"/>
              <a:t>Facebook Own Posts with Reactions Table - 9 of 12</a:t>
            </a:r>
          </a:p>
        </p:txBody>
      </p:sp>
      <p:graphicFrame>
        <p:nvGraphicFramePr>
          <p:cNvPr id="5" name="Table Placeholder 4">
            <a:extLst>
              <a:ext uri="{FF2B5EF4-FFF2-40B4-BE49-F238E27FC236}">
                <a16:creationId xmlns:a16="http://schemas.microsoft.com/office/drawing/2014/main" id="{A4BAEBB3-E8A3-4834-B0F3-58ECBBB0B449}"/>
              </a:ext>
            </a:extLst>
          </p:cNvPr>
          <p:cNvGraphicFramePr>
            <a:graphicFrameLocks noGrp="1"/>
          </p:cNvGraphicFramePr>
          <p:nvPr>
            <p:ph type="tbl" sz="quarter" idx="13"/>
            <p:extLst>
              <p:ext uri="{D42A27DB-BD31-4B8C-83A1-F6EECF244321}">
                <p14:modId xmlns:p14="http://schemas.microsoft.com/office/powerpoint/2010/main" val="3795337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8159056"/>
                    </a:ext>
                  </a:extLst>
                </a:gridCol>
                <a:gridCol w="822960">
                  <a:extLst>
                    <a:ext uri="{9D8B030D-6E8A-4147-A177-3AD203B41FA5}">
                      <a16:colId xmlns:a16="http://schemas.microsoft.com/office/drawing/2014/main" val="769443742"/>
                    </a:ext>
                  </a:extLst>
                </a:gridCol>
                <a:gridCol w="822960">
                  <a:extLst>
                    <a:ext uri="{9D8B030D-6E8A-4147-A177-3AD203B41FA5}">
                      <a16:colId xmlns:a16="http://schemas.microsoft.com/office/drawing/2014/main" val="3327327963"/>
                    </a:ext>
                  </a:extLst>
                </a:gridCol>
                <a:gridCol w="822960">
                  <a:extLst>
                    <a:ext uri="{9D8B030D-6E8A-4147-A177-3AD203B41FA5}">
                      <a16:colId xmlns:a16="http://schemas.microsoft.com/office/drawing/2014/main" val="3668868483"/>
                    </a:ext>
                  </a:extLst>
                </a:gridCol>
                <a:gridCol w="822960">
                  <a:extLst>
                    <a:ext uri="{9D8B030D-6E8A-4147-A177-3AD203B41FA5}">
                      <a16:colId xmlns:a16="http://schemas.microsoft.com/office/drawing/2014/main" val="3646695178"/>
                    </a:ext>
                  </a:extLst>
                </a:gridCol>
                <a:gridCol w="822960">
                  <a:extLst>
                    <a:ext uri="{9D8B030D-6E8A-4147-A177-3AD203B41FA5}">
                      <a16:colId xmlns:a16="http://schemas.microsoft.com/office/drawing/2014/main" val="3880566376"/>
                    </a:ext>
                  </a:extLst>
                </a:gridCol>
                <a:gridCol w="822960">
                  <a:extLst>
                    <a:ext uri="{9D8B030D-6E8A-4147-A177-3AD203B41FA5}">
                      <a16:colId xmlns:a16="http://schemas.microsoft.com/office/drawing/2014/main" val="3168971413"/>
                    </a:ext>
                  </a:extLst>
                </a:gridCol>
                <a:gridCol w="822960">
                  <a:extLst>
                    <a:ext uri="{9D8B030D-6E8A-4147-A177-3AD203B41FA5}">
                      <a16:colId xmlns:a16="http://schemas.microsoft.com/office/drawing/2014/main" val="391680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319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- 2018-02-09 13:31:00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Peter Pauritsch vor. 😊
Er unterstützt uns erst seit Juli des letzten Jahres und doch ist er in manchen Bereichen jetzt schon unersetzlich. 😉
Als kaufmännischer Lehrling zu uns gekommen, assistiert er nicht nur der Geschäftsleitung, sondern ist gleichzeitig auch definitiv der kreative Kopf des Marketing-Teams und außerdem immer für einen Spaß zu haben. 👍😁
Auf die Frage, was er denn bei der Arbeit am liebsten macht, gibt er die wahrscheinlich beste und einzig richtige Antwort 😉 : „Ich will mich gar nicht auf eine Tätigkeit festlegen.“
Nach der Arbeit legt der Quereinsteiger schon mal gern ein bisschen Drum&amp;Bass-Musik auf. 🎛️🎧 Als Zethos beschallt er regelmäßig österreichische Clubs und konnte auch schon einige internationale Auftritte verzeichnen. 🔊😎
Es fällt ihm schwer sich auf einen #LieblingsFord festzulegen, aber wenn er sich in der Sekunde entscheiden müsste, würde er den aktuellen Kuga ST-Line bevorzugen.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5322076"/>
                  </a:ext>
                </a:extLst>
              </a:tr>
            </a:tbl>
          </a:graphicData>
        </a:graphic>
      </p:graphicFrame>
      <p:sp>
        <p:nvSpPr>
          <p:cNvPr id="4" name="Text Placeholder 3">
            <a:extLst>
              <a:ext uri="{FF2B5EF4-FFF2-40B4-BE49-F238E27FC236}">
                <a16:creationId xmlns:a16="http://schemas.microsoft.com/office/drawing/2014/main" id="{F3EE2E3F-4542-4783-B480-89DE0FCD8A5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49301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5120A-7F40-4070-8EDC-CE083DF90A31}"/>
              </a:ext>
            </a:extLst>
          </p:cNvPr>
          <p:cNvSpPr>
            <a:spLocks noGrp="1"/>
          </p:cNvSpPr>
          <p:nvPr>
            <p:ph type="title"/>
          </p:nvPr>
        </p:nvSpPr>
        <p:spPr/>
        <p:txBody>
          <a:bodyPr/>
          <a:lstStyle/>
          <a:p>
            <a:r>
              <a:rPr lang="en-US"/>
              <a:t>Facebook Own Posts with Reactions Table - 10 of 12</a:t>
            </a:r>
          </a:p>
        </p:txBody>
      </p:sp>
      <p:graphicFrame>
        <p:nvGraphicFramePr>
          <p:cNvPr id="5" name="Table Placeholder 4">
            <a:extLst>
              <a:ext uri="{FF2B5EF4-FFF2-40B4-BE49-F238E27FC236}">
                <a16:creationId xmlns:a16="http://schemas.microsoft.com/office/drawing/2014/main" id="{182CB97E-F1FE-44BC-8645-B48FAB1796D5}"/>
              </a:ext>
            </a:extLst>
          </p:cNvPr>
          <p:cNvGraphicFramePr>
            <a:graphicFrameLocks noGrp="1"/>
          </p:cNvGraphicFramePr>
          <p:nvPr>
            <p:ph type="tbl" sz="quarter" idx="13"/>
            <p:extLst>
              <p:ext uri="{D42A27DB-BD31-4B8C-83A1-F6EECF244321}">
                <p14:modId xmlns:p14="http://schemas.microsoft.com/office/powerpoint/2010/main" val="3849857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3257445"/>
                    </a:ext>
                  </a:extLst>
                </a:gridCol>
                <a:gridCol w="822960">
                  <a:extLst>
                    <a:ext uri="{9D8B030D-6E8A-4147-A177-3AD203B41FA5}">
                      <a16:colId xmlns:a16="http://schemas.microsoft.com/office/drawing/2014/main" val="2635097745"/>
                    </a:ext>
                  </a:extLst>
                </a:gridCol>
                <a:gridCol w="822960">
                  <a:extLst>
                    <a:ext uri="{9D8B030D-6E8A-4147-A177-3AD203B41FA5}">
                      <a16:colId xmlns:a16="http://schemas.microsoft.com/office/drawing/2014/main" val="4092820917"/>
                    </a:ext>
                  </a:extLst>
                </a:gridCol>
                <a:gridCol w="822960">
                  <a:extLst>
                    <a:ext uri="{9D8B030D-6E8A-4147-A177-3AD203B41FA5}">
                      <a16:colId xmlns:a16="http://schemas.microsoft.com/office/drawing/2014/main" val="681290179"/>
                    </a:ext>
                  </a:extLst>
                </a:gridCol>
                <a:gridCol w="822960">
                  <a:extLst>
                    <a:ext uri="{9D8B030D-6E8A-4147-A177-3AD203B41FA5}">
                      <a16:colId xmlns:a16="http://schemas.microsoft.com/office/drawing/2014/main" val="2205580945"/>
                    </a:ext>
                  </a:extLst>
                </a:gridCol>
                <a:gridCol w="822960">
                  <a:extLst>
                    <a:ext uri="{9D8B030D-6E8A-4147-A177-3AD203B41FA5}">
                      <a16:colId xmlns:a16="http://schemas.microsoft.com/office/drawing/2014/main" val="187214232"/>
                    </a:ext>
                  </a:extLst>
                </a:gridCol>
                <a:gridCol w="822960">
                  <a:extLst>
                    <a:ext uri="{9D8B030D-6E8A-4147-A177-3AD203B41FA5}">
                      <a16:colId xmlns:a16="http://schemas.microsoft.com/office/drawing/2014/main" val="3927625098"/>
                    </a:ext>
                  </a:extLst>
                </a:gridCol>
                <a:gridCol w="822960">
                  <a:extLst>
                    <a:ext uri="{9D8B030D-6E8A-4147-A177-3AD203B41FA5}">
                      <a16:colId xmlns:a16="http://schemas.microsoft.com/office/drawing/2014/main" val="96629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223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- 2018-02-07 17:00:00</a:t>
                      </a:r>
                      <a:r>
                        <a:rPr kumimoji="0" lang="de-DE" sz="1000" b="0" i="0" u="none" strike="noStrike" kern="1200" cap="none" spc="0" normalizeH="0" baseline="0" noProof="0">
                          <a:ln>
                            <a:noFill/>
                          </a:ln>
                          <a:solidFill>
                            <a:prstClr val="black"/>
                          </a:solidFill>
                          <a:effectLst/>
                          <a:uLnTx/>
                          <a:uFillTx/>
                          <a:latin typeface="+mn-lt"/>
                          <a:ea typeface="+mn-ea"/>
                          <a:cs typeface="+mn-cs"/>
                        </a:rPr>
                        <a:t>
Schaut mal, was unser Peter am Reinischkogel gesichtet hat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782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- 2018-02-05 12:05:00</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Vollgas in die neue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0236175"/>
                  </a:ext>
                </a:extLst>
              </a:tr>
            </a:tbl>
          </a:graphicData>
        </a:graphic>
      </p:graphicFrame>
      <p:sp>
        <p:nvSpPr>
          <p:cNvPr id="4" name="Text Placeholder 3">
            <a:extLst>
              <a:ext uri="{FF2B5EF4-FFF2-40B4-BE49-F238E27FC236}">
                <a16:creationId xmlns:a16="http://schemas.microsoft.com/office/drawing/2014/main" id="{FFE89F11-2B45-4B1F-A606-0C0CC49A383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728698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74193-7DD9-4729-AB76-AA143CBE1EB4}"/>
              </a:ext>
            </a:extLst>
          </p:cNvPr>
          <p:cNvSpPr>
            <a:spLocks noGrp="1"/>
          </p:cNvSpPr>
          <p:nvPr>
            <p:ph type="title"/>
          </p:nvPr>
        </p:nvSpPr>
        <p:spPr/>
        <p:txBody>
          <a:bodyPr/>
          <a:lstStyle/>
          <a:p>
            <a:r>
              <a:rPr lang="en-US"/>
              <a:t>Facebook Own Posts with Reactions Table - 11 of 12</a:t>
            </a:r>
          </a:p>
        </p:txBody>
      </p:sp>
      <p:graphicFrame>
        <p:nvGraphicFramePr>
          <p:cNvPr id="5" name="Table Placeholder 4">
            <a:extLst>
              <a:ext uri="{FF2B5EF4-FFF2-40B4-BE49-F238E27FC236}">
                <a16:creationId xmlns:a16="http://schemas.microsoft.com/office/drawing/2014/main" id="{964DFAE4-089C-4326-8E56-98AF81748B61}"/>
              </a:ext>
            </a:extLst>
          </p:cNvPr>
          <p:cNvGraphicFramePr>
            <a:graphicFrameLocks noGrp="1"/>
          </p:cNvGraphicFramePr>
          <p:nvPr>
            <p:ph type="tbl" sz="quarter" idx="13"/>
            <p:extLst>
              <p:ext uri="{D42A27DB-BD31-4B8C-83A1-F6EECF244321}">
                <p14:modId xmlns:p14="http://schemas.microsoft.com/office/powerpoint/2010/main" val="69304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83847937"/>
                    </a:ext>
                  </a:extLst>
                </a:gridCol>
                <a:gridCol w="822960">
                  <a:extLst>
                    <a:ext uri="{9D8B030D-6E8A-4147-A177-3AD203B41FA5}">
                      <a16:colId xmlns:a16="http://schemas.microsoft.com/office/drawing/2014/main" val="3165945540"/>
                    </a:ext>
                  </a:extLst>
                </a:gridCol>
                <a:gridCol w="822960">
                  <a:extLst>
                    <a:ext uri="{9D8B030D-6E8A-4147-A177-3AD203B41FA5}">
                      <a16:colId xmlns:a16="http://schemas.microsoft.com/office/drawing/2014/main" val="3429207948"/>
                    </a:ext>
                  </a:extLst>
                </a:gridCol>
                <a:gridCol w="822960">
                  <a:extLst>
                    <a:ext uri="{9D8B030D-6E8A-4147-A177-3AD203B41FA5}">
                      <a16:colId xmlns:a16="http://schemas.microsoft.com/office/drawing/2014/main" val="441853969"/>
                    </a:ext>
                  </a:extLst>
                </a:gridCol>
                <a:gridCol w="822960">
                  <a:extLst>
                    <a:ext uri="{9D8B030D-6E8A-4147-A177-3AD203B41FA5}">
                      <a16:colId xmlns:a16="http://schemas.microsoft.com/office/drawing/2014/main" val="2403250818"/>
                    </a:ext>
                  </a:extLst>
                </a:gridCol>
                <a:gridCol w="822960">
                  <a:extLst>
                    <a:ext uri="{9D8B030D-6E8A-4147-A177-3AD203B41FA5}">
                      <a16:colId xmlns:a16="http://schemas.microsoft.com/office/drawing/2014/main" val="1665123636"/>
                    </a:ext>
                  </a:extLst>
                </a:gridCol>
                <a:gridCol w="822960">
                  <a:extLst>
                    <a:ext uri="{9D8B030D-6E8A-4147-A177-3AD203B41FA5}">
                      <a16:colId xmlns:a16="http://schemas.microsoft.com/office/drawing/2014/main" val="2377763645"/>
                    </a:ext>
                  </a:extLst>
                </a:gridCol>
                <a:gridCol w="822960">
                  <a:extLst>
                    <a:ext uri="{9D8B030D-6E8A-4147-A177-3AD203B41FA5}">
                      <a16:colId xmlns:a16="http://schemas.microsoft.com/office/drawing/2014/main" val="376899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7388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- 2018-02-04 11:00:00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Florian Hackl vor 😎
Er ist Lehrling der KFZ-Technik und bereits im 3. Lehrjahr. In der Schule war er immer vorne dabei und auch sonst ist er stets bemüht sein Bestes zu geben 👍
Seine Lieblingstätigkeit bei der Arbeit ist der Umgang mit seinen Kollegen, denn er schätzt besonders das Arbeitsklima im Betrieb. 🤙
Sein #LieblingsFord ist der aktuelle Focus RS  🏎️
Er machte sein Hobby zum Beruf: Denn auch in seiner Freizeit ist er leidenschaftlicher Schrauber 🔧🔩
Lieber Florian, danke für deinen Fleiß und dein Engagement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6974861"/>
                  </a:ext>
                </a:extLst>
              </a:tr>
            </a:tbl>
          </a:graphicData>
        </a:graphic>
      </p:graphicFrame>
      <p:sp>
        <p:nvSpPr>
          <p:cNvPr id="4" name="Text Placeholder 3">
            <a:extLst>
              <a:ext uri="{FF2B5EF4-FFF2-40B4-BE49-F238E27FC236}">
                <a16:creationId xmlns:a16="http://schemas.microsoft.com/office/drawing/2014/main" id="{9733F657-9D24-4082-871B-50606679D1F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03855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ADD8-EFCE-462F-81B4-2B2B92307188}"/>
              </a:ext>
            </a:extLst>
          </p:cNvPr>
          <p:cNvSpPr>
            <a:spLocks noGrp="1"/>
          </p:cNvSpPr>
          <p:nvPr>
            <p:ph type="title"/>
          </p:nvPr>
        </p:nvSpPr>
        <p:spPr/>
        <p:txBody>
          <a:bodyPr/>
          <a:lstStyle/>
          <a:p>
            <a:r>
              <a:rPr lang="en-US"/>
              <a:t>Facebook Own Posts with Reactions Table - 12 of 12</a:t>
            </a:r>
          </a:p>
        </p:txBody>
      </p:sp>
      <p:graphicFrame>
        <p:nvGraphicFramePr>
          <p:cNvPr id="5" name="Table Placeholder 4">
            <a:extLst>
              <a:ext uri="{FF2B5EF4-FFF2-40B4-BE49-F238E27FC236}">
                <a16:creationId xmlns:a16="http://schemas.microsoft.com/office/drawing/2014/main" id="{D96E3ED6-D5DC-4CF8-AEB2-9EA6AAADF77F}"/>
              </a:ext>
            </a:extLst>
          </p:cNvPr>
          <p:cNvGraphicFramePr>
            <a:graphicFrameLocks noGrp="1"/>
          </p:cNvGraphicFramePr>
          <p:nvPr>
            <p:ph type="tbl" sz="quarter" idx="13"/>
            <p:extLst>
              <p:ext uri="{D42A27DB-BD31-4B8C-83A1-F6EECF244321}">
                <p14:modId xmlns:p14="http://schemas.microsoft.com/office/powerpoint/2010/main" val="74779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0445330"/>
                    </a:ext>
                  </a:extLst>
                </a:gridCol>
                <a:gridCol w="822960">
                  <a:extLst>
                    <a:ext uri="{9D8B030D-6E8A-4147-A177-3AD203B41FA5}">
                      <a16:colId xmlns:a16="http://schemas.microsoft.com/office/drawing/2014/main" val="1846038160"/>
                    </a:ext>
                  </a:extLst>
                </a:gridCol>
                <a:gridCol w="822960">
                  <a:extLst>
                    <a:ext uri="{9D8B030D-6E8A-4147-A177-3AD203B41FA5}">
                      <a16:colId xmlns:a16="http://schemas.microsoft.com/office/drawing/2014/main" val="2167140085"/>
                    </a:ext>
                  </a:extLst>
                </a:gridCol>
                <a:gridCol w="822960">
                  <a:extLst>
                    <a:ext uri="{9D8B030D-6E8A-4147-A177-3AD203B41FA5}">
                      <a16:colId xmlns:a16="http://schemas.microsoft.com/office/drawing/2014/main" val="3159696203"/>
                    </a:ext>
                  </a:extLst>
                </a:gridCol>
                <a:gridCol w="822960">
                  <a:extLst>
                    <a:ext uri="{9D8B030D-6E8A-4147-A177-3AD203B41FA5}">
                      <a16:colId xmlns:a16="http://schemas.microsoft.com/office/drawing/2014/main" val="3475966615"/>
                    </a:ext>
                  </a:extLst>
                </a:gridCol>
                <a:gridCol w="822960">
                  <a:extLst>
                    <a:ext uri="{9D8B030D-6E8A-4147-A177-3AD203B41FA5}">
                      <a16:colId xmlns:a16="http://schemas.microsoft.com/office/drawing/2014/main" val="3898453194"/>
                    </a:ext>
                  </a:extLst>
                </a:gridCol>
                <a:gridCol w="822960">
                  <a:extLst>
                    <a:ext uri="{9D8B030D-6E8A-4147-A177-3AD203B41FA5}">
                      <a16:colId xmlns:a16="http://schemas.microsoft.com/office/drawing/2014/main" val="1978162462"/>
                    </a:ext>
                  </a:extLst>
                </a:gridCol>
                <a:gridCol w="822960">
                  <a:extLst>
                    <a:ext uri="{9D8B030D-6E8A-4147-A177-3AD203B41FA5}">
                      <a16:colId xmlns:a16="http://schemas.microsoft.com/office/drawing/2014/main" val="354673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237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- 2018-02-03 09:37:09</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
Besucht uns heute noch bis 17 Uhr im Citypark und bestaunt mit uns den neuen EcoSport 😊 Vielleicht gewinnt ihr ihn ja auch für ein Wochenende bei unserem Gewinnspiel und zusätzlich 200€ Thermenland-Gutscheine!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0723520"/>
                  </a:ext>
                </a:extLst>
              </a:tr>
            </a:tbl>
          </a:graphicData>
        </a:graphic>
      </p:graphicFrame>
      <p:sp>
        <p:nvSpPr>
          <p:cNvPr id="4" name="Text Placeholder 3">
            <a:extLst>
              <a:ext uri="{FF2B5EF4-FFF2-40B4-BE49-F238E27FC236}">
                <a16:creationId xmlns:a16="http://schemas.microsoft.com/office/drawing/2014/main" id="{2BE79114-FA02-4C56-B660-04BE6C60291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65708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85E80-99D9-4A38-8669-A9B17A8BF43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044B0B9-FF6B-48D0-B26C-7C367A17739A}"/>
              </a:ext>
            </a:extLst>
          </p:cNvPr>
          <p:cNvGraphicFramePr>
            <a:graphicFrameLocks noGrp="1"/>
          </p:cNvGraphicFramePr>
          <p:nvPr>
            <p:ph type="chart" sz="quarter" idx="13"/>
            <p:extLst>
              <p:ext uri="{D42A27DB-BD31-4B8C-83A1-F6EECF244321}">
                <p14:modId xmlns:p14="http://schemas.microsoft.com/office/powerpoint/2010/main" val="3103516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76C8B-DFEA-493D-A31E-C8E240601DB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6DD7E68-D2B6-4821-ACF1-2DACF97BB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900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80AD-B28E-4010-874E-DFA27AE3A50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D0579BC-55CA-4AAA-9F87-67D5A9773A72}"/>
              </a:ext>
            </a:extLst>
          </p:cNvPr>
          <p:cNvGraphicFramePr>
            <a:graphicFrameLocks noGrp="1"/>
          </p:cNvGraphicFramePr>
          <p:nvPr>
            <p:ph type="chart" sz="quarter" idx="13"/>
            <p:extLst>
              <p:ext uri="{D42A27DB-BD31-4B8C-83A1-F6EECF244321}">
                <p14:modId xmlns:p14="http://schemas.microsoft.com/office/powerpoint/2010/main" val="277130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D1606-F329-4062-BFDA-D76AE66027A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0DBB0FA-9A25-4414-B64E-16A99E7EE9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073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AB33F-7022-41A0-AAB5-BBC0FF06B5C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99BBB41D-917A-43C2-B0F1-00B3CA15E964}"/>
              </a:ext>
            </a:extLst>
          </p:cNvPr>
          <p:cNvGraphicFramePr>
            <a:graphicFrameLocks noGrp="1"/>
          </p:cNvGraphicFramePr>
          <p:nvPr>
            <p:ph type="chart" sz="quarter" idx="13"/>
            <p:extLst>
              <p:ext uri="{D42A27DB-BD31-4B8C-83A1-F6EECF244321}">
                <p14:modId xmlns:p14="http://schemas.microsoft.com/office/powerpoint/2010/main" val="2899012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DCBB3-45CA-4770-BA6B-B1EC292F00F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9B07112-9154-42AA-9AE5-22C5C2064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512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C761-53DF-4BBE-B76F-C9D51339DCC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FB2A561-95D8-4A34-BC7D-13BFBFFEEE1F}"/>
              </a:ext>
            </a:extLst>
          </p:cNvPr>
          <p:cNvGraphicFramePr>
            <a:graphicFrameLocks noGrp="1"/>
          </p:cNvGraphicFramePr>
          <p:nvPr>
            <p:ph type="chart" sz="quarter" idx="13"/>
            <p:extLst>
              <p:ext uri="{D42A27DB-BD31-4B8C-83A1-F6EECF244321}">
                <p14:modId xmlns:p14="http://schemas.microsoft.com/office/powerpoint/2010/main" val="62405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08AFA-9844-4595-82CE-BB2153C6A99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AD77E66-D531-4681-B1B0-80ED5B5E2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343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FF100-3791-41C4-BA32-622BDC830BA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EE3A283-96C9-412F-8C75-FA40AF9D6E03}"/>
              </a:ext>
            </a:extLst>
          </p:cNvPr>
          <p:cNvGraphicFramePr>
            <a:graphicFrameLocks noGrp="1"/>
          </p:cNvGraphicFramePr>
          <p:nvPr>
            <p:ph type="chart" sz="quarter" idx="13"/>
            <p:extLst>
              <p:ext uri="{D42A27DB-BD31-4B8C-83A1-F6EECF244321}">
                <p14:modId xmlns:p14="http://schemas.microsoft.com/office/powerpoint/2010/main" val="1589206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DB21B-A4D8-4863-B225-52374BC6DDA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CDC27931-16FF-4046-8202-6196FAFBF7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295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F71F-338F-4F8B-A083-54EF63D33897}"/>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5F528632-5871-46DA-A8DB-A6976AB58FEB}"/>
              </a:ext>
            </a:extLst>
          </p:cNvPr>
          <p:cNvGraphicFramePr>
            <a:graphicFrameLocks noGrp="1"/>
          </p:cNvGraphicFramePr>
          <p:nvPr>
            <p:ph type="tbl" sz="quarter" idx="13"/>
            <p:extLst>
              <p:ext uri="{D42A27DB-BD31-4B8C-83A1-F6EECF244321}">
                <p14:modId xmlns:p14="http://schemas.microsoft.com/office/powerpoint/2010/main" val="264961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2651006"/>
                    </a:ext>
                  </a:extLst>
                </a:gridCol>
                <a:gridCol w="2468880">
                  <a:extLst>
                    <a:ext uri="{9D8B030D-6E8A-4147-A177-3AD203B41FA5}">
                      <a16:colId xmlns:a16="http://schemas.microsoft.com/office/drawing/2014/main" val="759779921"/>
                    </a:ext>
                  </a:extLst>
                </a:gridCol>
                <a:gridCol w="822960">
                  <a:extLst>
                    <a:ext uri="{9D8B030D-6E8A-4147-A177-3AD203B41FA5}">
                      <a16:colId xmlns:a16="http://schemas.microsoft.com/office/drawing/2014/main" val="2194952213"/>
                    </a:ext>
                  </a:extLst>
                </a:gridCol>
                <a:gridCol w="822960">
                  <a:extLst>
                    <a:ext uri="{9D8B030D-6E8A-4147-A177-3AD203B41FA5}">
                      <a16:colId xmlns:a16="http://schemas.microsoft.com/office/drawing/2014/main" val="808277885"/>
                    </a:ext>
                  </a:extLst>
                </a:gridCol>
                <a:gridCol w="822960">
                  <a:extLst>
                    <a:ext uri="{9D8B030D-6E8A-4147-A177-3AD203B41FA5}">
                      <a16:colId xmlns:a16="http://schemas.microsoft.com/office/drawing/2014/main" val="4101747750"/>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946728982"/>
                  </a:ext>
                </a:extLst>
              </a:tr>
              <a:tr h="370840">
                <a:tc>
                  <a:txBody>
                    <a:bodyPr/>
                    <a:lstStyle/>
                    <a:p>
                      <a:r>
                        <a:rPr lang="en-US" sz="1000"/>
                        <a:t>Rene Zmugg</a:t>
                      </a:r>
                    </a:p>
                  </a:txBody>
                  <a:tcPr/>
                </a:tc>
                <a:tc>
                  <a:txBody>
                    <a:bodyPr/>
                    <a:lstStyle/>
                    <a:p>
                      <a:r>
                        <a:rPr lang="en-US" sz="1000"/>
                        <a:t>Autohaus Ford Gaberszik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552747093"/>
                  </a:ext>
                </a:extLst>
              </a:tr>
              <a:tr h="370840">
                <a:tc>
                  <a:txBody>
                    <a:bodyPr/>
                    <a:lstStyle/>
                    <a:p>
                      <a:r>
                        <a:rPr lang="en-US" sz="1000"/>
                        <a:t>Viktoria Walters</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7651006"/>
                  </a:ext>
                </a:extLst>
              </a:tr>
              <a:tr h="370840">
                <a:tc>
                  <a:txBody>
                    <a:bodyPr/>
                    <a:lstStyle/>
                    <a:p>
                      <a:r>
                        <a:rPr lang="en-US" sz="1000"/>
                        <a:t>Horst Knauss</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148368481"/>
                  </a:ext>
                </a:extLst>
              </a:tr>
              <a:tr h="370840">
                <a:tc>
                  <a:txBody>
                    <a:bodyPr/>
                    <a:lstStyle/>
                    <a:p>
                      <a:r>
                        <a:rPr lang="en-US" sz="1000"/>
                        <a:t>Fardin Tabrizi</a:t>
                      </a:r>
                    </a:p>
                  </a:txBody>
                  <a:tcPr/>
                </a:tc>
                <a:tc>
                  <a:txBody>
                    <a:bodyPr/>
                    <a:lstStyle/>
                    <a:p>
                      <a:r>
                        <a:rPr lang="en-US" sz="1000"/>
                        <a:t>Autohaus Ford Gaberszik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063659942"/>
                  </a:ext>
                </a:extLst>
              </a:tr>
            </a:tbl>
          </a:graphicData>
        </a:graphic>
      </p:graphicFrame>
      <p:sp>
        <p:nvSpPr>
          <p:cNvPr id="4" name="Text Placeholder 3">
            <a:extLst>
              <a:ext uri="{FF2B5EF4-FFF2-40B4-BE49-F238E27FC236}">
                <a16:creationId xmlns:a16="http://schemas.microsoft.com/office/drawing/2014/main" id="{4C904020-95AD-4A02-9C9C-0264587E15F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74339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FFC0-C3FB-4982-8311-E683B40E054D}"/>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CB65A19-B42A-496F-8E9E-3BC93C408FA8}"/>
              </a:ext>
            </a:extLst>
          </p:cNvPr>
          <p:cNvGraphicFramePr>
            <a:graphicFrameLocks noGrp="1"/>
          </p:cNvGraphicFramePr>
          <p:nvPr>
            <p:ph type="chart" sz="quarter" idx="13"/>
            <p:extLst>
              <p:ext uri="{D42A27DB-BD31-4B8C-83A1-F6EECF244321}">
                <p14:modId xmlns:p14="http://schemas.microsoft.com/office/powerpoint/2010/main" val="1512898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A5CB58-C522-4B8A-A999-31AB8FA5147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9D3CA46-14FF-43AE-824E-BF48BF87D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8441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EAE-5994-4FC3-879E-118786978F5D}"/>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FC6C984D-FBDE-4447-AF50-1C33F3A7D2DF}"/>
              </a:ext>
            </a:extLst>
          </p:cNvPr>
          <p:cNvGraphicFramePr>
            <a:graphicFrameLocks noGrp="1"/>
          </p:cNvGraphicFramePr>
          <p:nvPr>
            <p:ph type="chart" sz="quarter" idx="13"/>
            <p:extLst>
              <p:ext uri="{D42A27DB-BD31-4B8C-83A1-F6EECF244321}">
                <p14:modId xmlns:p14="http://schemas.microsoft.com/office/powerpoint/2010/main" val="924688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3066E-3828-4DB5-969B-06ECC6A80ED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270E4C76-B01B-4EA1-B14B-994F38583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116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7552-B2D6-43A3-B0C9-1CC65D13605D}"/>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228A14CA-286B-4949-B2DC-42B23FADAF21}"/>
              </a:ext>
            </a:extLst>
          </p:cNvPr>
          <p:cNvGraphicFramePr>
            <a:graphicFrameLocks noGrp="1"/>
          </p:cNvGraphicFramePr>
          <p:nvPr>
            <p:ph type="chart" sz="quarter" idx="13"/>
            <p:extLst>
              <p:ext uri="{D42A27DB-BD31-4B8C-83A1-F6EECF244321}">
                <p14:modId xmlns:p14="http://schemas.microsoft.com/office/powerpoint/2010/main" val="2220460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25EA9-200B-469F-92EA-67325880575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03A81E0-00C2-4D06-9F40-CC70379B3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700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3106-1465-44EA-9DCA-E6954B11F9D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DEC10AB-3F9A-4091-9413-7684EA241883}"/>
              </a:ext>
            </a:extLst>
          </p:cNvPr>
          <p:cNvGraphicFramePr>
            <a:graphicFrameLocks noGrp="1"/>
          </p:cNvGraphicFramePr>
          <p:nvPr>
            <p:ph type="chart" sz="quarter" idx="13"/>
            <p:extLst>
              <p:ext uri="{D42A27DB-BD31-4B8C-83A1-F6EECF244321}">
                <p14:modId xmlns:p14="http://schemas.microsoft.com/office/powerpoint/2010/main" val="2483860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1A7B3-C495-40F4-9F71-D83A5B069FC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3856565C-AC17-402C-816E-5368CA447F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27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61C67-3899-43C9-9E4A-5A09E8498C6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92B56DCF-E13E-4644-AA7C-45EF163AB4A3}"/>
              </a:ext>
            </a:extLst>
          </p:cNvPr>
          <p:cNvGraphicFramePr>
            <a:graphicFrameLocks noGrp="1"/>
          </p:cNvGraphicFramePr>
          <p:nvPr>
            <p:ph type="chart" sz="quarter" idx="13"/>
            <p:extLst>
              <p:ext uri="{D42A27DB-BD31-4B8C-83A1-F6EECF244321}">
                <p14:modId xmlns:p14="http://schemas.microsoft.com/office/powerpoint/2010/main" val="240754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6A994-A44B-4BFD-AE19-96D9F0CB283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A9292AE-67E0-4155-B802-FA234B2FC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6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FBC5-51FC-4816-8F66-1352E0F4430F}"/>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6FA71B1B-8CBD-4AA8-98CE-D04333BADD00}"/>
              </a:ext>
            </a:extLst>
          </p:cNvPr>
          <p:cNvGraphicFramePr>
            <a:graphicFrameLocks noGrp="1"/>
          </p:cNvGraphicFramePr>
          <p:nvPr>
            <p:ph type="chart" sz="quarter" idx="13"/>
            <p:extLst>
              <p:ext uri="{D42A27DB-BD31-4B8C-83A1-F6EECF244321}">
                <p14:modId xmlns:p14="http://schemas.microsoft.com/office/powerpoint/2010/main" val="3185291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D79AA0-835D-4ADE-B52F-18B98481886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8439FE7-9F73-4C2E-AEE4-D4F42D4C7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631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990F-237A-4395-9986-AC1AACF71424}"/>
              </a:ext>
            </a:extLst>
          </p:cNvPr>
          <p:cNvSpPr>
            <a:spLocks noGrp="1"/>
          </p:cNvSpPr>
          <p:nvPr>
            <p:ph type="title"/>
          </p:nvPr>
        </p:nvSpPr>
        <p:spPr/>
        <p:txBody>
          <a:bodyPr/>
          <a:lstStyle/>
          <a:p>
            <a:r>
              <a:rPr lang="en-US"/>
              <a:t>Facebook Private Messages Table - 1 of 5</a:t>
            </a:r>
          </a:p>
        </p:txBody>
      </p:sp>
      <p:graphicFrame>
        <p:nvGraphicFramePr>
          <p:cNvPr id="5" name="Table Placeholder 4">
            <a:extLst>
              <a:ext uri="{FF2B5EF4-FFF2-40B4-BE49-F238E27FC236}">
                <a16:creationId xmlns:a16="http://schemas.microsoft.com/office/drawing/2014/main" id="{8EDF475D-2388-4F2C-9E3D-A7125FB4FB85}"/>
              </a:ext>
            </a:extLst>
          </p:cNvPr>
          <p:cNvGraphicFramePr>
            <a:graphicFrameLocks noGrp="1"/>
          </p:cNvGraphicFramePr>
          <p:nvPr>
            <p:ph type="tbl" sz="quarter" idx="13"/>
            <p:extLst>
              <p:ext uri="{D42A27DB-BD31-4B8C-83A1-F6EECF244321}">
                <p14:modId xmlns:p14="http://schemas.microsoft.com/office/powerpoint/2010/main" val="2627053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3676954"/>
                    </a:ext>
                  </a:extLst>
                </a:gridCol>
                <a:gridCol w="2057400">
                  <a:extLst>
                    <a:ext uri="{9D8B030D-6E8A-4147-A177-3AD203B41FA5}">
                      <a16:colId xmlns:a16="http://schemas.microsoft.com/office/drawing/2014/main" val="1258488596"/>
                    </a:ext>
                  </a:extLst>
                </a:gridCol>
                <a:gridCol w="822960">
                  <a:extLst>
                    <a:ext uri="{9D8B030D-6E8A-4147-A177-3AD203B41FA5}">
                      <a16:colId xmlns:a16="http://schemas.microsoft.com/office/drawing/2014/main" val="882271525"/>
                    </a:ext>
                  </a:extLst>
                </a:gridCol>
                <a:gridCol w="1234440">
                  <a:extLst>
                    <a:ext uri="{9D8B030D-6E8A-4147-A177-3AD203B41FA5}">
                      <a16:colId xmlns:a16="http://schemas.microsoft.com/office/drawing/2014/main" val="3422773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5985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Jasmin Eibinger - 2018-02-26 17:25:53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Jasmin,
Herzlichen Glückwunsch! 
Du hast bei unserem Gewinnspiel 2 Karten für die AutoEmotion von 9. - 11. März gewonnen! 
Jetzt musst du die Karten nur mehr bei uns im Autohaus abholen kommen oder du gibst uns deine Postanschrift und wir schicken sie dir zu ;)
Wir wünschen dir viel Spaß auf der größten Neuwagenmesse Südösterreichs!
Dein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6630608"/>
                  </a:ext>
                </a:extLst>
              </a:tr>
            </a:tbl>
          </a:graphicData>
        </a:graphic>
      </p:graphicFrame>
      <p:sp>
        <p:nvSpPr>
          <p:cNvPr id="4" name="Text Placeholder 3">
            <a:extLst>
              <a:ext uri="{FF2B5EF4-FFF2-40B4-BE49-F238E27FC236}">
                <a16:creationId xmlns:a16="http://schemas.microsoft.com/office/drawing/2014/main" id="{6EC1AFB1-4428-48C2-9D7A-686606C909A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077119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EB897-D529-4653-9495-B22E0DA0CDC6}"/>
              </a:ext>
            </a:extLst>
          </p:cNvPr>
          <p:cNvSpPr>
            <a:spLocks noGrp="1"/>
          </p:cNvSpPr>
          <p:nvPr>
            <p:ph type="title"/>
          </p:nvPr>
        </p:nvSpPr>
        <p:spPr/>
        <p:txBody>
          <a:bodyPr/>
          <a:lstStyle/>
          <a:p>
            <a:r>
              <a:rPr lang="en-US"/>
              <a:t>Facebook Private Messages Table - 2 of 5</a:t>
            </a:r>
          </a:p>
        </p:txBody>
      </p:sp>
      <p:graphicFrame>
        <p:nvGraphicFramePr>
          <p:cNvPr id="5" name="Table Placeholder 4">
            <a:extLst>
              <a:ext uri="{FF2B5EF4-FFF2-40B4-BE49-F238E27FC236}">
                <a16:creationId xmlns:a16="http://schemas.microsoft.com/office/drawing/2014/main" id="{5DFB0FDF-DB08-453A-8144-4AC487567B7F}"/>
              </a:ext>
            </a:extLst>
          </p:cNvPr>
          <p:cNvGraphicFramePr>
            <a:graphicFrameLocks noGrp="1"/>
          </p:cNvGraphicFramePr>
          <p:nvPr>
            <p:ph type="tbl" sz="quarter" idx="13"/>
            <p:extLst>
              <p:ext uri="{D42A27DB-BD31-4B8C-83A1-F6EECF244321}">
                <p14:modId xmlns:p14="http://schemas.microsoft.com/office/powerpoint/2010/main" val="57784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5337971"/>
                    </a:ext>
                  </a:extLst>
                </a:gridCol>
                <a:gridCol w="2057400">
                  <a:extLst>
                    <a:ext uri="{9D8B030D-6E8A-4147-A177-3AD203B41FA5}">
                      <a16:colId xmlns:a16="http://schemas.microsoft.com/office/drawing/2014/main" val="1541748228"/>
                    </a:ext>
                  </a:extLst>
                </a:gridCol>
                <a:gridCol w="822960">
                  <a:extLst>
                    <a:ext uri="{9D8B030D-6E8A-4147-A177-3AD203B41FA5}">
                      <a16:colId xmlns:a16="http://schemas.microsoft.com/office/drawing/2014/main" val="3043549366"/>
                    </a:ext>
                  </a:extLst>
                </a:gridCol>
                <a:gridCol w="1234440">
                  <a:extLst>
                    <a:ext uri="{9D8B030D-6E8A-4147-A177-3AD203B41FA5}">
                      <a16:colId xmlns:a16="http://schemas.microsoft.com/office/drawing/2014/main" val="779317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4046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Michaela Schaffner - 2018-02-26 17:21:54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Michaela,
Herzlichen Glückwunsch! :)
Du hast 2 Karten für die AutoEmotion von 9.-11. März gewonnen!
Jetzt musst du die Karten nur mehr bei uns abholen kommen oder du gibst uns deine Postanschrift und wir schicken sie dir zu :)
Wir wünschen dir viel Spaß auf der größten Neuwagenmesse Südösterreichs!
Dein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2657018"/>
                  </a:ext>
                </a:extLst>
              </a:tr>
            </a:tbl>
          </a:graphicData>
        </a:graphic>
      </p:graphicFrame>
      <p:sp>
        <p:nvSpPr>
          <p:cNvPr id="4" name="Text Placeholder 3">
            <a:extLst>
              <a:ext uri="{FF2B5EF4-FFF2-40B4-BE49-F238E27FC236}">
                <a16:creationId xmlns:a16="http://schemas.microsoft.com/office/drawing/2014/main" id="{4220C6FF-8D18-4053-BBBB-05FF0B48455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81713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5697-1CF2-4750-A6EF-5F0AF36BFD76}"/>
              </a:ext>
            </a:extLst>
          </p:cNvPr>
          <p:cNvSpPr>
            <a:spLocks noGrp="1"/>
          </p:cNvSpPr>
          <p:nvPr>
            <p:ph type="title"/>
          </p:nvPr>
        </p:nvSpPr>
        <p:spPr/>
        <p:txBody>
          <a:bodyPr/>
          <a:lstStyle/>
          <a:p>
            <a:r>
              <a:rPr lang="en-US"/>
              <a:t>Facebook Private Messages Table - 3 of 5</a:t>
            </a:r>
          </a:p>
        </p:txBody>
      </p:sp>
      <p:graphicFrame>
        <p:nvGraphicFramePr>
          <p:cNvPr id="5" name="Table Placeholder 4">
            <a:extLst>
              <a:ext uri="{FF2B5EF4-FFF2-40B4-BE49-F238E27FC236}">
                <a16:creationId xmlns:a16="http://schemas.microsoft.com/office/drawing/2014/main" id="{D7E13F02-0D6C-4917-8EAE-B9E84B669A82}"/>
              </a:ext>
            </a:extLst>
          </p:cNvPr>
          <p:cNvGraphicFramePr>
            <a:graphicFrameLocks noGrp="1"/>
          </p:cNvGraphicFramePr>
          <p:nvPr>
            <p:ph type="tbl" sz="quarter" idx="13"/>
            <p:extLst>
              <p:ext uri="{D42A27DB-BD31-4B8C-83A1-F6EECF244321}">
                <p14:modId xmlns:p14="http://schemas.microsoft.com/office/powerpoint/2010/main" val="370812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0422675"/>
                    </a:ext>
                  </a:extLst>
                </a:gridCol>
                <a:gridCol w="2057400">
                  <a:extLst>
                    <a:ext uri="{9D8B030D-6E8A-4147-A177-3AD203B41FA5}">
                      <a16:colId xmlns:a16="http://schemas.microsoft.com/office/drawing/2014/main" val="1981691782"/>
                    </a:ext>
                  </a:extLst>
                </a:gridCol>
                <a:gridCol w="822960">
                  <a:extLst>
                    <a:ext uri="{9D8B030D-6E8A-4147-A177-3AD203B41FA5}">
                      <a16:colId xmlns:a16="http://schemas.microsoft.com/office/drawing/2014/main" val="3429735454"/>
                    </a:ext>
                  </a:extLst>
                </a:gridCol>
                <a:gridCol w="1234440">
                  <a:extLst>
                    <a:ext uri="{9D8B030D-6E8A-4147-A177-3AD203B41FA5}">
                      <a16:colId xmlns:a16="http://schemas.microsoft.com/office/drawing/2014/main" val="526581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749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Fardin Tabrizi - 2018-02-26 17:09:16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Fardin,
Herzlichen Glückwunsch! :)
Du hast bei unserem Gewinnspiel 2 Karten für die AutoEmotion von 9. - 11. März gewonnen! 
Magst du die Karten das nächste Mal, wenn du kommst, mitnehmen oder sollen wir sie dir lieber zuschicken?
Wir wünschen dir viel Spaß auf der größten Neuwagenmesse Südösterreichs!
Dein Ford Gaberszik - Team �
LG Julia und Peter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7854453"/>
                  </a:ext>
                </a:extLst>
              </a:tr>
            </a:tbl>
          </a:graphicData>
        </a:graphic>
      </p:graphicFrame>
      <p:sp>
        <p:nvSpPr>
          <p:cNvPr id="4" name="Text Placeholder 3">
            <a:extLst>
              <a:ext uri="{FF2B5EF4-FFF2-40B4-BE49-F238E27FC236}">
                <a16:creationId xmlns:a16="http://schemas.microsoft.com/office/drawing/2014/main" id="{5D406E0C-207D-4CE0-9802-E7933857711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24906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59921-9EC2-42AA-AD64-5FEFE0663707}"/>
              </a:ext>
            </a:extLst>
          </p:cNvPr>
          <p:cNvSpPr>
            <a:spLocks noGrp="1"/>
          </p:cNvSpPr>
          <p:nvPr>
            <p:ph type="title"/>
          </p:nvPr>
        </p:nvSpPr>
        <p:spPr/>
        <p:txBody>
          <a:bodyPr/>
          <a:lstStyle/>
          <a:p>
            <a:r>
              <a:rPr lang="en-US"/>
              <a:t>Facebook Private Messages Table - 4 of 5</a:t>
            </a:r>
          </a:p>
        </p:txBody>
      </p:sp>
      <p:graphicFrame>
        <p:nvGraphicFramePr>
          <p:cNvPr id="5" name="Table Placeholder 4">
            <a:extLst>
              <a:ext uri="{FF2B5EF4-FFF2-40B4-BE49-F238E27FC236}">
                <a16:creationId xmlns:a16="http://schemas.microsoft.com/office/drawing/2014/main" id="{DF18DFC4-9DF9-4712-94CA-E95F0FBE0BA3}"/>
              </a:ext>
            </a:extLst>
          </p:cNvPr>
          <p:cNvGraphicFramePr>
            <a:graphicFrameLocks noGrp="1"/>
          </p:cNvGraphicFramePr>
          <p:nvPr>
            <p:ph type="tbl" sz="quarter" idx="13"/>
            <p:extLst>
              <p:ext uri="{D42A27DB-BD31-4B8C-83A1-F6EECF244321}">
                <p14:modId xmlns:p14="http://schemas.microsoft.com/office/powerpoint/2010/main" val="296982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5373325"/>
                    </a:ext>
                  </a:extLst>
                </a:gridCol>
                <a:gridCol w="2057400">
                  <a:extLst>
                    <a:ext uri="{9D8B030D-6E8A-4147-A177-3AD203B41FA5}">
                      <a16:colId xmlns:a16="http://schemas.microsoft.com/office/drawing/2014/main" val="3237913812"/>
                    </a:ext>
                  </a:extLst>
                </a:gridCol>
                <a:gridCol w="822960">
                  <a:extLst>
                    <a:ext uri="{9D8B030D-6E8A-4147-A177-3AD203B41FA5}">
                      <a16:colId xmlns:a16="http://schemas.microsoft.com/office/drawing/2014/main" val="3171921693"/>
                    </a:ext>
                  </a:extLst>
                </a:gridCol>
                <a:gridCol w="1234440">
                  <a:extLst>
                    <a:ext uri="{9D8B030D-6E8A-4147-A177-3AD203B41FA5}">
                      <a16:colId xmlns:a16="http://schemas.microsoft.com/office/drawing/2014/main" val="109440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2808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Michaela Kovacic - 2018-02-26 17:06:50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Michaela,
Herzlichen Glückwunsch! :)
Du hast bei unserem Gewinnspiel 2 Karten für die AutoEmotion von 9. - 11. März gewonnen! 
Jetzt musst du die Karten nur mehr bei uns im Autohaus abholen kommen oder du gibst uns deine Postanschrift und wir schicken sie dir zu �
Wir wünschen dir viel Spaß auf der größten Neuwagenmesse Südösterreichs!
Dein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6156835"/>
                  </a:ext>
                </a:extLst>
              </a:tr>
            </a:tbl>
          </a:graphicData>
        </a:graphic>
      </p:graphicFrame>
      <p:sp>
        <p:nvSpPr>
          <p:cNvPr id="4" name="Text Placeholder 3">
            <a:extLst>
              <a:ext uri="{FF2B5EF4-FFF2-40B4-BE49-F238E27FC236}">
                <a16:creationId xmlns:a16="http://schemas.microsoft.com/office/drawing/2014/main" id="{D8EB553D-7AB6-48B5-9B20-66DC6BB0021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34612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A696-9BFD-418C-8579-E6EE204350AD}"/>
              </a:ext>
            </a:extLst>
          </p:cNvPr>
          <p:cNvSpPr>
            <a:spLocks noGrp="1"/>
          </p:cNvSpPr>
          <p:nvPr>
            <p:ph type="title"/>
          </p:nvPr>
        </p:nvSpPr>
        <p:spPr/>
        <p:txBody>
          <a:bodyPr/>
          <a:lstStyle/>
          <a:p>
            <a:r>
              <a:rPr lang="en-US"/>
              <a:t>Facebook Private Messages Table - 5 of 5</a:t>
            </a:r>
          </a:p>
        </p:txBody>
      </p:sp>
      <p:graphicFrame>
        <p:nvGraphicFramePr>
          <p:cNvPr id="5" name="Table Placeholder 4">
            <a:extLst>
              <a:ext uri="{FF2B5EF4-FFF2-40B4-BE49-F238E27FC236}">
                <a16:creationId xmlns:a16="http://schemas.microsoft.com/office/drawing/2014/main" id="{81106535-10A5-4976-AC65-789133F9E46A}"/>
              </a:ext>
            </a:extLst>
          </p:cNvPr>
          <p:cNvGraphicFramePr>
            <a:graphicFrameLocks noGrp="1"/>
          </p:cNvGraphicFramePr>
          <p:nvPr>
            <p:ph type="tbl" sz="quarter" idx="13"/>
            <p:extLst>
              <p:ext uri="{D42A27DB-BD31-4B8C-83A1-F6EECF244321}">
                <p14:modId xmlns:p14="http://schemas.microsoft.com/office/powerpoint/2010/main" val="47722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0319125"/>
                    </a:ext>
                  </a:extLst>
                </a:gridCol>
                <a:gridCol w="2057400">
                  <a:extLst>
                    <a:ext uri="{9D8B030D-6E8A-4147-A177-3AD203B41FA5}">
                      <a16:colId xmlns:a16="http://schemas.microsoft.com/office/drawing/2014/main" val="2579880233"/>
                    </a:ext>
                  </a:extLst>
                </a:gridCol>
                <a:gridCol w="822960">
                  <a:extLst>
                    <a:ext uri="{9D8B030D-6E8A-4147-A177-3AD203B41FA5}">
                      <a16:colId xmlns:a16="http://schemas.microsoft.com/office/drawing/2014/main" val="2105488061"/>
                    </a:ext>
                  </a:extLst>
                </a:gridCol>
                <a:gridCol w="1234440">
                  <a:extLst>
                    <a:ext uri="{9D8B030D-6E8A-4147-A177-3AD203B41FA5}">
                      <a16:colId xmlns:a16="http://schemas.microsoft.com/office/drawing/2014/main" val="257009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2969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Reinhard Ruckenstuhl - 2018-02-26 17:06:03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Reinhard,
Herzlichen Glückwunsch! :)
Du hast bei unserem Gewinnspiel 2 Karten für die AutoEmotion von 9. - 11. März gewonnen! 
Jetzt musst du die Karten nur mehr bei uns im Autohaus abholen kommen oder du gibst uns deine Postanschrift und wir schicken sie dir zu �
Wir wünschen dir viel Spaß auf der größten Neuwagenmesse Südösterreichs!
Dein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8902078"/>
                  </a:ext>
                </a:extLst>
              </a:tr>
            </a:tbl>
          </a:graphicData>
        </a:graphic>
      </p:graphicFrame>
      <p:sp>
        <p:nvSpPr>
          <p:cNvPr id="4" name="Text Placeholder 3">
            <a:extLst>
              <a:ext uri="{FF2B5EF4-FFF2-40B4-BE49-F238E27FC236}">
                <a16:creationId xmlns:a16="http://schemas.microsoft.com/office/drawing/2014/main" id="{3FBF8641-960C-4FD6-94BD-E28ED41766D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47363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0D5F-C328-4092-BDB1-84B9EA1684F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77949BBB-7199-4DDE-8F2D-E459AE1EC09A}"/>
              </a:ext>
            </a:extLst>
          </p:cNvPr>
          <p:cNvGraphicFramePr>
            <a:graphicFrameLocks noGrp="1"/>
          </p:cNvGraphicFramePr>
          <p:nvPr>
            <p:ph type="chart" sz="quarter" idx="13"/>
            <p:extLst>
              <p:ext uri="{D42A27DB-BD31-4B8C-83A1-F6EECF244321}">
                <p14:modId xmlns:p14="http://schemas.microsoft.com/office/powerpoint/2010/main" val="1678797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EC6060-A6B6-4BBE-BDBE-C3ED54023AC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84C24EB-1150-44DC-9F7A-9319BD6B0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2680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A54E-829B-405A-AD51-4BDD18FA5AEF}"/>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32D11EF-259C-4022-981F-01F5E73B7957}"/>
              </a:ext>
            </a:extLst>
          </p:cNvPr>
          <p:cNvGraphicFramePr>
            <a:graphicFrameLocks noGrp="1"/>
          </p:cNvGraphicFramePr>
          <p:nvPr>
            <p:ph type="tbl" sz="quarter" idx="13"/>
            <p:extLst>
              <p:ext uri="{D42A27DB-BD31-4B8C-83A1-F6EECF244321}">
                <p14:modId xmlns:p14="http://schemas.microsoft.com/office/powerpoint/2010/main" val="224873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2626191"/>
                    </a:ext>
                  </a:extLst>
                </a:gridCol>
                <a:gridCol w="2468880">
                  <a:extLst>
                    <a:ext uri="{9D8B030D-6E8A-4147-A177-3AD203B41FA5}">
                      <a16:colId xmlns:a16="http://schemas.microsoft.com/office/drawing/2014/main" val="2411046625"/>
                    </a:ext>
                  </a:extLst>
                </a:gridCol>
                <a:gridCol w="2468880">
                  <a:extLst>
                    <a:ext uri="{9D8B030D-6E8A-4147-A177-3AD203B41FA5}">
                      <a16:colId xmlns:a16="http://schemas.microsoft.com/office/drawing/2014/main" val="395883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0838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85010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43967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extLst>
                  <a:ext uri="{0D108BD9-81ED-4DB2-BD59-A6C34878D82A}">
                    <a16:rowId xmlns:a16="http://schemas.microsoft.com/office/drawing/2014/main" val="355323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extLst>
                  <a:ext uri="{0D108BD9-81ED-4DB2-BD59-A6C34878D82A}">
                    <a16:rowId xmlns:a16="http://schemas.microsoft.com/office/drawing/2014/main" val="204928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extLst>
                  <a:ext uri="{0D108BD9-81ED-4DB2-BD59-A6C34878D82A}">
                    <a16:rowId xmlns:a16="http://schemas.microsoft.com/office/drawing/2014/main" val="201713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03127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388747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245233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extLst>
                  <a:ext uri="{0D108BD9-81ED-4DB2-BD59-A6C34878D82A}">
                    <a16:rowId xmlns:a16="http://schemas.microsoft.com/office/drawing/2014/main" val="209658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969255747"/>
                  </a:ext>
                </a:extLst>
              </a:tr>
            </a:tbl>
          </a:graphicData>
        </a:graphic>
      </p:graphicFrame>
      <p:sp>
        <p:nvSpPr>
          <p:cNvPr id="4" name="Text Placeholder 3">
            <a:extLst>
              <a:ext uri="{FF2B5EF4-FFF2-40B4-BE49-F238E27FC236}">
                <a16:creationId xmlns:a16="http://schemas.microsoft.com/office/drawing/2014/main" id="{E50A466C-7512-4C71-ACB8-9DBF8C2C3D7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6171181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9F7C5-8AE5-41CF-8E11-404907B6DD0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DE2918D-68EC-464A-8701-D76837080948}"/>
              </a:ext>
            </a:extLst>
          </p:cNvPr>
          <p:cNvGraphicFramePr>
            <a:graphicFrameLocks noGrp="1"/>
          </p:cNvGraphicFramePr>
          <p:nvPr>
            <p:ph type="tbl" sz="quarter" idx="13"/>
            <p:extLst>
              <p:ext uri="{D42A27DB-BD31-4B8C-83A1-F6EECF244321}">
                <p14:modId xmlns:p14="http://schemas.microsoft.com/office/powerpoint/2010/main" val="160686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7876603"/>
                    </a:ext>
                  </a:extLst>
                </a:gridCol>
                <a:gridCol w="2468880">
                  <a:extLst>
                    <a:ext uri="{9D8B030D-6E8A-4147-A177-3AD203B41FA5}">
                      <a16:colId xmlns:a16="http://schemas.microsoft.com/office/drawing/2014/main" val="1437235204"/>
                    </a:ext>
                  </a:extLst>
                </a:gridCol>
                <a:gridCol w="2468880">
                  <a:extLst>
                    <a:ext uri="{9D8B030D-6E8A-4147-A177-3AD203B41FA5}">
                      <a16:colId xmlns:a16="http://schemas.microsoft.com/office/drawing/2014/main" val="3969699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5763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27926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extLst>
                  <a:ext uri="{0D108BD9-81ED-4DB2-BD59-A6C34878D82A}">
                    <a16:rowId xmlns:a16="http://schemas.microsoft.com/office/drawing/2014/main" val="168545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118027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extLst>
                  <a:ext uri="{0D108BD9-81ED-4DB2-BD59-A6C34878D82A}">
                    <a16:rowId xmlns:a16="http://schemas.microsoft.com/office/drawing/2014/main" val="392262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152878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a:t>
                      </a:r>
                    </a:p>
                  </a:txBody>
                  <a:tcPr/>
                </a:tc>
                <a:extLst>
                  <a:ext uri="{0D108BD9-81ED-4DB2-BD59-A6C34878D82A}">
                    <a16:rowId xmlns:a16="http://schemas.microsoft.com/office/drawing/2014/main" val="280728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200896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extLst>
                  <a:ext uri="{0D108BD9-81ED-4DB2-BD59-A6C34878D82A}">
                    <a16:rowId xmlns:a16="http://schemas.microsoft.com/office/drawing/2014/main" val="5641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a:t>
                      </a:r>
                    </a:p>
                  </a:txBody>
                  <a:tcPr/>
                </a:tc>
                <a:extLst>
                  <a:ext uri="{0D108BD9-81ED-4DB2-BD59-A6C34878D82A}">
                    <a16:rowId xmlns:a16="http://schemas.microsoft.com/office/drawing/2014/main" val="146705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extLst>
                  <a:ext uri="{0D108BD9-81ED-4DB2-BD59-A6C34878D82A}">
                    <a16:rowId xmlns:a16="http://schemas.microsoft.com/office/drawing/2014/main" val="3311094674"/>
                  </a:ext>
                </a:extLst>
              </a:tr>
            </a:tbl>
          </a:graphicData>
        </a:graphic>
      </p:graphicFrame>
      <p:sp>
        <p:nvSpPr>
          <p:cNvPr id="4" name="Text Placeholder 3">
            <a:extLst>
              <a:ext uri="{FF2B5EF4-FFF2-40B4-BE49-F238E27FC236}">
                <a16:creationId xmlns:a16="http://schemas.microsoft.com/office/drawing/2014/main" id="{7639FE0D-6991-4951-9120-E2CDED2F902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65163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7920-3EA5-4D39-9105-B2E1C9ED1B4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A16999A5-3D51-4E60-835E-068BC38BAA5F}"/>
              </a:ext>
            </a:extLst>
          </p:cNvPr>
          <p:cNvGraphicFramePr>
            <a:graphicFrameLocks noGrp="1"/>
          </p:cNvGraphicFramePr>
          <p:nvPr>
            <p:ph type="tbl" sz="quarter" idx="13"/>
            <p:extLst>
              <p:ext uri="{D42A27DB-BD31-4B8C-83A1-F6EECF244321}">
                <p14:modId xmlns:p14="http://schemas.microsoft.com/office/powerpoint/2010/main" val="358437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0288981"/>
                    </a:ext>
                  </a:extLst>
                </a:gridCol>
                <a:gridCol w="2468880">
                  <a:extLst>
                    <a:ext uri="{9D8B030D-6E8A-4147-A177-3AD203B41FA5}">
                      <a16:colId xmlns:a16="http://schemas.microsoft.com/office/drawing/2014/main" val="1131284936"/>
                    </a:ext>
                  </a:extLst>
                </a:gridCol>
                <a:gridCol w="2468880">
                  <a:extLst>
                    <a:ext uri="{9D8B030D-6E8A-4147-A177-3AD203B41FA5}">
                      <a16:colId xmlns:a16="http://schemas.microsoft.com/office/drawing/2014/main" val="434838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6449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extLst>
                  <a:ext uri="{0D108BD9-81ED-4DB2-BD59-A6C34878D82A}">
                    <a16:rowId xmlns:a16="http://schemas.microsoft.com/office/drawing/2014/main" val="46733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extLst>
                  <a:ext uri="{0D108BD9-81ED-4DB2-BD59-A6C34878D82A}">
                    <a16:rowId xmlns:a16="http://schemas.microsoft.com/office/drawing/2014/main" val="242320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a:t>
                      </a:r>
                    </a:p>
                  </a:txBody>
                  <a:tcPr/>
                </a:tc>
                <a:extLst>
                  <a:ext uri="{0D108BD9-81ED-4DB2-BD59-A6C34878D82A}">
                    <a16:rowId xmlns:a16="http://schemas.microsoft.com/office/drawing/2014/main" val="8375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extLst>
                  <a:ext uri="{0D108BD9-81ED-4DB2-BD59-A6C34878D82A}">
                    <a16:rowId xmlns:a16="http://schemas.microsoft.com/office/drawing/2014/main" val="147705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a:t>
                      </a:r>
                    </a:p>
                  </a:txBody>
                  <a:tcPr/>
                </a:tc>
                <a:extLst>
                  <a:ext uri="{0D108BD9-81ED-4DB2-BD59-A6C34878D82A}">
                    <a16:rowId xmlns:a16="http://schemas.microsoft.com/office/drawing/2014/main" val="1585258094"/>
                  </a:ext>
                </a:extLst>
              </a:tr>
            </a:tbl>
          </a:graphicData>
        </a:graphic>
      </p:graphicFrame>
      <p:sp>
        <p:nvSpPr>
          <p:cNvPr id="4" name="Text Placeholder 3">
            <a:extLst>
              <a:ext uri="{FF2B5EF4-FFF2-40B4-BE49-F238E27FC236}">
                <a16:creationId xmlns:a16="http://schemas.microsoft.com/office/drawing/2014/main" id="{24688A92-C2EA-40A7-9699-74A212A124A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0430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0499D-4CFB-4514-A878-2F56D5E8A109}"/>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C7C1AD2B-7B6F-450A-BB1E-052BB120AC6B}"/>
              </a:ext>
            </a:extLst>
          </p:cNvPr>
          <p:cNvGraphicFramePr>
            <a:graphicFrameLocks noGrp="1"/>
          </p:cNvGraphicFramePr>
          <p:nvPr>
            <p:ph type="tbl" sz="quarter" idx="13"/>
            <p:extLst>
              <p:ext uri="{D42A27DB-BD31-4B8C-83A1-F6EECF244321}">
                <p14:modId xmlns:p14="http://schemas.microsoft.com/office/powerpoint/2010/main" val="258298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2038308"/>
                    </a:ext>
                  </a:extLst>
                </a:gridCol>
                <a:gridCol w="2468880">
                  <a:extLst>
                    <a:ext uri="{9D8B030D-6E8A-4147-A177-3AD203B41FA5}">
                      <a16:colId xmlns:a16="http://schemas.microsoft.com/office/drawing/2014/main" val="2379273494"/>
                    </a:ext>
                  </a:extLst>
                </a:gridCol>
                <a:gridCol w="2468880">
                  <a:extLst>
                    <a:ext uri="{9D8B030D-6E8A-4147-A177-3AD203B41FA5}">
                      <a16:colId xmlns:a16="http://schemas.microsoft.com/office/drawing/2014/main" val="186942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97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42201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90419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extLst>
                  <a:ext uri="{0D108BD9-81ED-4DB2-BD59-A6C34878D82A}">
                    <a16:rowId xmlns:a16="http://schemas.microsoft.com/office/drawing/2014/main" val="163714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318484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130560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extLst>
                  <a:ext uri="{0D108BD9-81ED-4DB2-BD59-A6C34878D82A}">
                    <a16:rowId xmlns:a16="http://schemas.microsoft.com/office/drawing/2014/main" val="29341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83859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193647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225485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807296751"/>
                  </a:ext>
                </a:extLst>
              </a:tr>
            </a:tbl>
          </a:graphicData>
        </a:graphic>
      </p:graphicFrame>
      <p:sp>
        <p:nvSpPr>
          <p:cNvPr id="4" name="Text Placeholder 3">
            <a:extLst>
              <a:ext uri="{FF2B5EF4-FFF2-40B4-BE49-F238E27FC236}">
                <a16:creationId xmlns:a16="http://schemas.microsoft.com/office/drawing/2014/main" id="{863F8BD3-A2E4-4D51-AF83-075406D83F4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31959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890B-EBC1-4102-A68C-E8621EDE189E}"/>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F6C89E7-5426-4FAE-9FEF-7938D1B849CB}"/>
              </a:ext>
            </a:extLst>
          </p:cNvPr>
          <p:cNvGraphicFramePr>
            <a:graphicFrameLocks noGrp="1"/>
          </p:cNvGraphicFramePr>
          <p:nvPr>
            <p:ph type="tbl" sz="quarter" idx="13"/>
            <p:extLst>
              <p:ext uri="{D42A27DB-BD31-4B8C-83A1-F6EECF244321}">
                <p14:modId xmlns:p14="http://schemas.microsoft.com/office/powerpoint/2010/main" val="273991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5134907"/>
                    </a:ext>
                  </a:extLst>
                </a:gridCol>
                <a:gridCol w="2468880">
                  <a:extLst>
                    <a:ext uri="{9D8B030D-6E8A-4147-A177-3AD203B41FA5}">
                      <a16:colId xmlns:a16="http://schemas.microsoft.com/office/drawing/2014/main" val="2922406128"/>
                    </a:ext>
                  </a:extLst>
                </a:gridCol>
                <a:gridCol w="2468880">
                  <a:extLst>
                    <a:ext uri="{9D8B030D-6E8A-4147-A177-3AD203B41FA5}">
                      <a16:colId xmlns:a16="http://schemas.microsoft.com/office/drawing/2014/main" val="294864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3580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16668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extLst>
                  <a:ext uri="{0D108BD9-81ED-4DB2-BD59-A6C34878D82A}">
                    <a16:rowId xmlns:a16="http://schemas.microsoft.com/office/drawing/2014/main" val="386810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extLst>
                  <a:ext uri="{0D108BD9-81ED-4DB2-BD59-A6C34878D82A}">
                    <a16:rowId xmlns:a16="http://schemas.microsoft.com/office/drawing/2014/main" val="120654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extLst>
                  <a:ext uri="{0D108BD9-81ED-4DB2-BD59-A6C34878D82A}">
                    <a16:rowId xmlns:a16="http://schemas.microsoft.com/office/drawing/2014/main" val="149370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374643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extLst>
                  <a:ext uri="{0D108BD9-81ED-4DB2-BD59-A6C34878D82A}">
                    <a16:rowId xmlns:a16="http://schemas.microsoft.com/office/drawing/2014/main" val="113659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extLst>
                  <a:ext uri="{0D108BD9-81ED-4DB2-BD59-A6C34878D82A}">
                    <a16:rowId xmlns:a16="http://schemas.microsoft.com/office/drawing/2014/main" val="40226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extLst>
                  <a:ext uri="{0D108BD9-81ED-4DB2-BD59-A6C34878D82A}">
                    <a16:rowId xmlns:a16="http://schemas.microsoft.com/office/drawing/2014/main" val="346726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extLst>
                  <a:ext uri="{0D108BD9-81ED-4DB2-BD59-A6C34878D82A}">
                    <a16:rowId xmlns:a16="http://schemas.microsoft.com/office/drawing/2014/main" val="310185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extLst>
                  <a:ext uri="{0D108BD9-81ED-4DB2-BD59-A6C34878D82A}">
                    <a16:rowId xmlns:a16="http://schemas.microsoft.com/office/drawing/2014/main" val="1311478950"/>
                  </a:ext>
                </a:extLst>
              </a:tr>
            </a:tbl>
          </a:graphicData>
        </a:graphic>
      </p:graphicFrame>
      <p:sp>
        <p:nvSpPr>
          <p:cNvPr id="4" name="Text Placeholder 3">
            <a:extLst>
              <a:ext uri="{FF2B5EF4-FFF2-40B4-BE49-F238E27FC236}">
                <a16:creationId xmlns:a16="http://schemas.microsoft.com/office/drawing/2014/main" id="{8392AE39-814E-4AE5-9377-11C1B53D33F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33445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1690-6BB2-4A93-81BB-D9CAC0311AE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5A4B38D4-3B1A-4D55-8909-E79D1FC1BD21}"/>
              </a:ext>
            </a:extLst>
          </p:cNvPr>
          <p:cNvGraphicFramePr>
            <a:graphicFrameLocks noGrp="1"/>
          </p:cNvGraphicFramePr>
          <p:nvPr>
            <p:ph type="tbl" sz="quarter" idx="13"/>
            <p:extLst>
              <p:ext uri="{D42A27DB-BD31-4B8C-83A1-F6EECF244321}">
                <p14:modId xmlns:p14="http://schemas.microsoft.com/office/powerpoint/2010/main" val="301628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88990262"/>
                    </a:ext>
                  </a:extLst>
                </a:gridCol>
                <a:gridCol w="2468880">
                  <a:extLst>
                    <a:ext uri="{9D8B030D-6E8A-4147-A177-3AD203B41FA5}">
                      <a16:colId xmlns:a16="http://schemas.microsoft.com/office/drawing/2014/main" val="1073119370"/>
                    </a:ext>
                  </a:extLst>
                </a:gridCol>
                <a:gridCol w="2468880">
                  <a:extLst>
                    <a:ext uri="{9D8B030D-6E8A-4147-A177-3AD203B41FA5}">
                      <a16:colId xmlns:a16="http://schemas.microsoft.com/office/drawing/2014/main" val="1261879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592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extLst>
                  <a:ext uri="{0D108BD9-81ED-4DB2-BD59-A6C34878D82A}">
                    <a16:rowId xmlns:a16="http://schemas.microsoft.com/office/drawing/2014/main" val="80779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412210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extLst>
                  <a:ext uri="{0D108BD9-81ED-4DB2-BD59-A6C34878D82A}">
                    <a16:rowId xmlns:a16="http://schemas.microsoft.com/office/drawing/2014/main" val="240067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extLst>
                  <a:ext uri="{0D108BD9-81ED-4DB2-BD59-A6C34878D82A}">
                    <a16:rowId xmlns:a16="http://schemas.microsoft.com/office/drawing/2014/main" val="189653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extLst>
                  <a:ext uri="{0D108BD9-81ED-4DB2-BD59-A6C34878D82A}">
                    <a16:rowId xmlns:a16="http://schemas.microsoft.com/office/drawing/2014/main" val="2037155142"/>
                  </a:ext>
                </a:extLst>
              </a:tr>
            </a:tbl>
          </a:graphicData>
        </a:graphic>
      </p:graphicFrame>
      <p:sp>
        <p:nvSpPr>
          <p:cNvPr id="4" name="Text Placeholder 3">
            <a:extLst>
              <a:ext uri="{FF2B5EF4-FFF2-40B4-BE49-F238E27FC236}">
                <a16:creationId xmlns:a16="http://schemas.microsoft.com/office/drawing/2014/main" id="{5EDC48E7-4EBB-46F9-B1BC-B99243F8711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325464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F0E65-AF73-489D-A17C-9DA7DED1587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CE2AEC5-7B45-4D53-B9FF-D360BDD3CF38}"/>
              </a:ext>
            </a:extLst>
          </p:cNvPr>
          <p:cNvGraphicFramePr>
            <a:graphicFrameLocks noGrp="1"/>
          </p:cNvGraphicFramePr>
          <p:nvPr>
            <p:ph type="chart" sz="quarter" idx="13"/>
            <p:extLst>
              <p:ext uri="{D42A27DB-BD31-4B8C-83A1-F6EECF244321}">
                <p14:modId xmlns:p14="http://schemas.microsoft.com/office/powerpoint/2010/main" val="2364011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40BF1-0D0F-4945-AF26-E2A241989F4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A7D1A0B-4813-46B8-9484-79CDEE51E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7020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1712</Words>
  <Application>Microsoft Office PowerPoint</Application>
  <PresentationFormat>On-screen Show (4:3)</PresentationFormat>
  <Paragraphs>823</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with Reactions Table - 1 of 12</vt:lpstr>
      <vt:lpstr>Facebook Own Posts with Reactions Table - 2 of 12</vt:lpstr>
      <vt:lpstr>Facebook Own Posts with Reactions Table - 3 of 12</vt:lpstr>
      <vt:lpstr>Facebook Own Posts with Reactions Table - 4 of 12</vt:lpstr>
      <vt:lpstr>Facebook Own Posts with Reactions Table - 5 of 12</vt:lpstr>
      <vt:lpstr>Facebook Own Posts with Reactions Table - 6 of 12</vt:lpstr>
      <vt:lpstr>Facebook Own Posts with Reactions Table - 7 of 12</vt:lpstr>
      <vt:lpstr>Facebook Own Posts with Reactions Table - 8 of 12</vt:lpstr>
      <vt:lpstr>Facebook Own Posts with Reactions Table - 9 of 12</vt:lpstr>
      <vt:lpstr>Facebook Own Posts with Reactions Table - 10 of 12</vt:lpstr>
      <vt:lpstr>Facebook Own Posts with Reactions Table - 11 of 12</vt:lpstr>
      <vt:lpstr>Facebook Own Posts with Reactions Table - 12 of 12</vt:lpstr>
      <vt:lpstr>Facebook Own Posts By Weekday</vt:lpstr>
      <vt:lpstr>Facebook Interaction Rate</vt:lpstr>
      <vt:lpstr>Facebook Post Type Distribution</vt:lpstr>
      <vt:lpstr>Facebook Interaction Rate By Post Type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Facebook Private Messages Table - 1 of 5</vt:lpstr>
      <vt:lpstr>Facebook Private Messages Table - 2 of 5</vt:lpstr>
      <vt:lpstr>Facebook Private Messages Table - 3 of 5</vt:lpstr>
      <vt:lpstr>Facebook Private Messages Table - 4 of 5</vt:lpstr>
      <vt:lpstr>Facebook Private Messages Table - 5 of 5</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2018-02-27T13:13:35Z</dcterms:created>
  <dcterms:modified xsi:type="dcterms:W3CDTF">2018-02-27T13:15:44Z</dcterms:modified>
</cp:coreProperties>
</file>