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3" r:id="rId46"/>
    <p:sldId id="304" r:id="rId47"/>
    <p:sldId id="305" r:id="rId48"/>
    <p:sldId id="307" r:id="rId49"/>
    <p:sldId id="308" r:id="rId50"/>
    <p:sldId id="309" r:id="rId51"/>
    <p:sldId id="310"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1266</c:v>
                </c:pt>
                <c:pt idx="1">
                  <c:v>1267</c:v>
                </c:pt>
                <c:pt idx="2">
                  <c:v>1267</c:v>
                </c:pt>
                <c:pt idx="3">
                  <c:v>1269</c:v>
                </c:pt>
                <c:pt idx="4">
                  <c:v>1271</c:v>
                </c:pt>
                <c:pt idx="5">
                  <c:v>1274</c:v>
                </c:pt>
                <c:pt idx="6">
                  <c:v>1274</c:v>
                </c:pt>
                <c:pt idx="7">
                  <c:v>1274</c:v>
                </c:pt>
                <c:pt idx="8">
                  <c:v>1274</c:v>
                </c:pt>
                <c:pt idx="9">
                  <c:v>1275</c:v>
                </c:pt>
                <c:pt idx="10">
                  <c:v>1277</c:v>
                </c:pt>
                <c:pt idx="11">
                  <c:v>1281</c:v>
                </c:pt>
                <c:pt idx="12">
                  <c:v>1282</c:v>
                </c:pt>
                <c:pt idx="13">
                  <c:v>1282</c:v>
                </c:pt>
                <c:pt idx="14">
                  <c:v>1282</c:v>
                </c:pt>
                <c:pt idx="15">
                  <c:v>1284</c:v>
                </c:pt>
                <c:pt idx="16">
                  <c:v>1285</c:v>
                </c:pt>
                <c:pt idx="17">
                  <c:v>1285</c:v>
                </c:pt>
                <c:pt idx="18">
                  <c:v>1285</c:v>
                </c:pt>
                <c:pt idx="19">
                  <c:v>1285</c:v>
                </c:pt>
                <c:pt idx="20">
                  <c:v>1286</c:v>
                </c:pt>
                <c:pt idx="21">
                  <c:v>1289</c:v>
                </c:pt>
                <c:pt idx="22">
                  <c:v>1291</c:v>
                </c:pt>
                <c:pt idx="23">
                  <c:v>1292</c:v>
                </c:pt>
                <c:pt idx="24">
                  <c:v>1293</c:v>
                </c:pt>
                <c:pt idx="25">
                  <c:v>1294</c:v>
                </c:pt>
                <c:pt idx="26">
                  <c:v>1293</c:v>
                </c:pt>
              </c:numCache>
            </c:numRef>
          </c:val>
          <c:smooth val="0"/>
          <c:extLst>
            <c:ext xmlns:c16="http://schemas.microsoft.com/office/drawing/2014/chart" uri="{C3380CC4-5D6E-409C-BE32-E72D297353CC}">
              <c16:uniqueId val="{00000000-3DB0-4533-897A-B85D1236FBBE}"/>
            </c:ext>
          </c:extLst>
        </c:ser>
        <c:dLbls>
          <c:showLegendKey val="0"/>
          <c:showVal val="0"/>
          <c:showCatName val="0"/>
          <c:showSerName val="0"/>
          <c:showPercent val="0"/>
          <c:showBubbleSize val="0"/>
        </c:dLbls>
        <c:smooth val="0"/>
        <c:axId val="292745760"/>
        <c:axId val="292748056"/>
      </c:lineChart>
      <c:dateAx>
        <c:axId val="29274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48056"/>
        <c:crosses val="autoZero"/>
        <c:auto val="1"/>
        <c:lblOffset val="100"/>
        <c:baseTimeUnit val="days"/>
      </c:dateAx>
      <c:valAx>
        <c:axId val="29274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4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c:v>
                </c:pt>
                <c:pt idx="1">
                  <c:v>2</c:v>
                </c:pt>
                <c:pt idx="2">
                  <c:v>0</c:v>
                </c:pt>
                <c:pt idx="3">
                  <c:v>2</c:v>
                </c:pt>
                <c:pt idx="4">
                  <c:v>0</c:v>
                </c:pt>
                <c:pt idx="5">
                  <c:v>2</c:v>
                </c:pt>
                <c:pt idx="6">
                  <c:v>3</c:v>
                </c:pt>
                <c:pt idx="7">
                  <c:v>0</c:v>
                </c:pt>
                <c:pt idx="8">
                  <c:v>0</c:v>
                </c:pt>
                <c:pt idx="9">
                  <c:v>1</c:v>
                </c:pt>
                <c:pt idx="10">
                  <c:v>2</c:v>
                </c:pt>
                <c:pt idx="11">
                  <c:v>2</c:v>
                </c:pt>
                <c:pt idx="12">
                  <c:v>3</c:v>
                </c:pt>
                <c:pt idx="13">
                  <c:v>1</c:v>
                </c:pt>
                <c:pt idx="14">
                  <c:v>-1</c:v>
                </c:pt>
                <c:pt idx="15">
                  <c:v>0</c:v>
                </c:pt>
                <c:pt idx="16">
                  <c:v>3</c:v>
                </c:pt>
                <c:pt idx="17">
                  <c:v>0</c:v>
                </c:pt>
                <c:pt idx="18">
                  <c:v>0</c:v>
                </c:pt>
                <c:pt idx="19">
                  <c:v>0</c:v>
                </c:pt>
                <c:pt idx="20">
                  <c:v>1</c:v>
                </c:pt>
                <c:pt idx="21">
                  <c:v>1</c:v>
                </c:pt>
                <c:pt idx="22">
                  <c:v>3</c:v>
                </c:pt>
                <c:pt idx="23">
                  <c:v>1</c:v>
                </c:pt>
                <c:pt idx="24">
                  <c:v>2</c:v>
                </c:pt>
                <c:pt idx="25">
                  <c:v>-1</c:v>
                </c:pt>
                <c:pt idx="26">
                  <c:v>1</c:v>
                </c:pt>
              </c:numCache>
            </c:numRef>
          </c:val>
          <c:smooth val="0"/>
          <c:extLst>
            <c:ext xmlns:c16="http://schemas.microsoft.com/office/drawing/2014/chart" uri="{C3380CC4-5D6E-409C-BE32-E72D297353CC}">
              <c16:uniqueId val="{00000000-7D83-4532-BF26-351EE81CECA3}"/>
            </c:ext>
          </c:extLst>
        </c:ser>
        <c:dLbls>
          <c:showLegendKey val="0"/>
          <c:showVal val="0"/>
          <c:showCatName val="0"/>
          <c:showSerName val="0"/>
          <c:showPercent val="0"/>
          <c:showBubbleSize val="0"/>
        </c:dLbls>
        <c:smooth val="0"/>
        <c:axId val="290013600"/>
        <c:axId val="290015240"/>
      </c:lineChart>
      <c:dateAx>
        <c:axId val="29001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5240"/>
        <c:crosses val="autoZero"/>
        <c:auto val="1"/>
        <c:lblOffset val="100"/>
        <c:baseTimeUnit val="days"/>
      </c:dateAx>
      <c:valAx>
        <c:axId val="29001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D37E-4B24-BD5D-AFD3A4903EB2}"/>
            </c:ext>
          </c:extLst>
        </c:ser>
        <c:dLbls>
          <c:showLegendKey val="0"/>
          <c:showVal val="0"/>
          <c:showCatName val="0"/>
          <c:showSerName val="0"/>
          <c:showPercent val="0"/>
          <c:showBubbleSize val="0"/>
        </c:dLbls>
        <c:smooth val="0"/>
        <c:axId val="244123944"/>
        <c:axId val="295693680"/>
      </c:lineChart>
      <c:dateAx>
        <c:axId val="24412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93680"/>
        <c:crosses val="autoZero"/>
        <c:auto val="1"/>
        <c:lblOffset val="100"/>
        <c:baseTimeUnit val="days"/>
      </c:dateAx>
      <c:valAx>
        <c:axId val="29569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2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4</c:v>
                </c:pt>
                <c:pt idx="3">
                  <c:v>1</c:v>
                </c:pt>
                <c:pt idx="4">
                  <c:v>8</c:v>
                </c:pt>
                <c:pt idx="5">
                  <c:v>3</c:v>
                </c:pt>
                <c:pt idx="6">
                  <c:v>0</c:v>
                </c:pt>
              </c:numCache>
            </c:numRef>
          </c:val>
          <c:extLst>
            <c:ext xmlns:c16="http://schemas.microsoft.com/office/drawing/2014/chart" uri="{C3380CC4-5D6E-409C-BE32-E72D297353CC}">
              <c16:uniqueId val="{00000000-B8B4-4CA8-968E-8D11160F38B3}"/>
            </c:ext>
          </c:extLst>
        </c:ser>
        <c:dLbls>
          <c:showLegendKey val="0"/>
          <c:showVal val="0"/>
          <c:showCatName val="0"/>
          <c:showSerName val="0"/>
          <c:showPercent val="0"/>
          <c:showBubbleSize val="0"/>
        </c:dLbls>
        <c:gapWidth val="219"/>
        <c:overlap val="-27"/>
        <c:axId val="376731232"/>
        <c:axId val="376738776"/>
      </c:barChart>
      <c:catAx>
        <c:axId val="3767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8776"/>
        <c:crosses val="autoZero"/>
        <c:auto val="1"/>
        <c:lblAlgn val="ctr"/>
        <c:lblOffset val="100"/>
        <c:noMultiLvlLbl val="0"/>
      </c:catAx>
      <c:valAx>
        <c:axId val="37673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0.55379746835443</c:v>
                </c:pt>
                <c:pt idx="1">
                  <c:v>0</c:v>
                </c:pt>
                <c:pt idx="2">
                  <c:v>0</c:v>
                </c:pt>
                <c:pt idx="3">
                  <c:v>0</c:v>
                </c:pt>
                <c:pt idx="4">
                  <c:v>0</c:v>
                </c:pt>
                <c:pt idx="5">
                  <c:v>1.2598425196850001</c:v>
                </c:pt>
                <c:pt idx="6">
                  <c:v>0.78616352201258</c:v>
                </c:pt>
                <c:pt idx="7">
                  <c:v>0</c:v>
                </c:pt>
                <c:pt idx="8">
                  <c:v>0.64102564102563997</c:v>
                </c:pt>
                <c:pt idx="9">
                  <c:v>0.88958660387232003</c:v>
                </c:pt>
                <c:pt idx="10">
                  <c:v>0</c:v>
                </c:pt>
                <c:pt idx="11">
                  <c:v>0</c:v>
                </c:pt>
                <c:pt idx="12">
                  <c:v>0</c:v>
                </c:pt>
                <c:pt idx="13">
                  <c:v>3.5881435257410002</c:v>
                </c:pt>
                <c:pt idx="14">
                  <c:v>0</c:v>
                </c:pt>
                <c:pt idx="15">
                  <c:v>4.6021840873634998</c:v>
                </c:pt>
                <c:pt idx="16">
                  <c:v>0</c:v>
                </c:pt>
                <c:pt idx="17">
                  <c:v>0</c:v>
                </c:pt>
                <c:pt idx="18">
                  <c:v>0</c:v>
                </c:pt>
                <c:pt idx="19">
                  <c:v>0</c:v>
                </c:pt>
                <c:pt idx="20">
                  <c:v>0</c:v>
                </c:pt>
                <c:pt idx="21">
                  <c:v>0</c:v>
                </c:pt>
                <c:pt idx="22">
                  <c:v>1.0093167701862999</c:v>
                </c:pt>
                <c:pt idx="23">
                  <c:v>0</c:v>
                </c:pt>
                <c:pt idx="24">
                  <c:v>0</c:v>
                </c:pt>
                <c:pt idx="25">
                  <c:v>0</c:v>
                </c:pt>
                <c:pt idx="26">
                  <c:v>0</c:v>
                </c:pt>
              </c:numCache>
            </c:numRef>
          </c:val>
          <c:smooth val="0"/>
          <c:extLst>
            <c:ext xmlns:c16="http://schemas.microsoft.com/office/drawing/2014/chart" uri="{C3380CC4-5D6E-409C-BE32-E72D297353CC}">
              <c16:uniqueId val="{00000000-8641-4D4E-AAFA-62D10FE00003}"/>
            </c:ext>
          </c:extLst>
        </c:ser>
        <c:dLbls>
          <c:showLegendKey val="0"/>
          <c:showVal val="0"/>
          <c:showCatName val="0"/>
          <c:showSerName val="0"/>
          <c:showPercent val="0"/>
          <c:showBubbleSize val="0"/>
        </c:dLbls>
        <c:smooth val="0"/>
        <c:axId val="376738448"/>
        <c:axId val="376731888"/>
      </c:lineChart>
      <c:dateAx>
        <c:axId val="37673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1888"/>
        <c:crosses val="autoZero"/>
        <c:auto val="1"/>
        <c:lblOffset val="100"/>
        <c:baseTimeUnit val="days"/>
      </c:dateAx>
      <c:valAx>
        <c:axId val="37673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96C6-4C03-B3C9-F87BE471EBE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16</c:v>
                </c:pt>
              </c:numCache>
            </c:numRef>
          </c:val>
          <c:extLst>
            <c:ext xmlns:c16="http://schemas.microsoft.com/office/drawing/2014/chart" uri="{C3380CC4-5D6E-409C-BE32-E72D297353CC}">
              <c16:uniqueId val="{00000001-96C6-4C03-B3C9-F87BE471EBE7}"/>
            </c:ext>
          </c:extLst>
        </c:ser>
        <c:dLbls>
          <c:showLegendKey val="0"/>
          <c:showVal val="0"/>
          <c:showCatName val="0"/>
          <c:showSerName val="0"/>
          <c:showPercent val="0"/>
          <c:showBubbleSize val="0"/>
        </c:dLbls>
        <c:gapWidth val="150"/>
        <c:overlap val="100"/>
        <c:axId val="376739432"/>
        <c:axId val="376739760"/>
      </c:barChart>
      <c:catAx>
        <c:axId val="37673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9760"/>
        <c:crosses val="autoZero"/>
        <c:auto val="1"/>
        <c:lblAlgn val="ctr"/>
        <c:lblOffset val="100"/>
        <c:noMultiLvlLbl val="0"/>
      </c:catAx>
      <c:valAx>
        <c:axId val="37673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7.8492935635793001E-2</c:v>
                </c:pt>
                <c:pt idx="2">
                  <c:v>1.5873402794302001</c:v>
                </c:pt>
                <c:pt idx="3">
                  <c:v>0</c:v>
                </c:pt>
                <c:pt idx="4">
                  <c:v>0</c:v>
                </c:pt>
                <c:pt idx="5">
                  <c:v>0</c:v>
                </c:pt>
                <c:pt idx="6">
                  <c:v>0</c:v>
                </c:pt>
                <c:pt idx="7">
                  <c:v>0</c:v>
                </c:pt>
                <c:pt idx="8">
                  <c:v>0</c:v>
                </c:pt>
              </c:numCache>
            </c:numRef>
          </c:val>
          <c:extLst>
            <c:ext xmlns:c16="http://schemas.microsoft.com/office/drawing/2014/chart" uri="{C3380CC4-5D6E-409C-BE32-E72D297353CC}">
              <c16:uniqueId val="{00000000-37D4-4CCC-B99D-B770092B56DF}"/>
            </c:ext>
          </c:extLst>
        </c:ser>
        <c:dLbls>
          <c:showLegendKey val="0"/>
          <c:showVal val="0"/>
          <c:showCatName val="0"/>
          <c:showSerName val="0"/>
          <c:showPercent val="0"/>
          <c:showBubbleSize val="0"/>
        </c:dLbls>
        <c:gapWidth val="219"/>
        <c:overlap val="-27"/>
        <c:axId val="376678752"/>
        <c:axId val="376684328"/>
      </c:barChart>
      <c:catAx>
        <c:axId val="37667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4328"/>
        <c:crosses val="autoZero"/>
        <c:auto val="1"/>
        <c:lblAlgn val="ctr"/>
        <c:lblOffset val="100"/>
        <c:noMultiLvlLbl val="0"/>
      </c:catAx>
      <c:valAx>
        <c:axId val="37668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976-4595-B314-3F3EE41B75D1}"/>
            </c:ext>
          </c:extLst>
        </c:ser>
        <c:dLbls>
          <c:showLegendKey val="0"/>
          <c:showVal val="0"/>
          <c:showCatName val="0"/>
          <c:showSerName val="0"/>
          <c:showPercent val="0"/>
          <c:showBubbleSize val="0"/>
        </c:dLbls>
        <c:gapWidth val="219"/>
        <c:overlap val="-27"/>
        <c:axId val="376676456"/>
        <c:axId val="376682688"/>
      </c:barChart>
      <c:catAx>
        <c:axId val="37667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2688"/>
        <c:crosses val="autoZero"/>
        <c:auto val="1"/>
        <c:lblAlgn val="ctr"/>
        <c:lblOffset val="100"/>
        <c:noMultiLvlLbl val="0"/>
      </c:catAx>
      <c:valAx>
        <c:axId val="37668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228</c:v>
                </c:pt>
                <c:pt idx="1">
                  <c:v>228</c:v>
                </c:pt>
                <c:pt idx="2">
                  <c:v>228</c:v>
                </c:pt>
                <c:pt idx="3">
                  <c:v>228</c:v>
                </c:pt>
                <c:pt idx="4">
                  <c:v>227</c:v>
                </c:pt>
                <c:pt idx="5">
                  <c:v>227</c:v>
                </c:pt>
                <c:pt idx="6">
                  <c:v>228</c:v>
                </c:pt>
                <c:pt idx="7">
                  <c:v>228</c:v>
                </c:pt>
                <c:pt idx="8">
                  <c:v>229</c:v>
                </c:pt>
                <c:pt idx="9">
                  <c:v>230</c:v>
                </c:pt>
                <c:pt idx="10">
                  <c:v>230</c:v>
                </c:pt>
                <c:pt idx="11">
                  <c:v>230</c:v>
                </c:pt>
                <c:pt idx="12">
                  <c:v>230</c:v>
                </c:pt>
                <c:pt idx="13">
                  <c:v>231</c:v>
                </c:pt>
                <c:pt idx="14">
                  <c:v>231</c:v>
                </c:pt>
                <c:pt idx="15">
                  <c:v>231</c:v>
                </c:pt>
                <c:pt idx="16">
                  <c:v>231</c:v>
                </c:pt>
                <c:pt idx="17">
                  <c:v>231</c:v>
                </c:pt>
                <c:pt idx="18">
                  <c:v>231</c:v>
                </c:pt>
                <c:pt idx="19">
                  <c:v>231</c:v>
                </c:pt>
                <c:pt idx="20">
                  <c:v>231</c:v>
                </c:pt>
                <c:pt idx="21">
                  <c:v>231</c:v>
                </c:pt>
                <c:pt idx="22">
                  <c:v>231</c:v>
                </c:pt>
                <c:pt idx="23">
                  <c:v>232</c:v>
                </c:pt>
                <c:pt idx="24">
                  <c:v>232</c:v>
                </c:pt>
                <c:pt idx="25">
                  <c:v>232</c:v>
                </c:pt>
                <c:pt idx="26">
                  <c:v>232</c:v>
                </c:pt>
              </c:numCache>
            </c:numRef>
          </c:val>
          <c:smooth val="0"/>
          <c:extLst>
            <c:ext xmlns:c16="http://schemas.microsoft.com/office/drawing/2014/chart" uri="{C3380CC4-5D6E-409C-BE32-E72D297353CC}">
              <c16:uniqueId val="{00000000-426A-41C1-AB72-410F955BB327}"/>
            </c:ext>
          </c:extLst>
        </c:ser>
        <c:dLbls>
          <c:showLegendKey val="0"/>
          <c:showVal val="0"/>
          <c:showCatName val="0"/>
          <c:showSerName val="0"/>
          <c:showPercent val="0"/>
          <c:showBubbleSize val="0"/>
        </c:dLbls>
        <c:smooth val="0"/>
        <c:axId val="376677440"/>
        <c:axId val="376679080"/>
      </c:lineChart>
      <c:dateAx>
        <c:axId val="37667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9080"/>
        <c:crosses val="autoZero"/>
        <c:auto val="1"/>
        <c:lblOffset val="100"/>
        <c:baseTimeUnit val="days"/>
      </c:dateAx>
      <c:valAx>
        <c:axId val="37667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8AC-49F7-8D3E-097EE820321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8AC-49F7-8D3E-097EE8203211}"/>
            </c:ext>
          </c:extLst>
        </c:ser>
        <c:dLbls>
          <c:showLegendKey val="0"/>
          <c:showVal val="0"/>
          <c:showCatName val="0"/>
          <c:showSerName val="0"/>
          <c:showPercent val="0"/>
          <c:showBubbleSize val="0"/>
        </c:dLbls>
        <c:gapWidth val="219"/>
        <c:overlap val="-27"/>
        <c:axId val="376695808"/>
        <c:axId val="376693184"/>
      </c:barChart>
      <c:catAx>
        <c:axId val="37669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93184"/>
        <c:crosses val="autoZero"/>
        <c:auto val="1"/>
        <c:lblAlgn val="ctr"/>
        <c:lblOffset val="100"/>
        <c:noMultiLvlLbl val="0"/>
      </c:catAx>
      <c:valAx>
        <c:axId val="37669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3585</c:v>
                </c:pt>
                <c:pt idx="1">
                  <c:v>2848</c:v>
                </c:pt>
                <c:pt idx="2">
                  <c:v>2289</c:v>
                </c:pt>
                <c:pt idx="3">
                  <c:v>2662</c:v>
                </c:pt>
                <c:pt idx="4">
                  <c:v>2723</c:v>
                </c:pt>
                <c:pt idx="5">
                  <c:v>3480</c:v>
                </c:pt>
                <c:pt idx="6">
                  <c:v>2495</c:v>
                </c:pt>
                <c:pt idx="7">
                  <c:v>831</c:v>
                </c:pt>
                <c:pt idx="8">
                  <c:v>12951</c:v>
                </c:pt>
                <c:pt idx="9">
                  <c:v>9967</c:v>
                </c:pt>
                <c:pt idx="10">
                  <c:v>4600</c:v>
                </c:pt>
                <c:pt idx="11">
                  <c:v>3968</c:v>
                </c:pt>
                <c:pt idx="12">
                  <c:v>3641</c:v>
                </c:pt>
                <c:pt idx="13">
                  <c:v>6514</c:v>
                </c:pt>
                <c:pt idx="14">
                  <c:v>4005</c:v>
                </c:pt>
                <c:pt idx="15">
                  <c:v>4271</c:v>
                </c:pt>
                <c:pt idx="16">
                  <c:v>3536</c:v>
                </c:pt>
                <c:pt idx="17">
                  <c:v>3565</c:v>
                </c:pt>
                <c:pt idx="18">
                  <c:v>3011</c:v>
                </c:pt>
                <c:pt idx="19">
                  <c:v>3184</c:v>
                </c:pt>
                <c:pt idx="20">
                  <c:v>2831</c:v>
                </c:pt>
                <c:pt idx="21">
                  <c:v>5831</c:v>
                </c:pt>
                <c:pt idx="22">
                  <c:v>5829</c:v>
                </c:pt>
                <c:pt idx="23">
                  <c:v>5140</c:v>
                </c:pt>
                <c:pt idx="24">
                  <c:v>4754</c:v>
                </c:pt>
                <c:pt idx="25">
                  <c:v>4511</c:v>
                </c:pt>
                <c:pt idx="26">
                  <c:v>898</c:v>
                </c:pt>
              </c:numCache>
            </c:numRef>
          </c:val>
          <c:smooth val="0"/>
          <c:extLst>
            <c:ext xmlns:c16="http://schemas.microsoft.com/office/drawing/2014/chart" uri="{C3380CC4-5D6E-409C-BE32-E72D297353CC}">
              <c16:uniqueId val="{00000000-7560-42B0-A0D3-99F32B158B71}"/>
            </c:ext>
          </c:extLst>
        </c:ser>
        <c:dLbls>
          <c:showLegendKey val="0"/>
          <c:showVal val="0"/>
          <c:showCatName val="0"/>
          <c:showSerName val="0"/>
          <c:showPercent val="0"/>
          <c:showBubbleSize val="0"/>
        </c:dLbls>
        <c:smooth val="0"/>
        <c:axId val="376689248"/>
        <c:axId val="376687608"/>
      </c:lineChart>
      <c:dateAx>
        <c:axId val="37668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7608"/>
        <c:crosses val="autoZero"/>
        <c:auto val="1"/>
        <c:lblOffset val="100"/>
        <c:baseTimeUnit val="days"/>
      </c:dateAx>
      <c:valAx>
        <c:axId val="37668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2652</c:v>
                </c:pt>
                <c:pt idx="1">
                  <c:v>2344</c:v>
                </c:pt>
                <c:pt idx="2">
                  <c:v>2110</c:v>
                </c:pt>
                <c:pt idx="3">
                  <c:v>2535</c:v>
                </c:pt>
                <c:pt idx="4">
                  <c:v>2566</c:v>
                </c:pt>
                <c:pt idx="5">
                  <c:v>2800</c:v>
                </c:pt>
                <c:pt idx="6">
                  <c:v>1643</c:v>
                </c:pt>
                <c:pt idx="7">
                  <c:v>303</c:v>
                </c:pt>
                <c:pt idx="8">
                  <c:v>4291</c:v>
                </c:pt>
                <c:pt idx="9">
                  <c:v>3789</c:v>
                </c:pt>
                <c:pt idx="10">
                  <c:v>3504</c:v>
                </c:pt>
                <c:pt idx="11">
                  <c:v>3624</c:v>
                </c:pt>
                <c:pt idx="12">
                  <c:v>3245</c:v>
                </c:pt>
                <c:pt idx="13">
                  <c:v>3887</c:v>
                </c:pt>
                <c:pt idx="14">
                  <c:v>3360</c:v>
                </c:pt>
                <c:pt idx="15">
                  <c:v>3154</c:v>
                </c:pt>
                <c:pt idx="16">
                  <c:v>2912</c:v>
                </c:pt>
                <c:pt idx="17">
                  <c:v>2950</c:v>
                </c:pt>
                <c:pt idx="18">
                  <c:v>2933</c:v>
                </c:pt>
                <c:pt idx="19">
                  <c:v>2959</c:v>
                </c:pt>
                <c:pt idx="20">
                  <c:v>2711</c:v>
                </c:pt>
                <c:pt idx="21">
                  <c:v>4848</c:v>
                </c:pt>
                <c:pt idx="22">
                  <c:v>4969</c:v>
                </c:pt>
                <c:pt idx="23">
                  <c:v>4551</c:v>
                </c:pt>
                <c:pt idx="24">
                  <c:v>4068</c:v>
                </c:pt>
                <c:pt idx="25">
                  <c:v>3975</c:v>
                </c:pt>
                <c:pt idx="26">
                  <c:v>783</c:v>
                </c:pt>
              </c:numCache>
            </c:numRef>
          </c:val>
          <c:smooth val="0"/>
          <c:extLst>
            <c:ext xmlns:c16="http://schemas.microsoft.com/office/drawing/2014/chart" uri="{C3380CC4-5D6E-409C-BE32-E72D297353CC}">
              <c16:uniqueId val="{00000000-4C36-4406-935D-1716FB0EFEF1}"/>
            </c:ext>
          </c:extLst>
        </c:ser>
        <c:dLbls>
          <c:showLegendKey val="0"/>
          <c:showVal val="0"/>
          <c:showCatName val="0"/>
          <c:showSerName val="0"/>
          <c:showPercent val="0"/>
          <c:showBubbleSize val="0"/>
        </c:dLbls>
        <c:smooth val="0"/>
        <c:axId val="376688264"/>
        <c:axId val="376691216"/>
      </c:lineChart>
      <c:dateAx>
        <c:axId val="37668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91216"/>
        <c:crosses val="autoZero"/>
        <c:auto val="1"/>
        <c:lblOffset val="100"/>
        <c:baseTimeUnit val="days"/>
      </c:dateAx>
      <c:valAx>
        <c:axId val="37669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108</c:v>
                </c:pt>
                <c:pt idx="1">
                  <c:v>67</c:v>
                </c:pt>
                <c:pt idx="2">
                  <c:v>59</c:v>
                </c:pt>
                <c:pt idx="3">
                  <c:v>63</c:v>
                </c:pt>
                <c:pt idx="4">
                  <c:v>76</c:v>
                </c:pt>
                <c:pt idx="5">
                  <c:v>131</c:v>
                </c:pt>
                <c:pt idx="6">
                  <c:v>108</c:v>
                </c:pt>
                <c:pt idx="7">
                  <c:v>29</c:v>
                </c:pt>
                <c:pt idx="8">
                  <c:v>475</c:v>
                </c:pt>
                <c:pt idx="9">
                  <c:v>353</c:v>
                </c:pt>
                <c:pt idx="10">
                  <c:v>229</c:v>
                </c:pt>
                <c:pt idx="11">
                  <c:v>203</c:v>
                </c:pt>
                <c:pt idx="12">
                  <c:v>135</c:v>
                </c:pt>
                <c:pt idx="13">
                  <c:v>191</c:v>
                </c:pt>
                <c:pt idx="14">
                  <c:v>133</c:v>
                </c:pt>
                <c:pt idx="15">
                  <c:v>172</c:v>
                </c:pt>
                <c:pt idx="16">
                  <c:v>149</c:v>
                </c:pt>
                <c:pt idx="17">
                  <c:v>142</c:v>
                </c:pt>
                <c:pt idx="18">
                  <c:v>107</c:v>
                </c:pt>
                <c:pt idx="19">
                  <c:v>131</c:v>
                </c:pt>
                <c:pt idx="20">
                  <c:v>100</c:v>
                </c:pt>
                <c:pt idx="21">
                  <c:v>208</c:v>
                </c:pt>
                <c:pt idx="22">
                  <c:v>225</c:v>
                </c:pt>
                <c:pt idx="23">
                  <c:v>161</c:v>
                </c:pt>
                <c:pt idx="24">
                  <c:v>153</c:v>
                </c:pt>
                <c:pt idx="25">
                  <c:v>167</c:v>
                </c:pt>
                <c:pt idx="26">
                  <c:v>24</c:v>
                </c:pt>
              </c:numCache>
            </c:numRef>
          </c:val>
          <c:smooth val="0"/>
          <c:extLst>
            <c:ext xmlns:c16="http://schemas.microsoft.com/office/drawing/2014/chart" uri="{C3380CC4-5D6E-409C-BE32-E72D297353CC}">
              <c16:uniqueId val="{00000000-38FC-4EA3-AC08-9991956C167E}"/>
            </c:ext>
          </c:extLst>
        </c:ser>
        <c:dLbls>
          <c:showLegendKey val="0"/>
          <c:showVal val="0"/>
          <c:showCatName val="0"/>
          <c:showSerName val="0"/>
          <c:showPercent val="0"/>
          <c:showBubbleSize val="0"/>
        </c:dLbls>
        <c:smooth val="0"/>
        <c:axId val="376704008"/>
        <c:axId val="376697448"/>
      </c:lineChart>
      <c:dateAx>
        <c:axId val="37670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97448"/>
        <c:crosses val="autoZero"/>
        <c:auto val="1"/>
        <c:lblOffset val="100"/>
        <c:baseTimeUnit val="days"/>
      </c:dateAx>
      <c:valAx>
        <c:axId val="37669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0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23</c:v>
                </c:pt>
                <c:pt idx="1">
                  <c:v>7</c:v>
                </c:pt>
                <c:pt idx="2">
                  <c:v>7</c:v>
                </c:pt>
                <c:pt idx="3">
                  <c:v>12</c:v>
                </c:pt>
                <c:pt idx="4">
                  <c:v>16</c:v>
                </c:pt>
                <c:pt idx="5">
                  <c:v>9</c:v>
                </c:pt>
                <c:pt idx="6">
                  <c:v>10</c:v>
                </c:pt>
                <c:pt idx="7">
                  <c:v>4</c:v>
                </c:pt>
                <c:pt idx="8">
                  <c:v>41</c:v>
                </c:pt>
                <c:pt idx="9">
                  <c:v>38</c:v>
                </c:pt>
                <c:pt idx="10">
                  <c:v>22</c:v>
                </c:pt>
                <c:pt idx="11">
                  <c:v>16</c:v>
                </c:pt>
                <c:pt idx="12">
                  <c:v>21</c:v>
                </c:pt>
                <c:pt idx="13">
                  <c:v>18</c:v>
                </c:pt>
                <c:pt idx="14">
                  <c:v>12</c:v>
                </c:pt>
                <c:pt idx="15">
                  <c:v>16</c:v>
                </c:pt>
                <c:pt idx="16">
                  <c:v>7</c:v>
                </c:pt>
                <c:pt idx="17">
                  <c:v>14</c:v>
                </c:pt>
                <c:pt idx="18">
                  <c:v>7</c:v>
                </c:pt>
                <c:pt idx="19">
                  <c:v>9</c:v>
                </c:pt>
                <c:pt idx="20">
                  <c:v>10</c:v>
                </c:pt>
                <c:pt idx="21">
                  <c:v>13</c:v>
                </c:pt>
                <c:pt idx="22">
                  <c:v>19</c:v>
                </c:pt>
                <c:pt idx="23">
                  <c:v>18</c:v>
                </c:pt>
                <c:pt idx="24">
                  <c:v>18</c:v>
                </c:pt>
                <c:pt idx="25">
                  <c:v>14</c:v>
                </c:pt>
                <c:pt idx="26">
                  <c:v>2</c:v>
                </c:pt>
              </c:numCache>
            </c:numRef>
          </c:val>
          <c:smooth val="0"/>
          <c:extLst>
            <c:ext xmlns:c16="http://schemas.microsoft.com/office/drawing/2014/chart" uri="{C3380CC4-5D6E-409C-BE32-E72D297353CC}">
              <c16:uniqueId val="{00000000-14DA-4781-BD83-05FCF7DA89B0}"/>
            </c:ext>
          </c:extLst>
        </c:ser>
        <c:dLbls>
          <c:showLegendKey val="0"/>
          <c:showVal val="0"/>
          <c:showCatName val="0"/>
          <c:showSerName val="0"/>
          <c:showPercent val="0"/>
          <c:showBubbleSize val="0"/>
        </c:dLbls>
        <c:smooth val="0"/>
        <c:axId val="376705320"/>
        <c:axId val="376705648"/>
      </c:lineChart>
      <c:dateAx>
        <c:axId val="37670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05648"/>
        <c:crosses val="autoZero"/>
        <c:auto val="1"/>
        <c:lblOffset val="100"/>
        <c:baseTimeUnit val="days"/>
      </c:dateAx>
      <c:valAx>
        <c:axId val="37670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0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150.12</c:v>
                </c:pt>
                <c:pt idx="1">
                  <c:v>88.16</c:v>
                </c:pt>
                <c:pt idx="2">
                  <c:v>60.4</c:v>
                </c:pt>
                <c:pt idx="3">
                  <c:v>55</c:v>
                </c:pt>
                <c:pt idx="4">
                  <c:v>83.6</c:v>
                </c:pt>
                <c:pt idx="5">
                  <c:v>174.44</c:v>
                </c:pt>
                <c:pt idx="6">
                  <c:v>360.28</c:v>
                </c:pt>
                <c:pt idx="7">
                  <c:v>485.04</c:v>
                </c:pt>
                <c:pt idx="8">
                  <c:v>559.52</c:v>
                </c:pt>
                <c:pt idx="9">
                  <c:v>503.12</c:v>
                </c:pt>
                <c:pt idx="10">
                  <c:v>511.24</c:v>
                </c:pt>
                <c:pt idx="11">
                  <c:v>527.20000000000005</c:v>
                </c:pt>
                <c:pt idx="12">
                  <c:v>574.76</c:v>
                </c:pt>
                <c:pt idx="13">
                  <c:v>561.52</c:v>
                </c:pt>
                <c:pt idx="14">
                  <c:v>533.91999999999996</c:v>
                </c:pt>
                <c:pt idx="15">
                  <c:v>538.28</c:v>
                </c:pt>
                <c:pt idx="16">
                  <c:v>561.79999999999995</c:v>
                </c:pt>
                <c:pt idx="17">
                  <c:v>582.72</c:v>
                </c:pt>
                <c:pt idx="18">
                  <c:v>609.32000000000005</c:v>
                </c:pt>
                <c:pt idx="19">
                  <c:v>645.79999999999995</c:v>
                </c:pt>
                <c:pt idx="20">
                  <c:v>656</c:v>
                </c:pt>
                <c:pt idx="21">
                  <c:v>599.64</c:v>
                </c:pt>
                <c:pt idx="22">
                  <c:v>461.84</c:v>
                </c:pt>
                <c:pt idx="23">
                  <c:v>274.60000000000002</c:v>
                </c:pt>
              </c:numCache>
            </c:numRef>
          </c:val>
          <c:smooth val="0"/>
          <c:extLst>
            <c:ext xmlns:c16="http://schemas.microsoft.com/office/drawing/2014/chart" uri="{C3380CC4-5D6E-409C-BE32-E72D297353CC}">
              <c16:uniqueId val="{00000000-682B-420A-858E-BB943D27139F}"/>
            </c:ext>
          </c:extLst>
        </c:ser>
        <c:dLbls>
          <c:showLegendKey val="0"/>
          <c:showVal val="0"/>
          <c:showCatName val="0"/>
          <c:showSerName val="0"/>
          <c:showPercent val="0"/>
          <c:showBubbleSize val="0"/>
        </c:dLbls>
        <c:smooth val="0"/>
        <c:axId val="376711224"/>
        <c:axId val="376716800"/>
      </c:lineChart>
      <c:catAx>
        <c:axId val="37671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16800"/>
        <c:crosses val="autoZero"/>
        <c:auto val="1"/>
        <c:lblAlgn val="ctr"/>
        <c:lblOffset val="100"/>
        <c:noMultiLvlLbl val="0"/>
      </c:catAx>
      <c:valAx>
        <c:axId val="37671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1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2652</c:v>
                </c:pt>
                <c:pt idx="1">
                  <c:v>2344</c:v>
                </c:pt>
                <c:pt idx="2">
                  <c:v>2110</c:v>
                </c:pt>
                <c:pt idx="3">
                  <c:v>2535</c:v>
                </c:pt>
                <c:pt idx="4">
                  <c:v>2566</c:v>
                </c:pt>
                <c:pt idx="5">
                  <c:v>2800</c:v>
                </c:pt>
                <c:pt idx="6">
                  <c:v>1643</c:v>
                </c:pt>
                <c:pt idx="7">
                  <c:v>303</c:v>
                </c:pt>
                <c:pt idx="8">
                  <c:v>4291</c:v>
                </c:pt>
                <c:pt idx="9">
                  <c:v>3789</c:v>
                </c:pt>
                <c:pt idx="10">
                  <c:v>3504</c:v>
                </c:pt>
                <c:pt idx="11">
                  <c:v>3624</c:v>
                </c:pt>
                <c:pt idx="12">
                  <c:v>3245</c:v>
                </c:pt>
                <c:pt idx="13">
                  <c:v>3887</c:v>
                </c:pt>
                <c:pt idx="14">
                  <c:v>3360</c:v>
                </c:pt>
                <c:pt idx="15">
                  <c:v>3154</c:v>
                </c:pt>
                <c:pt idx="16">
                  <c:v>2912</c:v>
                </c:pt>
                <c:pt idx="17">
                  <c:v>2950</c:v>
                </c:pt>
                <c:pt idx="18">
                  <c:v>2933</c:v>
                </c:pt>
                <c:pt idx="19">
                  <c:v>2959</c:v>
                </c:pt>
                <c:pt idx="20">
                  <c:v>2711</c:v>
                </c:pt>
                <c:pt idx="21">
                  <c:v>4848</c:v>
                </c:pt>
                <c:pt idx="22">
                  <c:v>4969</c:v>
                </c:pt>
                <c:pt idx="23">
                  <c:v>4551</c:v>
                </c:pt>
                <c:pt idx="24">
                  <c:v>4068</c:v>
                </c:pt>
                <c:pt idx="25">
                  <c:v>3975</c:v>
                </c:pt>
                <c:pt idx="26">
                  <c:v>783</c:v>
                </c:pt>
              </c:numCache>
            </c:numRef>
          </c:val>
          <c:smooth val="0"/>
          <c:extLst>
            <c:ext xmlns:c16="http://schemas.microsoft.com/office/drawing/2014/chart" uri="{C3380CC4-5D6E-409C-BE32-E72D297353CC}">
              <c16:uniqueId val="{00000000-A81A-483F-ABF1-E337A877FF28}"/>
            </c:ext>
          </c:extLst>
        </c:ser>
        <c:dLbls>
          <c:showLegendKey val="0"/>
          <c:showVal val="0"/>
          <c:showCatName val="0"/>
          <c:showSerName val="0"/>
          <c:showPercent val="0"/>
          <c:showBubbleSize val="0"/>
        </c:dLbls>
        <c:smooth val="0"/>
        <c:axId val="293781768"/>
        <c:axId val="293783080"/>
      </c:lineChart>
      <c:dateAx>
        <c:axId val="29378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83080"/>
        <c:crosses val="autoZero"/>
        <c:auto val="1"/>
        <c:lblOffset val="100"/>
        <c:baseTimeUnit val="days"/>
      </c:dateAx>
      <c:valAx>
        <c:axId val="29378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8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B5BA-D292-4EEC-B292-15A8D626E6D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C7BFB083-126A-447D-885B-76B0BCC9C075}"/>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676590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9198B-257B-4ADF-9E9A-AD112636B07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FBAE8F0-44A2-42DB-BC64-4745FBD5465A}"/>
              </a:ext>
            </a:extLst>
          </p:cNvPr>
          <p:cNvGraphicFramePr>
            <a:graphicFrameLocks noGrp="1"/>
          </p:cNvGraphicFramePr>
          <p:nvPr>
            <p:ph type="tbl" sz="quarter" idx="13"/>
            <p:extLst>
              <p:ext uri="{D42A27DB-BD31-4B8C-83A1-F6EECF244321}">
                <p14:modId xmlns:p14="http://schemas.microsoft.com/office/powerpoint/2010/main" val="176151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19727645"/>
                    </a:ext>
                  </a:extLst>
                </a:gridCol>
                <a:gridCol w="740664">
                  <a:extLst>
                    <a:ext uri="{9D8B030D-6E8A-4147-A177-3AD203B41FA5}">
                      <a16:colId xmlns:a16="http://schemas.microsoft.com/office/drawing/2014/main" val="4146337250"/>
                    </a:ext>
                  </a:extLst>
                </a:gridCol>
                <a:gridCol w="740664">
                  <a:extLst>
                    <a:ext uri="{9D8B030D-6E8A-4147-A177-3AD203B41FA5}">
                      <a16:colId xmlns:a16="http://schemas.microsoft.com/office/drawing/2014/main" val="3932172665"/>
                    </a:ext>
                  </a:extLst>
                </a:gridCol>
                <a:gridCol w="740664">
                  <a:extLst>
                    <a:ext uri="{9D8B030D-6E8A-4147-A177-3AD203B41FA5}">
                      <a16:colId xmlns:a16="http://schemas.microsoft.com/office/drawing/2014/main" val="190824138"/>
                    </a:ext>
                  </a:extLst>
                </a:gridCol>
                <a:gridCol w="740664">
                  <a:extLst>
                    <a:ext uri="{9D8B030D-6E8A-4147-A177-3AD203B41FA5}">
                      <a16:colId xmlns:a16="http://schemas.microsoft.com/office/drawing/2014/main" val="3236664813"/>
                    </a:ext>
                  </a:extLst>
                </a:gridCol>
                <a:gridCol w="740664">
                  <a:extLst>
                    <a:ext uri="{9D8B030D-6E8A-4147-A177-3AD203B41FA5}">
                      <a16:colId xmlns:a16="http://schemas.microsoft.com/office/drawing/2014/main" val="2829306235"/>
                    </a:ext>
                  </a:extLst>
                </a:gridCol>
                <a:gridCol w="740664">
                  <a:extLst>
                    <a:ext uri="{9D8B030D-6E8A-4147-A177-3AD203B41FA5}">
                      <a16:colId xmlns:a16="http://schemas.microsoft.com/office/drawing/2014/main" val="2628291549"/>
                    </a:ext>
                  </a:extLst>
                </a:gridCol>
                <a:gridCol w="740664">
                  <a:extLst>
                    <a:ext uri="{9D8B030D-6E8A-4147-A177-3AD203B41FA5}">
                      <a16:colId xmlns:a16="http://schemas.microsoft.com/office/drawing/2014/main" val="4138395394"/>
                    </a:ext>
                  </a:extLst>
                </a:gridCol>
                <a:gridCol w="740664">
                  <a:extLst>
                    <a:ext uri="{9D8B030D-6E8A-4147-A177-3AD203B41FA5}">
                      <a16:colId xmlns:a16="http://schemas.microsoft.com/office/drawing/2014/main" val="1940959322"/>
                    </a:ext>
                  </a:extLst>
                </a:gridCol>
                <a:gridCol w="740664">
                  <a:extLst>
                    <a:ext uri="{9D8B030D-6E8A-4147-A177-3AD203B41FA5}">
                      <a16:colId xmlns:a16="http://schemas.microsoft.com/office/drawing/2014/main" val="17341436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2766511"/>
                  </a:ext>
                </a:extLst>
              </a:tr>
              <a:tr h="370840">
                <a:tc>
                  <a:txBody>
                    <a:bodyPr/>
                    <a:lstStyle/>
                    <a:p>
                      <a:r>
                        <a:rPr lang="en-US" sz="1000"/>
                        <a:t>Auto Doczekal</a:t>
                      </a:r>
                    </a:p>
                  </a:txBody>
                  <a:tcPr/>
                </a:tc>
                <a:tc>
                  <a:txBody>
                    <a:bodyPr/>
                    <a:lstStyle/>
                    <a:p>
                      <a:r>
                        <a:rPr lang="en-US" sz="1000"/>
                        <a:t>1293</a:t>
                      </a:r>
                    </a:p>
                  </a:txBody>
                  <a:tcPr/>
                </a:tc>
                <a:tc>
                  <a:txBody>
                    <a:bodyPr/>
                    <a:lstStyle/>
                    <a:p>
                      <a:r>
                        <a:rPr lang="en-US" sz="1000"/>
                        <a:t>29</a:t>
                      </a:r>
                    </a:p>
                  </a:txBody>
                  <a:tcPr/>
                </a:tc>
                <a:tc>
                  <a:txBody>
                    <a:bodyPr/>
                    <a:lstStyle/>
                    <a:p>
                      <a:r>
                        <a:rPr lang="en-US" sz="1000"/>
                        <a:t>17</a:t>
                      </a:r>
                    </a:p>
                  </a:txBody>
                  <a:tcPr/>
                </a:tc>
                <a:tc>
                  <a:txBody>
                    <a:bodyPr/>
                    <a:lstStyle/>
                    <a:p>
                      <a:r>
                        <a:rPr lang="en-US" sz="1000"/>
                        <a:t>243</a:t>
                      </a:r>
                    </a:p>
                  </a:txBody>
                  <a:tcPr/>
                </a:tc>
                <a:tc>
                  <a:txBody>
                    <a:bodyPr/>
                    <a:lstStyle/>
                    <a:p>
                      <a:r>
                        <a:rPr lang="en-US" sz="1000"/>
                        <a:t>44</a:t>
                      </a:r>
                    </a:p>
                  </a:txBody>
                  <a:tcPr/>
                </a:tc>
                <a:tc>
                  <a:txBody>
                    <a:bodyPr/>
                    <a:lstStyle/>
                    <a:p>
                      <a:r>
                        <a:rPr lang="en-US" sz="1000"/>
                        <a:t>39</a:t>
                      </a:r>
                    </a:p>
                  </a:txBody>
                  <a:tcPr/>
                </a:tc>
                <a:tc>
                  <a:txBody>
                    <a:bodyPr/>
                    <a:lstStyle/>
                    <a:p>
                      <a:r>
                        <a:rPr lang="en-US" sz="1000"/>
                        <a:t>0</a:t>
                      </a:r>
                    </a:p>
                  </a:txBody>
                  <a:tcPr/>
                </a:tc>
                <a:tc>
                  <a:txBody>
                    <a:bodyPr/>
                    <a:lstStyle/>
                    <a:p>
                      <a:r>
                        <a:rPr lang="en-US" sz="1000"/>
                        <a:t>1.5005%</a:t>
                      </a:r>
                    </a:p>
                  </a:txBody>
                  <a:tcPr/>
                </a:tc>
                <a:tc>
                  <a:txBody>
                    <a:bodyPr/>
                    <a:lstStyle/>
                    <a:p>
                      <a:r>
                        <a:rPr lang="en-US" sz="1000"/>
                        <a:t>0.0%</a:t>
                      </a:r>
                    </a:p>
                  </a:txBody>
                  <a:tcPr/>
                </a:tc>
                <a:extLst>
                  <a:ext uri="{0D108BD9-81ED-4DB2-BD59-A6C34878D82A}">
                    <a16:rowId xmlns:a16="http://schemas.microsoft.com/office/drawing/2014/main" val="2278443616"/>
                  </a:ext>
                </a:extLst>
              </a:tr>
            </a:tbl>
          </a:graphicData>
        </a:graphic>
      </p:graphicFrame>
      <p:sp>
        <p:nvSpPr>
          <p:cNvPr id="4" name="Text Placeholder 3">
            <a:extLst>
              <a:ext uri="{FF2B5EF4-FFF2-40B4-BE49-F238E27FC236}">
                <a16:creationId xmlns:a16="http://schemas.microsoft.com/office/drawing/2014/main" id="{206146EB-C787-428B-83E7-63379905A44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0351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01CF6-0760-4F7A-844E-4CBD8228C8EE}"/>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CF55A4CF-560E-4CE5-A8BC-6690BE7B7C4E}"/>
              </a:ext>
            </a:extLst>
          </p:cNvPr>
          <p:cNvGraphicFramePr>
            <a:graphicFrameLocks noGrp="1"/>
          </p:cNvGraphicFramePr>
          <p:nvPr>
            <p:ph type="tbl" sz="quarter" idx="13"/>
            <p:extLst>
              <p:ext uri="{D42A27DB-BD31-4B8C-83A1-F6EECF244321}">
                <p14:modId xmlns:p14="http://schemas.microsoft.com/office/powerpoint/2010/main" val="422686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0395147"/>
                    </a:ext>
                  </a:extLst>
                </a:gridCol>
                <a:gridCol w="1234440">
                  <a:extLst>
                    <a:ext uri="{9D8B030D-6E8A-4147-A177-3AD203B41FA5}">
                      <a16:colId xmlns:a16="http://schemas.microsoft.com/office/drawing/2014/main" val="3245704580"/>
                    </a:ext>
                  </a:extLst>
                </a:gridCol>
                <a:gridCol w="822960">
                  <a:extLst>
                    <a:ext uri="{9D8B030D-6E8A-4147-A177-3AD203B41FA5}">
                      <a16:colId xmlns:a16="http://schemas.microsoft.com/office/drawing/2014/main" val="784419231"/>
                    </a:ext>
                  </a:extLst>
                </a:gridCol>
                <a:gridCol w="822960">
                  <a:extLst>
                    <a:ext uri="{9D8B030D-6E8A-4147-A177-3AD203B41FA5}">
                      <a16:colId xmlns:a16="http://schemas.microsoft.com/office/drawing/2014/main" val="1375380511"/>
                    </a:ext>
                  </a:extLst>
                </a:gridCol>
                <a:gridCol w="822960">
                  <a:extLst>
                    <a:ext uri="{9D8B030D-6E8A-4147-A177-3AD203B41FA5}">
                      <a16:colId xmlns:a16="http://schemas.microsoft.com/office/drawing/2014/main" val="1947830216"/>
                    </a:ext>
                  </a:extLst>
                </a:gridCol>
                <a:gridCol w="822960">
                  <a:extLst>
                    <a:ext uri="{9D8B030D-6E8A-4147-A177-3AD203B41FA5}">
                      <a16:colId xmlns:a16="http://schemas.microsoft.com/office/drawing/2014/main" val="1420021223"/>
                    </a:ext>
                  </a:extLst>
                </a:gridCol>
                <a:gridCol w="822960">
                  <a:extLst>
                    <a:ext uri="{9D8B030D-6E8A-4147-A177-3AD203B41FA5}">
                      <a16:colId xmlns:a16="http://schemas.microsoft.com/office/drawing/2014/main" val="1903993467"/>
                    </a:ext>
                  </a:extLst>
                </a:gridCol>
                <a:gridCol w="822960">
                  <a:extLst>
                    <a:ext uri="{9D8B030D-6E8A-4147-A177-3AD203B41FA5}">
                      <a16:colId xmlns:a16="http://schemas.microsoft.com/office/drawing/2014/main" val="32685677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3830106"/>
                  </a:ext>
                </a:extLst>
              </a:tr>
              <a:tr h="370840">
                <a:tc>
                  <a:txBody>
                    <a:bodyPr/>
                    <a:lstStyle/>
                    <a:p>
                      <a:r>
                        <a:rPr lang="en-US" sz="1000"/>
                        <a:t>Auto Doczekal</a:t>
                      </a:r>
                    </a:p>
                  </a:txBody>
                  <a:tcPr/>
                </a:tc>
                <a:tc>
                  <a:txBody>
                    <a:bodyPr/>
                    <a:lstStyle/>
                    <a:p>
                      <a:r>
                        <a:rPr lang="en-US" sz="1000"/>
                        <a:t>1293</a:t>
                      </a:r>
                    </a:p>
                  </a:txBody>
                  <a:tcPr/>
                </a:tc>
                <a:tc>
                  <a:txBody>
                    <a:bodyPr/>
                    <a:lstStyle/>
                    <a:p>
                      <a:r>
                        <a:rPr lang="en-US" sz="1000"/>
                        <a:t>2</a:t>
                      </a:r>
                    </a:p>
                  </a:txBody>
                  <a:tcPr/>
                </a:tc>
                <a:tc>
                  <a:txBody>
                    <a:bodyPr/>
                    <a:lstStyle/>
                    <a:p>
                      <a:r>
                        <a:rPr lang="en-US" sz="1000"/>
                        <a:t>0.2%</a:t>
                      </a:r>
                    </a:p>
                  </a:txBody>
                  <a:tcPr/>
                </a:tc>
                <a:tc>
                  <a:txBody>
                    <a:bodyPr/>
                    <a:lstStyle/>
                    <a:p>
                      <a:r>
                        <a:rPr lang="en-US" sz="1000"/>
                        <a:t>8</a:t>
                      </a:r>
                    </a:p>
                  </a:txBody>
                  <a:tcPr/>
                </a:tc>
                <a:tc>
                  <a:txBody>
                    <a:bodyPr/>
                    <a:lstStyle/>
                    <a:p>
                      <a:r>
                        <a:rPr lang="en-US" sz="1000"/>
                        <a:t>0.6%</a:t>
                      </a:r>
                    </a:p>
                  </a:txBody>
                  <a:tcPr/>
                </a:tc>
                <a:tc>
                  <a:txBody>
                    <a:bodyPr/>
                    <a:lstStyle/>
                    <a:p>
                      <a:r>
                        <a:rPr lang="en-US" sz="1000"/>
                        <a:t>31</a:t>
                      </a:r>
                    </a:p>
                  </a:txBody>
                  <a:tcPr/>
                </a:tc>
                <a:tc>
                  <a:txBody>
                    <a:bodyPr/>
                    <a:lstStyle/>
                    <a:p>
                      <a:r>
                        <a:rPr lang="en-US" sz="1000"/>
                        <a:t>2.5%</a:t>
                      </a:r>
                    </a:p>
                  </a:txBody>
                  <a:tcPr/>
                </a:tc>
                <a:extLst>
                  <a:ext uri="{0D108BD9-81ED-4DB2-BD59-A6C34878D82A}">
                    <a16:rowId xmlns:a16="http://schemas.microsoft.com/office/drawing/2014/main" val="1327632219"/>
                  </a:ext>
                </a:extLst>
              </a:tr>
            </a:tbl>
          </a:graphicData>
        </a:graphic>
      </p:graphicFrame>
      <p:sp>
        <p:nvSpPr>
          <p:cNvPr id="4" name="Text Placeholder 3">
            <a:extLst>
              <a:ext uri="{FF2B5EF4-FFF2-40B4-BE49-F238E27FC236}">
                <a16:creationId xmlns:a16="http://schemas.microsoft.com/office/drawing/2014/main" id="{22C10B19-67BC-4BDA-8206-54A78249948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2286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7B6D-7775-4C8F-B50C-104E36F98B17}"/>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6D345A9F-687A-4583-A118-FF2ECB90EE9F}"/>
              </a:ext>
            </a:extLst>
          </p:cNvPr>
          <p:cNvGraphicFramePr>
            <a:graphicFrameLocks noGrp="1"/>
          </p:cNvGraphicFramePr>
          <p:nvPr>
            <p:ph type="tbl" sz="quarter" idx="13"/>
            <p:extLst>
              <p:ext uri="{D42A27DB-BD31-4B8C-83A1-F6EECF244321}">
                <p14:modId xmlns:p14="http://schemas.microsoft.com/office/powerpoint/2010/main" val="2631478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6940105"/>
                    </a:ext>
                  </a:extLst>
                </a:gridCol>
                <a:gridCol w="740664">
                  <a:extLst>
                    <a:ext uri="{9D8B030D-6E8A-4147-A177-3AD203B41FA5}">
                      <a16:colId xmlns:a16="http://schemas.microsoft.com/office/drawing/2014/main" val="3813200834"/>
                    </a:ext>
                  </a:extLst>
                </a:gridCol>
                <a:gridCol w="740664">
                  <a:extLst>
                    <a:ext uri="{9D8B030D-6E8A-4147-A177-3AD203B41FA5}">
                      <a16:colId xmlns:a16="http://schemas.microsoft.com/office/drawing/2014/main" val="3727825531"/>
                    </a:ext>
                  </a:extLst>
                </a:gridCol>
                <a:gridCol w="740664">
                  <a:extLst>
                    <a:ext uri="{9D8B030D-6E8A-4147-A177-3AD203B41FA5}">
                      <a16:colId xmlns:a16="http://schemas.microsoft.com/office/drawing/2014/main" val="3184197372"/>
                    </a:ext>
                  </a:extLst>
                </a:gridCol>
                <a:gridCol w="740664">
                  <a:extLst>
                    <a:ext uri="{9D8B030D-6E8A-4147-A177-3AD203B41FA5}">
                      <a16:colId xmlns:a16="http://schemas.microsoft.com/office/drawing/2014/main" val="1000232312"/>
                    </a:ext>
                  </a:extLst>
                </a:gridCol>
                <a:gridCol w="740664">
                  <a:extLst>
                    <a:ext uri="{9D8B030D-6E8A-4147-A177-3AD203B41FA5}">
                      <a16:colId xmlns:a16="http://schemas.microsoft.com/office/drawing/2014/main" val="3742314279"/>
                    </a:ext>
                  </a:extLst>
                </a:gridCol>
                <a:gridCol w="740664">
                  <a:extLst>
                    <a:ext uri="{9D8B030D-6E8A-4147-A177-3AD203B41FA5}">
                      <a16:colId xmlns:a16="http://schemas.microsoft.com/office/drawing/2014/main" val="3287039406"/>
                    </a:ext>
                  </a:extLst>
                </a:gridCol>
                <a:gridCol w="740664">
                  <a:extLst>
                    <a:ext uri="{9D8B030D-6E8A-4147-A177-3AD203B41FA5}">
                      <a16:colId xmlns:a16="http://schemas.microsoft.com/office/drawing/2014/main" val="550547959"/>
                    </a:ext>
                  </a:extLst>
                </a:gridCol>
                <a:gridCol w="740664">
                  <a:extLst>
                    <a:ext uri="{9D8B030D-6E8A-4147-A177-3AD203B41FA5}">
                      <a16:colId xmlns:a16="http://schemas.microsoft.com/office/drawing/2014/main" val="1219174368"/>
                    </a:ext>
                  </a:extLst>
                </a:gridCol>
                <a:gridCol w="740664">
                  <a:extLst>
                    <a:ext uri="{9D8B030D-6E8A-4147-A177-3AD203B41FA5}">
                      <a16:colId xmlns:a16="http://schemas.microsoft.com/office/drawing/2014/main" val="30480515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80604655"/>
                  </a:ext>
                </a:extLst>
              </a:tr>
              <a:tr h="370840">
                <a:tc>
                  <a:txBody>
                    <a:bodyPr/>
                    <a:lstStyle/>
                    <a:p>
                      <a:r>
                        <a:rPr lang="en-US" sz="1000"/>
                        <a:t>Auto Doczekal</a:t>
                      </a:r>
                    </a:p>
                  </a:txBody>
                  <a:tcPr/>
                </a:tc>
                <a:tc>
                  <a:txBody>
                    <a:bodyPr/>
                    <a:lstStyle/>
                    <a:p>
                      <a:r>
                        <a:rPr lang="en-US" sz="1000"/>
                        <a:t>1293</a:t>
                      </a:r>
                    </a:p>
                  </a:txBody>
                  <a:tcPr/>
                </a:tc>
                <a:tc>
                  <a:txBody>
                    <a:bodyPr/>
                    <a:lstStyle/>
                    <a:p>
                      <a:r>
                        <a:rPr lang="en-US" sz="1000"/>
                        <a:t>29</a:t>
                      </a:r>
                    </a:p>
                  </a:txBody>
                  <a:tcPr/>
                </a:tc>
                <a:tc>
                  <a:txBody>
                    <a:bodyPr/>
                    <a:lstStyle/>
                    <a:p>
                      <a:r>
                        <a:rPr lang="en-US" sz="1000"/>
                        <a:t>17</a:t>
                      </a:r>
                    </a:p>
                  </a:txBody>
                  <a:tcPr/>
                </a:tc>
                <a:tc>
                  <a:txBody>
                    <a:bodyPr/>
                    <a:lstStyle/>
                    <a:p>
                      <a:r>
                        <a:rPr lang="en-US" sz="1000"/>
                        <a:t>243</a:t>
                      </a:r>
                    </a:p>
                  </a:txBody>
                  <a:tcPr/>
                </a:tc>
                <a:tc>
                  <a:txBody>
                    <a:bodyPr/>
                    <a:lstStyle/>
                    <a:p>
                      <a:r>
                        <a:rPr lang="en-US" sz="1000"/>
                        <a:t>44</a:t>
                      </a:r>
                    </a:p>
                  </a:txBody>
                  <a:tcPr/>
                </a:tc>
                <a:tc>
                  <a:txBody>
                    <a:bodyPr/>
                    <a:lstStyle/>
                    <a:p>
                      <a:r>
                        <a:rPr lang="en-US" sz="1000"/>
                        <a:t>39</a:t>
                      </a:r>
                    </a:p>
                  </a:txBody>
                  <a:tcPr/>
                </a:tc>
                <a:tc>
                  <a:txBody>
                    <a:bodyPr/>
                    <a:lstStyle/>
                    <a:p>
                      <a:r>
                        <a:rPr lang="en-US" sz="1000"/>
                        <a:t>0</a:t>
                      </a:r>
                    </a:p>
                  </a:txBody>
                  <a:tcPr/>
                </a:tc>
                <a:tc>
                  <a:txBody>
                    <a:bodyPr/>
                    <a:lstStyle/>
                    <a:p>
                      <a:r>
                        <a:rPr lang="en-US" sz="1000"/>
                        <a:t>1.5005%</a:t>
                      </a:r>
                    </a:p>
                  </a:txBody>
                  <a:tcPr/>
                </a:tc>
                <a:tc>
                  <a:txBody>
                    <a:bodyPr/>
                    <a:lstStyle/>
                    <a:p>
                      <a:r>
                        <a:rPr lang="en-US" sz="1000"/>
                        <a:t>0.0%</a:t>
                      </a:r>
                    </a:p>
                  </a:txBody>
                  <a:tcPr/>
                </a:tc>
                <a:extLst>
                  <a:ext uri="{0D108BD9-81ED-4DB2-BD59-A6C34878D82A}">
                    <a16:rowId xmlns:a16="http://schemas.microsoft.com/office/drawing/2014/main" val="25976721"/>
                  </a:ext>
                </a:extLst>
              </a:tr>
            </a:tbl>
          </a:graphicData>
        </a:graphic>
      </p:graphicFrame>
      <p:sp>
        <p:nvSpPr>
          <p:cNvPr id="4" name="Text Placeholder 3">
            <a:extLst>
              <a:ext uri="{FF2B5EF4-FFF2-40B4-BE49-F238E27FC236}">
                <a16:creationId xmlns:a16="http://schemas.microsoft.com/office/drawing/2014/main" id="{3C66C00D-C8DC-4C0E-9E20-AF99A74A073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183558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A0E6-7883-49C5-9805-1FAB47FB3A4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1B47D16-8765-4EA2-A566-806A7657FB2E}"/>
              </a:ext>
            </a:extLst>
          </p:cNvPr>
          <p:cNvGraphicFramePr>
            <a:graphicFrameLocks noGrp="1"/>
          </p:cNvGraphicFramePr>
          <p:nvPr>
            <p:ph type="chart" sz="quarter" idx="13"/>
            <p:extLst>
              <p:ext uri="{D42A27DB-BD31-4B8C-83A1-F6EECF244321}">
                <p14:modId xmlns:p14="http://schemas.microsoft.com/office/powerpoint/2010/main" val="202443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E335A6-6737-4BB8-A3DE-DF67707E514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3DFC979-9ADD-4167-972D-1958A7B06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674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FE3-691D-40D3-8649-70B7A1D8744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4EA64E9-9E03-4FE7-82E8-12D5353753AD}"/>
              </a:ext>
            </a:extLst>
          </p:cNvPr>
          <p:cNvGraphicFramePr>
            <a:graphicFrameLocks noGrp="1"/>
          </p:cNvGraphicFramePr>
          <p:nvPr>
            <p:ph type="chart" sz="quarter" idx="13"/>
            <p:extLst>
              <p:ext uri="{D42A27DB-BD31-4B8C-83A1-F6EECF244321}">
                <p14:modId xmlns:p14="http://schemas.microsoft.com/office/powerpoint/2010/main" val="399841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EFFE8-16A4-4DEE-A628-84D5570EB11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5912F24-96B6-4AC0-8795-399B8E5EA2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037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27AC-F082-4839-9E3E-FAE969786E30}"/>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B6579C64-348C-4F3C-AE25-9834156663DA}"/>
              </a:ext>
            </a:extLst>
          </p:cNvPr>
          <p:cNvGraphicFramePr>
            <a:graphicFrameLocks noGrp="1"/>
          </p:cNvGraphicFramePr>
          <p:nvPr>
            <p:ph type="chart" sz="quarter" idx="13"/>
            <p:extLst>
              <p:ext uri="{D42A27DB-BD31-4B8C-83A1-F6EECF244321}">
                <p14:modId xmlns:p14="http://schemas.microsoft.com/office/powerpoint/2010/main" val="1918411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52669-CD0A-43FF-A195-32AD97C9D06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395CD68-E5DF-4A73-AB86-923CFE50B9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45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D4013-8C9C-4259-B606-3209C5528E1D}"/>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CA4B415B-CAA0-42AF-822B-31E0F2B0BDDB}"/>
              </a:ext>
            </a:extLst>
          </p:cNvPr>
          <p:cNvGraphicFramePr>
            <a:graphicFrameLocks noGrp="1"/>
          </p:cNvGraphicFramePr>
          <p:nvPr>
            <p:ph type="tbl" sz="quarter" idx="13"/>
            <p:extLst>
              <p:ext uri="{D42A27DB-BD31-4B8C-83A1-F6EECF244321}">
                <p14:modId xmlns:p14="http://schemas.microsoft.com/office/powerpoint/2010/main" val="3528996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119908"/>
                    </a:ext>
                  </a:extLst>
                </a:gridCol>
                <a:gridCol w="658368">
                  <a:extLst>
                    <a:ext uri="{9D8B030D-6E8A-4147-A177-3AD203B41FA5}">
                      <a16:colId xmlns:a16="http://schemas.microsoft.com/office/drawing/2014/main" val="1043490843"/>
                    </a:ext>
                  </a:extLst>
                </a:gridCol>
                <a:gridCol w="658368">
                  <a:extLst>
                    <a:ext uri="{9D8B030D-6E8A-4147-A177-3AD203B41FA5}">
                      <a16:colId xmlns:a16="http://schemas.microsoft.com/office/drawing/2014/main" val="3782674152"/>
                    </a:ext>
                  </a:extLst>
                </a:gridCol>
                <a:gridCol w="658368">
                  <a:extLst>
                    <a:ext uri="{9D8B030D-6E8A-4147-A177-3AD203B41FA5}">
                      <a16:colId xmlns:a16="http://schemas.microsoft.com/office/drawing/2014/main" val="1020808269"/>
                    </a:ext>
                  </a:extLst>
                </a:gridCol>
                <a:gridCol w="658368">
                  <a:extLst>
                    <a:ext uri="{9D8B030D-6E8A-4147-A177-3AD203B41FA5}">
                      <a16:colId xmlns:a16="http://schemas.microsoft.com/office/drawing/2014/main" val="3668772272"/>
                    </a:ext>
                  </a:extLst>
                </a:gridCol>
                <a:gridCol w="658368">
                  <a:extLst>
                    <a:ext uri="{9D8B030D-6E8A-4147-A177-3AD203B41FA5}">
                      <a16:colId xmlns:a16="http://schemas.microsoft.com/office/drawing/2014/main" val="2926854137"/>
                    </a:ext>
                  </a:extLst>
                </a:gridCol>
                <a:gridCol w="658368">
                  <a:extLst>
                    <a:ext uri="{9D8B030D-6E8A-4147-A177-3AD203B41FA5}">
                      <a16:colId xmlns:a16="http://schemas.microsoft.com/office/drawing/2014/main" val="3214946467"/>
                    </a:ext>
                  </a:extLst>
                </a:gridCol>
                <a:gridCol w="658368">
                  <a:extLst>
                    <a:ext uri="{9D8B030D-6E8A-4147-A177-3AD203B41FA5}">
                      <a16:colId xmlns:a16="http://schemas.microsoft.com/office/drawing/2014/main" val="2178062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699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- 2018-02-23 13:07:37</a:t>
                      </a:r>
                      <a:r>
                        <a:rPr kumimoji="0" lang="de-DE" sz="1000" b="0" i="0" u="none" strike="noStrike" kern="1200" cap="none" spc="0" normalizeH="0" baseline="0" noProof="0">
                          <a:ln>
                            <a:noFill/>
                          </a:ln>
                          <a:solidFill>
                            <a:prstClr val="black"/>
                          </a:solidFill>
                          <a:effectLst/>
                          <a:uLnTx/>
                          <a:uFillTx/>
                          <a:latin typeface="+mn-lt"/>
                          <a:ea typeface="+mn-ea"/>
                          <a:cs typeface="+mn-cs"/>
                        </a:rPr>
                        <a:t>
Michael Kulovits hat sich heute das richtige Wetter ausgesucht, um seinen neuen Suzuki Jimny Deluxe zu übernehmen und gleich den Allradler im ❄️❄️ zu testen!!
Verkaufsberater Robert Weinhofer und das Team aus Oberwart wünscht viel Freude und Spaß mit dem neuen Fahrzeug sowie viele unfallfreie Ausfahrten‼️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55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- 2018-02-16 18:30:00</a:t>
                      </a:r>
                      <a:r>
                        <a:rPr kumimoji="0" lang="en-US" sz="1000" b="0" i="0" u="none" strike="noStrike" kern="1200" cap="none" spc="0" normalizeH="0" baseline="0" noProof="0">
                          <a:ln>
                            <a:noFill/>
                          </a:ln>
                          <a:solidFill>
                            <a:prstClr val="black"/>
                          </a:solidFill>
                          <a:effectLst/>
                          <a:uLnTx/>
                          <a:uFillTx/>
                          <a:latin typeface="+mn-lt"/>
                          <a:ea typeface="+mn-ea"/>
                          <a:cs typeface="+mn-cs"/>
                        </a:rPr>
                        <a:t>
Crossland X oder Grandland X? 
Das ist hier die Frage 🤷‍♀️
❌ Crossland X ab € 16.930,-
⬆️ Grandland X ab € 22.200,-
Zur Probefahrt-Anmeldung bitte hier entlang ⚡️ https://goo.gl/uGZG4C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1154489"/>
                  </a:ext>
                </a:extLst>
              </a:tr>
            </a:tbl>
          </a:graphicData>
        </a:graphic>
      </p:graphicFrame>
      <p:sp>
        <p:nvSpPr>
          <p:cNvPr id="4" name="Text Placeholder 3">
            <a:extLst>
              <a:ext uri="{FF2B5EF4-FFF2-40B4-BE49-F238E27FC236}">
                <a16:creationId xmlns:a16="http://schemas.microsoft.com/office/drawing/2014/main" id="{34C7AC72-F033-4157-9C16-302D435F00B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0520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F2921-F8A8-4F86-892D-3CB8BADE0B07}"/>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BBB1A9C9-7995-4C2D-87E9-616AF7D4CA3A}"/>
              </a:ext>
            </a:extLst>
          </p:cNvPr>
          <p:cNvGraphicFramePr>
            <a:graphicFrameLocks noGrp="1"/>
          </p:cNvGraphicFramePr>
          <p:nvPr>
            <p:ph type="tbl" sz="quarter" idx="13"/>
            <p:extLst>
              <p:ext uri="{D42A27DB-BD31-4B8C-83A1-F6EECF244321}">
                <p14:modId xmlns:p14="http://schemas.microsoft.com/office/powerpoint/2010/main" val="328463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7597552"/>
                    </a:ext>
                  </a:extLst>
                </a:gridCol>
                <a:gridCol w="658368">
                  <a:extLst>
                    <a:ext uri="{9D8B030D-6E8A-4147-A177-3AD203B41FA5}">
                      <a16:colId xmlns:a16="http://schemas.microsoft.com/office/drawing/2014/main" val="836304928"/>
                    </a:ext>
                  </a:extLst>
                </a:gridCol>
                <a:gridCol w="658368">
                  <a:extLst>
                    <a:ext uri="{9D8B030D-6E8A-4147-A177-3AD203B41FA5}">
                      <a16:colId xmlns:a16="http://schemas.microsoft.com/office/drawing/2014/main" val="4168625923"/>
                    </a:ext>
                  </a:extLst>
                </a:gridCol>
                <a:gridCol w="658368">
                  <a:extLst>
                    <a:ext uri="{9D8B030D-6E8A-4147-A177-3AD203B41FA5}">
                      <a16:colId xmlns:a16="http://schemas.microsoft.com/office/drawing/2014/main" val="211940086"/>
                    </a:ext>
                  </a:extLst>
                </a:gridCol>
                <a:gridCol w="658368">
                  <a:extLst>
                    <a:ext uri="{9D8B030D-6E8A-4147-A177-3AD203B41FA5}">
                      <a16:colId xmlns:a16="http://schemas.microsoft.com/office/drawing/2014/main" val="3900595093"/>
                    </a:ext>
                  </a:extLst>
                </a:gridCol>
                <a:gridCol w="658368">
                  <a:extLst>
                    <a:ext uri="{9D8B030D-6E8A-4147-A177-3AD203B41FA5}">
                      <a16:colId xmlns:a16="http://schemas.microsoft.com/office/drawing/2014/main" val="4062439222"/>
                    </a:ext>
                  </a:extLst>
                </a:gridCol>
                <a:gridCol w="658368">
                  <a:extLst>
                    <a:ext uri="{9D8B030D-6E8A-4147-A177-3AD203B41FA5}">
                      <a16:colId xmlns:a16="http://schemas.microsoft.com/office/drawing/2014/main" val="1002200450"/>
                    </a:ext>
                  </a:extLst>
                </a:gridCol>
                <a:gridCol w="658368">
                  <a:extLst>
                    <a:ext uri="{9D8B030D-6E8A-4147-A177-3AD203B41FA5}">
                      <a16:colId xmlns:a16="http://schemas.microsoft.com/office/drawing/2014/main" val="298621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977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- 2018-02-14 20:05:00</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Suzuki Ignis Clear, 90PS Benzin
Erstzulassung: 4/2017
Kilometer: 5.000
🔝-Aktionspreis: € 12.690,-- 💪
Der Jungwagen kann am Standort Oberwart jederzeit probegefahren werden! Unsere Verkaufsberater Alfred Szabo und Robert Weinhofer informieren Sie gerne! Weitere Fahrzeugdetails hier ▶️ https://goo.gl/njfCUH
#AutoDoczekal #MeinHändlerMeineWerkstatt #Suzuki #Ignis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75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- 2018-02-14 19:30:00</a:t>
                      </a:r>
                      <a:r>
                        <a:rPr kumimoji="0" lang="de-DE" sz="1000" b="0" i="0" u="none" strike="noStrike" kern="1200" cap="none" spc="0" normalizeH="0" baseline="0" noProof="0">
                          <a:ln>
                            <a:noFill/>
                          </a:ln>
                          <a:solidFill>
                            <a:prstClr val="black"/>
                          </a:solidFill>
                          <a:effectLst/>
                          <a:uLnTx/>
                          <a:uFillTx/>
                          <a:latin typeface="+mn-lt"/>
                          <a:ea typeface="+mn-ea"/>
                          <a:cs typeface="+mn-cs"/>
                        </a:rPr>
                        <a:t>
Suzuki Jimny 4x4 in AKTION!
Wir haben noch wenige Stück für nur € 16.890,- (statt € 18.990,-) auf Lager! Solange der Vorrat reicht... ;-)
Für eine Probefahrt meldet euch bitte über unsere Webseite an:  https://goo.gl/TfL5sz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2917516"/>
                  </a:ext>
                </a:extLst>
              </a:tr>
            </a:tbl>
          </a:graphicData>
        </a:graphic>
      </p:graphicFrame>
      <p:sp>
        <p:nvSpPr>
          <p:cNvPr id="4" name="Text Placeholder 3">
            <a:extLst>
              <a:ext uri="{FF2B5EF4-FFF2-40B4-BE49-F238E27FC236}">
                <a16:creationId xmlns:a16="http://schemas.microsoft.com/office/drawing/2014/main" id="{CB1B2398-37C8-4DFF-BE46-E9105B58281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20867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2607E-946B-4C94-996F-8B338A4EC0A6}"/>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8FF536F1-C15E-4C71-88AC-4CD8022CBED9}"/>
              </a:ext>
            </a:extLst>
          </p:cNvPr>
          <p:cNvGraphicFramePr>
            <a:graphicFrameLocks noGrp="1"/>
          </p:cNvGraphicFramePr>
          <p:nvPr>
            <p:ph type="tbl" sz="quarter" idx="13"/>
            <p:extLst>
              <p:ext uri="{D42A27DB-BD31-4B8C-83A1-F6EECF244321}">
                <p14:modId xmlns:p14="http://schemas.microsoft.com/office/powerpoint/2010/main" val="443913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907979"/>
                    </a:ext>
                  </a:extLst>
                </a:gridCol>
                <a:gridCol w="658368">
                  <a:extLst>
                    <a:ext uri="{9D8B030D-6E8A-4147-A177-3AD203B41FA5}">
                      <a16:colId xmlns:a16="http://schemas.microsoft.com/office/drawing/2014/main" val="4208891273"/>
                    </a:ext>
                  </a:extLst>
                </a:gridCol>
                <a:gridCol w="658368">
                  <a:extLst>
                    <a:ext uri="{9D8B030D-6E8A-4147-A177-3AD203B41FA5}">
                      <a16:colId xmlns:a16="http://schemas.microsoft.com/office/drawing/2014/main" val="2214922643"/>
                    </a:ext>
                  </a:extLst>
                </a:gridCol>
                <a:gridCol w="658368">
                  <a:extLst>
                    <a:ext uri="{9D8B030D-6E8A-4147-A177-3AD203B41FA5}">
                      <a16:colId xmlns:a16="http://schemas.microsoft.com/office/drawing/2014/main" val="434028037"/>
                    </a:ext>
                  </a:extLst>
                </a:gridCol>
                <a:gridCol w="658368">
                  <a:extLst>
                    <a:ext uri="{9D8B030D-6E8A-4147-A177-3AD203B41FA5}">
                      <a16:colId xmlns:a16="http://schemas.microsoft.com/office/drawing/2014/main" val="45506999"/>
                    </a:ext>
                  </a:extLst>
                </a:gridCol>
                <a:gridCol w="658368">
                  <a:extLst>
                    <a:ext uri="{9D8B030D-6E8A-4147-A177-3AD203B41FA5}">
                      <a16:colId xmlns:a16="http://schemas.microsoft.com/office/drawing/2014/main" val="2400582856"/>
                    </a:ext>
                  </a:extLst>
                </a:gridCol>
                <a:gridCol w="658368">
                  <a:extLst>
                    <a:ext uri="{9D8B030D-6E8A-4147-A177-3AD203B41FA5}">
                      <a16:colId xmlns:a16="http://schemas.microsoft.com/office/drawing/2014/main" val="1340368489"/>
                    </a:ext>
                  </a:extLst>
                </a:gridCol>
                <a:gridCol w="658368">
                  <a:extLst>
                    <a:ext uri="{9D8B030D-6E8A-4147-A177-3AD203B41FA5}">
                      <a16:colId xmlns:a16="http://schemas.microsoft.com/office/drawing/2014/main" val="148351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795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- 2018-02-14 06:37:43</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Mitsubishi Space Star mit 80PS Benzin inkl. Klimaautomatik
Erstzulassung: 6/2016
Kilometer: 26.553
🔝-Preis: € 8.490,-- 💪
Der Jungwagen steht ab sofort in Güssing für Probefahrten bereit, unser Verkaufsberater Herr Unger informiert gerne! Weitere Fahrzeugdetails hier ▶️ https://goo.gl/tyAd7C
#AutoDoczekal #MeinHändlerMeineWerkstatt #Mitsubishi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62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10:32:58</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Matoga aus Wien einen Jungwagen Opel Mokka Cosmo.
Wir bedanken uns bei Frau Matoga für die jahrelange Treue und wünschen ihr viel Freude mit dem neuen "Schlitten"‼️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3266333"/>
                  </a:ext>
                </a:extLst>
              </a:tr>
            </a:tbl>
          </a:graphicData>
        </a:graphic>
      </p:graphicFrame>
      <p:sp>
        <p:nvSpPr>
          <p:cNvPr id="4" name="Text Placeholder 3">
            <a:extLst>
              <a:ext uri="{FF2B5EF4-FFF2-40B4-BE49-F238E27FC236}">
                <a16:creationId xmlns:a16="http://schemas.microsoft.com/office/drawing/2014/main" id="{68C16F70-A54A-40FB-B9D2-A39EC993063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57349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DCAC5-6BBE-4DBA-8EE4-57BE209FC369}"/>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7E1136CB-9109-4C3E-B563-FFD2F2E4EEBE}"/>
              </a:ext>
            </a:extLst>
          </p:cNvPr>
          <p:cNvGraphicFramePr>
            <a:graphicFrameLocks noGrp="1"/>
          </p:cNvGraphicFramePr>
          <p:nvPr>
            <p:ph type="tbl" sz="quarter" idx="13"/>
            <p:extLst>
              <p:ext uri="{D42A27DB-BD31-4B8C-83A1-F6EECF244321}">
                <p14:modId xmlns:p14="http://schemas.microsoft.com/office/powerpoint/2010/main" val="240534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0041564"/>
                    </a:ext>
                  </a:extLst>
                </a:gridCol>
                <a:gridCol w="658368">
                  <a:extLst>
                    <a:ext uri="{9D8B030D-6E8A-4147-A177-3AD203B41FA5}">
                      <a16:colId xmlns:a16="http://schemas.microsoft.com/office/drawing/2014/main" val="295195119"/>
                    </a:ext>
                  </a:extLst>
                </a:gridCol>
                <a:gridCol w="658368">
                  <a:extLst>
                    <a:ext uri="{9D8B030D-6E8A-4147-A177-3AD203B41FA5}">
                      <a16:colId xmlns:a16="http://schemas.microsoft.com/office/drawing/2014/main" val="255167880"/>
                    </a:ext>
                  </a:extLst>
                </a:gridCol>
                <a:gridCol w="658368">
                  <a:extLst>
                    <a:ext uri="{9D8B030D-6E8A-4147-A177-3AD203B41FA5}">
                      <a16:colId xmlns:a16="http://schemas.microsoft.com/office/drawing/2014/main" val="1492231589"/>
                    </a:ext>
                  </a:extLst>
                </a:gridCol>
                <a:gridCol w="658368">
                  <a:extLst>
                    <a:ext uri="{9D8B030D-6E8A-4147-A177-3AD203B41FA5}">
                      <a16:colId xmlns:a16="http://schemas.microsoft.com/office/drawing/2014/main" val="807145287"/>
                    </a:ext>
                  </a:extLst>
                </a:gridCol>
                <a:gridCol w="658368">
                  <a:extLst>
                    <a:ext uri="{9D8B030D-6E8A-4147-A177-3AD203B41FA5}">
                      <a16:colId xmlns:a16="http://schemas.microsoft.com/office/drawing/2014/main" val="3377813021"/>
                    </a:ext>
                  </a:extLst>
                </a:gridCol>
                <a:gridCol w="658368">
                  <a:extLst>
                    <a:ext uri="{9D8B030D-6E8A-4147-A177-3AD203B41FA5}">
                      <a16:colId xmlns:a16="http://schemas.microsoft.com/office/drawing/2014/main" val="3842604261"/>
                    </a:ext>
                  </a:extLst>
                </a:gridCol>
                <a:gridCol w="658368">
                  <a:extLst>
                    <a:ext uri="{9D8B030D-6E8A-4147-A177-3AD203B41FA5}">
                      <a16:colId xmlns:a16="http://schemas.microsoft.com/office/drawing/2014/main" val="131263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320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08:30:00</a:t>
                      </a:r>
                      <a:r>
                        <a:rPr kumimoji="0" lang="en-US" sz="1000" b="0" i="0" u="none" strike="noStrike" kern="1200" cap="none" spc="0" normalizeH="0" baseline="0" noProof="0">
                          <a:ln>
                            <a:noFill/>
                          </a:ln>
                          <a:solidFill>
                            <a:prstClr val="black"/>
                          </a:solidFill>
                          <a:effectLst/>
                          <a:uLnTx/>
                          <a:uFillTx/>
                          <a:latin typeface="+mn-lt"/>
                          <a:ea typeface="+mn-ea"/>
                          <a:cs typeface="+mn-cs"/>
                        </a:rPr>
                        <a:t>
Peter Deutsch aus Strem übernimmt einen topausgestatteten Opel Mokka Cosmo inkl. Xenonscheinwerfer, Navi 950 Europa, Anhängevorrichtung uvm.
Wir gratulieren recht herzlich zu dieser tollen Wahl und wünschen eine gute und vor allem sichere Fahrt‼️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475067"/>
                  </a:ext>
                </a:extLst>
              </a:tr>
            </a:tbl>
          </a:graphicData>
        </a:graphic>
      </p:graphicFrame>
      <p:sp>
        <p:nvSpPr>
          <p:cNvPr id="4" name="Text Placeholder 3">
            <a:extLst>
              <a:ext uri="{FF2B5EF4-FFF2-40B4-BE49-F238E27FC236}">
                <a16:creationId xmlns:a16="http://schemas.microsoft.com/office/drawing/2014/main" id="{27127C5D-DFA8-44A7-AD81-5B56C0CDC11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1645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7668-2B3E-49F6-83B2-8D8AF7328E8D}"/>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140D90D6-6362-4435-8E68-C0EB281D36AE}"/>
              </a:ext>
            </a:extLst>
          </p:cNvPr>
          <p:cNvGraphicFramePr>
            <a:graphicFrameLocks noGrp="1"/>
          </p:cNvGraphicFramePr>
          <p:nvPr>
            <p:ph type="tbl" sz="quarter" idx="13"/>
            <p:extLst>
              <p:ext uri="{D42A27DB-BD31-4B8C-83A1-F6EECF244321}">
                <p14:modId xmlns:p14="http://schemas.microsoft.com/office/powerpoint/2010/main" val="106788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2702108"/>
                    </a:ext>
                  </a:extLst>
                </a:gridCol>
                <a:gridCol w="658368">
                  <a:extLst>
                    <a:ext uri="{9D8B030D-6E8A-4147-A177-3AD203B41FA5}">
                      <a16:colId xmlns:a16="http://schemas.microsoft.com/office/drawing/2014/main" val="2353783434"/>
                    </a:ext>
                  </a:extLst>
                </a:gridCol>
                <a:gridCol w="658368">
                  <a:extLst>
                    <a:ext uri="{9D8B030D-6E8A-4147-A177-3AD203B41FA5}">
                      <a16:colId xmlns:a16="http://schemas.microsoft.com/office/drawing/2014/main" val="3600111261"/>
                    </a:ext>
                  </a:extLst>
                </a:gridCol>
                <a:gridCol w="658368">
                  <a:extLst>
                    <a:ext uri="{9D8B030D-6E8A-4147-A177-3AD203B41FA5}">
                      <a16:colId xmlns:a16="http://schemas.microsoft.com/office/drawing/2014/main" val="2485487340"/>
                    </a:ext>
                  </a:extLst>
                </a:gridCol>
                <a:gridCol w="658368">
                  <a:extLst>
                    <a:ext uri="{9D8B030D-6E8A-4147-A177-3AD203B41FA5}">
                      <a16:colId xmlns:a16="http://schemas.microsoft.com/office/drawing/2014/main" val="3998800163"/>
                    </a:ext>
                  </a:extLst>
                </a:gridCol>
                <a:gridCol w="658368">
                  <a:extLst>
                    <a:ext uri="{9D8B030D-6E8A-4147-A177-3AD203B41FA5}">
                      <a16:colId xmlns:a16="http://schemas.microsoft.com/office/drawing/2014/main" val="2391176966"/>
                    </a:ext>
                  </a:extLst>
                </a:gridCol>
                <a:gridCol w="658368">
                  <a:extLst>
                    <a:ext uri="{9D8B030D-6E8A-4147-A177-3AD203B41FA5}">
                      <a16:colId xmlns:a16="http://schemas.microsoft.com/office/drawing/2014/main" val="904267202"/>
                    </a:ext>
                  </a:extLst>
                </a:gridCol>
                <a:gridCol w="658368">
                  <a:extLst>
                    <a:ext uri="{9D8B030D-6E8A-4147-A177-3AD203B41FA5}">
                      <a16:colId xmlns:a16="http://schemas.microsoft.com/office/drawing/2014/main" val="360056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27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06:55:00</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Österreich Edition, 90PS Benzin
Erstzulassung: 6/2017
Kilometer: 14.920
Fahrzeughighlights:
❎ Radio 4.0 IntelliLink
❎ Winterkompletträder uvm.
🔝-Aktionspreis: € 12.990,-- 💪
Der sportliche Corsa steht ab sofort in Güssing zur Probefahrt bereit. Weitere Fahrzeugdetails hier ▶️ https://goo.gl/zwMgK6
#AutoDoczekal #MeinHändlerMeineWerkstatt #Güssing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853615"/>
                  </a:ext>
                </a:extLst>
              </a:tr>
            </a:tbl>
          </a:graphicData>
        </a:graphic>
      </p:graphicFrame>
      <p:sp>
        <p:nvSpPr>
          <p:cNvPr id="4" name="Text Placeholder 3">
            <a:extLst>
              <a:ext uri="{FF2B5EF4-FFF2-40B4-BE49-F238E27FC236}">
                <a16:creationId xmlns:a16="http://schemas.microsoft.com/office/drawing/2014/main" id="{9EF97C9B-9DCF-4D70-841F-F5C37862572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329878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E6E5-F5A9-4C13-B1E6-2FDD2CA6C180}"/>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E6B5EAE8-8588-4B48-9165-4CE3795EDB9E}"/>
              </a:ext>
            </a:extLst>
          </p:cNvPr>
          <p:cNvGraphicFramePr>
            <a:graphicFrameLocks noGrp="1"/>
          </p:cNvGraphicFramePr>
          <p:nvPr>
            <p:ph type="tbl" sz="quarter" idx="13"/>
            <p:extLst>
              <p:ext uri="{D42A27DB-BD31-4B8C-83A1-F6EECF244321}">
                <p14:modId xmlns:p14="http://schemas.microsoft.com/office/powerpoint/2010/main" val="308666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8806803"/>
                    </a:ext>
                  </a:extLst>
                </a:gridCol>
                <a:gridCol w="658368">
                  <a:extLst>
                    <a:ext uri="{9D8B030D-6E8A-4147-A177-3AD203B41FA5}">
                      <a16:colId xmlns:a16="http://schemas.microsoft.com/office/drawing/2014/main" val="3362155602"/>
                    </a:ext>
                  </a:extLst>
                </a:gridCol>
                <a:gridCol w="658368">
                  <a:extLst>
                    <a:ext uri="{9D8B030D-6E8A-4147-A177-3AD203B41FA5}">
                      <a16:colId xmlns:a16="http://schemas.microsoft.com/office/drawing/2014/main" val="4153018498"/>
                    </a:ext>
                  </a:extLst>
                </a:gridCol>
                <a:gridCol w="658368">
                  <a:extLst>
                    <a:ext uri="{9D8B030D-6E8A-4147-A177-3AD203B41FA5}">
                      <a16:colId xmlns:a16="http://schemas.microsoft.com/office/drawing/2014/main" val="2266652957"/>
                    </a:ext>
                  </a:extLst>
                </a:gridCol>
                <a:gridCol w="658368">
                  <a:extLst>
                    <a:ext uri="{9D8B030D-6E8A-4147-A177-3AD203B41FA5}">
                      <a16:colId xmlns:a16="http://schemas.microsoft.com/office/drawing/2014/main" val="2668716527"/>
                    </a:ext>
                  </a:extLst>
                </a:gridCol>
                <a:gridCol w="658368">
                  <a:extLst>
                    <a:ext uri="{9D8B030D-6E8A-4147-A177-3AD203B41FA5}">
                      <a16:colId xmlns:a16="http://schemas.microsoft.com/office/drawing/2014/main" val="3661002460"/>
                    </a:ext>
                  </a:extLst>
                </a:gridCol>
                <a:gridCol w="658368">
                  <a:extLst>
                    <a:ext uri="{9D8B030D-6E8A-4147-A177-3AD203B41FA5}">
                      <a16:colId xmlns:a16="http://schemas.microsoft.com/office/drawing/2014/main" val="743971562"/>
                    </a:ext>
                  </a:extLst>
                </a:gridCol>
                <a:gridCol w="658368">
                  <a:extLst>
                    <a:ext uri="{9D8B030D-6E8A-4147-A177-3AD203B41FA5}">
                      <a16:colId xmlns:a16="http://schemas.microsoft.com/office/drawing/2014/main" val="88344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029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20:05:00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Skoda Yeti Ambition, 110PS Diesel
inkl. Klimaautomatik, Parkpilot, getönte Scheiben, uvm.
Erstzulassung: 8/2010
Kilometer: 110.619
🔝-Preis: € 8.990,-- 😮
Der Skoda steht ab sofort in Güssing zur Probefahrt bereit. Weitere Fahrzeugdetails hier ▶️ https://goo.gl/NFje2B
#AutoDoczekal #MeinHändlerMeineWerkstatt #Gebrauchtwagen #Skoda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9623949"/>
                  </a:ext>
                </a:extLst>
              </a:tr>
            </a:tbl>
          </a:graphicData>
        </a:graphic>
      </p:graphicFrame>
      <p:sp>
        <p:nvSpPr>
          <p:cNvPr id="4" name="Text Placeholder 3">
            <a:extLst>
              <a:ext uri="{FF2B5EF4-FFF2-40B4-BE49-F238E27FC236}">
                <a16:creationId xmlns:a16="http://schemas.microsoft.com/office/drawing/2014/main" id="{F1F3BE51-8647-4C89-89DD-AA27794FEDC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17611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D7B45-1E86-40CE-BA42-F311CA912862}"/>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BCB551F0-C5D3-464E-B7B8-D0D4D90A96EB}"/>
              </a:ext>
            </a:extLst>
          </p:cNvPr>
          <p:cNvGraphicFramePr>
            <a:graphicFrameLocks noGrp="1"/>
          </p:cNvGraphicFramePr>
          <p:nvPr>
            <p:ph type="tbl" sz="quarter" idx="13"/>
            <p:extLst>
              <p:ext uri="{D42A27DB-BD31-4B8C-83A1-F6EECF244321}">
                <p14:modId xmlns:p14="http://schemas.microsoft.com/office/powerpoint/2010/main" val="384410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3322834"/>
                    </a:ext>
                  </a:extLst>
                </a:gridCol>
                <a:gridCol w="658368">
                  <a:extLst>
                    <a:ext uri="{9D8B030D-6E8A-4147-A177-3AD203B41FA5}">
                      <a16:colId xmlns:a16="http://schemas.microsoft.com/office/drawing/2014/main" val="4063560829"/>
                    </a:ext>
                  </a:extLst>
                </a:gridCol>
                <a:gridCol w="658368">
                  <a:extLst>
                    <a:ext uri="{9D8B030D-6E8A-4147-A177-3AD203B41FA5}">
                      <a16:colId xmlns:a16="http://schemas.microsoft.com/office/drawing/2014/main" val="2659351559"/>
                    </a:ext>
                  </a:extLst>
                </a:gridCol>
                <a:gridCol w="658368">
                  <a:extLst>
                    <a:ext uri="{9D8B030D-6E8A-4147-A177-3AD203B41FA5}">
                      <a16:colId xmlns:a16="http://schemas.microsoft.com/office/drawing/2014/main" val="2352055010"/>
                    </a:ext>
                  </a:extLst>
                </a:gridCol>
                <a:gridCol w="658368">
                  <a:extLst>
                    <a:ext uri="{9D8B030D-6E8A-4147-A177-3AD203B41FA5}">
                      <a16:colId xmlns:a16="http://schemas.microsoft.com/office/drawing/2014/main" val="254795125"/>
                    </a:ext>
                  </a:extLst>
                </a:gridCol>
                <a:gridCol w="658368">
                  <a:extLst>
                    <a:ext uri="{9D8B030D-6E8A-4147-A177-3AD203B41FA5}">
                      <a16:colId xmlns:a16="http://schemas.microsoft.com/office/drawing/2014/main" val="766469434"/>
                    </a:ext>
                  </a:extLst>
                </a:gridCol>
                <a:gridCol w="658368">
                  <a:extLst>
                    <a:ext uri="{9D8B030D-6E8A-4147-A177-3AD203B41FA5}">
                      <a16:colId xmlns:a16="http://schemas.microsoft.com/office/drawing/2014/main" val="3919043175"/>
                    </a:ext>
                  </a:extLst>
                </a:gridCol>
                <a:gridCol w="658368">
                  <a:extLst>
                    <a:ext uri="{9D8B030D-6E8A-4147-A177-3AD203B41FA5}">
                      <a16:colId xmlns:a16="http://schemas.microsoft.com/office/drawing/2014/main" val="250082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630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16:38:33</a:t>
                      </a:r>
                      <a:r>
                        <a:rPr kumimoji="0" lang="en-US" sz="1000" b="0" i="0" u="none" strike="noStrike" kern="1200" cap="none" spc="0" normalizeH="0" baseline="0" noProof="0">
                          <a:ln>
                            <a:noFill/>
                          </a:ln>
                          <a:solidFill>
                            <a:prstClr val="black"/>
                          </a:solidFill>
                          <a:effectLst/>
                          <a:uLnTx/>
                          <a:uFillTx/>
                          <a:latin typeface="+mn-lt"/>
                          <a:ea typeface="+mn-ea"/>
                          <a:cs typeface="+mn-cs"/>
                        </a:rPr>
                        <a:t>
Familie Novakovits aus Neuberg übernahm heute ihren neuen Opel Grandland X Innovation in der wunderschönen Farbe topas blau mit schwarzem Dach‼️
Das Team von #AutoDoczekal Güssing rund um Verkaufsberater Fritz Unger wünscht viel Spaß und Freude mit dem neuen SUV von Opel.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31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15:02:39</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Familie Birkner aus Wien einen Jungwagen Opel Corsa Österreich Edition übergeben!
Das Güssinger Auto Doczekal Team wünscht eine gute Fahrt und viele unfallfreie Kilometer‼️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800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- 2018-02-09 11:48:54</a:t>
                      </a:r>
                      <a:r>
                        <a:rPr kumimoji="0" lang="de-DE"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an Sonja Frey aus Rauchwart einen Hyundai i30 ausliefern.
Das gesamte Team von #AutoDoczekal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9318885"/>
                  </a:ext>
                </a:extLst>
              </a:tr>
            </a:tbl>
          </a:graphicData>
        </a:graphic>
      </p:graphicFrame>
      <p:sp>
        <p:nvSpPr>
          <p:cNvPr id="4" name="Text Placeholder 3">
            <a:extLst>
              <a:ext uri="{FF2B5EF4-FFF2-40B4-BE49-F238E27FC236}">
                <a16:creationId xmlns:a16="http://schemas.microsoft.com/office/drawing/2014/main" id="{3CAE027E-6588-4B9F-B324-B52912C29ED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50059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2E62-E9C4-44C0-8C49-D2E80F22C672}"/>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7A204226-C304-4C4A-BA4B-BC078CB65E66}"/>
              </a:ext>
            </a:extLst>
          </p:cNvPr>
          <p:cNvGraphicFramePr>
            <a:graphicFrameLocks noGrp="1"/>
          </p:cNvGraphicFramePr>
          <p:nvPr>
            <p:ph type="tbl" sz="quarter" idx="13"/>
            <p:extLst>
              <p:ext uri="{D42A27DB-BD31-4B8C-83A1-F6EECF244321}">
                <p14:modId xmlns:p14="http://schemas.microsoft.com/office/powerpoint/2010/main" val="357611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2455739"/>
                    </a:ext>
                  </a:extLst>
                </a:gridCol>
                <a:gridCol w="658368">
                  <a:extLst>
                    <a:ext uri="{9D8B030D-6E8A-4147-A177-3AD203B41FA5}">
                      <a16:colId xmlns:a16="http://schemas.microsoft.com/office/drawing/2014/main" val="2264392526"/>
                    </a:ext>
                  </a:extLst>
                </a:gridCol>
                <a:gridCol w="658368">
                  <a:extLst>
                    <a:ext uri="{9D8B030D-6E8A-4147-A177-3AD203B41FA5}">
                      <a16:colId xmlns:a16="http://schemas.microsoft.com/office/drawing/2014/main" val="2793205980"/>
                    </a:ext>
                  </a:extLst>
                </a:gridCol>
                <a:gridCol w="658368">
                  <a:extLst>
                    <a:ext uri="{9D8B030D-6E8A-4147-A177-3AD203B41FA5}">
                      <a16:colId xmlns:a16="http://schemas.microsoft.com/office/drawing/2014/main" val="1575047100"/>
                    </a:ext>
                  </a:extLst>
                </a:gridCol>
                <a:gridCol w="658368">
                  <a:extLst>
                    <a:ext uri="{9D8B030D-6E8A-4147-A177-3AD203B41FA5}">
                      <a16:colId xmlns:a16="http://schemas.microsoft.com/office/drawing/2014/main" val="2108987909"/>
                    </a:ext>
                  </a:extLst>
                </a:gridCol>
                <a:gridCol w="658368">
                  <a:extLst>
                    <a:ext uri="{9D8B030D-6E8A-4147-A177-3AD203B41FA5}">
                      <a16:colId xmlns:a16="http://schemas.microsoft.com/office/drawing/2014/main" val="3108927265"/>
                    </a:ext>
                  </a:extLst>
                </a:gridCol>
                <a:gridCol w="658368">
                  <a:extLst>
                    <a:ext uri="{9D8B030D-6E8A-4147-A177-3AD203B41FA5}">
                      <a16:colId xmlns:a16="http://schemas.microsoft.com/office/drawing/2014/main" val="417991636"/>
                    </a:ext>
                  </a:extLst>
                </a:gridCol>
                <a:gridCol w="658368">
                  <a:extLst>
                    <a:ext uri="{9D8B030D-6E8A-4147-A177-3AD203B41FA5}">
                      <a16:colId xmlns:a16="http://schemas.microsoft.com/office/drawing/2014/main" val="3927527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61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- 2018-02-09 08:51:30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977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07:00:36</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Nissan King Cab Navara ALLRAD, 174PS Diesel, inkl. Anhängevorrichtung und Komfortpaket
Erstzulassung: 12/2006
Kilometer: 134.180
🔝-Preis: € 11.640,-- (netto € 9.700,--) 💪
Der Nissan steht ab sofort in Güssing für Probefahrten bereit. Verkaufsberater Herr Unger freut sich auf Ihren Besuch.
Weitere Fahrzeugdetails hier ▶️ https://goo.gl/yaJp1c
#AutoDoczekal #MeinHändlerMeineWerkstatt #Gebrauchtwagen #Nissan #Navara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9602844"/>
                  </a:ext>
                </a:extLst>
              </a:tr>
            </a:tbl>
          </a:graphicData>
        </a:graphic>
      </p:graphicFrame>
      <p:sp>
        <p:nvSpPr>
          <p:cNvPr id="4" name="Text Placeholder 3">
            <a:extLst>
              <a:ext uri="{FF2B5EF4-FFF2-40B4-BE49-F238E27FC236}">
                <a16:creationId xmlns:a16="http://schemas.microsoft.com/office/drawing/2014/main" id="{C442524F-C966-4335-8724-07382A3A7DA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22871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F4B78-475A-43FB-8947-CEE0532CA754}"/>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51C239CD-AB7A-47EC-81E5-E1112F40FF42}"/>
              </a:ext>
            </a:extLst>
          </p:cNvPr>
          <p:cNvGraphicFramePr>
            <a:graphicFrameLocks noGrp="1"/>
          </p:cNvGraphicFramePr>
          <p:nvPr>
            <p:ph type="tbl" sz="quarter" idx="13"/>
            <p:extLst>
              <p:ext uri="{D42A27DB-BD31-4B8C-83A1-F6EECF244321}">
                <p14:modId xmlns:p14="http://schemas.microsoft.com/office/powerpoint/2010/main" val="2619739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7597430"/>
                    </a:ext>
                  </a:extLst>
                </a:gridCol>
                <a:gridCol w="658368">
                  <a:extLst>
                    <a:ext uri="{9D8B030D-6E8A-4147-A177-3AD203B41FA5}">
                      <a16:colId xmlns:a16="http://schemas.microsoft.com/office/drawing/2014/main" val="3634722663"/>
                    </a:ext>
                  </a:extLst>
                </a:gridCol>
                <a:gridCol w="658368">
                  <a:extLst>
                    <a:ext uri="{9D8B030D-6E8A-4147-A177-3AD203B41FA5}">
                      <a16:colId xmlns:a16="http://schemas.microsoft.com/office/drawing/2014/main" val="2672033424"/>
                    </a:ext>
                  </a:extLst>
                </a:gridCol>
                <a:gridCol w="658368">
                  <a:extLst>
                    <a:ext uri="{9D8B030D-6E8A-4147-A177-3AD203B41FA5}">
                      <a16:colId xmlns:a16="http://schemas.microsoft.com/office/drawing/2014/main" val="24008826"/>
                    </a:ext>
                  </a:extLst>
                </a:gridCol>
                <a:gridCol w="658368">
                  <a:extLst>
                    <a:ext uri="{9D8B030D-6E8A-4147-A177-3AD203B41FA5}">
                      <a16:colId xmlns:a16="http://schemas.microsoft.com/office/drawing/2014/main" val="2387049101"/>
                    </a:ext>
                  </a:extLst>
                </a:gridCol>
                <a:gridCol w="658368">
                  <a:extLst>
                    <a:ext uri="{9D8B030D-6E8A-4147-A177-3AD203B41FA5}">
                      <a16:colId xmlns:a16="http://schemas.microsoft.com/office/drawing/2014/main" val="2905190140"/>
                    </a:ext>
                  </a:extLst>
                </a:gridCol>
                <a:gridCol w="658368">
                  <a:extLst>
                    <a:ext uri="{9D8B030D-6E8A-4147-A177-3AD203B41FA5}">
                      <a16:colId xmlns:a16="http://schemas.microsoft.com/office/drawing/2014/main" val="2956624963"/>
                    </a:ext>
                  </a:extLst>
                </a:gridCol>
                <a:gridCol w="658368">
                  <a:extLst>
                    <a:ext uri="{9D8B030D-6E8A-4147-A177-3AD203B41FA5}">
                      <a16:colId xmlns:a16="http://schemas.microsoft.com/office/drawing/2014/main" val="126136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441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- 2018-02-07 06:45:00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Gebrauchtwagen-SCHNÄPPCHEN‼️
Opel Corsa Cosmo, 1.4 100PS Benzin
Farbe: starsilber
Erstzulassung: 5/2013
Kilometer: 83.920
Fahrzeughighlights:
❎ Klimaautomatik
❎ Ausstelldach
❎ Winterpaket uvm.
🔝-Aktionspreis: € 7.990,--
Der schnittige, topausgestattete Corsa steht ab sofort in Oberwart zur Probefahrt bereit. Weitere Auskünfte bei unserem Verkaufsteam Robert Weinhofer oder Alfred Szabo oder hier ▶️ https://goo.gl/AgBKUT
#AutoDoczekal #MeinHändlerMeineWerkstatt #Opel #Corsa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5933533"/>
                  </a:ext>
                </a:extLst>
              </a:tr>
            </a:tbl>
          </a:graphicData>
        </a:graphic>
      </p:graphicFrame>
      <p:sp>
        <p:nvSpPr>
          <p:cNvPr id="4" name="Text Placeholder 3">
            <a:extLst>
              <a:ext uri="{FF2B5EF4-FFF2-40B4-BE49-F238E27FC236}">
                <a16:creationId xmlns:a16="http://schemas.microsoft.com/office/drawing/2014/main" id="{1B70B0B1-0A02-4506-8624-4D8D2FC6754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189657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4597-CB48-44D5-A9AB-9032CFC9A442}"/>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A2E8F086-527A-4480-B00E-4AE883E153B7}"/>
              </a:ext>
            </a:extLst>
          </p:cNvPr>
          <p:cNvGraphicFramePr>
            <a:graphicFrameLocks noGrp="1"/>
          </p:cNvGraphicFramePr>
          <p:nvPr>
            <p:ph type="tbl" sz="quarter" idx="13"/>
            <p:extLst>
              <p:ext uri="{D42A27DB-BD31-4B8C-83A1-F6EECF244321}">
                <p14:modId xmlns:p14="http://schemas.microsoft.com/office/powerpoint/2010/main" val="396704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6099735"/>
                    </a:ext>
                  </a:extLst>
                </a:gridCol>
                <a:gridCol w="658368">
                  <a:extLst>
                    <a:ext uri="{9D8B030D-6E8A-4147-A177-3AD203B41FA5}">
                      <a16:colId xmlns:a16="http://schemas.microsoft.com/office/drawing/2014/main" val="1306538049"/>
                    </a:ext>
                  </a:extLst>
                </a:gridCol>
                <a:gridCol w="658368">
                  <a:extLst>
                    <a:ext uri="{9D8B030D-6E8A-4147-A177-3AD203B41FA5}">
                      <a16:colId xmlns:a16="http://schemas.microsoft.com/office/drawing/2014/main" val="519714656"/>
                    </a:ext>
                  </a:extLst>
                </a:gridCol>
                <a:gridCol w="658368">
                  <a:extLst>
                    <a:ext uri="{9D8B030D-6E8A-4147-A177-3AD203B41FA5}">
                      <a16:colId xmlns:a16="http://schemas.microsoft.com/office/drawing/2014/main" val="2802075494"/>
                    </a:ext>
                  </a:extLst>
                </a:gridCol>
                <a:gridCol w="658368">
                  <a:extLst>
                    <a:ext uri="{9D8B030D-6E8A-4147-A177-3AD203B41FA5}">
                      <a16:colId xmlns:a16="http://schemas.microsoft.com/office/drawing/2014/main" val="921087754"/>
                    </a:ext>
                  </a:extLst>
                </a:gridCol>
                <a:gridCol w="658368">
                  <a:extLst>
                    <a:ext uri="{9D8B030D-6E8A-4147-A177-3AD203B41FA5}">
                      <a16:colId xmlns:a16="http://schemas.microsoft.com/office/drawing/2014/main" val="3001316118"/>
                    </a:ext>
                  </a:extLst>
                </a:gridCol>
                <a:gridCol w="658368">
                  <a:extLst>
                    <a:ext uri="{9D8B030D-6E8A-4147-A177-3AD203B41FA5}">
                      <a16:colId xmlns:a16="http://schemas.microsoft.com/office/drawing/2014/main" val="1940517848"/>
                    </a:ext>
                  </a:extLst>
                </a:gridCol>
                <a:gridCol w="658368">
                  <a:extLst>
                    <a:ext uri="{9D8B030D-6E8A-4147-A177-3AD203B41FA5}">
                      <a16:colId xmlns:a16="http://schemas.microsoft.com/office/drawing/2014/main" val="140255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732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- 2018-02-06 20:05:00</a:t>
                      </a:r>
                      <a:r>
                        <a:rPr kumimoji="0" lang="en-US" sz="1000" b="0" i="0" u="none" strike="noStrike" kern="1200" cap="none" spc="0" normalizeH="0" baseline="0" noProof="0">
                          <a:ln>
                            <a:noFill/>
                          </a:ln>
                          <a:solidFill>
                            <a:prstClr val="black"/>
                          </a:solidFill>
                          <a:effectLst/>
                          <a:uLnTx/>
                          <a:uFillTx/>
                          <a:latin typeface="+mn-lt"/>
                          <a:ea typeface="+mn-ea"/>
                          <a:cs typeface="+mn-cs"/>
                        </a:rPr>
                        <a:t>
👉 TOP-ausgestatteter VORFÜHRWAGEN
Opel GRANDLAND X INNOVATION, 120PS Diesel
Farbe: topasblau mit Dach schwarz
Erstzulassung: 10/2017
Kilometer: 2.500
Garantie: bis 10/2022
Fahrzeughighlights:
❎ Lederpolsterung schwarz
❎ Navi 900 IntelliLink
❎ Park &amp; Go Paket
❎ 19 Zoll Alufgelgen uvm.
🔝-Preis: € 31.790,--
Das neueste Modell von Opel steht jederzeit für Probefahrten bereit. Weitere Fahrzeugdetails hier ▶️ https://goo.gl/xAzpCH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4517258"/>
                  </a:ext>
                </a:extLst>
              </a:tr>
            </a:tbl>
          </a:graphicData>
        </a:graphic>
      </p:graphicFrame>
      <p:sp>
        <p:nvSpPr>
          <p:cNvPr id="4" name="Text Placeholder 3">
            <a:extLst>
              <a:ext uri="{FF2B5EF4-FFF2-40B4-BE49-F238E27FC236}">
                <a16:creationId xmlns:a16="http://schemas.microsoft.com/office/drawing/2014/main" id="{82F73B17-B38F-41B8-90F5-840C370BFCD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39279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8ACE-1FEB-465D-AEA9-EF4A0808903A}"/>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80673D5A-56E8-4A91-9C48-F12B8D30AA69}"/>
              </a:ext>
            </a:extLst>
          </p:cNvPr>
          <p:cNvGraphicFramePr>
            <a:graphicFrameLocks noGrp="1"/>
          </p:cNvGraphicFramePr>
          <p:nvPr>
            <p:ph type="tbl" sz="quarter" idx="13"/>
            <p:extLst>
              <p:ext uri="{D42A27DB-BD31-4B8C-83A1-F6EECF244321}">
                <p14:modId xmlns:p14="http://schemas.microsoft.com/office/powerpoint/2010/main" val="169038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9264706"/>
                    </a:ext>
                  </a:extLst>
                </a:gridCol>
                <a:gridCol w="658368">
                  <a:extLst>
                    <a:ext uri="{9D8B030D-6E8A-4147-A177-3AD203B41FA5}">
                      <a16:colId xmlns:a16="http://schemas.microsoft.com/office/drawing/2014/main" val="1795690279"/>
                    </a:ext>
                  </a:extLst>
                </a:gridCol>
                <a:gridCol w="658368">
                  <a:extLst>
                    <a:ext uri="{9D8B030D-6E8A-4147-A177-3AD203B41FA5}">
                      <a16:colId xmlns:a16="http://schemas.microsoft.com/office/drawing/2014/main" val="3620146840"/>
                    </a:ext>
                  </a:extLst>
                </a:gridCol>
                <a:gridCol w="658368">
                  <a:extLst>
                    <a:ext uri="{9D8B030D-6E8A-4147-A177-3AD203B41FA5}">
                      <a16:colId xmlns:a16="http://schemas.microsoft.com/office/drawing/2014/main" val="1930799294"/>
                    </a:ext>
                  </a:extLst>
                </a:gridCol>
                <a:gridCol w="658368">
                  <a:extLst>
                    <a:ext uri="{9D8B030D-6E8A-4147-A177-3AD203B41FA5}">
                      <a16:colId xmlns:a16="http://schemas.microsoft.com/office/drawing/2014/main" val="3937336128"/>
                    </a:ext>
                  </a:extLst>
                </a:gridCol>
                <a:gridCol w="658368">
                  <a:extLst>
                    <a:ext uri="{9D8B030D-6E8A-4147-A177-3AD203B41FA5}">
                      <a16:colId xmlns:a16="http://schemas.microsoft.com/office/drawing/2014/main" val="2088851656"/>
                    </a:ext>
                  </a:extLst>
                </a:gridCol>
                <a:gridCol w="658368">
                  <a:extLst>
                    <a:ext uri="{9D8B030D-6E8A-4147-A177-3AD203B41FA5}">
                      <a16:colId xmlns:a16="http://schemas.microsoft.com/office/drawing/2014/main" val="1936728647"/>
                    </a:ext>
                  </a:extLst>
                </a:gridCol>
                <a:gridCol w="658368">
                  <a:extLst>
                    <a:ext uri="{9D8B030D-6E8A-4147-A177-3AD203B41FA5}">
                      <a16:colId xmlns:a16="http://schemas.microsoft.com/office/drawing/2014/main" val="334713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071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- 2018-02-01 19:53:00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Opel Mokka Cosmo, 130PS Diesel
Erstzulassung: 2/2014
Kilometer: 68.500
Fahrzeughighlights:
❎ BI-Xenon Scheinwerfer
❎ Navi 950 Europa
❎ Anhängevorrichtung
❎ Rückfahrkamera
❎ Sitz- u. Lenkradheizung, uvm.
🔝-Preis: 14.990,--
Der topausgestattete Mokka steht ab sofort in Güssing zur Probefahrt bereit. Weitere Fahrzeuginfos hier ▶️ https://goo.gl/vFNaFr
#AutoDoczekal #MeinHändlerMeineWerkstatt #Opel #Mokka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2586158"/>
                  </a:ext>
                </a:extLst>
              </a:tr>
            </a:tbl>
          </a:graphicData>
        </a:graphic>
      </p:graphicFrame>
      <p:sp>
        <p:nvSpPr>
          <p:cNvPr id="4" name="Text Placeholder 3">
            <a:extLst>
              <a:ext uri="{FF2B5EF4-FFF2-40B4-BE49-F238E27FC236}">
                <a16:creationId xmlns:a16="http://schemas.microsoft.com/office/drawing/2014/main" id="{84D29A2C-A160-41AD-96FD-59E628243ED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387201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8A85-4168-446B-8364-9B67621A1FE1}"/>
              </a:ext>
            </a:extLst>
          </p:cNvPr>
          <p:cNvSpPr>
            <a:spLocks noGrp="1"/>
          </p:cNvSpPr>
          <p:nvPr>
            <p:ph type="title"/>
          </p:nvPr>
        </p:nvSpPr>
        <p:spPr/>
        <p:txBody>
          <a:bodyPr/>
          <a:lstStyle/>
          <a:p>
            <a:r>
              <a:rPr lang="en-US"/>
              <a:t>Facebook Own Posts with Reactions Table - 1 of 13</a:t>
            </a:r>
          </a:p>
        </p:txBody>
      </p:sp>
      <p:graphicFrame>
        <p:nvGraphicFramePr>
          <p:cNvPr id="5" name="Table Placeholder 4">
            <a:extLst>
              <a:ext uri="{FF2B5EF4-FFF2-40B4-BE49-F238E27FC236}">
                <a16:creationId xmlns:a16="http://schemas.microsoft.com/office/drawing/2014/main" id="{C48551B5-E49E-4399-A9C9-D66F91943D0A}"/>
              </a:ext>
            </a:extLst>
          </p:cNvPr>
          <p:cNvGraphicFramePr>
            <a:graphicFrameLocks noGrp="1"/>
          </p:cNvGraphicFramePr>
          <p:nvPr>
            <p:ph type="tbl" sz="quarter" idx="13"/>
            <p:extLst>
              <p:ext uri="{D42A27DB-BD31-4B8C-83A1-F6EECF244321}">
                <p14:modId xmlns:p14="http://schemas.microsoft.com/office/powerpoint/2010/main" val="343941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4212356"/>
                    </a:ext>
                  </a:extLst>
                </a:gridCol>
                <a:gridCol w="822960">
                  <a:extLst>
                    <a:ext uri="{9D8B030D-6E8A-4147-A177-3AD203B41FA5}">
                      <a16:colId xmlns:a16="http://schemas.microsoft.com/office/drawing/2014/main" val="2815661656"/>
                    </a:ext>
                  </a:extLst>
                </a:gridCol>
                <a:gridCol w="822960">
                  <a:extLst>
                    <a:ext uri="{9D8B030D-6E8A-4147-A177-3AD203B41FA5}">
                      <a16:colId xmlns:a16="http://schemas.microsoft.com/office/drawing/2014/main" val="960095992"/>
                    </a:ext>
                  </a:extLst>
                </a:gridCol>
                <a:gridCol w="822960">
                  <a:extLst>
                    <a:ext uri="{9D8B030D-6E8A-4147-A177-3AD203B41FA5}">
                      <a16:colId xmlns:a16="http://schemas.microsoft.com/office/drawing/2014/main" val="1111347774"/>
                    </a:ext>
                  </a:extLst>
                </a:gridCol>
                <a:gridCol w="822960">
                  <a:extLst>
                    <a:ext uri="{9D8B030D-6E8A-4147-A177-3AD203B41FA5}">
                      <a16:colId xmlns:a16="http://schemas.microsoft.com/office/drawing/2014/main" val="3510192628"/>
                    </a:ext>
                  </a:extLst>
                </a:gridCol>
                <a:gridCol w="822960">
                  <a:extLst>
                    <a:ext uri="{9D8B030D-6E8A-4147-A177-3AD203B41FA5}">
                      <a16:colId xmlns:a16="http://schemas.microsoft.com/office/drawing/2014/main" val="3820957412"/>
                    </a:ext>
                  </a:extLst>
                </a:gridCol>
                <a:gridCol w="822960">
                  <a:extLst>
                    <a:ext uri="{9D8B030D-6E8A-4147-A177-3AD203B41FA5}">
                      <a16:colId xmlns:a16="http://schemas.microsoft.com/office/drawing/2014/main" val="4049986436"/>
                    </a:ext>
                  </a:extLst>
                </a:gridCol>
                <a:gridCol w="822960">
                  <a:extLst>
                    <a:ext uri="{9D8B030D-6E8A-4147-A177-3AD203B41FA5}">
                      <a16:colId xmlns:a16="http://schemas.microsoft.com/office/drawing/2014/main" val="209041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9643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- 2018-02-23 13:07:37</a:t>
                      </a:r>
                      <a:r>
                        <a:rPr kumimoji="0" lang="de-DE" sz="1000" b="0" i="0" u="none" strike="noStrike" kern="1200" cap="none" spc="0" normalizeH="0" baseline="0" noProof="0">
                          <a:ln>
                            <a:noFill/>
                          </a:ln>
                          <a:solidFill>
                            <a:prstClr val="black"/>
                          </a:solidFill>
                          <a:effectLst/>
                          <a:uLnTx/>
                          <a:uFillTx/>
                          <a:latin typeface="+mn-lt"/>
                          <a:ea typeface="+mn-ea"/>
                          <a:cs typeface="+mn-cs"/>
                        </a:rPr>
                        <a:t>
Michael Kulovits hat sich heute das richtige Wetter ausgesucht, um seinen neuen Suzuki Jimny Deluxe zu übernehmen und gleich den Allradler im ❄️❄️ zu testen!!
Verkaufsberater Robert Weinhofer und das Team aus Oberwart wünscht viel Freude und Spaß mit dem neuen Fahrzeug sowie viele unfallfreie Ausfahrten‼️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748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- 2018-02-16 18:30:00</a:t>
                      </a:r>
                      <a:r>
                        <a:rPr kumimoji="0" lang="en-US" sz="1000" b="0" i="0" u="none" strike="noStrike" kern="1200" cap="none" spc="0" normalizeH="0" baseline="0" noProof="0">
                          <a:ln>
                            <a:noFill/>
                          </a:ln>
                          <a:solidFill>
                            <a:prstClr val="black"/>
                          </a:solidFill>
                          <a:effectLst/>
                          <a:uLnTx/>
                          <a:uFillTx/>
                          <a:latin typeface="+mn-lt"/>
                          <a:ea typeface="+mn-ea"/>
                          <a:cs typeface="+mn-cs"/>
                        </a:rPr>
                        <a:t>
Crossland X oder Grandland X? 
Das ist hier die Frage 🤷‍♀️
❌ Crossland X ab € 16.930,-
⬆️ Grandland X ab € 22.200,-
Zur Probefahrt-Anmeldung bitte hier entlang ⚡️ https://goo.gl/uGZG4C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5283827"/>
                  </a:ext>
                </a:extLst>
              </a:tr>
            </a:tbl>
          </a:graphicData>
        </a:graphic>
      </p:graphicFrame>
      <p:sp>
        <p:nvSpPr>
          <p:cNvPr id="4" name="Text Placeholder 3">
            <a:extLst>
              <a:ext uri="{FF2B5EF4-FFF2-40B4-BE49-F238E27FC236}">
                <a16:creationId xmlns:a16="http://schemas.microsoft.com/office/drawing/2014/main" id="{D9A4C6DB-DFD9-4155-A264-42FC4958EF7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88624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39EB5-F461-4D4B-B9E1-4BADCDBCD809}"/>
              </a:ext>
            </a:extLst>
          </p:cNvPr>
          <p:cNvSpPr>
            <a:spLocks noGrp="1"/>
          </p:cNvSpPr>
          <p:nvPr>
            <p:ph type="title"/>
          </p:nvPr>
        </p:nvSpPr>
        <p:spPr/>
        <p:txBody>
          <a:bodyPr/>
          <a:lstStyle/>
          <a:p>
            <a:r>
              <a:rPr lang="en-US"/>
              <a:t>Facebook Own Posts with Reactions Table - 2 of 13</a:t>
            </a:r>
          </a:p>
        </p:txBody>
      </p:sp>
      <p:graphicFrame>
        <p:nvGraphicFramePr>
          <p:cNvPr id="5" name="Table Placeholder 4">
            <a:extLst>
              <a:ext uri="{FF2B5EF4-FFF2-40B4-BE49-F238E27FC236}">
                <a16:creationId xmlns:a16="http://schemas.microsoft.com/office/drawing/2014/main" id="{BCBD1D1A-1F9B-4A8C-919D-EB731BA85E62}"/>
              </a:ext>
            </a:extLst>
          </p:cNvPr>
          <p:cNvGraphicFramePr>
            <a:graphicFrameLocks noGrp="1"/>
          </p:cNvGraphicFramePr>
          <p:nvPr>
            <p:ph type="tbl" sz="quarter" idx="13"/>
            <p:extLst>
              <p:ext uri="{D42A27DB-BD31-4B8C-83A1-F6EECF244321}">
                <p14:modId xmlns:p14="http://schemas.microsoft.com/office/powerpoint/2010/main" val="30464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9911516"/>
                    </a:ext>
                  </a:extLst>
                </a:gridCol>
                <a:gridCol w="822960">
                  <a:extLst>
                    <a:ext uri="{9D8B030D-6E8A-4147-A177-3AD203B41FA5}">
                      <a16:colId xmlns:a16="http://schemas.microsoft.com/office/drawing/2014/main" val="648209670"/>
                    </a:ext>
                  </a:extLst>
                </a:gridCol>
                <a:gridCol w="822960">
                  <a:extLst>
                    <a:ext uri="{9D8B030D-6E8A-4147-A177-3AD203B41FA5}">
                      <a16:colId xmlns:a16="http://schemas.microsoft.com/office/drawing/2014/main" val="3267896260"/>
                    </a:ext>
                  </a:extLst>
                </a:gridCol>
                <a:gridCol w="822960">
                  <a:extLst>
                    <a:ext uri="{9D8B030D-6E8A-4147-A177-3AD203B41FA5}">
                      <a16:colId xmlns:a16="http://schemas.microsoft.com/office/drawing/2014/main" val="181793764"/>
                    </a:ext>
                  </a:extLst>
                </a:gridCol>
                <a:gridCol w="822960">
                  <a:extLst>
                    <a:ext uri="{9D8B030D-6E8A-4147-A177-3AD203B41FA5}">
                      <a16:colId xmlns:a16="http://schemas.microsoft.com/office/drawing/2014/main" val="1792366035"/>
                    </a:ext>
                  </a:extLst>
                </a:gridCol>
                <a:gridCol w="822960">
                  <a:extLst>
                    <a:ext uri="{9D8B030D-6E8A-4147-A177-3AD203B41FA5}">
                      <a16:colId xmlns:a16="http://schemas.microsoft.com/office/drawing/2014/main" val="2982029819"/>
                    </a:ext>
                  </a:extLst>
                </a:gridCol>
                <a:gridCol w="822960">
                  <a:extLst>
                    <a:ext uri="{9D8B030D-6E8A-4147-A177-3AD203B41FA5}">
                      <a16:colId xmlns:a16="http://schemas.microsoft.com/office/drawing/2014/main" val="221643216"/>
                    </a:ext>
                  </a:extLst>
                </a:gridCol>
                <a:gridCol w="822960">
                  <a:extLst>
                    <a:ext uri="{9D8B030D-6E8A-4147-A177-3AD203B41FA5}">
                      <a16:colId xmlns:a16="http://schemas.microsoft.com/office/drawing/2014/main" val="141656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6711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- 2018-02-14 20:05:00</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Suzuki Ignis Clear, 90PS Benzin
Erstzulassung: 4/2017
Kilometer: 5.000
🔝-Aktionspreis: € 12.690,-- 💪
Der Jungwagen kann am Standort Oberwart jederzeit probegefahren werden! Unsere Verkaufsberater Alfred Szabo und Robert Weinhofer informieren Sie gerne! Weitere Fahrzeugdetails hier ▶️ https://goo.gl/njfCUH
#AutoDoczekal #MeinHändlerMeineWerkstatt #Suzuki #Ignis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6662461"/>
                  </a:ext>
                </a:extLst>
              </a:tr>
            </a:tbl>
          </a:graphicData>
        </a:graphic>
      </p:graphicFrame>
      <p:sp>
        <p:nvSpPr>
          <p:cNvPr id="4" name="Text Placeholder 3">
            <a:extLst>
              <a:ext uri="{FF2B5EF4-FFF2-40B4-BE49-F238E27FC236}">
                <a16:creationId xmlns:a16="http://schemas.microsoft.com/office/drawing/2014/main" id="{0051128B-CE51-4815-846C-58B8A7F77F1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698189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6000-948A-4F99-B1FE-4B1AB13EF105}"/>
              </a:ext>
            </a:extLst>
          </p:cNvPr>
          <p:cNvSpPr>
            <a:spLocks noGrp="1"/>
          </p:cNvSpPr>
          <p:nvPr>
            <p:ph type="title"/>
          </p:nvPr>
        </p:nvSpPr>
        <p:spPr/>
        <p:txBody>
          <a:bodyPr/>
          <a:lstStyle/>
          <a:p>
            <a:r>
              <a:rPr lang="en-US"/>
              <a:t>Facebook Own Posts with Reactions Table - 3 of 13</a:t>
            </a:r>
          </a:p>
        </p:txBody>
      </p:sp>
      <p:graphicFrame>
        <p:nvGraphicFramePr>
          <p:cNvPr id="5" name="Table Placeholder 4">
            <a:extLst>
              <a:ext uri="{FF2B5EF4-FFF2-40B4-BE49-F238E27FC236}">
                <a16:creationId xmlns:a16="http://schemas.microsoft.com/office/drawing/2014/main" id="{3AB76F38-483E-4C9A-B7CF-DFBDAE8C0F6A}"/>
              </a:ext>
            </a:extLst>
          </p:cNvPr>
          <p:cNvGraphicFramePr>
            <a:graphicFrameLocks noGrp="1"/>
          </p:cNvGraphicFramePr>
          <p:nvPr>
            <p:ph type="tbl" sz="quarter" idx="13"/>
            <p:extLst>
              <p:ext uri="{D42A27DB-BD31-4B8C-83A1-F6EECF244321}">
                <p14:modId xmlns:p14="http://schemas.microsoft.com/office/powerpoint/2010/main" val="409155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0982665"/>
                    </a:ext>
                  </a:extLst>
                </a:gridCol>
                <a:gridCol w="822960">
                  <a:extLst>
                    <a:ext uri="{9D8B030D-6E8A-4147-A177-3AD203B41FA5}">
                      <a16:colId xmlns:a16="http://schemas.microsoft.com/office/drawing/2014/main" val="221238224"/>
                    </a:ext>
                  </a:extLst>
                </a:gridCol>
                <a:gridCol w="822960">
                  <a:extLst>
                    <a:ext uri="{9D8B030D-6E8A-4147-A177-3AD203B41FA5}">
                      <a16:colId xmlns:a16="http://schemas.microsoft.com/office/drawing/2014/main" val="3665885053"/>
                    </a:ext>
                  </a:extLst>
                </a:gridCol>
                <a:gridCol w="822960">
                  <a:extLst>
                    <a:ext uri="{9D8B030D-6E8A-4147-A177-3AD203B41FA5}">
                      <a16:colId xmlns:a16="http://schemas.microsoft.com/office/drawing/2014/main" val="2830857254"/>
                    </a:ext>
                  </a:extLst>
                </a:gridCol>
                <a:gridCol w="822960">
                  <a:extLst>
                    <a:ext uri="{9D8B030D-6E8A-4147-A177-3AD203B41FA5}">
                      <a16:colId xmlns:a16="http://schemas.microsoft.com/office/drawing/2014/main" val="1062093701"/>
                    </a:ext>
                  </a:extLst>
                </a:gridCol>
                <a:gridCol w="822960">
                  <a:extLst>
                    <a:ext uri="{9D8B030D-6E8A-4147-A177-3AD203B41FA5}">
                      <a16:colId xmlns:a16="http://schemas.microsoft.com/office/drawing/2014/main" val="451862106"/>
                    </a:ext>
                  </a:extLst>
                </a:gridCol>
                <a:gridCol w="822960">
                  <a:extLst>
                    <a:ext uri="{9D8B030D-6E8A-4147-A177-3AD203B41FA5}">
                      <a16:colId xmlns:a16="http://schemas.microsoft.com/office/drawing/2014/main" val="3860705701"/>
                    </a:ext>
                  </a:extLst>
                </a:gridCol>
                <a:gridCol w="822960">
                  <a:extLst>
                    <a:ext uri="{9D8B030D-6E8A-4147-A177-3AD203B41FA5}">
                      <a16:colId xmlns:a16="http://schemas.microsoft.com/office/drawing/2014/main" val="176073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4240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- 2018-02-14 19:30:00</a:t>
                      </a:r>
                      <a:r>
                        <a:rPr kumimoji="0" lang="de-DE" sz="1000" b="0" i="0" u="none" strike="noStrike" kern="1200" cap="none" spc="0" normalizeH="0" baseline="0" noProof="0">
                          <a:ln>
                            <a:noFill/>
                          </a:ln>
                          <a:solidFill>
                            <a:prstClr val="black"/>
                          </a:solidFill>
                          <a:effectLst/>
                          <a:uLnTx/>
                          <a:uFillTx/>
                          <a:latin typeface="+mn-lt"/>
                          <a:ea typeface="+mn-ea"/>
                          <a:cs typeface="+mn-cs"/>
                        </a:rPr>
                        <a:t>
Suzuki Jimny 4x4 in AKTION!
Wir haben noch wenige Stück für nur € 16.890,- (statt € 18.990,-) auf Lager! Solange der Vorrat reicht... ;-)
Für eine Probefahrt meldet euch bitte über unsere Webseite an:  https://goo.gl/TfL5sz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2634461"/>
                  </a:ext>
                </a:extLst>
              </a:tr>
            </a:tbl>
          </a:graphicData>
        </a:graphic>
      </p:graphicFrame>
      <p:sp>
        <p:nvSpPr>
          <p:cNvPr id="4" name="Text Placeholder 3">
            <a:extLst>
              <a:ext uri="{FF2B5EF4-FFF2-40B4-BE49-F238E27FC236}">
                <a16:creationId xmlns:a16="http://schemas.microsoft.com/office/drawing/2014/main" id="{BCF5E21F-4978-4895-9F4A-D7C6C49841C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71896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6B29D-0A45-41C5-BC0C-0F521DB516A3}"/>
              </a:ext>
            </a:extLst>
          </p:cNvPr>
          <p:cNvSpPr>
            <a:spLocks noGrp="1"/>
          </p:cNvSpPr>
          <p:nvPr>
            <p:ph type="title"/>
          </p:nvPr>
        </p:nvSpPr>
        <p:spPr/>
        <p:txBody>
          <a:bodyPr/>
          <a:lstStyle/>
          <a:p>
            <a:r>
              <a:rPr lang="en-US"/>
              <a:t>Facebook Own Posts with Reactions Table - 4 of 13</a:t>
            </a:r>
          </a:p>
        </p:txBody>
      </p:sp>
      <p:graphicFrame>
        <p:nvGraphicFramePr>
          <p:cNvPr id="5" name="Table Placeholder 4">
            <a:extLst>
              <a:ext uri="{FF2B5EF4-FFF2-40B4-BE49-F238E27FC236}">
                <a16:creationId xmlns:a16="http://schemas.microsoft.com/office/drawing/2014/main" id="{C9BBA602-D81F-4D08-972E-BF9B4ECA3B47}"/>
              </a:ext>
            </a:extLst>
          </p:cNvPr>
          <p:cNvGraphicFramePr>
            <a:graphicFrameLocks noGrp="1"/>
          </p:cNvGraphicFramePr>
          <p:nvPr>
            <p:ph type="tbl" sz="quarter" idx="13"/>
            <p:extLst>
              <p:ext uri="{D42A27DB-BD31-4B8C-83A1-F6EECF244321}">
                <p14:modId xmlns:p14="http://schemas.microsoft.com/office/powerpoint/2010/main" val="198459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5376098"/>
                    </a:ext>
                  </a:extLst>
                </a:gridCol>
                <a:gridCol w="822960">
                  <a:extLst>
                    <a:ext uri="{9D8B030D-6E8A-4147-A177-3AD203B41FA5}">
                      <a16:colId xmlns:a16="http://schemas.microsoft.com/office/drawing/2014/main" val="1846657897"/>
                    </a:ext>
                  </a:extLst>
                </a:gridCol>
                <a:gridCol w="822960">
                  <a:extLst>
                    <a:ext uri="{9D8B030D-6E8A-4147-A177-3AD203B41FA5}">
                      <a16:colId xmlns:a16="http://schemas.microsoft.com/office/drawing/2014/main" val="4167167548"/>
                    </a:ext>
                  </a:extLst>
                </a:gridCol>
                <a:gridCol w="822960">
                  <a:extLst>
                    <a:ext uri="{9D8B030D-6E8A-4147-A177-3AD203B41FA5}">
                      <a16:colId xmlns:a16="http://schemas.microsoft.com/office/drawing/2014/main" val="3843614253"/>
                    </a:ext>
                  </a:extLst>
                </a:gridCol>
                <a:gridCol w="822960">
                  <a:extLst>
                    <a:ext uri="{9D8B030D-6E8A-4147-A177-3AD203B41FA5}">
                      <a16:colId xmlns:a16="http://schemas.microsoft.com/office/drawing/2014/main" val="1203659854"/>
                    </a:ext>
                  </a:extLst>
                </a:gridCol>
                <a:gridCol w="822960">
                  <a:extLst>
                    <a:ext uri="{9D8B030D-6E8A-4147-A177-3AD203B41FA5}">
                      <a16:colId xmlns:a16="http://schemas.microsoft.com/office/drawing/2014/main" val="854951117"/>
                    </a:ext>
                  </a:extLst>
                </a:gridCol>
                <a:gridCol w="822960">
                  <a:extLst>
                    <a:ext uri="{9D8B030D-6E8A-4147-A177-3AD203B41FA5}">
                      <a16:colId xmlns:a16="http://schemas.microsoft.com/office/drawing/2014/main" val="2994132522"/>
                    </a:ext>
                  </a:extLst>
                </a:gridCol>
                <a:gridCol w="822960">
                  <a:extLst>
                    <a:ext uri="{9D8B030D-6E8A-4147-A177-3AD203B41FA5}">
                      <a16:colId xmlns:a16="http://schemas.microsoft.com/office/drawing/2014/main" val="422243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5104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- 2018-02-14 06:37:43</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Mitsubishi Space Star mit 80PS Benzin inkl. Klimaautomatik
Erstzulassung: 6/2016
Kilometer: 26.553
🔝-Preis: € 8.490,-- 💪
Der Jungwagen steht ab sofort in Güssing für Probefahrten bereit, unser Verkaufsberater Herr Unger informiert gerne! Weitere Fahrzeugdetails hier ▶️ https://goo.gl/tyAd7C
#AutoDoczekal #MeinHändlerMeineWerkstatt #Mitsubishi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2808508"/>
                  </a:ext>
                </a:extLst>
              </a:tr>
            </a:tbl>
          </a:graphicData>
        </a:graphic>
      </p:graphicFrame>
      <p:sp>
        <p:nvSpPr>
          <p:cNvPr id="4" name="Text Placeholder 3">
            <a:extLst>
              <a:ext uri="{FF2B5EF4-FFF2-40B4-BE49-F238E27FC236}">
                <a16:creationId xmlns:a16="http://schemas.microsoft.com/office/drawing/2014/main" id="{51DB7BC8-EA27-443F-9B3D-8DA426FDAAF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266219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6B1E-0908-44CB-98A5-F639443488BB}"/>
              </a:ext>
            </a:extLst>
          </p:cNvPr>
          <p:cNvSpPr>
            <a:spLocks noGrp="1"/>
          </p:cNvSpPr>
          <p:nvPr>
            <p:ph type="title"/>
          </p:nvPr>
        </p:nvSpPr>
        <p:spPr/>
        <p:txBody>
          <a:bodyPr/>
          <a:lstStyle/>
          <a:p>
            <a:r>
              <a:rPr lang="en-US"/>
              <a:t>Facebook Own Posts with Reactions Table - 5 of 13</a:t>
            </a:r>
          </a:p>
        </p:txBody>
      </p:sp>
      <p:graphicFrame>
        <p:nvGraphicFramePr>
          <p:cNvPr id="5" name="Table Placeholder 4">
            <a:extLst>
              <a:ext uri="{FF2B5EF4-FFF2-40B4-BE49-F238E27FC236}">
                <a16:creationId xmlns:a16="http://schemas.microsoft.com/office/drawing/2014/main" id="{CED87D21-9ADB-4DBB-9763-3000055F209C}"/>
              </a:ext>
            </a:extLst>
          </p:cNvPr>
          <p:cNvGraphicFramePr>
            <a:graphicFrameLocks noGrp="1"/>
          </p:cNvGraphicFramePr>
          <p:nvPr>
            <p:ph type="tbl" sz="quarter" idx="13"/>
            <p:extLst>
              <p:ext uri="{D42A27DB-BD31-4B8C-83A1-F6EECF244321}">
                <p14:modId xmlns:p14="http://schemas.microsoft.com/office/powerpoint/2010/main" val="211874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5103393"/>
                    </a:ext>
                  </a:extLst>
                </a:gridCol>
                <a:gridCol w="822960">
                  <a:extLst>
                    <a:ext uri="{9D8B030D-6E8A-4147-A177-3AD203B41FA5}">
                      <a16:colId xmlns:a16="http://schemas.microsoft.com/office/drawing/2014/main" val="2434529520"/>
                    </a:ext>
                  </a:extLst>
                </a:gridCol>
                <a:gridCol w="822960">
                  <a:extLst>
                    <a:ext uri="{9D8B030D-6E8A-4147-A177-3AD203B41FA5}">
                      <a16:colId xmlns:a16="http://schemas.microsoft.com/office/drawing/2014/main" val="3924177279"/>
                    </a:ext>
                  </a:extLst>
                </a:gridCol>
                <a:gridCol w="822960">
                  <a:extLst>
                    <a:ext uri="{9D8B030D-6E8A-4147-A177-3AD203B41FA5}">
                      <a16:colId xmlns:a16="http://schemas.microsoft.com/office/drawing/2014/main" val="1935537396"/>
                    </a:ext>
                  </a:extLst>
                </a:gridCol>
                <a:gridCol w="822960">
                  <a:extLst>
                    <a:ext uri="{9D8B030D-6E8A-4147-A177-3AD203B41FA5}">
                      <a16:colId xmlns:a16="http://schemas.microsoft.com/office/drawing/2014/main" val="2278658974"/>
                    </a:ext>
                  </a:extLst>
                </a:gridCol>
                <a:gridCol w="822960">
                  <a:extLst>
                    <a:ext uri="{9D8B030D-6E8A-4147-A177-3AD203B41FA5}">
                      <a16:colId xmlns:a16="http://schemas.microsoft.com/office/drawing/2014/main" val="2324407453"/>
                    </a:ext>
                  </a:extLst>
                </a:gridCol>
                <a:gridCol w="822960">
                  <a:extLst>
                    <a:ext uri="{9D8B030D-6E8A-4147-A177-3AD203B41FA5}">
                      <a16:colId xmlns:a16="http://schemas.microsoft.com/office/drawing/2014/main" val="1921725527"/>
                    </a:ext>
                  </a:extLst>
                </a:gridCol>
                <a:gridCol w="822960">
                  <a:extLst>
                    <a:ext uri="{9D8B030D-6E8A-4147-A177-3AD203B41FA5}">
                      <a16:colId xmlns:a16="http://schemas.microsoft.com/office/drawing/2014/main" val="407363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9640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10:32:58</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Matoga aus Wien einen Jungwagen Opel Mokka Cosmo.
Wir bedanken uns bei Frau Matoga für die jahrelange Treue und wünschen ihr viel Freude mit dem neuen "Schlitten"‼️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946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08:30:00</a:t>
                      </a:r>
                      <a:r>
                        <a:rPr kumimoji="0" lang="en-US" sz="1000" b="0" i="0" u="none" strike="noStrike" kern="1200" cap="none" spc="0" normalizeH="0" baseline="0" noProof="0">
                          <a:ln>
                            <a:noFill/>
                          </a:ln>
                          <a:solidFill>
                            <a:prstClr val="black"/>
                          </a:solidFill>
                          <a:effectLst/>
                          <a:uLnTx/>
                          <a:uFillTx/>
                          <a:latin typeface="+mn-lt"/>
                          <a:ea typeface="+mn-ea"/>
                          <a:cs typeface="+mn-cs"/>
                        </a:rPr>
                        <a:t>
Peter Deutsch aus Strem übernimmt einen topausgestatteten Opel Mokka Cosmo inkl. Xenonscheinwerfer, Navi 950 Europa, Anhängevorrichtung uvm.
Wir gratulieren recht herzlich zu dieser tollen Wahl und wünschen eine gute und vor allem sichere Fahrt‼️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1660382"/>
                  </a:ext>
                </a:extLst>
              </a:tr>
            </a:tbl>
          </a:graphicData>
        </a:graphic>
      </p:graphicFrame>
      <p:sp>
        <p:nvSpPr>
          <p:cNvPr id="4" name="Text Placeholder 3">
            <a:extLst>
              <a:ext uri="{FF2B5EF4-FFF2-40B4-BE49-F238E27FC236}">
                <a16:creationId xmlns:a16="http://schemas.microsoft.com/office/drawing/2014/main" id="{8E389789-FF70-4DFC-AD52-5CE770FBFD4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53697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A51B9-0BDD-4E24-9866-41A1B485FEA4}"/>
              </a:ext>
            </a:extLst>
          </p:cNvPr>
          <p:cNvSpPr>
            <a:spLocks noGrp="1"/>
          </p:cNvSpPr>
          <p:nvPr>
            <p:ph type="title"/>
          </p:nvPr>
        </p:nvSpPr>
        <p:spPr/>
        <p:txBody>
          <a:bodyPr/>
          <a:lstStyle/>
          <a:p>
            <a:r>
              <a:rPr lang="en-US"/>
              <a:t>Facebook Own Posts with Reactions Table - 6 of 13</a:t>
            </a:r>
          </a:p>
        </p:txBody>
      </p:sp>
      <p:graphicFrame>
        <p:nvGraphicFramePr>
          <p:cNvPr id="5" name="Table Placeholder 4">
            <a:extLst>
              <a:ext uri="{FF2B5EF4-FFF2-40B4-BE49-F238E27FC236}">
                <a16:creationId xmlns:a16="http://schemas.microsoft.com/office/drawing/2014/main" id="{338F22FF-2B3D-4E25-BE08-3BF4B6FAE920}"/>
              </a:ext>
            </a:extLst>
          </p:cNvPr>
          <p:cNvGraphicFramePr>
            <a:graphicFrameLocks noGrp="1"/>
          </p:cNvGraphicFramePr>
          <p:nvPr>
            <p:ph type="tbl" sz="quarter" idx="13"/>
            <p:extLst>
              <p:ext uri="{D42A27DB-BD31-4B8C-83A1-F6EECF244321}">
                <p14:modId xmlns:p14="http://schemas.microsoft.com/office/powerpoint/2010/main" val="216706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1330378"/>
                    </a:ext>
                  </a:extLst>
                </a:gridCol>
                <a:gridCol w="822960">
                  <a:extLst>
                    <a:ext uri="{9D8B030D-6E8A-4147-A177-3AD203B41FA5}">
                      <a16:colId xmlns:a16="http://schemas.microsoft.com/office/drawing/2014/main" val="2604922399"/>
                    </a:ext>
                  </a:extLst>
                </a:gridCol>
                <a:gridCol w="822960">
                  <a:extLst>
                    <a:ext uri="{9D8B030D-6E8A-4147-A177-3AD203B41FA5}">
                      <a16:colId xmlns:a16="http://schemas.microsoft.com/office/drawing/2014/main" val="2007037991"/>
                    </a:ext>
                  </a:extLst>
                </a:gridCol>
                <a:gridCol w="822960">
                  <a:extLst>
                    <a:ext uri="{9D8B030D-6E8A-4147-A177-3AD203B41FA5}">
                      <a16:colId xmlns:a16="http://schemas.microsoft.com/office/drawing/2014/main" val="1728097547"/>
                    </a:ext>
                  </a:extLst>
                </a:gridCol>
                <a:gridCol w="822960">
                  <a:extLst>
                    <a:ext uri="{9D8B030D-6E8A-4147-A177-3AD203B41FA5}">
                      <a16:colId xmlns:a16="http://schemas.microsoft.com/office/drawing/2014/main" val="974309647"/>
                    </a:ext>
                  </a:extLst>
                </a:gridCol>
                <a:gridCol w="822960">
                  <a:extLst>
                    <a:ext uri="{9D8B030D-6E8A-4147-A177-3AD203B41FA5}">
                      <a16:colId xmlns:a16="http://schemas.microsoft.com/office/drawing/2014/main" val="1307275129"/>
                    </a:ext>
                  </a:extLst>
                </a:gridCol>
                <a:gridCol w="822960">
                  <a:extLst>
                    <a:ext uri="{9D8B030D-6E8A-4147-A177-3AD203B41FA5}">
                      <a16:colId xmlns:a16="http://schemas.microsoft.com/office/drawing/2014/main" val="4005042099"/>
                    </a:ext>
                  </a:extLst>
                </a:gridCol>
                <a:gridCol w="822960">
                  <a:extLst>
                    <a:ext uri="{9D8B030D-6E8A-4147-A177-3AD203B41FA5}">
                      <a16:colId xmlns:a16="http://schemas.microsoft.com/office/drawing/2014/main" val="180924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0914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- 2018-02-10 06:55:00</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Österreich Edition, 90PS Benzin
Erstzulassung: 6/2017
Kilometer: 14.920
Fahrzeughighlights:
❎ Radio 4.0 IntelliLink
❎ Winterkompletträder uvm.
🔝-Aktionspreis: € 12.990,-- 💪
Der sportliche Corsa steht ab sofort in Güssing zur Probefahrt bereit. Weitere Fahrzeugdetails hier ▶️ https://goo.gl/zwMgK6
#AutoDoczekal #MeinHändlerMeineWerkstatt #Güssing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5247097"/>
                  </a:ext>
                </a:extLst>
              </a:tr>
            </a:tbl>
          </a:graphicData>
        </a:graphic>
      </p:graphicFrame>
      <p:sp>
        <p:nvSpPr>
          <p:cNvPr id="4" name="Text Placeholder 3">
            <a:extLst>
              <a:ext uri="{FF2B5EF4-FFF2-40B4-BE49-F238E27FC236}">
                <a16:creationId xmlns:a16="http://schemas.microsoft.com/office/drawing/2014/main" id="{3061D674-4213-4BC1-AB25-B964BD04C81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851616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E732-2A97-43FE-B06D-ED5870D5C629}"/>
              </a:ext>
            </a:extLst>
          </p:cNvPr>
          <p:cNvSpPr>
            <a:spLocks noGrp="1"/>
          </p:cNvSpPr>
          <p:nvPr>
            <p:ph type="title"/>
          </p:nvPr>
        </p:nvSpPr>
        <p:spPr/>
        <p:txBody>
          <a:bodyPr/>
          <a:lstStyle/>
          <a:p>
            <a:r>
              <a:rPr lang="en-US"/>
              <a:t>Facebook Own Posts with Reactions Table - 7 of 13</a:t>
            </a:r>
          </a:p>
        </p:txBody>
      </p:sp>
      <p:graphicFrame>
        <p:nvGraphicFramePr>
          <p:cNvPr id="5" name="Table Placeholder 4">
            <a:extLst>
              <a:ext uri="{FF2B5EF4-FFF2-40B4-BE49-F238E27FC236}">
                <a16:creationId xmlns:a16="http://schemas.microsoft.com/office/drawing/2014/main" id="{D87B5958-6C3B-4B24-A7D8-D39098DAE926}"/>
              </a:ext>
            </a:extLst>
          </p:cNvPr>
          <p:cNvGraphicFramePr>
            <a:graphicFrameLocks noGrp="1"/>
          </p:cNvGraphicFramePr>
          <p:nvPr>
            <p:ph type="tbl" sz="quarter" idx="13"/>
            <p:extLst>
              <p:ext uri="{D42A27DB-BD31-4B8C-83A1-F6EECF244321}">
                <p14:modId xmlns:p14="http://schemas.microsoft.com/office/powerpoint/2010/main" val="141838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3656544"/>
                    </a:ext>
                  </a:extLst>
                </a:gridCol>
                <a:gridCol w="822960">
                  <a:extLst>
                    <a:ext uri="{9D8B030D-6E8A-4147-A177-3AD203B41FA5}">
                      <a16:colId xmlns:a16="http://schemas.microsoft.com/office/drawing/2014/main" val="2652496759"/>
                    </a:ext>
                  </a:extLst>
                </a:gridCol>
                <a:gridCol w="822960">
                  <a:extLst>
                    <a:ext uri="{9D8B030D-6E8A-4147-A177-3AD203B41FA5}">
                      <a16:colId xmlns:a16="http://schemas.microsoft.com/office/drawing/2014/main" val="4104914206"/>
                    </a:ext>
                  </a:extLst>
                </a:gridCol>
                <a:gridCol w="822960">
                  <a:extLst>
                    <a:ext uri="{9D8B030D-6E8A-4147-A177-3AD203B41FA5}">
                      <a16:colId xmlns:a16="http://schemas.microsoft.com/office/drawing/2014/main" val="3551065967"/>
                    </a:ext>
                  </a:extLst>
                </a:gridCol>
                <a:gridCol w="822960">
                  <a:extLst>
                    <a:ext uri="{9D8B030D-6E8A-4147-A177-3AD203B41FA5}">
                      <a16:colId xmlns:a16="http://schemas.microsoft.com/office/drawing/2014/main" val="3846042906"/>
                    </a:ext>
                  </a:extLst>
                </a:gridCol>
                <a:gridCol w="822960">
                  <a:extLst>
                    <a:ext uri="{9D8B030D-6E8A-4147-A177-3AD203B41FA5}">
                      <a16:colId xmlns:a16="http://schemas.microsoft.com/office/drawing/2014/main" val="1639835486"/>
                    </a:ext>
                  </a:extLst>
                </a:gridCol>
                <a:gridCol w="822960">
                  <a:extLst>
                    <a:ext uri="{9D8B030D-6E8A-4147-A177-3AD203B41FA5}">
                      <a16:colId xmlns:a16="http://schemas.microsoft.com/office/drawing/2014/main" val="2706576802"/>
                    </a:ext>
                  </a:extLst>
                </a:gridCol>
                <a:gridCol w="822960">
                  <a:extLst>
                    <a:ext uri="{9D8B030D-6E8A-4147-A177-3AD203B41FA5}">
                      <a16:colId xmlns:a16="http://schemas.microsoft.com/office/drawing/2014/main" val="2360706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252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20:05:00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Skoda Yeti Ambition, 110PS Diesel
inkl. Klimaautomatik, Parkpilot, getönte Scheiben, uvm.
Erstzulassung: 8/2010
Kilometer: 110.619
🔝-Preis: € 8.990,-- 😮
Der Skoda steht ab sofort in Güssing zur Probefahrt bereit. Weitere Fahrzeugdetails hier ▶️ https://goo.gl/NFje2B
#AutoDoczekal #MeinHändlerMeineWerkstatt #Gebrauchtwagen #Skoda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2312617"/>
                  </a:ext>
                </a:extLst>
              </a:tr>
            </a:tbl>
          </a:graphicData>
        </a:graphic>
      </p:graphicFrame>
      <p:sp>
        <p:nvSpPr>
          <p:cNvPr id="4" name="Text Placeholder 3">
            <a:extLst>
              <a:ext uri="{FF2B5EF4-FFF2-40B4-BE49-F238E27FC236}">
                <a16:creationId xmlns:a16="http://schemas.microsoft.com/office/drawing/2014/main" id="{7F8930A9-17CF-47BC-95E5-E0C755A5534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17015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B8A3A-4D27-4F04-A6AF-D6F612A917D4}"/>
              </a:ext>
            </a:extLst>
          </p:cNvPr>
          <p:cNvSpPr>
            <a:spLocks noGrp="1"/>
          </p:cNvSpPr>
          <p:nvPr>
            <p:ph type="title"/>
          </p:nvPr>
        </p:nvSpPr>
        <p:spPr/>
        <p:txBody>
          <a:bodyPr/>
          <a:lstStyle/>
          <a:p>
            <a:r>
              <a:rPr lang="en-US"/>
              <a:t>Facebook Own Posts with Reactions Table - 8 of 13</a:t>
            </a:r>
          </a:p>
        </p:txBody>
      </p:sp>
      <p:graphicFrame>
        <p:nvGraphicFramePr>
          <p:cNvPr id="5" name="Table Placeholder 4">
            <a:extLst>
              <a:ext uri="{FF2B5EF4-FFF2-40B4-BE49-F238E27FC236}">
                <a16:creationId xmlns:a16="http://schemas.microsoft.com/office/drawing/2014/main" id="{677829E5-E033-43AA-B0D9-B2F2DD568BC1}"/>
              </a:ext>
            </a:extLst>
          </p:cNvPr>
          <p:cNvGraphicFramePr>
            <a:graphicFrameLocks noGrp="1"/>
          </p:cNvGraphicFramePr>
          <p:nvPr>
            <p:ph type="tbl" sz="quarter" idx="13"/>
            <p:extLst>
              <p:ext uri="{D42A27DB-BD31-4B8C-83A1-F6EECF244321}">
                <p14:modId xmlns:p14="http://schemas.microsoft.com/office/powerpoint/2010/main" val="52188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902576"/>
                    </a:ext>
                  </a:extLst>
                </a:gridCol>
                <a:gridCol w="822960">
                  <a:extLst>
                    <a:ext uri="{9D8B030D-6E8A-4147-A177-3AD203B41FA5}">
                      <a16:colId xmlns:a16="http://schemas.microsoft.com/office/drawing/2014/main" val="2506687029"/>
                    </a:ext>
                  </a:extLst>
                </a:gridCol>
                <a:gridCol w="822960">
                  <a:extLst>
                    <a:ext uri="{9D8B030D-6E8A-4147-A177-3AD203B41FA5}">
                      <a16:colId xmlns:a16="http://schemas.microsoft.com/office/drawing/2014/main" val="3288031871"/>
                    </a:ext>
                  </a:extLst>
                </a:gridCol>
                <a:gridCol w="822960">
                  <a:extLst>
                    <a:ext uri="{9D8B030D-6E8A-4147-A177-3AD203B41FA5}">
                      <a16:colId xmlns:a16="http://schemas.microsoft.com/office/drawing/2014/main" val="1418263236"/>
                    </a:ext>
                  </a:extLst>
                </a:gridCol>
                <a:gridCol w="822960">
                  <a:extLst>
                    <a:ext uri="{9D8B030D-6E8A-4147-A177-3AD203B41FA5}">
                      <a16:colId xmlns:a16="http://schemas.microsoft.com/office/drawing/2014/main" val="1159106551"/>
                    </a:ext>
                  </a:extLst>
                </a:gridCol>
                <a:gridCol w="822960">
                  <a:extLst>
                    <a:ext uri="{9D8B030D-6E8A-4147-A177-3AD203B41FA5}">
                      <a16:colId xmlns:a16="http://schemas.microsoft.com/office/drawing/2014/main" val="3241678561"/>
                    </a:ext>
                  </a:extLst>
                </a:gridCol>
                <a:gridCol w="822960">
                  <a:extLst>
                    <a:ext uri="{9D8B030D-6E8A-4147-A177-3AD203B41FA5}">
                      <a16:colId xmlns:a16="http://schemas.microsoft.com/office/drawing/2014/main" val="1292645218"/>
                    </a:ext>
                  </a:extLst>
                </a:gridCol>
                <a:gridCol w="822960">
                  <a:extLst>
                    <a:ext uri="{9D8B030D-6E8A-4147-A177-3AD203B41FA5}">
                      <a16:colId xmlns:a16="http://schemas.microsoft.com/office/drawing/2014/main" val="1235042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9211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16:38:33</a:t>
                      </a:r>
                      <a:r>
                        <a:rPr kumimoji="0" lang="en-US" sz="1000" b="0" i="0" u="none" strike="noStrike" kern="1200" cap="none" spc="0" normalizeH="0" baseline="0" noProof="0">
                          <a:ln>
                            <a:noFill/>
                          </a:ln>
                          <a:solidFill>
                            <a:prstClr val="black"/>
                          </a:solidFill>
                          <a:effectLst/>
                          <a:uLnTx/>
                          <a:uFillTx/>
                          <a:latin typeface="+mn-lt"/>
                          <a:ea typeface="+mn-ea"/>
                          <a:cs typeface="+mn-cs"/>
                        </a:rPr>
                        <a:t>
Familie Novakovits aus Neuberg übernahm heute ihren neuen Opel Grandland X Innovation in der wunderschönen Farbe topas blau mit schwarzem Dach‼️
Das Team von #AutoDoczekal Güssing rund um Verkaufsberater Fritz Unger wünscht viel Spaß und Freude mit dem neuen SUV von Opel.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336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15:02:39</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Familie Birkner aus Wien einen Jungwagen Opel Corsa Österreich Edition übergeben!
Das Güssinger Auto Doczekal Team wünscht eine gute Fahrt und viele unfallfreie Kilometer‼️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6723876"/>
                  </a:ext>
                </a:extLst>
              </a:tr>
            </a:tbl>
          </a:graphicData>
        </a:graphic>
      </p:graphicFrame>
      <p:sp>
        <p:nvSpPr>
          <p:cNvPr id="4" name="Text Placeholder 3">
            <a:extLst>
              <a:ext uri="{FF2B5EF4-FFF2-40B4-BE49-F238E27FC236}">
                <a16:creationId xmlns:a16="http://schemas.microsoft.com/office/drawing/2014/main" id="{C3CDB694-C1CD-454F-AA26-F986D5B03DD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80041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20AC-1B6D-4D73-B921-BA48BBB584C8}"/>
              </a:ext>
            </a:extLst>
          </p:cNvPr>
          <p:cNvSpPr>
            <a:spLocks noGrp="1"/>
          </p:cNvSpPr>
          <p:nvPr>
            <p:ph type="title"/>
          </p:nvPr>
        </p:nvSpPr>
        <p:spPr/>
        <p:txBody>
          <a:bodyPr/>
          <a:lstStyle/>
          <a:p>
            <a:r>
              <a:rPr lang="en-US"/>
              <a:t>Facebook Own Posts with Reactions Table - 9 of 13</a:t>
            </a:r>
          </a:p>
        </p:txBody>
      </p:sp>
      <p:graphicFrame>
        <p:nvGraphicFramePr>
          <p:cNvPr id="5" name="Table Placeholder 4">
            <a:extLst>
              <a:ext uri="{FF2B5EF4-FFF2-40B4-BE49-F238E27FC236}">
                <a16:creationId xmlns:a16="http://schemas.microsoft.com/office/drawing/2014/main" id="{3969F457-EC55-4E05-9F22-451628F95108}"/>
              </a:ext>
            </a:extLst>
          </p:cNvPr>
          <p:cNvGraphicFramePr>
            <a:graphicFrameLocks noGrp="1"/>
          </p:cNvGraphicFramePr>
          <p:nvPr>
            <p:ph type="tbl" sz="quarter" idx="13"/>
            <p:extLst>
              <p:ext uri="{D42A27DB-BD31-4B8C-83A1-F6EECF244321}">
                <p14:modId xmlns:p14="http://schemas.microsoft.com/office/powerpoint/2010/main" val="330916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613720"/>
                    </a:ext>
                  </a:extLst>
                </a:gridCol>
                <a:gridCol w="822960">
                  <a:extLst>
                    <a:ext uri="{9D8B030D-6E8A-4147-A177-3AD203B41FA5}">
                      <a16:colId xmlns:a16="http://schemas.microsoft.com/office/drawing/2014/main" val="2681644518"/>
                    </a:ext>
                  </a:extLst>
                </a:gridCol>
                <a:gridCol w="822960">
                  <a:extLst>
                    <a:ext uri="{9D8B030D-6E8A-4147-A177-3AD203B41FA5}">
                      <a16:colId xmlns:a16="http://schemas.microsoft.com/office/drawing/2014/main" val="3172545374"/>
                    </a:ext>
                  </a:extLst>
                </a:gridCol>
                <a:gridCol w="822960">
                  <a:extLst>
                    <a:ext uri="{9D8B030D-6E8A-4147-A177-3AD203B41FA5}">
                      <a16:colId xmlns:a16="http://schemas.microsoft.com/office/drawing/2014/main" val="2936683593"/>
                    </a:ext>
                  </a:extLst>
                </a:gridCol>
                <a:gridCol w="822960">
                  <a:extLst>
                    <a:ext uri="{9D8B030D-6E8A-4147-A177-3AD203B41FA5}">
                      <a16:colId xmlns:a16="http://schemas.microsoft.com/office/drawing/2014/main" val="2174077897"/>
                    </a:ext>
                  </a:extLst>
                </a:gridCol>
                <a:gridCol w="822960">
                  <a:extLst>
                    <a:ext uri="{9D8B030D-6E8A-4147-A177-3AD203B41FA5}">
                      <a16:colId xmlns:a16="http://schemas.microsoft.com/office/drawing/2014/main" val="1541680479"/>
                    </a:ext>
                  </a:extLst>
                </a:gridCol>
                <a:gridCol w="822960">
                  <a:extLst>
                    <a:ext uri="{9D8B030D-6E8A-4147-A177-3AD203B41FA5}">
                      <a16:colId xmlns:a16="http://schemas.microsoft.com/office/drawing/2014/main" val="2369910945"/>
                    </a:ext>
                  </a:extLst>
                </a:gridCol>
                <a:gridCol w="822960">
                  <a:extLst>
                    <a:ext uri="{9D8B030D-6E8A-4147-A177-3AD203B41FA5}">
                      <a16:colId xmlns:a16="http://schemas.microsoft.com/office/drawing/2014/main" val="201368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5417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- 2018-02-09 11:48:54</a:t>
                      </a:r>
                      <a:r>
                        <a:rPr kumimoji="0" lang="de-DE"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an Sonja Frey aus Rauchwart einen Hyundai i30 ausliefern.
Das gesamte Team von #AutoDoczekal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967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- 2018-02-09 08:51:30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8761722"/>
                  </a:ext>
                </a:extLst>
              </a:tr>
            </a:tbl>
          </a:graphicData>
        </a:graphic>
      </p:graphicFrame>
      <p:sp>
        <p:nvSpPr>
          <p:cNvPr id="4" name="Text Placeholder 3">
            <a:extLst>
              <a:ext uri="{FF2B5EF4-FFF2-40B4-BE49-F238E27FC236}">
                <a16:creationId xmlns:a16="http://schemas.microsoft.com/office/drawing/2014/main" id="{91E98D32-9E40-48F9-B458-255FD7C3F8E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24158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F22D-2548-4F4E-9CC6-655FFEAC5B9E}"/>
              </a:ext>
            </a:extLst>
          </p:cNvPr>
          <p:cNvSpPr>
            <a:spLocks noGrp="1"/>
          </p:cNvSpPr>
          <p:nvPr>
            <p:ph type="title"/>
          </p:nvPr>
        </p:nvSpPr>
        <p:spPr/>
        <p:txBody>
          <a:bodyPr/>
          <a:lstStyle/>
          <a:p>
            <a:r>
              <a:rPr lang="en-US"/>
              <a:t>Facebook Own Posts with Reactions Table - 10 of 13</a:t>
            </a:r>
          </a:p>
        </p:txBody>
      </p:sp>
      <p:graphicFrame>
        <p:nvGraphicFramePr>
          <p:cNvPr id="5" name="Table Placeholder 4">
            <a:extLst>
              <a:ext uri="{FF2B5EF4-FFF2-40B4-BE49-F238E27FC236}">
                <a16:creationId xmlns:a16="http://schemas.microsoft.com/office/drawing/2014/main" id="{226F2522-95C4-4BEB-9164-0044F50DD585}"/>
              </a:ext>
            </a:extLst>
          </p:cNvPr>
          <p:cNvGraphicFramePr>
            <a:graphicFrameLocks noGrp="1"/>
          </p:cNvGraphicFramePr>
          <p:nvPr>
            <p:ph type="tbl" sz="quarter" idx="13"/>
            <p:extLst>
              <p:ext uri="{D42A27DB-BD31-4B8C-83A1-F6EECF244321}">
                <p14:modId xmlns:p14="http://schemas.microsoft.com/office/powerpoint/2010/main" val="32855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0584179"/>
                    </a:ext>
                  </a:extLst>
                </a:gridCol>
                <a:gridCol w="822960">
                  <a:extLst>
                    <a:ext uri="{9D8B030D-6E8A-4147-A177-3AD203B41FA5}">
                      <a16:colId xmlns:a16="http://schemas.microsoft.com/office/drawing/2014/main" val="1484053828"/>
                    </a:ext>
                  </a:extLst>
                </a:gridCol>
                <a:gridCol w="822960">
                  <a:extLst>
                    <a:ext uri="{9D8B030D-6E8A-4147-A177-3AD203B41FA5}">
                      <a16:colId xmlns:a16="http://schemas.microsoft.com/office/drawing/2014/main" val="212661967"/>
                    </a:ext>
                  </a:extLst>
                </a:gridCol>
                <a:gridCol w="822960">
                  <a:extLst>
                    <a:ext uri="{9D8B030D-6E8A-4147-A177-3AD203B41FA5}">
                      <a16:colId xmlns:a16="http://schemas.microsoft.com/office/drawing/2014/main" val="2640692371"/>
                    </a:ext>
                  </a:extLst>
                </a:gridCol>
                <a:gridCol w="822960">
                  <a:extLst>
                    <a:ext uri="{9D8B030D-6E8A-4147-A177-3AD203B41FA5}">
                      <a16:colId xmlns:a16="http://schemas.microsoft.com/office/drawing/2014/main" val="1625396388"/>
                    </a:ext>
                  </a:extLst>
                </a:gridCol>
                <a:gridCol w="822960">
                  <a:extLst>
                    <a:ext uri="{9D8B030D-6E8A-4147-A177-3AD203B41FA5}">
                      <a16:colId xmlns:a16="http://schemas.microsoft.com/office/drawing/2014/main" val="16349350"/>
                    </a:ext>
                  </a:extLst>
                </a:gridCol>
                <a:gridCol w="822960">
                  <a:extLst>
                    <a:ext uri="{9D8B030D-6E8A-4147-A177-3AD203B41FA5}">
                      <a16:colId xmlns:a16="http://schemas.microsoft.com/office/drawing/2014/main" val="4098439678"/>
                    </a:ext>
                  </a:extLst>
                </a:gridCol>
                <a:gridCol w="822960">
                  <a:extLst>
                    <a:ext uri="{9D8B030D-6E8A-4147-A177-3AD203B41FA5}">
                      <a16:colId xmlns:a16="http://schemas.microsoft.com/office/drawing/2014/main" val="307786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3920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- 2018-02-09 07:00:36</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Nissan King Cab Navara ALLRAD, 174PS Diesel, inkl. Anhängevorrichtung und Komfortpaket
Erstzulassung: 12/2006
Kilometer: 134.180
🔝-Preis: € 11.640,-- (netto € 9.700,--) 💪
Der Nissan steht ab sofort in Güssing für Probefahrten bereit. Verkaufsberater Herr Unger freut sich auf Ihren Besuch.
Weitere Fahrzeugdetails hier ▶️ https://goo.gl/yaJp1c
#AutoDoczekal #MeinHändlerMeineWerkstatt #Gebrauchtwagen #Nissan #Navara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0145606"/>
                  </a:ext>
                </a:extLst>
              </a:tr>
            </a:tbl>
          </a:graphicData>
        </a:graphic>
      </p:graphicFrame>
      <p:sp>
        <p:nvSpPr>
          <p:cNvPr id="4" name="Text Placeholder 3">
            <a:extLst>
              <a:ext uri="{FF2B5EF4-FFF2-40B4-BE49-F238E27FC236}">
                <a16:creationId xmlns:a16="http://schemas.microsoft.com/office/drawing/2014/main" id="{1A4A6F96-5555-408C-A821-10A1E96536B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21209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0CD18-33C6-4678-963D-FA658808A347}"/>
              </a:ext>
            </a:extLst>
          </p:cNvPr>
          <p:cNvSpPr>
            <a:spLocks noGrp="1"/>
          </p:cNvSpPr>
          <p:nvPr>
            <p:ph type="title"/>
          </p:nvPr>
        </p:nvSpPr>
        <p:spPr/>
        <p:txBody>
          <a:bodyPr/>
          <a:lstStyle/>
          <a:p>
            <a:r>
              <a:rPr lang="en-US"/>
              <a:t>Facebook Own Posts with Reactions Table - 11 of 13</a:t>
            </a:r>
          </a:p>
        </p:txBody>
      </p:sp>
      <p:graphicFrame>
        <p:nvGraphicFramePr>
          <p:cNvPr id="5" name="Table Placeholder 4">
            <a:extLst>
              <a:ext uri="{FF2B5EF4-FFF2-40B4-BE49-F238E27FC236}">
                <a16:creationId xmlns:a16="http://schemas.microsoft.com/office/drawing/2014/main" id="{1B0FE8BD-6DD8-4562-AF7A-00D2CD2BED25}"/>
              </a:ext>
            </a:extLst>
          </p:cNvPr>
          <p:cNvGraphicFramePr>
            <a:graphicFrameLocks noGrp="1"/>
          </p:cNvGraphicFramePr>
          <p:nvPr>
            <p:ph type="tbl" sz="quarter" idx="13"/>
            <p:extLst>
              <p:ext uri="{D42A27DB-BD31-4B8C-83A1-F6EECF244321}">
                <p14:modId xmlns:p14="http://schemas.microsoft.com/office/powerpoint/2010/main" val="63174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7989478"/>
                    </a:ext>
                  </a:extLst>
                </a:gridCol>
                <a:gridCol w="822960">
                  <a:extLst>
                    <a:ext uri="{9D8B030D-6E8A-4147-A177-3AD203B41FA5}">
                      <a16:colId xmlns:a16="http://schemas.microsoft.com/office/drawing/2014/main" val="3815217120"/>
                    </a:ext>
                  </a:extLst>
                </a:gridCol>
                <a:gridCol w="822960">
                  <a:extLst>
                    <a:ext uri="{9D8B030D-6E8A-4147-A177-3AD203B41FA5}">
                      <a16:colId xmlns:a16="http://schemas.microsoft.com/office/drawing/2014/main" val="2829541308"/>
                    </a:ext>
                  </a:extLst>
                </a:gridCol>
                <a:gridCol w="822960">
                  <a:extLst>
                    <a:ext uri="{9D8B030D-6E8A-4147-A177-3AD203B41FA5}">
                      <a16:colId xmlns:a16="http://schemas.microsoft.com/office/drawing/2014/main" val="3882731259"/>
                    </a:ext>
                  </a:extLst>
                </a:gridCol>
                <a:gridCol w="822960">
                  <a:extLst>
                    <a:ext uri="{9D8B030D-6E8A-4147-A177-3AD203B41FA5}">
                      <a16:colId xmlns:a16="http://schemas.microsoft.com/office/drawing/2014/main" val="427628568"/>
                    </a:ext>
                  </a:extLst>
                </a:gridCol>
                <a:gridCol w="822960">
                  <a:extLst>
                    <a:ext uri="{9D8B030D-6E8A-4147-A177-3AD203B41FA5}">
                      <a16:colId xmlns:a16="http://schemas.microsoft.com/office/drawing/2014/main" val="3362598754"/>
                    </a:ext>
                  </a:extLst>
                </a:gridCol>
                <a:gridCol w="822960">
                  <a:extLst>
                    <a:ext uri="{9D8B030D-6E8A-4147-A177-3AD203B41FA5}">
                      <a16:colId xmlns:a16="http://schemas.microsoft.com/office/drawing/2014/main" val="4009753849"/>
                    </a:ext>
                  </a:extLst>
                </a:gridCol>
                <a:gridCol w="822960">
                  <a:extLst>
                    <a:ext uri="{9D8B030D-6E8A-4147-A177-3AD203B41FA5}">
                      <a16:colId xmlns:a16="http://schemas.microsoft.com/office/drawing/2014/main" val="54242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842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- 2018-02-07 06:45:00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Gebrauchtwagen-SCHNÄPPCHEN‼️
Opel Corsa Cosmo, 1.4 100PS Benzin
Farbe: starsilber
Erstzulassung: 5/2013
Kilometer: 83.920
Fahrzeughighlights:
❎ Klimaautomatik
❎ Ausstelldach
❎ Winterpaket uvm.
🔝-Aktionspreis: € 7.990,--
Der schnittige, topausgestattete Corsa steht ab sofort in Oberwart zur Probefahrt bereit. Weitere Auskünfte bei unserem Verkaufsteam Robert Weinhofer oder Alfred Szabo oder hier ▶️ https://goo.gl/AgBKUT
#AutoDoczekal #MeinHändlerMeineWerkstatt #Opel #Corsa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2706130"/>
                  </a:ext>
                </a:extLst>
              </a:tr>
            </a:tbl>
          </a:graphicData>
        </a:graphic>
      </p:graphicFrame>
      <p:sp>
        <p:nvSpPr>
          <p:cNvPr id="4" name="Text Placeholder 3">
            <a:extLst>
              <a:ext uri="{FF2B5EF4-FFF2-40B4-BE49-F238E27FC236}">
                <a16:creationId xmlns:a16="http://schemas.microsoft.com/office/drawing/2014/main" id="{DAB08E93-740E-4FAD-BF0A-4D273C7D1C1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859129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DA902-207F-4B1F-B4D0-24957E3A128B}"/>
              </a:ext>
            </a:extLst>
          </p:cNvPr>
          <p:cNvSpPr>
            <a:spLocks noGrp="1"/>
          </p:cNvSpPr>
          <p:nvPr>
            <p:ph type="title"/>
          </p:nvPr>
        </p:nvSpPr>
        <p:spPr/>
        <p:txBody>
          <a:bodyPr/>
          <a:lstStyle/>
          <a:p>
            <a:r>
              <a:rPr lang="en-US"/>
              <a:t>Facebook Own Posts with Reactions Table - 12 of 13</a:t>
            </a:r>
          </a:p>
        </p:txBody>
      </p:sp>
      <p:graphicFrame>
        <p:nvGraphicFramePr>
          <p:cNvPr id="5" name="Table Placeholder 4">
            <a:extLst>
              <a:ext uri="{FF2B5EF4-FFF2-40B4-BE49-F238E27FC236}">
                <a16:creationId xmlns:a16="http://schemas.microsoft.com/office/drawing/2014/main" id="{2C52B6A6-5C8F-49D1-9D57-843AF1F6BC4A}"/>
              </a:ext>
            </a:extLst>
          </p:cNvPr>
          <p:cNvGraphicFramePr>
            <a:graphicFrameLocks noGrp="1"/>
          </p:cNvGraphicFramePr>
          <p:nvPr>
            <p:ph type="tbl" sz="quarter" idx="13"/>
            <p:extLst>
              <p:ext uri="{D42A27DB-BD31-4B8C-83A1-F6EECF244321}">
                <p14:modId xmlns:p14="http://schemas.microsoft.com/office/powerpoint/2010/main" val="74152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8090576"/>
                    </a:ext>
                  </a:extLst>
                </a:gridCol>
                <a:gridCol w="822960">
                  <a:extLst>
                    <a:ext uri="{9D8B030D-6E8A-4147-A177-3AD203B41FA5}">
                      <a16:colId xmlns:a16="http://schemas.microsoft.com/office/drawing/2014/main" val="3372237959"/>
                    </a:ext>
                  </a:extLst>
                </a:gridCol>
                <a:gridCol w="822960">
                  <a:extLst>
                    <a:ext uri="{9D8B030D-6E8A-4147-A177-3AD203B41FA5}">
                      <a16:colId xmlns:a16="http://schemas.microsoft.com/office/drawing/2014/main" val="2457746587"/>
                    </a:ext>
                  </a:extLst>
                </a:gridCol>
                <a:gridCol w="822960">
                  <a:extLst>
                    <a:ext uri="{9D8B030D-6E8A-4147-A177-3AD203B41FA5}">
                      <a16:colId xmlns:a16="http://schemas.microsoft.com/office/drawing/2014/main" val="186469298"/>
                    </a:ext>
                  </a:extLst>
                </a:gridCol>
                <a:gridCol w="822960">
                  <a:extLst>
                    <a:ext uri="{9D8B030D-6E8A-4147-A177-3AD203B41FA5}">
                      <a16:colId xmlns:a16="http://schemas.microsoft.com/office/drawing/2014/main" val="286929710"/>
                    </a:ext>
                  </a:extLst>
                </a:gridCol>
                <a:gridCol w="822960">
                  <a:extLst>
                    <a:ext uri="{9D8B030D-6E8A-4147-A177-3AD203B41FA5}">
                      <a16:colId xmlns:a16="http://schemas.microsoft.com/office/drawing/2014/main" val="3311465055"/>
                    </a:ext>
                  </a:extLst>
                </a:gridCol>
                <a:gridCol w="822960">
                  <a:extLst>
                    <a:ext uri="{9D8B030D-6E8A-4147-A177-3AD203B41FA5}">
                      <a16:colId xmlns:a16="http://schemas.microsoft.com/office/drawing/2014/main" val="3169614007"/>
                    </a:ext>
                  </a:extLst>
                </a:gridCol>
                <a:gridCol w="822960">
                  <a:extLst>
                    <a:ext uri="{9D8B030D-6E8A-4147-A177-3AD203B41FA5}">
                      <a16:colId xmlns:a16="http://schemas.microsoft.com/office/drawing/2014/main" val="66557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5760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- 2018-02-06 20:05:00</a:t>
                      </a:r>
                      <a:r>
                        <a:rPr kumimoji="0" lang="en-US" sz="1000" b="0" i="0" u="none" strike="noStrike" kern="1200" cap="none" spc="0" normalizeH="0" baseline="0" noProof="0">
                          <a:ln>
                            <a:noFill/>
                          </a:ln>
                          <a:solidFill>
                            <a:prstClr val="black"/>
                          </a:solidFill>
                          <a:effectLst/>
                          <a:uLnTx/>
                          <a:uFillTx/>
                          <a:latin typeface="+mn-lt"/>
                          <a:ea typeface="+mn-ea"/>
                          <a:cs typeface="+mn-cs"/>
                        </a:rPr>
                        <a:t>
👉 TOP-ausgestatteter VORFÜHRWAGEN
Opel GRANDLAND X INNOVATION, 120PS Diesel
Farbe: topasblau mit Dach schwarz
Erstzulassung: 10/2017
Kilometer: 2.500
Garantie: bis 10/2022
Fahrzeughighlights:
❎ Lederpolsterung schwarz
❎ Navi 900 IntelliLink
❎ Park &amp; Go Paket
❎ 19 Zoll Alufgelgen uvm.
🔝-Preis: € 31.790,--
Das neueste Modell von Opel steht jederzeit für Probefahrten bereit. Weitere Fahrzeugdetails hier ▶️ https://goo.gl/xAzpCH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7115193"/>
                  </a:ext>
                </a:extLst>
              </a:tr>
            </a:tbl>
          </a:graphicData>
        </a:graphic>
      </p:graphicFrame>
      <p:sp>
        <p:nvSpPr>
          <p:cNvPr id="4" name="Text Placeholder 3">
            <a:extLst>
              <a:ext uri="{FF2B5EF4-FFF2-40B4-BE49-F238E27FC236}">
                <a16:creationId xmlns:a16="http://schemas.microsoft.com/office/drawing/2014/main" id="{31BFF93C-0F93-4C82-B014-09C6BFFB502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149536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0A3D-8BC1-49C3-A072-E2D879657EA8}"/>
              </a:ext>
            </a:extLst>
          </p:cNvPr>
          <p:cNvSpPr>
            <a:spLocks noGrp="1"/>
          </p:cNvSpPr>
          <p:nvPr>
            <p:ph type="title"/>
          </p:nvPr>
        </p:nvSpPr>
        <p:spPr/>
        <p:txBody>
          <a:bodyPr/>
          <a:lstStyle/>
          <a:p>
            <a:r>
              <a:rPr lang="en-US"/>
              <a:t>Facebook Own Posts with Reactions Table - 13 of 13</a:t>
            </a:r>
          </a:p>
        </p:txBody>
      </p:sp>
      <p:graphicFrame>
        <p:nvGraphicFramePr>
          <p:cNvPr id="5" name="Table Placeholder 4">
            <a:extLst>
              <a:ext uri="{FF2B5EF4-FFF2-40B4-BE49-F238E27FC236}">
                <a16:creationId xmlns:a16="http://schemas.microsoft.com/office/drawing/2014/main" id="{74464BA3-694B-41EC-B911-FF02679A647E}"/>
              </a:ext>
            </a:extLst>
          </p:cNvPr>
          <p:cNvGraphicFramePr>
            <a:graphicFrameLocks noGrp="1"/>
          </p:cNvGraphicFramePr>
          <p:nvPr>
            <p:ph type="tbl" sz="quarter" idx="13"/>
            <p:extLst>
              <p:ext uri="{D42A27DB-BD31-4B8C-83A1-F6EECF244321}">
                <p14:modId xmlns:p14="http://schemas.microsoft.com/office/powerpoint/2010/main" val="70916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1613601"/>
                    </a:ext>
                  </a:extLst>
                </a:gridCol>
                <a:gridCol w="822960">
                  <a:extLst>
                    <a:ext uri="{9D8B030D-6E8A-4147-A177-3AD203B41FA5}">
                      <a16:colId xmlns:a16="http://schemas.microsoft.com/office/drawing/2014/main" val="1831347628"/>
                    </a:ext>
                  </a:extLst>
                </a:gridCol>
                <a:gridCol w="822960">
                  <a:extLst>
                    <a:ext uri="{9D8B030D-6E8A-4147-A177-3AD203B41FA5}">
                      <a16:colId xmlns:a16="http://schemas.microsoft.com/office/drawing/2014/main" val="1166006468"/>
                    </a:ext>
                  </a:extLst>
                </a:gridCol>
                <a:gridCol w="822960">
                  <a:extLst>
                    <a:ext uri="{9D8B030D-6E8A-4147-A177-3AD203B41FA5}">
                      <a16:colId xmlns:a16="http://schemas.microsoft.com/office/drawing/2014/main" val="3390129723"/>
                    </a:ext>
                  </a:extLst>
                </a:gridCol>
                <a:gridCol w="822960">
                  <a:extLst>
                    <a:ext uri="{9D8B030D-6E8A-4147-A177-3AD203B41FA5}">
                      <a16:colId xmlns:a16="http://schemas.microsoft.com/office/drawing/2014/main" val="2456470194"/>
                    </a:ext>
                  </a:extLst>
                </a:gridCol>
                <a:gridCol w="822960">
                  <a:extLst>
                    <a:ext uri="{9D8B030D-6E8A-4147-A177-3AD203B41FA5}">
                      <a16:colId xmlns:a16="http://schemas.microsoft.com/office/drawing/2014/main" val="3117006536"/>
                    </a:ext>
                  </a:extLst>
                </a:gridCol>
                <a:gridCol w="822960">
                  <a:extLst>
                    <a:ext uri="{9D8B030D-6E8A-4147-A177-3AD203B41FA5}">
                      <a16:colId xmlns:a16="http://schemas.microsoft.com/office/drawing/2014/main" val="617509704"/>
                    </a:ext>
                  </a:extLst>
                </a:gridCol>
                <a:gridCol w="822960">
                  <a:extLst>
                    <a:ext uri="{9D8B030D-6E8A-4147-A177-3AD203B41FA5}">
                      <a16:colId xmlns:a16="http://schemas.microsoft.com/office/drawing/2014/main" val="240567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462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- 2018-02-01 19:53:00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Opel Mokka Cosmo, 130PS Diesel
Erstzulassung: 2/2014
Kilometer: 68.500
Fahrzeughighlights:
❎ BI-Xenon Scheinwerfer
❎ Navi 950 Europa
❎ Anhängevorrichtung
❎ Rückfahrkamera
❎ Sitz- u. Lenkradheizung, uvm.
🔝-Preis: 14.990,--
Der topausgestattete Mokka steht ab sofort in Güssing zur Probefahrt bereit. Weitere Fahrzeuginfos hier ▶️ https://goo.gl/vFNaFr
#AutoDoczekal #MeinHändlerMeineWerkstatt #Opel #Mokka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0859284"/>
                  </a:ext>
                </a:extLst>
              </a:tr>
            </a:tbl>
          </a:graphicData>
        </a:graphic>
      </p:graphicFrame>
      <p:sp>
        <p:nvSpPr>
          <p:cNvPr id="4" name="Text Placeholder 3">
            <a:extLst>
              <a:ext uri="{FF2B5EF4-FFF2-40B4-BE49-F238E27FC236}">
                <a16:creationId xmlns:a16="http://schemas.microsoft.com/office/drawing/2014/main" id="{F133F6E5-DF11-47BA-9181-2E253CD4211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26393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87E9-DF5F-4C89-AEB0-F1C13E3E2FC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2AFC18F4-93FB-47CF-A962-C38F3094BD36}"/>
              </a:ext>
            </a:extLst>
          </p:cNvPr>
          <p:cNvGraphicFramePr>
            <a:graphicFrameLocks noGrp="1"/>
          </p:cNvGraphicFramePr>
          <p:nvPr>
            <p:ph type="chart" sz="quarter" idx="13"/>
            <p:extLst>
              <p:ext uri="{D42A27DB-BD31-4B8C-83A1-F6EECF244321}">
                <p14:modId xmlns:p14="http://schemas.microsoft.com/office/powerpoint/2010/main" val="1801871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5CCBF-12B8-43CE-9365-53585B91C62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CD3B40F-27F2-49C7-B196-2D607D3E25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750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BEEA-69C9-4A0D-B249-847AC4989D3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551FC61-632D-4AE7-98F5-BA31AEBC0ABA}"/>
              </a:ext>
            </a:extLst>
          </p:cNvPr>
          <p:cNvGraphicFramePr>
            <a:graphicFrameLocks noGrp="1"/>
          </p:cNvGraphicFramePr>
          <p:nvPr>
            <p:ph type="chart" sz="quarter" idx="13"/>
            <p:extLst>
              <p:ext uri="{D42A27DB-BD31-4B8C-83A1-F6EECF244321}">
                <p14:modId xmlns:p14="http://schemas.microsoft.com/office/powerpoint/2010/main" val="50455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5A520-F7C3-4CAB-AA8D-F98E1BF45AC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088E58E-5250-40B4-A46B-7FAE8C060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378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67A34-6F7D-46A2-9817-2B929CC0824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1D40023C-F83C-4240-B5F3-DC731BF20CF8}"/>
              </a:ext>
            </a:extLst>
          </p:cNvPr>
          <p:cNvGraphicFramePr>
            <a:graphicFrameLocks noGrp="1"/>
          </p:cNvGraphicFramePr>
          <p:nvPr>
            <p:ph type="chart" sz="quarter" idx="13"/>
            <p:extLst>
              <p:ext uri="{D42A27DB-BD31-4B8C-83A1-F6EECF244321}">
                <p14:modId xmlns:p14="http://schemas.microsoft.com/office/powerpoint/2010/main" val="1085831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44F95-76DF-46B4-803B-03E451C4CE5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587D3F7-C689-4545-9460-38E4CD6396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429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9CD2C-9F6A-4FA9-8C24-7EC2C626D90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ECEF9A6-D62D-4814-9A74-15B943B85324}"/>
              </a:ext>
            </a:extLst>
          </p:cNvPr>
          <p:cNvGraphicFramePr>
            <a:graphicFrameLocks noGrp="1"/>
          </p:cNvGraphicFramePr>
          <p:nvPr>
            <p:ph type="chart" sz="quarter" idx="13"/>
            <p:extLst>
              <p:ext uri="{D42A27DB-BD31-4B8C-83A1-F6EECF244321}">
                <p14:modId xmlns:p14="http://schemas.microsoft.com/office/powerpoint/2010/main" val="284745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EC5F7-3E5F-448B-BCC7-DA636095575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DF41D6C-EC8C-4B96-A8B9-9C2A25E832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187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BE9F-BB6D-40AD-9239-8E6DE96543E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941DB89-D7DB-48CC-B037-C358D5A40F0C}"/>
              </a:ext>
            </a:extLst>
          </p:cNvPr>
          <p:cNvGraphicFramePr>
            <a:graphicFrameLocks noGrp="1"/>
          </p:cNvGraphicFramePr>
          <p:nvPr>
            <p:ph type="chart" sz="quarter" idx="13"/>
            <p:extLst>
              <p:ext uri="{D42A27DB-BD31-4B8C-83A1-F6EECF244321}">
                <p14:modId xmlns:p14="http://schemas.microsoft.com/office/powerpoint/2010/main" val="3993951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CDC0B-4EC1-451F-B7CD-B42D33DB766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514B44D-A1E7-4D40-B35F-A82AF1E5D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254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C0B4-EEE8-4C6E-B895-B29DA644C40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69F5E7A1-5CFB-426C-BF7E-71FD9F82A26F}"/>
              </a:ext>
            </a:extLst>
          </p:cNvPr>
          <p:cNvGraphicFramePr>
            <a:graphicFrameLocks noGrp="1"/>
          </p:cNvGraphicFramePr>
          <p:nvPr>
            <p:ph type="chart" sz="quarter" idx="13"/>
            <p:extLst>
              <p:ext uri="{D42A27DB-BD31-4B8C-83A1-F6EECF244321}">
                <p14:modId xmlns:p14="http://schemas.microsoft.com/office/powerpoint/2010/main" val="1944430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C3FE0-F209-4643-AC27-5DB00CACF5D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99B1829-0BF6-49EF-A656-663D173A3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265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B457-FC21-43D9-8C68-96518D73785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635DD1B8-F2C5-4FC2-8FF3-140CCA485E58}"/>
              </a:ext>
            </a:extLst>
          </p:cNvPr>
          <p:cNvGraphicFramePr>
            <a:graphicFrameLocks noGrp="1"/>
          </p:cNvGraphicFramePr>
          <p:nvPr>
            <p:ph type="chart" sz="quarter" idx="13"/>
            <p:extLst>
              <p:ext uri="{D42A27DB-BD31-4B8C-83A1-F6EECF244321}">
                <p14:modId xmlns:p14="http://schemas.microsoft.com/office/powerpoint/2010/main" val="3877968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8FD83D-C041-423C-BE5A-7F09047FDECF}"/>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4D7B0D7F-A86D-41BF-B092-2B2B7D765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589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593A-5C64-4738-A269-83A05E813313}"/>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C99AE725-F704-46A3-8150-ED5FEEC7B65B}"/>
              </a:ext>
            </a:extLst>
          </p:cNvPr>
          <p:cNvGraphicFramePr>
            <a:graphicFrameLocks noGrp="1"/>
          </p:cNvGraphicFramePr>
          <p:nvPr>
            <p:ph type="chart" sz="quarter" idx="13"/>
            <p:extLst>
              <p:ext uri="{D42A27DB-BD31-4B8C-83A1-F6EECF244321}">
                <p14:modId xmlns:p14="http://schemas.microsoft.com/office/powerpoint/2010/main" val="3660135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101DD-5D92-4376-8355-B643D2AAD3A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7AD75DC-B191-4AAC-959C-DFE104626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599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C59E0-79BA-425A-B02C-4E55F60803E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48521E2B-FFC6-41AB-BF24-351C93F444CF}"/>
              </a:ext>
            </a:extLst>
          </p:cNvPr>
          <p:cNvGraphicFramePr>
            <a:graphicFrameLocks noGrp="1"/>
          </p:cNvGraphicFramePr>
          <p:nvPr>
            <p:ph type="chart" sz="quarter" idx="13"/>
            <p:extLst>
              <p:ext uri="{D42A27DB-BD31-4B8C-83A1-F6EECF244321}">
                <p14:modId xmlns:p14="http://schemas.microsoft.com/office/powerpoint/2010/main" val="381620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BA3F3-9E82-483F-B4F2-C36F9B37DA33}"/>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7E42634-75F0-468C-BFB8-4610C0512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955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B90FE-51FD-4E84-98E1-7F542314FCDF}"/>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C52E8566-DA7D-46B0-A5A8-B6E32C4CBDD5}"/>
              </a:ext>
            </a:extLst>
          </p:cNvPr>
          <p:cNvGraphicFramePr>
            <a:graphicFrameLocks noGrp="1"/>
          </p:cNvGraphicFramePr>
          <p:nvPr>
            <p:ph type="chart" sz="quarter" idx="13"/>
            <p:extLst>
              <p:ext uri="{D42A27DB-BD31-4B8C-83A1-F6EECF244321}">
                <p14:modId xmlns:p14="http://schemas.microsoft.com/office/powerpoint/2010/main" val="461377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5C7FD1-C1F6-425B-B9D6-A64DB1C2478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09265619-57B3-4F0B-BBD0-FECB14B83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047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9E24-AD81-46C3-8820-EE478DB9194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29088344-03A5-4CE0-A5EA-782972251917}"/>
              </a:ext>
            </a:extLst>
          </p:cNvPr>
          <p:cNvGraphicFramePr>
            <a:graphicFrameLocks noGrp="1"/>
          </p:cNvGraphicFramePr>
          <p:nvPr>
            <p:ph type="chart" sz="quarter" idx="13"/>
            <p:extLst>
              <p:ext uri="{D42A27DB-BD31-4B8C-83A1-F6EECF244321}">
                <p14:modId xmlns:p14="http://schemas.microsoft.com/office/powerpoint/2010/main" val="2613088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F30A94-F07A-4748-B570-DAEB89316F9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B23D80C-ACDE-4B25-8D77-C9F4FFD50A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9751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09E31-CFCF-479B-A3DC-6FFFCC248F6F}"/>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E0F1CCD0-948D-42B7-BC8B-421BAE389806}"/>
              </a:ext>
            </a:extLst>
          </p:cNvPr>
          <p:cNvGraphicFramePr>
            <a:graphicFrameLocks noGrp="1"/>
          </p:cNvGraphicFramePr>
          <p:nvPr>
            <p:ph type="tbl" sz="quarter" idx="13"/>
            <p:extLst>
              <p:ext uri="{D42A27DB-BD31-4B8C-83A1-F6EECF244321}">
                <p14:modId xmlns:p14="http://schemas.microsoft.com/office/powerpoint/2010/main" val="65411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98836054"/>
                    </a:ext>
                  </a:extLst>
                </a:gridCol>
                <a:gridCol w="2057400">
                  <a:extLst>
                    <a:ext uri="{9D8B030D-6E8A-4147-A177-3AD203B41FA5}">
                      <a16:colId xmlns:a16="http://schemas.microsoft.com/office/drawing/2014/main" val="137613585"/>
                    </a:ext>
                  </a:extLst>
                </a:gridCol>
                <a:gridCol w="822960">
                  <a:extLst>
                    <a:ext uri="{9D8B030D-6E8A-4147-A177-3AD203B41FA5}">
                      <a16:colId xmlns:a16="http://schemas.microsoft.com/office/drawing/2014/main" val="922789964"/>
                    </a:ext>
                  </a:extLst>
                </a:gridCol>
                <a:gridCol w="1234440">
                  <a:extLst>
                    <a:ext uri="{9D8B030D-6E8A-4147-A177-3AD203B41FA5}">
                      <a16:colId xmlns:a16="http://schemas.microsoft.com/office/drawing/2014/main" val="3014137200"/>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333018844"/>
                  </a:ext>
                </a:extLst>
              </a:tr>
              <a:tr h="370840">
                <a:tc>
                  <a:txBody>
                    <a:bodyPr/>
                    <a:lstStyle/>
                    <a:p>
                      <a:r>
                        <a:rPr lang="en-US" sz="1000" b="1"/>
                        <a:t>Auto Doczekal</a:t>
                      </a:r>
                      <a:r>
                        <a:rPr lang="en-US" sz="1000"/>
                        <a:t> got a message by </a:t>
                      </a:r>
                      <a:r>
                        <a:rPr lang="en-US" sz="1000" b="1"/>
                        <a:t>Karl Pfeiffer - 2018-02-04 11:19:51</a:t>
                      </a:r>
                      <a:r>
                        <a:rPr lang="en-US" sz="1000"/>
                        <a:t>
</a:t>
                      </a:r>
                    </a:p>
                  </a:txBody>
                  <a:tcPr/>
                </a:tc>
                <a:tc>
                  <a:txBody>
                    <a:bodyPr/>
                    <a:lstStyle/>
                    <a:p>
                      <a:r>
                        <a:rPr lang="de-DE" sz="1000"/>
                        <a:t>Danke Herr Pfeiffer für Ihre Anfrage die wir gleich unserem Verkaufsberater Herrn Unger weitergeleitet habwn. Er wird sich bei Ihnen Melden. Vielen Dank H. Holz!</a:t>
                      </a:r>
                      <a:endParaRPr lang="en-US" sz="1000"/>
                    </a:p>
                  </a:txBody>
                  <a:tcPr/>
                </a:tc>
                <a:tc>
                  <a:txBody>
                    <a:bodyPr/>
                    <a:lstStyle/>
                    <a:p>
                      <a:r>
                        <a:rPr lang="en-US" sz="1000"/>
                        <a:t>3</a:t>
                      </a:r>
                    </a:p>
                  </a:txBody>
                  <a:tcPr/>
                </a:tc>
                <a:tc>
                  <a:txBody>
                    <a:bodyPr/>
                    <a:lstStyle/>
                    <a:p>
                      <a:r>
                        <a:rPr lang="en-US" sz="1000"/>
                        <a:t>02/04/2018 11:54:23</a:t>
                      </a:r>
                    </a:p>
                  </a:txBody>
                  <a:tcPr/>
                </a:tc>
                <a:extLst>
                  <a:ext uri="{0D108BD9-81ED-4DB2-BD59-A6C34878D82A}">
                    <a16:rowId xmlns:a16="http://schemas.microsoft.com/office/drawing/2014/main" val="367568696"/>
                  </a:ext>
                </a:extLst>
              </a:tr>
            </a:tbl>
          </a:graphicData>
        </a:graphic>
      </p:graphicFrame>
      <p:sp>
        <p:nvSpPr>
          <p:cNvPr id="4" name="Text Placeholder 3">
            <a:extLst>
              <a:ext uri="{FF2B5EF4-FFF2-40B4-BE49-F238E27FC236}">
                <a16:creationId xmlns:a16="http://schemas.microsoft.com/office/drawing/2014/main" id="{99F9EB01-D296-44F5-8CBC-903A5F186CF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50637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AD0BD-330F-459C-B557-1C33EBC262F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1A4E9846-D249-4489-8914-CF0E635C1EC7}"/>
              </a:ext>
            </a:extLst>
          </p:cNvPr>
          <p:cNvGraphicFramePr>
            <a:graphicFrameLocks noGrp="1"/>
          </p:cNvGraphicFramePr>
          <p:nvPr>
            <p:ph type="chart" sz="quarter" idx="13"/>
            <p:extLst>
              <p:ext uri="{D42A27DB-BD31-4B8C-83A1-F6EECF244321}">
                <p14:modId xmlns:p14="http://schemas.microsoft.com/office/powerpoint/2010/main" val="1801361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3692C-821B-4EC3-AC64-546794A5493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C075520-AC00-4D51-9D09-ABE476FDB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820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8555-EB59-4D73-BCCC-33A65D39A0F1}"/>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83329D3-7608-4BE5-881D-1365AEF8D395}"/>
              </a:ext>
            </a:extLst>
          </p:cNvPr>
          <p:cNvGraphicFramePr>
            <a:graphicFrameLocks noGrp="1"/>
          </p:cNvGraphicFramePr>
          <p:nvPr>
            <p:ph type="tbl" sz="quarter" idx="13"/>
            <p:extLst>
              <p:ext uri="{D42A27DB-BD31-4B8C-83A1-F6EECF244321}">
                <p14:modId xmlns:p14="http://schemas.microsoft.com/office/powerpoint/2010/main" val="264909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4889593"/>
                    </a:ext>
                  </a:extLst>
                </a:gridCol>
                <a:gridCol w="2468880">
                  <a:extLst>
                    <a:ext uri="{9D8B030D-6E8A-4147-A177-3AD203B41FA5}">
                      <a16:colId xmlns:a16="http://schemas.microsoft.com/office/drawing/2014/main" val="3018985875"/>
                    </a:ext>
                  </a:extLst>
                </a:gridCol>
                <a:gridCol w="2468880">
                  <a:extLst>
                    <a:ext uri="{9D8B030D-6E8A-4147-A177-3AD203B41FA5}">
                      <a16:colId xmlns:a16="http://schemas.microsoft.com/office/drawing/2014/main" val="150061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5739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extLst>
                  <a:ext uri="{0D108BD9-81ED-4DB2-BD59-A6C34878D82A}">
                    <a16:rowId xmlns:a16="http://schemas.microsoft.com/office/drawing/2014/main" val="72771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extLst>
                  <a:ext uri="{0D108BD9-81ED-4DB2-BD59-A6C34878D82A}">
                    <a16:rowId xmlns:a16="http://schemas.microsoft.com/office/drawing/2014/main" val="112988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extLst>
                  <a:ext uri="{0D108BD9-81ED-4DB2-BD59-A6C34878D82A}">
                    <a16:rowId xmlns:a16="http://schemas.microsoft.com/office/drawing/2014/main" val="89983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extLst>
                  <a:ext uri="{0D108BD9-81ED-4DB2-BD59-A6C34878D82A}">
                    <a16:rowId xmlns:a16="http://schemas.microsoft.com/office/drawing/2014/main" val="18455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extLst>
                  <a:ext uri="{0D108BD9-81ED-4DB2-BD59-A6C34878D82A}">
                    <a16:rowId xmlns:a16="http://schemas.microsoft.com/office/drawing/2014/main" val="86784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a:t>
                      </a:r>
                    </a:p>
                  </a:txBody>
                  <a:tcPr/>
                </a:tc>
                <a:extLst>
                  <a:ext uri="{0D108BD9-81ED-4DB2-BD59-A6C34878D82A}">
                    <a16:rowId xmlns:a16="http://schemas.microsoft.com/office/drawing/2014/main" val="36808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extLst>
                  <a:ext uri="{0D108BD9-81ED-4DB2-BD59-A6C34878D82A}">
                    <a16:rowId xmlns:a16="http://schemas.microsoft.com/office/drawing/2014/main" val="333617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extLst>
                  <a:ext uri="{0D108BD9-81ED-4DB2-BD59-A6C34878D82A}">
                    <a16:rowId xmlns:a16="http://schemas.microsoft.com/office/drawing/2014/main" val="51642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a:t>
                      </a:r>
                    </a:p>
                  </a:txBody>
                  <a:tcPr/>
                </a:tc>
                <a:extLst>
                  <a:ext uri="{0D108BD9-81ED-4DB2-BD59-A6C34878D82A}">
                    <a16:rowId xmlns:a16="http://schemas.microsoft.com/office/drawing/2014/main" val="63008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9967</a:t>
                      </a:r>
                    </a:p>
                  </a:txBody>
                  <a:tcPr/>
                </a:tc>
                <a:extLst>
                  <a:ext uri="{0D108BD9-81ED-4DB2-BD59-A6C34878D82A}">
                    <a16:rowId xmlns:a16="http://schemas.microsoft.com/office/drawing/2014/main" val="3455850764"/>
                  </a:ext>
                </a:extLst>
              </a:tr>
            </a:tbl>
          </a:graphicData>
        </a:graphic>
      </p:graphicFrame>
      <p:sp>
        <p:nvSpPr>
          <p:cNvPr id="4" name="Text Placeholder 3">
            <a:extLst>
              <a:ext uri="{FF2B5EF4-FFF2-40B4-BE49-F238E27FC236}">
                <a16:creationId xmlns:a16="http://schemas.microsoft.com/office/drawing/2014/main" id="{E665BBA7-3350-4A12-A66E-1B662BB9BB8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16584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1D327-6118-46A5-B542-CD20F23E4413}"/>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DBBC629F-584D-4C20-99A0-BB21BA3903B6}"/>
              </a:ext>
            </a:extLst>
          </p:cNvPr>
          <p:cNvGraphicFramePr>
            <a:graphicFrameLocks noGrp="1"/>
          </p:cNvGraphicFramePr>
          <p:nvPr>
            <p:ph type="tbl" sz="quarter" idx="13"/>
            <p:extLst>
              <p:ext uri="{D42A27DB-BD31-4B8C-83A1-F6EECF244321}">
                <p14:modId xmlns:p14="http://schemas.microsoft.com/office/powerpoint/2010/main" val="36154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8021692"/>
                    </a:ext>
                  </a:extLst>
                </a:gridCol>
                <a:gridCol w="2468880">
                  <a:extLst>
                    <a:ext uri="{9D8B030D-6E8A-4147-A177-3AD203B41FA5}">
                      <a16:colId xmlns:a16="http://schemas.microsoft.com/office/drawing/2014/main" val="2761590650"/>
                    </a:ext>
                  </a:extLst>
                </a:gridCol>
                <a:gridCol w="2468880">
                  <a:extLst>
                    <a:ext uri="{9D8B030D-6E8A-4147-A177-3AD203B41FA5}">
                      <a16:colId xmlns:a16="http://schemas.microsoft.com/office/drawing/2014/main" val="312780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7387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extLst>
                  <a:ext uri="{0D108BD9-81ED-4DB2-BD59-A6C34878D82A}">
                    <a16:rowId xmlns:a16="http://schemas.microsoft.com/office/drawing/2014/main" val="70386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extLst>
                  <a:ext uri="{0D108BD9-81ED-4DB2-BD59-A6C34878D82A}">
                    <a16:rowId xmlns:a16="http://schemas.microsoft.com/office/drawing/2014/main" val="396435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extLst>
                  <a:ext uri="{0D108BD9-81ED-4DB2-BD59-A6C34878D82A}">
                    <a16:rowId xmlns:a16="http://schemas.microsoft.com/office/drawing/2014/main" val="2504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a:t>
                      </a:r>
                    </a:p>
                  </a:txBody>
                  <a:tcPr/>
                </a:tc>
                <a:extLst>
                  <a:ext uri="{0D108BD9-81ED-4DB2-BD59-A6C34878D82A}">
                    <a16:rowId xmlns:a16="http://schemas.microsoft.com/office/drawing/2014/main" val="136636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extLst>
                  <a:ext uri="{0D108BD9-81ED-4DB2-BD59-A6C34878D82A}">
                    <a16:rowId xmlns:a16="http://schemas.microsoft.com/office/drawing/2014/main" val="230821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extLst>
                  <a:ext uri="{0D108BD9-81ED-4DB2-BD59-A6C34878D82A}">
                    <a16:rowId xmlns:a16="http://schemas.microsoft.com/office/drawing/2014/main" val="143897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extLst>
                  <a:ext uri="{0D108BD9-81ED-4DB2-BD59-A6C34878D82A}">
                    <a16:rowId xmlns:a16="http://schemas.microsoft.com/office/drawing/2014/main" val="154414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extLst>
                  <a:ext uri="{0D108BD9-81ED-4DB2-BD59-A6C34878D82A}">
                    <a16:rowId xmlns:a16="http://schemas.microsoft.com/office/drawing/2014/main" val="262108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a:t>
                      </a:r>
                    </a:p>
                  </a:txBody>
                  <a:tcPr/>
                </a:tc>
                <a:extLst>
                  <a:ext uri="{0D108BD9-81ED-4DB2-BD59-A6C34878D82A}">
                    <a16:rowId xmlns:a16="http://schemas.microsoft.com/office/drawing/2014/main" val="35367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extLst>
                  <a:ext uri="{0D108BD9-81ED-4DB2-BD59-A6C34878D82A}">
                    <a16:rowId xmlns:a16="http://schemas.microsoft.com/office/drawing/2014/main" val="2195687780"/>
                  </a:ext>
                </a:extLst>
              </a:tr>
            </a:tbl>
          </a:graphicData>
        </a:graphic>
      </p:graphicFrame>
      <p:sp>
        <p:nvSpPr>
          <p:cNvPr id="4" name="Text Placeholder 3">
            <a:extLst>
              <a:ext uri="{FF2B5EF4-FFF2-40B4-BE49-F238E27FC236}">
                <a16:creationId xmlns:a16="http://schemas.microsoft.com/office/drawing/2014/main" id="{9F5AEA19-B97F-42C3-9297-530D07269F5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2601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B5C5-B039-4607-B9AE-EC721C8AB037}"/>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2413589F-0838-4BC3-9427-785A9848B31A}"/>
              </a:ext>
            </a:extLst>
          </p:cNvPr>
          <p:cNvGraphicFramePr>
            <a:graphicFrameLocks noGrp="1"/>
          </p:cNvGraphicFramePr>
          <p:nvPr>
            <p:ph type="tbl" sz="quarter" idx="13"/>
            <p:extLst>
              <p:ext uri="{D42A27DB-BD31-4B8C-83A1-F6EECF244321}">
                <p14:modId xmlns:p14="http://schemas.microsoft.com/office/powerpoint/2010/main" val="348177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4642305"/>
                    </a:ext>
                  </a:extLst>
                </a:gridCol>
                <a:gridCol w="2468880">
                  <a:extLst>
                    <a:ext uri="{9D8B030D-6E8A-4147-A177-3AD203B41FA5}">
                      <a16:colId xmlns:a16="http://schemas.microsoft.com/office/drawing/2014/main" val="1907724877"/>
                    </a:ext>
                  </a:extLst>
                </a:gridCol>
                <a:gridCol w="2468880">
                  <a:extLst>
                    <a:ext uri="{9D8B030D-6E8A-4147-A177-3AD203B41FA5}">
                      <a16:colId xmlns:a16="http://schemas.microsoft.com/office/drawing/2014/main" val="192067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2985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extLst>
                  <a:ext uri="{0D108BD9-81ED-4DB2-BD59-A6C34878D82A}">
                    <a16:rowId xmlns:a16="http://schemas.microsoft.com/office/drawing/2014/main" val="378362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5831</a:t>
                      </a:r>
                    </a:p>
                  </a:txBody>
                  <a:tcPr/>
                </a:tc>
                <a:extLst>
                  <a:ext uri="{0D108BD9-81ED-4DB2-BD59-A6C34878D82A}">
                    <a16:rowId xmlns:a16="http://schemas.microsoft.com/office/drawing/2014/main" val="250022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a:t>
                      </a:r>
                    </a:p>
                  </a:txBody>
                  <a:tcPr/>
                </a:tc>
                <a:extLst>
                  <a:ext uri="{0D108BD9-81ED-4DB2-BD59-A6C34878D82A}">
                    <a16:rowId xmlns:a16="http://schemas.microsoft.com/office/drawing/2014/main" val="26928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extLst>
                  <a:ext uri="{0D108BD9-81ED-4DB2-BD59-A6C34878D82A}">
                    <a16:rowId xmlns:a16="http://schemas.microsoft.com/office/drawing/2014/main" val="364345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extLst>
                  <a:ext uri="{0D108BD9-81ED-4DB2-BD59-A6C34878D82A}">
                    <a16:rowId xmlns:a16="http://schemas.microsoft.com/office/drawing/2014/main" val="908663890"/>
                  </a:ext>
                </a:extLst>
              </a:tr>
            </a:tbl>
          </a:graphicData>
        </a:graphic>
      </p:graphicFrame>
      <p:sp>
        <p:nvSpPr>
          <p:cNvPr id="4" name="Text Placeholder 3">
            <a:extLst>
              <a:ext uri="{FF2B5EF4-FFF2-40B4-BE49-F238E27FC236}">
                <a16:creationId xmlns:a16="http://schemas.microsoft.com/office/drawing/2014/main" id="{4367B81B-D390-4B98-893F-F9F27BD9648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70553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655D8-363D-46C9-9E79-7F19994EDD15}"/>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83E584C3-43A2-49B1-8B73-F9BFA204039A}"/>
              </a:ext>
            </a:extLst>
          </p:cNvPr>
          <p:cNvGraphicFramePr>
            <a:graphicFrameLocks noGrp="1"/>
          </p:cNvGraphicFramePr>
          <p:nvPr>
            <p:ph type="tbl" sz="quarter" idx="13"/>
            <p:extLst>
              <p:ext uri="{D42A27DB-BD31-4B8C-83A1-F6EECF244321}">
                <p14:modId xmlns:p14="http://schemas.microsoft.com/office/powerpoint/2010/main" val="3416810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4149105"/>
                    </a:ext>
                  </a:extLst>
                </a:gridCol>
                <a:gridCol w="2468880">
                  <a:extLst>
                    <a:ext uri="{9D8B030D-6E8A-4147-A177-3AD203B41FA5}">
                      <a16:colId xmlns:a16="http://schemas.microsoft.com/office/drawing/2014/main" val="2337955278"/>
                    </a:ext>
                  </a:extLst>
                </a:gridCol>
                <a:gridCol w="2468880">
                  <a:extLst>
                    <a:ext uri="{9D8B030D-6E8A-4147-A177-3AD203B41FA5}">
                      <a16:colId xmlns:a16="http://schemas.microsoft.com/office/drawing/2014/main" val="129154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6366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extLst>
                  <a:ext uri="{0D108BD9-81ED-4DB2-BD59-A6C34878D82A}">
                    <a16:rowId xmlns:a16="http://schemas.microsoft.com/office/drawing/2014/main" val="366812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extLst>
                  <a:ext uri="{0D108BD9-81ED-4DB2-BD59-A6C34878D82A}">
                    <a16:rowId xmlns:a16="http://schemas.microsoft.com/office/drawing/2014/main" val="109425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extLst>
                  <a:ext uri="{0D108BD9-81ED-4DB2-BD59-A6C34878D82A}">
                    <a16:rowId xmlns:a16="http://schemas.microsoft.com/office/drawing/2014/main" val="354731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extLst>
                  <a:ext uri="{0D108BD9-81ED-4DB2-BD59-A6C34878D82A}">
                    <a16:rowId xmlns:a16="http://schemas.microsoft.com/office/drawing/2014/main" val="170066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extLst>
                  <a:ext uri="{0D108BD9-81ED-4DB2-BD59-A6C34878D82A}">
                    <a16:rowId xmlns:a16="http://schemas.microsoft.com/office/drawing/2014/main" val="344190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extLst>
                  <a:ext uri="{0D108BD9-81ED-4DB2-BD59-A6C34878D82A}">
                    <a16:rowId xmlns:a16="http://schemas.microsoft.com/office/drawing/2014/main" val="130170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extLst>
                  <a:ext uri="{0D108BD9-81ED-4DB2-BD59-A6C34878D82A}">
                    <a16:rowId xmlns:a16="http://schemas.microsoft.com/office/drawing/2014/main" val="350654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9698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a:t>
                      </a:r>
                    </a:p>
                  </a:txBody>
                  <a:tcPr/>
                </a:tc>
                <a:extLst>
                  <a:ext uri="{0D108BD9-81ED-4DB2-BD59-A6C34878D82A}">
                    <a16:rowId xmlns:a16="http://schemas.microsoft.com/office/drawing/2014/main" val="55271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extLst>
                  <a:ext uri="{0D108BD9-81ED-4DB2-BD59-A6C34878D82A}">
                    <a16:rowId xmlns:a16="http://schemas.microsoft.com/office/drawing/2014/main" val="1454297958"/>
                  </a:ext>
                </a:extLst>
              </a:tr>
            </a:tbl>
          </a:graphicData>
        </a:graphic>
      </p:graphicFrame>
      <p:sp>
        <p:nvSpPr>
          <p:cNvPr id="4" name="Text Placeholder 3">
            <a:extLst>
              <a:ext uri="{FF2B5EF4-FFF2-40B4-BE49-F238E27FC236}">
                <a16:creationId xmlns:a16="http://schemas.microsoft.com/office/drawing/2014/main" id="{94584572-FF97-4DAA-9E47-71A13406AFC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43303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0021-B875-434E-94CC-FC68C6A47BA4}"/>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ED17FABE-E7E6-4001-8C38-C41A898A4933}"/>
              </a:ext>
            </a:extLst>
          </p:cNvPr>
          <p:cNvGraphicFramePr>
            <a:graphicFrameLocks noGrp="1"/>
          </p:cNvGraphicFramePr>
          <p:nvPr>
            <p:ph type="tbl" sz="quarter" idx="13"/>
            <p:extLst>
              <p:ext uri="{D42A27DB-BD31-4B8C-83A1-F6EECF244321}">
                <p14:modId xmlns:p14="http://schemas.microsoft.com/office/powerpoint/2010/main" val="3259247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7656481"/>
                    </a:ext>
                  </a:extLst>
                </a:gridCol>
                <a:gridCol w="2468880">
                  <a:extLst>
                    <a:ext uri="{9D8B030D-6E8A-4147-A177-3AD203B41FA5}">
                      <a16:colId xmlns:a16="http://schemas.microsoft.com/office/drawing/2014/main" val="906815285"/>
                    </a:ext>
                  </a:extLst>
                </a:gridCol>
                <a:gridCol w="2468880">
                  <a:extLst>
                    <a:ext uri="{9D8B030D-6E8A-4147-A177-3AD203B41FA5}">
                      <a16:colId xmlns:a16="http://schemas.microsoft.com/office/drawing/2014/main" val="5992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1459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extLst>
                  <a:ext uri="{0D108BD9-81ED-4DB2-BD59-A6C34878D82A}">
                    <a16:rowId xmlns:a16="http://schemas.microsoft.com/office/drawing/2014/main" val="400985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310668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extLst>
                  <a:ext uri="{0D108BD9-81ED-4DB2-BD59-A6C34878D82A}">
                    <a16:rowId xmlns:a16="http://schemas.microsoft.com/office/drawing/2014/main" val="82321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extLst>
                  <a:ext uri="{0D108BD9-81ED-4DB2-BD59-A6C34878D82A}">
                    <a16:rowId xmlns:a16="http://schemas.microsoft.com/office/drawing/2014/main" val="195655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extLst>
                  <a:ext uri="{0D108BD9-81ED-4DB2-BD59-A6C34878D82A}">
                    <a16:rowId xmlns:a16="http://schemas.microsoft.com/office/drawing/2014/main" val="159659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extLst>
                  <a:ext uri="{0D108BD9-81ED-4DB2-BD59-A6C34878D82A}">
                    <a16:rowId xmlns:a16="http://schemas.microsoft.com/office/drawing/2014/main" val="274277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extLst>
                  <a:ext uri="{0D108BD9-81ED-4DB2-BD59-A6C34878D82A}">
                    <a16:rowId xmlns:a16="http://schemas.microsoft.com/office/drawing/2014/main" val="1542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extLst>
                  <a:ext uri="{0D108BD9-81ED-4DB2-BD59-A6C34878D82A}">
                    <a16:rowId xmlns:a16="http://schemas.microsoft.com/office/drawing/2014/main" val="233674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extLst>
                  <a:ext uri="{0D108BD9-81ED-4DB2-BD59-A6C34878D82A}">
                    <a16:rowId xmlns:a16="http://schemas.microsoft.com/office/drawing/2014/main" val="15473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4197576466"/>
                  </a:ext>
                </a:extLst>
              </a:tr>
            </a:tbl>
          </a:graphicData>
        </a:graphic>
      </p:graphicFrame>
      <p:sp>
        <p:nvSpPr>
          <p:cNvPr id="4" name="Text Placeholder 3">
            <a:extLst>
              <a:ext uri="{FF2B5EF4-FFF2-40B4-BE49-F238E27FC236}">
                <a16:creationId xmlns:a16="http://schemas.microsoft.com/office/drawing/2014/main" id="{33F8700C-9E0E-4E1C-A5FA-C30472829DC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584216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60C06-CC57-4452-8E70-4C97FF6FD7CD}"/>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E7CCD572-3864-471C-883C-CCE48BA4F7C4}"/>
              </a:ext>
            </a:extLst>
          </p:cNvPr>
          <p:cNvGraphicFramePr>
            <a:graphicFrameLocks noGrp="1"/>
          </p:cNvGraphicFramePr>
          <p:nvPr>
            <p:ph type="tbl" sz="quarter" idx="13"/>
            <p:extLst>
              <p:ext uri="{D42A27DB-BD31-4B8C-83A1-F6EECF244321}">
                <p14:modId xmlns:p14="http://schemas.microsoft.com/office/powerpoint/2010/main" val="246104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1680182"/>
                    </a:ext>
                  </a:extLst>
                </a:gridCol>
                <a:gridCol w="2468880">
                  <a:extLst>
                    <a:ext uri="{9D8B030D-6E8A-4147-A177-3AD203B41FA5}">
                      <a16:colId xmlns:a16="http://schemas.microsoft.com/office/drawing/2014/main" val="2565611639"/>
                    </a:ext>
                  </a:extLst>
                </a:gridCol>
                <a:gridCol w="2468880">
                  <a:extLst>
                    <a:ext uri="{9D8B030D-6E8A-4147-A177-3AD203B41FA5}">
                      <a16:colId xmlns:a16="http://schemas.microsoft.com/office/drawing/2014/main" val="388699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7902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370827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extLst>
                  <a:ext uri="{0D108BD9-81ED-4DB2-BD59-A6C34878D82A}">
                    <a16:rowId xmlns:a16="http://schemas.microsoft.com/office/drawing/2014/main" val="222983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a:t>
                      </a:r>
                    </a:p>
                  </a:txBody>
                  <a:tcPr/>
                </a:tc>
                <a:extLst>
                  <a:ext uri="{0D108BD9-81ED-4DB2-BD59-A6C34878D82A}">
                    <a16:rowId xmlns:a16="http://schemas.microsoft.com/office/drawing/2014/main" val="342493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188612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a:t>
                      </a:r>
                    </a:p>
                  </a:txBody>
                  <a:tcPr/>
                </a:tc>
                <a:extLst>
                  <a:ext uri="{0D108BD9-81ED-4DB2-BD59-A6C34878D82A}">
                    <a16:rowId xmlns:a16="http://schemas.microsoft.com/office/drawing/2014/main" val="3480547901"/>
                  </a:ext>
                </a:extLst>
              </a:tr>
            </a:tbl>
          </a:graphicData>
        </a:graphic>
      </p:graphicFrame>
      <p:sp>
        <p:nvSpPr>
          <p:cNvPr id="4" name="Text Placeholder 3">
            <a:extLst>
              <a:ext uri="{FF2B5EF4-FFF2-40B4-BE49-F238E27FC236}">
                <a16:creationId xmlns:a16="http://schemas.microsoft.com/office/drawing/2014/main" id="{E0F3CE9A-BF3B-4AEB-B959-E10EBFE5495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023937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E9C83-3921-4979-B31B-9588A1FD46B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B0E97E6-07CA-4FB7-A425-1C433F3262D2}"/>
              </a:ext>
            </a:extLst>
          </p:cNvPr>
          <p:cNvGraphicFramePr>
            <a:graphicFrameLocks noGrp="1"/>
          </p:cNvGraphicFramePr>
          <p:nvPr>
            <p:ph type="chart" sz="quarter" idx="13"/>
            <p:extLst>
              <p:ext uri="{D42A27DB-BD31-4B8C-83A1-F6EECF244321}">
                <p14:modId xmlns:p14="http://schemas.microsoft.com/office/powerpoint/2010/main" val="2633747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56AEC-4047-471E-9C8E-C3E46FE9875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5893282-AF74-4F93-870A-7AE8BA3BE7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222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1545</Words>
  <Application>Microsoft Office PowerPoint</Application>
  <PresentationFormat>On-screen Show (4:3)</PresentationFormat>
  <Paragraphs>814</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with Reactions Table - 1 of 13</vt:lpstr>
      <vt:lpstr>Facebook Own Posts with Reactions Table - 2 of 13</vt:lpstr>
      <vt:lpstr>Facebook Own Posts with Reactions Table - 3 of 13</vt:lpstr>
      <vt:lpstr>Facebook Own Posts with Reactions Table - 4 of 13</vt:lpstr>
      <vt:lpstr>Facebook Own Posts with Reactions Table - 5 of 13</vt:lpstr>
      <vt:lpstr>Facebook Own Posts with Reactions Table - 6 of 13</vt:lpstr>
      <vt:lpstr>Facebook Own Posts with Reactions Table - 7 of 13</vt:lpstr>
      <vt:lpstr>Facebook Own Posts with Reactions Table - 8 of 13</vt:lpstr>
      <vt:lpstr>Facebook Own Posts with Reactions Table - 9 of 13</vt:lpstr>
      <vt:lpstr>Facebook Own Posts with Reactions Table - 10 of 13</vt:lpstr>
      <vt:lpstr>Facebook Own Posts with Reactions Table - 11 of 13</vt:lpstr>
      <vt:lpstr>Facebook Own Posts with Reactions Table - 12 of 13</vt:lpstr>
      <vt:lpstr>Facebook Own Posts with Reactions Table - 13 of 13</vt:lpstr>
      <vt:lpstr>Facebook Own Posts By Weekday</vt:lpstr>
      <vt:lpstr>Facebook Interaction Rate</vt:lpstr>
      <vt:lpstr>Facebook Post Type Distribution</vt:lpstr>
      <vt:lpstr>Facebook Interaction Rate By Post Type</vt:lpstr>
      <vt:lpstr>Facebook Response Times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2018-02-27T12:38:25Z</dcterms:created>
  <dcterms:modified xsi:type="dcterms:W3CDTF">2018-02-27T12:39:52Z</dcterms:modified>
</cp:coreProperties>
</file>