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90" r:id="rId32"/>
    <p:sldId id="291"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600</c:v>
                </c:pt>
                <c:pt idx="1">
                  <c:v>600</c:v>
                </c:pt>
                <c:pt idx="2">
                  <c:v>600</c:v>
                </c:pt>
                <c:pt idx="3">
                  <c:v>600</c:v>
                </c:pt>
                <c:pt idx="4">
                  <c:v>600</c:v>
                </c:pt>
                <c:pt idx="5">
                  <c:v>600</c:v>
                </c:pt>
                <c:pt idx="6">
                  <c:v>600</c:v>
                </c:pt>
                <c:pt idx="7">
                  <c:v>600</c:v>
                </c:pt>
                <c:pt idx="8">
                  <c:v>600</c:v>
                </c:pt>
                <c:pt idx="9">
                  <c:v>600</c:v>
                </c:pt>
                <c:pt idx="10">
                  <c:v>600</c:v>
                </c:pt>
                <c:pt idx="11">
                  <c:v>600</c:v>
                </c:pt>
                <c:pt idx="12">
                  <c:v>600</c:v>
                </c:pt>
                <c:pt idx="13">
                  <c:v>600</c:v>
                </c:pt>
                <c:pt idx="14">
                  <c:v>600</c:v>
                </c:pt>
                <c:pt idx="15">
                  <c:v>601</c:v>
                </c:pt>
                <c:pt idx="16">
                  <c:v>603</c:v>
                </c:pt>
                <c:pt idx="17">
                  <c:v>603</c:v>
                </c:pt>
                <c:pt idx="18">
                  <c:v>603</c:v>
                </c:pt>
                <c:pt idx="19">
                  <c:v>603</c:v>
                </c:pt>
                <c:pt idx="20">
                  <c:v>604</c:v>
                </c:pt>
                <c:pt idx="21">
                  <c:v>604</c:v>
                </c:pt>
                <c:pt idx="22">
                  <c:v>604</c:v>
                </c:pt>
                <c:pt idx="23">
                  <c:v>604</c:v>
                </c:pt>
                <c:pt idx="24">
                  <c:v>605</c:v>
                </c:pt>
                <c:pt idx="25">
                  <c:v>605</c:v>
                </c:pt>
                <c:pt idx="26">
                  <c:v>606</c:v>
                </c:pt>
                <c:pt idx="27">
                  <c:v>606</c:v>
                </c:pt>
                <c:pt idx="28">
                  <c:v>607</c:v>
                </c:pt>
                <c:pt idx="29">
                  <c:v>609</c:v>
                </c:pt>
                <c:pt idx="30">
                  <c:v>609</c:v>
                </c:pt>
              </c:numCache>
            </c:numRef>
          </c:val>
          <c:smooth val="0"/>
          <c:extLst>
            <c:ext xmlns:c16="http://schemas.microsoft.com/office/drawing/2014/chart" uri="{C3380CC4-5D6E-409C-BE32-E72D297353CC}">
              <c16:uniqueId val="{00000000-8F4B-4342-B74F-8F4F8E72EE36}"/>
            </c:ext>
          </c:extLst>
        </c:ser>
        <c:dLbls>
          <c:showLegendKey val="0"/>
          <c:showVal val="0"/>
          <c:showCatName val="0"/>
          <c:showSerName val="0"/>
          <c:showPercent val="0"/>
          <c:showBubbleSize val="0"/>
        </c:dLbls>
        <c:smooth val="0"/>
        <c:axId val="294706600"/>
        <c:axId val="294699712"/>
      </c:lineChart>
      <c:dateAx>
        <c:axId val="29470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99712"/>
        <c:crosses val="autoZero"/>
        <c:auto val="1"/>
        <c:lblOffset val="100"/>
        <c:baseTimeUnit val="days"/>
      </c:dateAx>
      <c:valAx>
        <c:axId val="29469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0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0</c:v>
                </c:pt>
                <c:pt idx="19">
                  <c:v>0</c:v>
                </c:pt>
                <c:pt idx="20">
                  <c:v>0</c:v>
                </c:pt>
                <c:pt idx="21">
                  <c:v>1</c:v>
                </c:pt>
                <c:pt idx="22">
                  <c:v>0</c:v>
                </c:pt>
                <c:pt idx="23">
                  <c:v>0</c:v>
                </c:pt>
                <c:pt idx="24">
                  <c:v>0</c:v>
                </c:pt>
                <c:pt idx="25">
                  <c:v>1</c:v>
                </c:pt>
                <c:pt idx="26">
                  <c:v>1</c:v>
                </c:pt>
                <c:pt idx="27">
                  <c:v>0</c:v>
                </c:pt>
                <c:pt idx="28">
                  <c:v>0</c:v>
                </c:pt>
                <c:pt idx="29">
                  <c:v>2</c:v>
                </c:pt>
                <c:pt idx="30">
                  <c:v>1</c:v>
                </c:pt>
              </c:numCache>
            </c:numRef>
          </c:val>
          <c:smooth val="0"/>
          <c:extLst>
            <c:ext xmlns:c16="http://schemas.microsoft.com/office/drawing/2014/chart" uri="{C3380CC4-5D6E-409C-BE32-E72D297353CC}">
              <c16:uniqueId val="{00000000-7723-4DF4-BFDF-D7AE4D6CA380}"/>
            </c:ext>
          </c:extLst>
        </c:ser>
        <c:dLbls>
          <c:showLegendKey val="0"/>
          <c:showVal val="0"/>
          <c:showCatName val="0"/>
          <c:showSerName val="0"/>
          <c:showPercent val="0"/>
          <c:showBubbleSize val="0"/>
        </c:dLbls>
        <c:smooth val="0"/>
        <c:axId val="296736544"/>
        <c:axId val="296730312"/>
      </c:lineChart>
      <c:dateAx>
        <c:axId val="29673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30312"/>
        <c:crosses val="autoZero"/>
        <c:auto val="1"/>
        <c:lblOffset val="100"/>
        <c:baseTimeUnit val="days"/>
      </c:dateAx>
      <c:valAx>
        <c:axId val="29673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3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C3C-46EB-BAC2-9E926368D0F1}"/>
            </c:ext>
          </c:extLst>
        </c:ser>
        <c:dLbls>
          <c:showLegendKey val="0"/>
          <c:showVal val="0"/>
          <c:showCatName val="0"/>
          <c:showSerName val="0"/>
          <c:showPercent val="0"/>
          <c:showBubbleSize val="0"/>
        </c:dLbls>
        <c:smooth val="0"/>
        <c:axId val="299260824"/>
        <c:axId val="299265088"/>
      </c:lineChart>
      <c:dateAx>
        <c:axId val="29926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65088"/>
        <c:crosses val="autoZero"/>
        <c:auto val="1"/>
        <c:lblOffset val="100"/>
        <c:baseTimeUnit val="days"/>
      </c:dateAx>
      <c:valAx>
        <c:axId val="29926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6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2</c:v>
                </c:pt>
                <c:pt idx="3">
                  <c:v>0</c:v>
                </c:pt>
                <c:pt idx="4">
                  <c:v>3</c:v>
                </c:pt>
                <c:pt idx="5">
                  <c:v>1</c:v>
                </c:pt>
                <c:pt idx="6">
                  <c:v>0</c:v>
                </c:pt>
              </c:numCache>
            </c:numRef>
          </c:val>
          <c:extLst>
            <c:ext xmlns:c16="http://schemas.microsoft.com/office/drawing/2014/chart" uri="{C3380CC4-5D6E-409C-BE32-E72D297353CC}">
              <c16:uniqueId val="{00000000-3F4B-4306-B2C7-DE66522686C8}"/>
            </c:ext>
          </c:extLst>
        </c:ser>
        <c:dLbls>
          <c:showLegendKey val="0"/>
          <c:showVal val="0"/>
          <c:showCatName val="0"/>
          <c:showSerName val="0"/>
          <c:showPercent val="0"/>
          <c:showBubbleSize val="0"/>
        </c:dLbls>
        <c:gapWidth val="219"/>
        <c:overlap val="-27"/>
        <c:axId val="345036456"/>
        <c:axId val="345034160"/>
      </c:barChart>
      <c:catAx>
        <c:axId val="34503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4160"/>
        <c:crosses val="autoZero"/>
        <c:auto val="1"/>
        <c:lblAlgn val="ctr"/>
        <c:lblOffset val="100"/>
        <c:noMultiLvlLbl val="0"/>
      </c:catAx>
      <c:valAx>
        <c:axId val="34503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3.1613976705490998</c:v>
                </c:pt>
                <c:pt idx="5">
                  <c:v>0</c:v>
                </c:pt>
                <c:pt idx="6">
                  <c:v>0</c:v>
                </c:pt>
                <c:pt idx="7">
                  <c:v>1.4975041597337999</c:v>
                </c:pt>
                <c:pt idx="8">
                  <c:v>0</c:v>
                </c:pt>
                <c:pt idx="9">
                  <c:v>0</c:v>
                </c:pt>
                <c:pt idx="10">
                  <c:v>0</c:v>
                </c:pt>
                <c:pt idx="11">
                  <c:v>3.3277870216305998</c:v>
                </c:pt>
                <c:pt idx="12">
                  <c:v>0</c:v>
                </c:pt>
                <c:pt idx="13">
                  <c:v>0</c:v>
                </c:pt>
                <c:pt idx="14">
                  <c:v>6.6555740432611996</c:v>
                </c:pt>
                <c:pt idx="15">
                  <c:v>0</c:v>
                </c:pt>
                <c:pt idx="16">
                  <c:v>22.923588039866999</c:v>
                </c:pt>
                <c:pt idx="17">
                  <c:v>0</c:v>
                </c:pt>
                <c:pt idx="18">
                  <c:v>2.9801324503311002</c:v>
                </c:pt>
                <c:pt idx="19">
                  <c:v>2.1523178807946999</c:v>
                </c:pt>
                <c:pt idx="20">
                  <c:v>0</c:v>
                </c:pt>
                <c:pt idx="21">
                  <c:v>0</c:v>
                </c:pt>
                <c:pt idx="22">
                  <c:v>0</c:v>
                </c:pt>
                <c:pt idx="23">
                  <c:v>0</c:v>
                </c:pt>
                <c:pt idx="24">
                  <c:v>0</c:v>
                </c:pt>
                <c:pt idx="25">
                  <c:v>0</c:v>
                </c:pt>
                <c:pt idx="26">
                  <c:v>0</c:v>
                </c:pt>
                <c:pt idx="27">
                  <c:v>0</c:v>
                </c:pt>
                <c:pt idx="28">
                  <c:v>0</c:v>
                </c:pt>
                <c:pt idx="29">
                  <c:v>0</c:v>
                </c:pt>
                <c:pt idx="30">
                  <c:v>2.6272577996715998</c:v>
                </c:pt>
              </c:numCache>
            </c:numRef>
          </c:val>
          <c:smooth val="0"/>
          <c:extLst>
            <c:ext xmlns:c16="http://schemas.microsoft.com/office/drawing/2014/chart" uri="{C3380CC4-5D6E-409C-BE32-E72D297353CC}">
              <c16:uniqueId val="{00000000-A750-4375-A728-DAA57B87F6F4}"/>
            </c:ext>
          </c:extLst>
        </c:ser>
        <c:dLbls>
          <c:showLegendKey val="0"/>
          <c:showVal val="0"/>
          <c:showCatName val="0"/>
          <c:showSerName val="0"/>
          <c:showPercent val="0"/>
          <c:showBubbleSize val="0"/>
        </c:dLbls>
        <c:smooth val="0"/>
        <c:axId val="345034816"/>
        <c:axId val="345039736"/>
      </c:lineChart>
      <c:dateAx>
        <c:axId val="34503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9736"/>
        <c:crosses val="autoZero"/>
        <c:auto val="1"/>
        <c:lblOffset val="100"/>
        <c:baseTimeUnit val="days"/>
      </c:dateAx>
      <c:valAx>
        <c:axId val="34503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2</c:v>
                </c:pt>
              </c:numCache>
            </c:numRef>
          </c:val>
          <c:extLst>
            <c:ext xmlns:c16="http://schemas.microsoft.com/office/drawing/2014/chart" uri="{C3380CC4-5D6E-409C-BE32-E72D297353CC}">
              <c16:uniqueId val="{00000000-66E2-41C3-AC2E-27E75B6CEB1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5</c:v>
                </c:pt>
              </c:numCache>
            </c:numRef>
          </c:val>
          <c:extLst>
            <c:ext xmlns:c16="http://schemas.microsoft.com/office/drawing/2014/chart" uri="{C3380CC4-5D6E-409C-BE32-E72D297353CC}">
              <c16:uniqueId val="{00000001-66E2-41C3-AC2E-27E75B6CEB1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Schmidt Automobile</c:v>
                </c:pt>
              </c:strCache>
            </c:strRef>
          </c:cat>
          <c:val>
            <c:numRef>
              <c:f>Sheet1!$D$2</c:f>
              <c:numCache>
                <c:formatCode>General</c:formatCode>
                <c:ptCount val="1"/>
                <c:pt idx="0">
                  <c:v>1</c:v>
                </c:pt>
              </c:numCache>
            </c:numRef>
          </c:val>
          <c:extLst>
            <c:ext xmlns:c16="http://schemas.microsoft.com/office/drawing/2014/chart" uri="{C3380CC4-5D6E-409C-BE32-E72D297353CC}">
              <c16:uniqueId val="{00000002-66E2-41C3-AC2E-27E75B6CEB1E}"/>
            </c:ext>
          </c:extLst>
        </c:ser>
        <c:dLbls>
          <c:showLegendKey val="0"/>
          <c:showVal val="0"/>
          <c:showCatName val="0"/>
          <c:showSerName val="0"/>
          <c:showPercent val="0"/>
          <c:showBubbleSize val="0"/>
        </c:dLbls>
        <c:gapWidth val="150"/>
        <c:overlap val="100"/>
        <c:axId val="345039080"/>
        <c:axId val="345040064"/>
      </c:barChart>
      <c:catAx>
        <c:axId val="34503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40064"/>
        <c:crosses val="autoZero"/>
        <c:auto val="1"/>
        <c:lblAlgn val="ctr"/>
        <c:lblOffset val="100"/>
        <c:noMultiLvlLbl val="0"/>
      </c:catAx>
      <c:valAx>
        <c:axId val="345040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3.0707650604400998</c:v>
                </c:pt>
                <c:pt idx="2">
                  <c:v>7.3037510489447</c:v>
                </c:pt>
                <c:pt idx="3">
                  <c:v>0</c:v>
                </c:pt>
                <c:pt idx="4">
                  <c:v>2.6229508196720999</c:v>
                </c:pt>
                <c:pt idx="5">
                  <c:v>0</c:v>
                </c:pt>
                <c:pt idx="6">
                  <c:v>0</c:v>
                </c:pt>
                <c:pt idx="7">
                  <c:v>0</c:v>
                </c:pt>
                <c:pt idx="8">
                  <c:v>0</c:v>
                </c:pt>
              </c:numCache>
            </c:numRef>
          </c:val>
          <c:extLst>
            <c:ext xmlns:c16="http://schemas.microsoft.com/office/drawing/2014/chart" uri="{C3380CC4-5D6E-409C-BE32-E72D297353CC}">
              <c16:uniqueId val="{00000000-CE92-4F68-9ED4-E4C2D2A1B349}"/>
            </c:ext>
          </c:extLst>
        </c:ser>
        <c:dLbls>
          <c:showLegendKey val="0"/>
          <c:showVal val="0"/>
          <c:showCatName val="0"/>
          <c:showSerName val="0"/>
          <c:showPercent val="0"/>
          <c:showBubbleSize val="0"/>
        </c:dLbls>
        <c:gapWidth val="219"/>
        <c:overlap val="-27"/>
        <c:axId val="345270656"/>
        <c:axId val="345265408"/>
      </c:barChart>
      <c:catAx>
        <c:axId val="34527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65408"/>
        <c:crosses val="autoZero"/>
        <c:auto val="1"/>
        <c:lblAlgn val="ctr"/>
        <c:lblOffset val="100"/>
        <c:noMultiLvlLbl val="0"/>
      </c:catAx>
      <c:valAx>
        <c:axId val="34526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154-40B0-8C79-D2F547198552}"/>
            </c:ext>
          </c:extLst>
        </c:ser>
        <c:dLbls>
          <c:showLegendKey val="0"/>
          <c:showVal val="0"/>
          <c:showCatName val="0"/>
          <c:showSerName val="0"/>
          <c:showPercent val="0"/>
          <c:showBubbleSize val="0"/>
        </c:dLbls>
        <c:gapWidth val="219"/>
        <c:overlap val="-27"/>
        <c:axId val="345271640"/>
        <c:axId val="345270000"/>
      </c:barChart>
      <c:catAx>
        <c:axId val="34527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0000"/>
        <c:crosses val="autoZero"/>
        <c:auto val="1"/>
        <c:lblAlgn val="ctr"/>
        <c:lblOffset val="100"/>
        <c:noMultiLvlLbl val="0"/>
      </c:catAx>
      <c:valAx>
        <c:axId val="34527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7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798-443E-AEC5-9CD6E48707E6}"/>
            </c:ext>
          </c:extLst>
        </c:ser>
        <c:dLbls>
          <c:showLegendKey val="0"/>
          <c:showVal val="0"/>
          <c:showCatName val="0"/>
          <c:showSerName val="0"/>
          <c:showPercent val="0"/>
          <c:showBubbleSize val="0"/>
        </c:dLbls>
        <c:smooth val="0"/>
        <c:axId val="345253600"/>
        <c:axId val="345252616"/>
      </c:lineChart>
      <c:dateAx>
        <c:axId val="34525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2616"/>
        <c:crosses val="autoZero"/>
        <c:auto val="1"/>
        <c:lblOffset val="100"/>
        <c:baseTimeUnit val="days"/>
      </c:dateAx>
      <c:valAx>
        <c:axId val="34525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34</c:v>
                </c:pt>
                <c:pt idx="2">
                  <c:v>57</c:v>
                </c:pt>
                <c:pt idx="3">
                  <c:v>53</c:v>
                </c:pt>
                <c:pt idx="4">
                  <c:v>44</c:v>
                </c:pt>
                <c:pt idx="5">
                  <c:v>14</c:v>
                </c:pt>
                <c:pt idx="6">
                  <c:v>9</c:v>
                </c:pt>
              </c:numCache>
            </c:numRef>
          </c:val>
          <c:extLst>
            <c:ext xmlns:c16="http://schemas.microsoft.com/office/drawing/2014/chart" uri="{C3380CC4-5D6E-409C-BE32-E72D297353CC}">
              <c16:uniqueId val="{00000000-82D5-4EB8-87F3-19F5253E871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79</c:v>
                </c:pt>
                <c:pt idx="2">
                  <c:v>105</c:v>
                </c:pt>
                <c:pt idx="3">
                  <c:v>82</c:v>
                </c:pt>
                <c:pt idx="4">
                  <c:v>73</c:v>
                </c:pt>
                <c:pt idx="5">
                  <c:v>34</c:v>
                </c:pt>
                <c:pt idx="6">
                  <c:v>18</c:v>
                </c:pt>
              </c:numCache>
            </c:numRef>
          </c:val>
          <c:extLst>
            <c:ext xmlns:c16="http://schemas.microsoft.com/office/drawing/2014/chart" uri="{C3380CC4-5D6E-409C-BE32-E72D297353CC}">
              <c16:uniqueId val="{00000001-82D5-4EB8-87F3-19F5253E871F}"/>
            </c:ext>
          </c:extLst>
        </c:ser>
        <c:dLbls>
          <c:showLegendKey val="0"/>
          <c:showVal val="0"/>
          <c:showCatName val="0"/>
          <c:showSerName val="0"/>
          <c:showPercent val="0"/>
          <c:showBubbleSize val="0"/>
        </c:dLbls>
        <c:gapWidth val="219"/>
        <c:overlap val="-27"/>
        <c:axId val="345255240"/>
        <c:axId val="345255896"/>
      </c:barChart>
      <c:catAx>
        <c:axId val="34525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5896"/>
        <c:crosses val="autoZero"/>
        <c:auto val="1"/>
        <c:lblAlgn val="ctr"/>
        <c:lblOffset val="100"/>
        <c:noMultiLvlLbl val="0"/>
      </c:catAx>
      <c:valAx>
        <c:axId val="34525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4</c:v>
                </c:pt>
                <c:pt idx="2">
                  <c:v>33</c:v>
                </c:pt>
                <c:pt idx="3">
                  <c:v>256</c:v>
                </c:pt>
                <c:pt idx="4">
                  <c:v>1274</c:v>
                </c:pt>
                <c:pt idx="5">
                  <c:v>185</c:v>
                </c:pt>
                <c:pt idx="6">
                  <c:v>60</c:v>
                </c:pt>
                <c:pt idx="7">
                  <c:v>680</c:v>
                </c:pt>
                <c:pt idx="8">
                  <c:v>106</c:v>
                </c:pt>
                <c:pt idx="9">
                  <c:v>54</c:v>
                </c:pt>
                <c:pt idx="10">
                  <c:v>17</c:v>
                </c:pt>
                <c:pt idx="11">
                  <c:v>963</c:v>
                </c:pt>
                <c:pt idx="12">
                  <c:v>300</c:v>
                </c:pt>
                <c:pt idx="13">
                  <c:v>133</c:v>
                </c:pt>
                <c:pt idx="14">
                  <c:v>3205</c:v>
                </c:pt>
                <c:pt idx="15">
                  <c:v>3878</c:v>
                </c:pt>
                <c:pt idx="16">
                  <c:v>4359</c:v>
                </c:pt>
                <c:pt idx="17">
                  <c:v>4844</c:v>
                </c:pt>
                <c:pt idx="18">
                  <c:v>5118</c:v>
                </c:pt>
                <c:pt idx="19">
                  <c:v>4922</c:v>
                </c:pt>
                <c:pt idx="20">
                  <c:v>5410</c:v>
                </c:pt>
                <c:pt idx="21">
                  <c:v>5234</c:v>
                </c:pt>
                <c:pt idx="22">
                  <c:v>5456</c:v>
                </c:pt>
                <c:pt idx="23">
                  <c:v>4683</c:v>
                </c:pt>
                <c:pt idx="24">
                  <c:v>4375</c:v>
                </c:pt>
                <c:pt idx="25">
                  <c:v>4476</c:v>
                </c:pt>
                <c:pt idx="26">
                  <c:v>4184</c:v>
                </c:pt>
                <c:pt idx="27">
                  <c:v>4833</c:v>
                </c:pt>
                <c:pt idx="28">
                  <c:v>4858</c:v>
                </c:pt>
                <c:pt idx="29">
                  <c:v>3153</c:v>
                </c:pt>
                <c:pt idx="30">
                  <c:v>1450</c:v>
                </c:pt>
              </c:numCache>
            </c:numRef>
          </c:val>
          <c:smooth val="0"/>
          <c:extLst>
            <c:ext xmlns:c16="http://schemas.microsoft.com/office/drawing/2014/chart" uri="{C3380CC4-5D6E-409C-BE32-E72D297353CC}">
              <c16:uniqueId val="{00000000-B1D8-4D8A-92AA-A52D2368E7F9}"/>
            </c:ext>
          </c:extLst>
        </c:ser>
        <c:dLbls>
          <c:showLegendKey val="0"/>
          <c:showVal val="0"/>
          <c:showCatName val="0"/>
          <c:showSerName val="0"/>
          <c:showPercent val="0"/>
          <c:showBubbleSize val="0"/>
        </c:dLbls>
        <c:smooth val="0"/>
        <c:axId val="299265744"/>
        <c:axId val="299266072"/>
      </c:lineChart>
      <c:dateAx>
        <c:axId val="29926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66072"/>
        <c:crosses val="autoZero"/>
        <c:auto val="1"/>
        <c:lblOffset val="100"/>
        <c:baseTimeUnit val="days"/>
      </c:dateAx>
      <c:valAx>
        <c:axId val="29926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3</c:v>
                </c:pt>
                <c:pt idx="2">
                  <c:v>5</c:v>
                </c:pt>
                <c:pt idx="3">
                  <c:v>157</c:v>
                </c:pt>
                <c:pt idx="4">
                  <c:v>772</c:v>
                </c:pt>
                <c:pt idx="5">
                  <c:v>111</c:v>
                </c:pt>
                <c:pt idx="6">
                  <c:v>54</c:v>
                </c:pt>
                <c:pt idx="7">
                  <c:v>365</c:v>
                </c:pt>
                <c:pt idx="8">
                  <c:v>73</c:v>
                </c:pt>
                <c:pt idx="9">
                  <c:v>26</c:v>
                </c:pt>
                <c:pt idx="10">
                  <c:v>14</c:v>
                </c:pt>
                <c:pt idx="11">
                  <c:v>575</c:v>
                </c:pt>
                <c:pt idx="12">
                  <c:v>209</c:v>
                </c:pt>
                <c:pt idx="13">
                  <c:v>100</c:v>
                </c:pt>
                <c:pt idx="14">
                  <c:v>2178</c:v>
                </c:pt>
                <c:pt idx="15">
                  <c:v>2847</c:v>
                </c:pt>
                <c:pt idx="16">
                  <c:v>3259</c:v>
                </c:pt>
                <c:pt idx="17">
                  <c:v>3672</c:v>
                </c:pt>
                <c:pt idx="18">
                  <c:v>3601</c:v>
                </c:pt>
                <c:pt idx="19">
                  <c:v>3654</c:v>
                </c:pt>
                <c:pt idx="20">
                  <c:v>3927</c:v>
                </c:pt>
                <c:pt idx="21">
                  <c:v>4090</c:v>
                </c:pt>
                <c:pt idx="22">
                  <c:v>4082</c:v>
                </c:pt>
                <c:pt idx="23">
                  <c:v>3560</c:v>
                </c:pt>
                <c:pt idx="24">
                  <c:v>3350</c:v>
                </c:pt>
                <c:pt idx="25">
                  <c:v>3532</c:v>
                </c:pt>
                <c:pt idx="26">
                  <c:v>3304</c:v>
                </c:pt>
                <c:pt idx="27">
                  <c:v>3764</c:v>
                </c:pt>
                <c:pt idx="28">
                  <c:v>3827</c:v>
                </c:pt>
                <c:pt idx="29">
                  <c:v>2667</c:v>
                </c:pt>
                <c:pt idx="30">
                  <c:v>1033</c:v>
                </c:pt>
              </c:numCache>
            </c:numRef>
          </c:val>
          <c:smooth val="0"/>
          <c:extLst>
            <c:ext xmlns:c16="http://schemas.microsoft.com/office/drawing/2014/chart" uri="{C3380CC4-5D6E-409C-BE32-E72D297353CC}">
              <c16:uniqueId val="{00000000-2A1A-4B6E-A590-E6C6A11F39DA}"/>
            </c:ext>
          </c:extLst>
        </c:ser>
        <c:dLbls>
          <c:showLegendKey val="0"/>
          <c:showVal val="0"/>
          <c:showCatName val="0"/>
          <c:showSerName val="0"/>
          <c:showPercent val="0"/>
          <c:showBubbleSize val="0"/>
        </c:dLbls>
        <c:smooth val="0"/>
        <c:axId val="296277680"/>
        <c:axId val="296281616"/>
      </c:lineChart>
      <c:dateAx>
        <c:axId val="29627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81616"/>
        <c:crosses val="autoZero"/>
        <c:auto val="1"/>
        <c:lblOffset val="100"/>
        <c:baseTimeUnit val="days"/>
      </c:dateAx>
      <c:valAx>
        <c:axId val="29628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7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1</c:v>
                </c:pt>
                <c:pt idx="2">
                  <c:v>3</c:v>
                </c:pt>
                <c:pt idx="3">
                  <c:v>9</c:v>
                </c:pt>
                <c:pt idx="4">
                  <c:v>29</c:v>
                </c:pt>
                <c:pt idx="5">
                  <c:v>1</c:v>
                </c:pt>
                <c:pt idx="6">
                  <c:v>1</c:v>
                </c:pt>
                <c:pt idx="7">
                  <c:v>33</c:v>
                </c:pt>
                <c:pt idx="8">
                  <c:v>10</c:v>
                </c:pt>
                <c:pt idx="9">
                  <c:v>3</c:v>
                </c:pt>
                <c:pt idx="10">
                  <c:v>2</c:v>
                </c:pt>
                <c:pt idx="11">
                  <c:v>44</c:v>
                </c:pt>
                <c:pt idx="12">
                  <c:v>8</c:v>
                </c:pt>
                <c:pt idx="13">
                  <c:v>5</c:v>
                </c:pt>
                <c:pt idx="14">
                  <c:v>91</c:v>
                </c:pt>
                <c:pt idx="15">
                  <c:v>48</c:v>
                </c:pt>
                <c:pt idx="16">
                  <c:v>56</c:v>
                </c:pt>
                <c:pt idx="17">
                  <c:v>53</c:v>
                </c:pt>
                <c:pt idx="18">
                  <c:v>74</c:v>
                </c:pt>
                <c:pt idx="19">
                  <c:v>61</c:v>
                </c:pt>
                <c:pt idx="20">
                  <c:v>76</c:v>
                </c:pt>
                <c:pt idx="21">
                  <c:v>48</c:v>
                </c:pt>
                <c:pt idx="22">
                  <c:v>66</c:v>
                </c:pt>
                <c:pt idx="23">
                  <c:v>38</c:v>
                </c:pt>
                <c:pt idx="24">
                  <c:v>33</c:v>
                </c:pt>
                <c:pt idx="25">
                  <c:v>40</c:v>
                </c:pt>
                <c:pt idx="26">
                  <c:v>37</c:v>
                </c:pt>
                <c:pt idx="27">
                  <c:v>29</c:v>
                </c:pt>
                <c:pt idx="28">
                  <c:v>38</c:v>
                </c:pt>
                <c:pt idx="29">
                  <c:v>42</c:v>
                </c:pt>
                <c:pt idx="30">
                  <c:v>35</c:v>
                </c:pt>
              </c:numCache>
            </c:numRef>
          </c:val>
          <c:smooth val="0"/>
          <c:extLst>
            <c:ext xmlns:c16="http://schemas.microsoft.com/office/drawing/2014/chart" uri="{C3380CC4-5D6E-409C-BE32-E72D297353CC}">
              <c16:uniqueId val="{00000000-D8F6-4BD4-8C6E-741607847D6B}"/>
            </c:ext>
          </c:extLst>
        </c:ser>
        <c:dLbls>
          <c:showLegendKey val="0"/>
          <c:showVal val="0"/>
          <c:showCatName val="0"/>
          <c:showSerName val="0"/>
          <c:showPercent val="0"/>
          <c:showBubbleSize val="0"/>
        </c:dLbls>
        <c:smooth val="0"/>
        <c:axId val="296277352"/>
        <c:axId val="296278008"/>
      </c:lineChart>
      <c:dateAx>
        <c:axId val="29627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78008"/>
        <c:crosses val="autoZero"/>
        <c:auto val="1"/>
        <c:lblOffset val="100"/>
        <c:baseTimeUnit val="days"/>
      </c:dateAx>
      <c:valAx>
        <c:axId val="29627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7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c:v>
                </c:pt>
                <c:pt idx="1">
                  <c:v>3</c:v>
                </c:pt>
                <c:pt idx="2">
                  <c:v>5</c:v>
                </c:pt>
                <c:pt idx="3">
                  <c:v>1</c:v>
                </c:pt>
                <c:pt idx="4">
                  <c:v>3</c:v>
                </c:pt>
                <c:pt idx="5">
                  <c:v>1</c:v>
                </c:pt>
                <c:pt idx="6">
                  <c:v>3</c:v>
                </c:pt>
                <c:pt idx="7">
                  <c:v>9</c:v>
                </c:pt>
                <c:pt idx="8">
                  <c:v>2</c:v>
                </c:pt>
                <c:pt idx="9">
                  <c:v>4</c:v>
                </c:pt>
                <c:pt idx="10">
                  <c:v>8</c:v>
                </c:pt>
                <c:pt idx="11">
                  <c:v>11</c:v>
                </c:pt>
                <c:pt idx="12">
                  <c:v>8</c:v>
                </c:pt>
                <c:pt idx="13">
                  <c:v>9</c:v>
                </c:pt>
                <c:pt idx="14">
                  <c:v>22</c:v>
                </c:pt>
                <c:pt idx="15">
                  <c:v>16</c:v>
                </c:pt>
                <c:pt idx="16">
                  <c:v>6</c:v>
                </c:pt>
                <c:pt idx="17">
                  <c:v>17</c:v>
                </c:pt>
                <c:pt idx="18">
                  <c:v>10</c:v>
                </c:pt>
                <c:pt idx="19">
                  <c:v>5</c:v>
                </c:pt>
                <c:pt idx="20">
                  <c:v>9</c:v>
                </c:pt>
                <c:pt idx="21">
                  <c:v>11</c:v>
                </c:pt>
                <c:pt idx="22">
                  <c:v>23</c:v>
                </c:pt>
                <c:pt idx="23">
                  <c:v>15</c:v>
                </c:pt>
                <c:pt idx="24">
                  <c:v>16</c:v>
                </c:pt>
                <c:pt idx="25">
                  <c:v>4</c:v>
                </c:pt>
                <c:pt idx="26">
                  <c:v>11</c:v>
                </c:pt>
                <c:pt idx="27">
                  <c:v>8</c:v>
                </c:pt>
                <c:pt idx="28">
                  <c:v>7</c:v>
                </c:pt>
                <c:pt idx="29">
                  <c:v>4</c:v>
                </c:pt>
                <c:pt idx="30">
                  <c:v>6</c:v>
                </c:pt>
              </c:numCache>
            </c:numRef>
          </c:val>
          <c:smooth val="0"/>
          <c:extLst>
            <c:ext xmlns:c16="http://schemas.microsoft.com/office/drawing/2014/chart" uri="{C3380CC4-5D6E-409C-BE32-E72D297353CC}">
              <c16:uniqueId val="{00000000-7258-48B7-B80C-5FB11D3EDBAE}"/>
            </c:ext>
          </c:extLst>
        </c:ser>
        <c:dLbls>
          <c:showLegendKey val="0"/>
          <c:showVal val="0"/>
          <c:showCatName val="0"/>
          <c:showSerName val="0"/>
          <c:showPercent val="0"/>
          <c:showBubbleSize val="0"/>
        </c:dLbls>
        <c:smooth val="0"/>
        <c:axId val="297296464"/>
        <c:axId val="297298104"/>
      </c:lineChart>
      <c:dateAx>
        <c:axId val="29729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98104"/>
        <c:crosses val="autoZero"/>
        <c:auto val="1"/>
        <c:lblOffset val="100"/>
        <c:baseTimeUnit val="days"/>
      </c:dateAx>
      <c:valAx>
        <c:axId val="29729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9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95.866666666667001</c:v>
                </c:pt>
                <c:pt idx="1">
                  <c:v>54.4</c:v>
                </c:pt>
                <c:pt idx="2">
                  <c:v>37.733333333333</c:v>
                </c:pt>
                <c:pt idx="3">
                  <c:v>27.1</c:v>
                </c:pt>
                <c:pt idx="4">
                  <c:v>33.766666666667</c:v>
                </c:pt>
                <c:pt idx="5">
                  <c:v>60.566666666666997</c:v>
                </c:pt>
                <c:pt idx="6">
                  <c:v>134.43333333333001</c:v>
                </c:pt>
                <c:pt idx="7">
                  <c:v>189.53333333333001</c:v>
                </c:pt>
                <c:pt idx="8">
                  <c:v>218.4</c:v>
                </c:pt>
                <c:pt idx="9">
                  <c:v>215.61290322580999</c:v>
                </c:pt>
                <c:pt idx="10">
                  <c:v>231.54838709677</c:v>
                </c:pt>
                <c:pt idx="11">
                  <c:v>238.29032258065001</c:v>
                </c:pt>
                <c:pt idx="12">
                  <c:v>258.93548387097002</c:v>
                </c:pt>
                <c:pt idx="13">
                  <c:v>242.35483870968</c:v>
                </c:pt>
                <c:pt idx="14">
                  <c:v>240.41935483871001</c:v>
                </c:pt>
                <c:pt idx="15">
                  <c:v>239.90322580645</c:v>
                </c:pt>
                <c:pt idx="16">
                  <c:v>248.35483870968</c:v>
                </c:pt>
                <c:pt idx="17">
                  <c:v>264.38709677419001</c:v>
                </c:pt>
                <c:pt idx="18">
                  <c:v>275.38709677419001</c:v>
                </c:pt>
                <c:pt idx="19">
                  <c:v>276</c:v>
                </c:pt>
                <c:pt idx="20">
                  <c:v>276.35483870968</c:v>
                </c:pt>
                <c:pt idx="21">
                  <c:v>264.45161290323</c:v>
                </c:pt>
                <c:pt idx="22">
                  <c:v>232.32258064516</c:v>
                </c:pt>
                <c:pt idx="23">
                  <c:v>158.51612903226001</c:v>
                </c:pt>
              </c:numCache>
            </c:numRef>
          </c:val>
          <c:smooth val="0"/>
          <c:extLst>
            <c:ext xmlns:c16="http://schemas.microsoft.com/office/drawing/2014/chart" uri="{C3380CC4-5D6E-409C-BE32-E72D297353CC}">
              <c16:uniqueId val="{00000000-5191-4B20-908A-B2EEE1E9029C}"/>
            </c:ext>
          </c:extLst>
        </c:ser>
        <c:dLbls>
          <c:showLegendKey val="0"/>
          <c:showVal val="0"/>
          <c:showCatName val="0"/>
          <c:showSerName val="0"/>
          <c:showPercent val="0"/>
          <c:showBubbleSize val="0"/>
        </c:dLbls>
        <c:smooth val="0"/>
        <c:axId val="333498872"/>
        <c:axId val="333493296"/>
      </c:lineChart>
      <c:catAx>
        <c:axId val="33349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93296"/>
        <c:crosses val="autoZero"/>
        <c:auto val="1"/>
        <c:lblAlgn val="ctr"/>
        <c:lblOffset val="100"/>
        <c:noMultiLvlLbl val="0"/>
      </c:catAx>
      <c:valAx>
        <c:axId val="33349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49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3</c:v>
                </c:pt>
                <c:pt idx="2">
                  <c:v>5</c:v>
                </c:pt>
                <c:pt idx="3">
                  <c:v>157</c:v>
                </c:pt>
                <c:pt idx="4">
                  <c:v>772</c:v>
                </c:pt>
                <c:pt idx="5">
                  <c:v>111</c:v>
                </c:pt>
                <c:pt idx="6">
                  <c:v>54</c:v>
                </c:pt>
                <c:pt idx="7">
                  <c:v>365</c:v>
                </c:pt>
                <c:pt idx="8">
                  <c:v>73</c:v>
                </c:pt>
                <c:pt idx="9">
                  <c:v>26</c:v>
                </c:pt>
                <c:pt idx="10">
                  <c:v>14</c:v>
                </c:pt>
                <c:pt idx="11">
                  <c:v>575</c:v>
                </c:pt>
                <c:pt idx="12">
                  <c:v>209</c:v>
                </c:pt>
                <c:pt idx="13">
                  <c:v>100</c:v>
                </c:pt>
                <c:pt idx="14">
                  <c:v>2178</c:v>
                </c:pt>
                <c:pt idx="15">
                  <c:v>2847</c:v>
                </c:pt>
                <c:pt idx="16">
                  <c:v>3259</c:v>
                </c:pt>
                <c:pt idx="17">
                  <c:v>3672</c:v>
                </c:pt>
                <c:pt idx="18">
                  <c:v>3601</c:v>
                </c:pt>
                <c:pt idx="19">
                  <c:v>3654</c:v>
                </c:pt>
                <c:pt idx="20">
                  <c:v>3927</c:v>
                </c:pt>
                <c:pt idx="21">
                  <c:v>4090</c:v>
                </c:pt>
                <c:pt idx="22">
                  <c:v>4082</c:v>
                </c:pt>
                <c:pt idx="23">
                  <c:v>3560</c:v>
                </c:pt>
                <c:pt idx="24">
                  <c:v>3350</c:v>
                </c:pt>
                <c:pt idx="25">
                  <c:v>3532</c:v>
                </c:pt>
                <c:pt idx="26">
                  <c:v>3304</c:v>
                </c:pt>
                <c:pt idx="27">
                  <c:v>3764</c:v>
                </c:pt>
                <c:pt idx="28">
                  <c:v>3827</c:v>
                </c:pt>
                <c:pt idx="29">
                  <c:v>2667</c:v>
                </c:pt>
                <c:pt idx="30">
                  <c:v>1033</c:v>
                </c:pt>
              </c:numCache>
            </c:numRef>
          </c:val>
          <c:smooth val="0"/>
          <c:extLst>
            <c:ext xmlns:c16="http://schemas.microsoft.com/office/drawing/2014/chart" uri="{C3380CC4-5D6E-409C-BE32-E72D297353CC}">
              <c16:uniqueId val="{00000000-4DCB-49FC-81FA-0B129B5D1DB3}"/>
            </c:ext>
          </c:extLst>
        </c:ser>
        <c:dLbls>
          <c:showLegendKey val="0"/>
          <c:showVal val="0"/>
          <c:showCatName val="0"/>
          <c:showSerName val="0"/>
          <c:showPercent val="0"/>
          <c:showBubbleSize val="0"/>
        </c:dLbls>
        <c:smooth val="0"/>
        <c:axId val="409116288"/>
        <c:axId val="409112352"/>
      </c:lineChart>
      <c:dateAx>
        <c:axId val="40911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12352"/>
        <c:crosses val="autoZero"/>
        <c:auto val="1"/>
        <c:lblOffset val="100"/>
        <c:baseTimeUnit val="days"/>
      </c:dateAx>
      <c:valAx>
        <c:axId val="4091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11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7097-F657-4540-A8A2-53CDF06412D7}"/>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C7C4A858-B7F9-449D-A80C-3FE31C31314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93593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0D6C-F488-4D7C-AE44-1715C338B01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3066D5D-FB42-487C-AA22-D8FE703079FB}"/>
              </a:ext>
            </a:extLst>
          </p:cNvPr>
          <p:cNvGraphicFramePr>
            <a:graphicFrameLocks noGrp="1"/>
          </p:cNvGraphicFramePr>
          <p:nvPr>
            <p:ph type="tbl" sz="quarter" idx="13"/>
            <p:extLst>
              <p:ext uri="{D42A27DB-BD31-4B8C-83A1-F6EECF244321}">
                <p14:modId xmlns:p14="http://schemas.microsoft.com/office/powerpoint/2010/main" val="20047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3650647"/>
                    </a:ext>
                  </a:extLst>
                </a:gridCol>
                <a:gridCol w="740664">
                  <a:extLst>
                    <a:ext uri="{9D8B030D-6E8A-4147-A177-3AD203B41FA5}">
                      <a16:colId xmlns:a16="http://schemas.microsoft.com/office/drawing/2014/main" val="4040457180"/>
                    </a:ext>
                  </a:extLst>
                </a:gridCol>
                <a:gridCol w="740664">
                  <a:extLst>
                    <a:ext uri="{9D8B030D-6E8A-4147-A177-3AD203B41FA5}">
                      <a16:colId xmlns:a16="http://schemas.microsoft.com/office/drawing/2014/main" val="1251392698"/>
                    </a:ext>
                  </a:extLst>
                </a:gridCol>
                <a:gridCol w="740664">
                  <a:extLst>
                    <a:ext uri="{9D8B030D-6E8A-4147-A177-3AD203B41FA5}">
                      <a16:colId xmlns:a16="http://schemas.microsoft.com/office/drawing/2014/main" val="2232566731"/>
                    </a:ext>
                  </a:extLst>
                </a:gridCol>
                <a:gridCol w="740664">
                  <a:extLst>
                    <a:ext uri="{9D8B030D-6E8A-4147-A177-3AD203B41FA5}">
                      <a16:colId xmlns:a16="http://schemas.microsoft.com/office/drawing/2014/main" val="3964692319"/>
                    </a:ext>
                  </a:extLst>
                </a:gridCol>
                <a:gridCol w="740664">
                  <a:extLst>
                    <a:ext uri="{9D8B030D-6E8A-4147-A177-3AD203B41FA5}">
                      <a16:colId xmlns:a16="http://schemas.microsoft.com/office/drawing/2014/main" val="2905133681"/>
                    </a:ext>
                  </a:extLst>
                </a:gridCol>
                <a:gridCol w="740664">
                  <a:extLst>
                    <a:ext uri="{9D8B030D-6E8A-4147-A177-3AD203B41FA5}">
                      <a16:colId xmlns:a16="http://schemas.microsoft.com/office/drawing/2014/main" val="2522476441"/>
                    </a:ext>
                  </a:extLst>
                </a:gridCol>
                <a:gridCol w="740664">
                  <a:extLst>
                    <a:ext uri="{9D8B030D-6E8A-4147-A177-3AD203B41FA5}">
                      <a16:colId xmlns:a16="http://schemas.microsoft.com/office/drawing/2014/main" val="2234218692"/>
                    </a:ext>
                  </a:extLst>
                </a:gridCol>
                <a:gridCol w="740664">
                  <a:extLst>
                    <a:ext uri="{9D8B030D-6E8A-4147-A177-3AD203B41FA5}">
                      <a16:colId xmlns:a16="http://schemas.microsoft.com/office/drawing/2014/main" val="3256878844"/>
                    </a:ext>
                  </a:extLst>
                </a:gridCol>
                <a:gridCol w="740664">
                  <a:extLst>
                    <a:ext uri="{9D8B030D-6E8A-4147-A177-3AD203B41FA5}">
                      <a16:colId xmlns:a16="http://schemas.microsoft.com/office/drawing/2014/main" val="19095938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44856989"/>
                  </a:ext>
                </a:extLst>
              </a:tr>
              <a:tr h="370840">
                <a:tc>
                  <a:txBody>
                    <a:bodyPr/>
                    <a:lstStyle/>
                    <a:p>
                      <a:r>
                        <a:rPr lang="en-US" sz="1000"/>
                        <a:t>Schmidt Automobile</a:t>
                      </a:r>
                    </a:p>
                  </a:txBody>
                  <a:tcPr/>
                </a:tc>
                <a:tc>
                  <a:txBody>
                    <a:bodyPr/>
                    <a:lstStyle/>
                    <a:p>
                      <a:r>
                        <a:rPr lang="en-US" sz="1000"/>
                        <a:t>610</a:t>
                      </a:r>
                    </a:p>
                  </a:txBody>
                  <a:tcPr/>
                </a:tc>
                <a:tc>
                  <a:txBody>
                    <a:bodyPr/>
                    <a:lstStyle/>
                    <a:p>
                      <a:r>
                        <a:rPr lang="en-US" sz="1000"/>
                        <a:t>9</a:t>
                      </a:r>
                    </a:p>
                  </a:txBody>
                  <a:tcPr/>
                </a:tc>
                <a:tc>
                  <a:txBody>
                    <a:bodyPr/>
                    <a:lstStyle/>
                    <a:p>
                      <a:r>
                        <a:rPr lang="en-US" sz="1000"/>
                        <a:t>8</a:t>
                      </a:r>
                    </a:p>
                  </a:txBody>
                  <a:tcPr/>
                </a:tc>
                <a:tc>
                  <a:txBody>
                    <a:bodyPr/>
                    <a:lstStyle/>
                    <a:p>
                      <a:r>
                        <a:rPr lang="en-US" sz="1000"/>
                        <a:t>213</a:t>
                      </a:r>
                    </a:p>
                  </a:txBody>
                  <a:tcPr/>
                </a:tc>
                <a:tc>
                  <a:txBody>
                    <a:bodyPr/>
                    <a:lstStyle/>
                    <a:p>
                      <a:r>
                        <a:rPr lang="en-US" sz="1000"/>
                        <a:t>11</a:t>
                      </a:r>
                    </a:p>
                  </a:txBody>
                  <a:tcPr/>
                </a:tc>
                <a:tc>
                  <a:txBody>
                    <a:bodyPr/>
                    <a:lstStyle/>
                    <a:p>
                      <a:r>
                        <a:rPr lang="en-US" sz="1000"/>
                        <a:t>49</a:t>
                      </a:r>
                    </a:p>
                  </a:txBody>
                  <a:tcPr/>
                </a:tc>
                <a:tc>
                  <a:txBody>
                    <a:bodyPr/>
                    <a:lstStyle/>
                    <a:p>
                      <a:r>
                        <a:rPr lang="en-US" sz="1000"/>
                        <a:t>0</a:t>
                      </a:r>
                    </a:p>
                  </a:txBody>
                  <a:tcPr/>
                </a:tc>
                <a:tc>
                  <a:txBody>
                    <a:bodyPr/>
                    <a:lstStyle/>
                    <a:p>
                      <a:r>
                        <a:rPr lang="en-US" sz="1000"/>
                        <a:t>5.6405%</a:t>
                      </a:r>
                    </a:p>
                  </a:txBody>
                  <a:tcPr/>
                </a:tc>
                <a:tc>
                  <a:txBody>
                    <a:bodyPr/>
                    <a:lstStyle/>
                    <a:p>
                      <a:r>
                        <a:rPr lang="en-US" sz="1000"/>
                        <a:t>0.0%</a:t>
                      </a:r>
                    </a:p>
                  </a:txBody>
                  <a:tcPr/>
                </a:tc>
                <a:extLst>
                  <a:ext uri="{0D108BD9-81ED-4DB2-BD59-A6C34878D82A}">
                    <a16:rowId xmlns:a16="http://schemas.microsoft.com/office/drawing/2014/main" val="3296399381"/>
                  </a:ext>
                </a:extLst>
              </a:tr>
            </a:tbl>
          </a:graphicData>
        </a:graphic>
      </p:graphicFrame>
      <p:sp>
        <p:nvSpPr>
          <p:cNvPr id="4" name="Text Placeholder 3">
            <a:extLst>
              <a:ext uri="{FF2B5EF4-FFF2-40B4-BE49-F238E27FC236}">
                <a16:creationId xmlns:a16="http://schemas.microsoft.com/office/drawing/2014/main" id="{DBCF6058-2CFF-41E7-8B77-B0A115E2204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56425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C1B28-3AA2-4712-A7C0-82547541214B}"/>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554AD715-F334-4E40-9802-15A8BFAE9078}"/>
              </a:ext>
            </a:extLst>
          </p:cNvPr>
          <p:cNvGraphicFramePr>
            <a:graphicFrameLocks noGrp="1"/>
          </p:cNvGraphicFramePr>
          <p:nvPr>
            <p:ph type="tbl" sz="quarter" idx="13"/>
            <p:extLst>
              <p:ext uri="{D42A27DB-BD31-4B8C-83A1-F6EECF244321}">
                <p14:modId xmlns:p14="http://schemas.microsoft.com/office/powerpoint/2010/main" val="97896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9090595"/>
                    </a:ext>
                  </a:extLst>
                </a:gridCol>
                <a:gridCol w="1234440">
                  <a:extLst>
                    <a:ext uri="{9D8B030D-6E8A-4147-A177-3AD203B41FA5}">
                      <a16:colId xmlns:a16="http://schemas.microsoft.com/office/drawing/2014/main" val="3080324074"/>
                    </a:ext>
                  </a:extLst>
                </a:gridCol>
                <a:gridCol w="822960">
                  <a:extLst>
                    <a:ext uri="{9D8B030D-6E8A-4147-A177-3AD203B41FA5}">
                      <a16:colId xmlns:a16="http://schemas.microsoft.com/office/drawing/2014/main" val="2307700381"/>
                    </a:ext>
                  </a:extLst>
                </a:gridCol>
                <a:gridCol w="822960">
                  <a:extLst>
                    <a:ext uri="{9D8B030D-6E8A-4147-A177-3AD203B41FA5}">
                      <a16:colId xmlns:a16="http://schemas.microsoft.com/office/drawing/2014/main" val="1185909821"/>
                    </a:ext>
                  </a:extLst>
                </a:gridCol>
                <a:gridCol w="822960">
                  <a:extLst>
                    <a:ext uri="{9D8B030D-6E8A-4147-A177-3AD203B41FA5}">
                      <a16:colId xmlns:a16="http://schemas.microsoft.com/office/drawing/2014/main" val="1373168015"/>
                    </a:ext>
                  </a:extLst>
                </a:gridCol>
                <a:gridCol w="822960">
                  <a:extLst>
                    <a:ext uri="{9D8B030D-6E8A-4147-A177-3AD203B41FA5}">
                      <a16:colId xmlns:a16="http://schemas.microsoft.com/office/drawing/2014/main" val="311436564"/>
                    </a:ext>
                  </a:extLst>
                </a:gridCol>
                <a:gridCol w="822960">
                  <a:extLst>
                    <a:ext uri="{9D8B030D-6E8A-4147-A177-3AD203B41FA5}">
                      <a16:colId xmlns:a16="http://schemas.microsoft.com/office/drawing/2014/main" val="888219430"/>
                    </a:ext>
                  </a:extLst>
                </a:gridCol>
                <a:gridCol w="822960">
                  <a:extLst>
                    <a:ext uri="{9D8B030D-6E8A-4147-A177-3AD203B41FA5}">
                      <a16:colId xmlns:a16="http://schemas.microsoft.com/office/drawing/2014/main" val="32131206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29517045"/>
                  </a:ext>
                </a:extLst>
              </a:tr>
              <a:tr h="370840">
                <a:tc>
                  <a:txBody>
                    <a:bodyPr/>
                    <a:lstStyle/>
                    <a:p>
                      <a:r>
                        <a:rPr lang="en-US" sz="1000"/>
                        <a:t>Schmidt Automobile</a:t>
                      </a:r>
                    </a:p>
                  </a:txBody>
                  <a:tcPr/>
                </a:tc>
                <a:tc>
                  <a:txBody>
                    <a:bodyPr/>
                    <a:lstStyle/>
                    <a:p>
                      <a:r>
                        <a:rPr lang="en-US" sz="1000"/>
                        <a:t>610</a:t>
                      </a:r>
                    </a:p>
                  </a:txBody>
                  <a:tcPr/>
                </a:tc>
                <a:tc>
                  <a:txBody>
                    <a:bodyPr/>
                    <a:lstStyle/>
                    <a:p>
                      <a:r>
                        <a:rPr lang="en-US" sz="1000"/>
                        <a:t>3</a:t>
                      </a:r>
                    </a:p>
                  </a:txBody>
                  <a:tcPr/>
                </a:tc>
                <a:tc>
                  <a:txBody>
                    <a:bodyPr/>
                    <a:lstStyle/>
                    <a:p>
                      <a:r>
                        <a:rPr lang="en-US" sz="1000"/>
                        <a:t>0.5%</a:t>
                      </a:r>
                    </a:p>
                  </a:txBody>
                  <a:tcPr/>
                </a:tc>
                <a:tc>
                  <a:txBody>
                    <a:bodyPr/>
                    <a:lstStyle/>
                    <a:p>
                      <a:r>
                        <a:rPr lang="en-US" sz="1000"/>
                        <a:t>5</a:t>
                      </a:r>
                    </a:p>
                  </a:txBody>
                  <a:tcPr/>
                </a:tc>
                <a:tc>
                  <a:txBody>
                    <a:bodyPr/>
                    <a:lstStyle/>
                    <a:p>
                      <a:r>
                        <a:rPr lang="en-US" sz="1000"/>
                        <a:t>0.8%</a:t>
                      </a:r>
                    </a:p>
                  </a:txBody>
                  <a:tcPr/>
                </a:tc>
                <a:tc>
                  <a:txBody>
                    <a:bodyPr/>
                    <a:lstStyle/>
                    <a:p>
                      <a:r>
                        <a:rPr lang="en-US" sz="1000"/>
                        <a:t>9</a:t>
                      </a:r>
                    </a:p>
                  </a:txBody>
                  <a:tcPr/>
                </a:tc>
                <a:tc>
                  <a:txBody>
                    <a:bodyPr/>
                    <a:lstStyle/>
                    <a:p>
                      <a:r>
                        <a:rPr lang="en-US" sz="1000"/>
                        <a:t>1.5%</a:t>
                      </a:r>
                    </a:p>
                  </a:txBody>
                  <a:tcPr/>
                </a:tc>
                <a:extLst>
                  <a:ext uri="{0D108BD9-81ED-4DB2-BD59-A6C34878D82A}">
                    <a16:rowId xmlns:a16="http://schemas.microsoft.com/office/drawing/2014/main" val="912779316"/>
                  </a:ext>
                </a:extLst>
              </a:tr>
            </a:tbl>
          </a:graphicData>
        </a:graphic>
      </p:graphicFrame>
      <p:sp>
        <p:nvSpPr>
          <p:cNvPr id="4" name="Text Placeholder 3">
            <a:extLst>
              <a:ext uri="{FF2B5EF4-FFF2-40B4-BE49-F238E27FC236}">
                <a16:creationId xmlns:a16="http://schemas.microsoft.com/office/drawing/2014/main" id="{E81E1034-E758-4F34-98C2-C4BFC33C4E3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3305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D48D-EE33-494C-9144-8C831BAF78D1}"/>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48F09829-8187-4922-8CE1-7F862FAE1BEC}"/>
              </a:ext>
            </a:extLst>
          </p:cNvPr>
          <p:cNvGraphicFramePr>
            <a:graphicFrameLocks noGrp="1"/>
          </p:cNvGraphicFramePr>
          <p:nvPr>
            <p:ph type="tbl" sz="quarter" idx="13"/>
            <p:extLst>
              <p:ext uri="{D42A27DB-BD31-4B8C-83A1-F6EECF244321}">
                <p14:modId xmlns:p14="http://schemas.microsoft.com/office/powerpoint/2010/main" val="55632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9495811"/>
                    </a:ext>
                  </a:extLst>
                </a:gridCol>
                <a:gridCol w="740664">
                  <a:extLst>
                    <a:ext uri="{9D8B030D-6E8A-4147-A177-3AD203B41FA5}">
                      <a16:colId xmlns:a16="http://schemas.microsoft.com/office/drawing/2014/main" val="2351965039"/>
                    </a:ext>
                  </a:extLst>
                </a:gridCol>
                <a:gridCol w="740664">
                  <a:extLst>
                    <a:ext uri="{9D8B030D-6E8A-4147-A177-3AD203B41FA5}">
                      <a16:colId xmlns:a16="http://schemas.microsoft.com/office/drawing/2014/main" val="4187333434"/>
                    </a:ext>
                  </a:extLst>
                </a:gridCol>
                <a:gridCol w="740664">
                  <a:extLst>
                    <a:ext uri="{9D8B030D-6E8A-4147-A177-3AD203B41FA5}">
                      <a16:colId xmlns:a16="http://schemas.microsoft.com/office/drawing/2014/main" val="392601331"/>
                    </a:ext>
                  </a:extLst>
                </a:gridCol>
                <a:gridCol w="740664">
                  <a:extLst>
                    <a:ext uri="{9D8B030D-6E8A-4147-A177-3AD203B41FA5}">
                      <a16:colId xmlns:a16="http://schemas.microsoft.com/office/drawing/2014/main" val="3977711079"/>
                    </a:ext>
                  </a:extLst>
                </a:gridCol>
                <a:gridCol w="740664">
                  <a:extLst>
                    <a:ext uri="{9D8B030D-6E8A-4147-A177-3AD203B41FA5}">
                      <a16:colId xmlns:a16="http://schemas.microsoft.com/office/drawing/2014/main" val="2588700636"/>
                    </a:ext>
                  </a:extLst>
                </a:gridCol>
                <a:gridCol w="740664">
                  <a:extLst>
                    <a:ext uri="{9D8B030D-6E8A-4147-A177-3AD203B41FA5}">
                      <a16:colId xmlns:a16="http://schemas.microsoft.com/office/drawing/2014/main" val="845549"/>
                    </a:ext>
                  </a:extLst>
                </a:gridCol>
                <a:gridCol w="740664">
                  <a:extLst>
                    <a:ext uri="{9D8B030D-6E8A-4147-A177-3AD203B41FA5}">
                      <a16:colId xmlns:a16="http://schemas.microsoft.com/office/drawing/2014/main" val="128188678"/>
                    </a:ext>
                  </a:extLst>
                </a:gridCol>
                <a:gridCol w="740664">
                  <a:extLst>
                    <a:ext uri="{9D8B030D-6E8A-4147-A177-3AD203B41FA5}">
                      <a16:colId xmlns:a16="http://schemas.microsoft.com/office/drawing/2014/main" val="1091973727"/>
                    </a:ext>
                  </a:extLst>
                </a:gridCol>
                <a:gridCol w="740664">
                  <a:extLst>
                    <a:ext uri="{9D8B030D-6E8A-4147-A177-3AD203B41FA5}">
                      <a16:colId xmlns:a16="http://schemas.microsoft.com/office/drawing/2014/main" val="22840252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03237728"/>
                  </a:ext>
                </a:extLst>
              </a:tr>
              <a:tr h="370840">
                <a:tc>
                  <a:txBody>
                    <a:bodyPr/>
                    <a:lstStyle/>
                    <a:p>
                      <a:r>
                        <a:rPr lang="en-US" sz="1000"/>
                        <a:t>Schmidt Automobile</a:t>
                      </a:r>
                    </a:p>
                  </a:txBody>
                  <a:tcPr/>
                </a:tc>
                <a:tc>
                  <a:txBody>
                    <a:bodyPr/>
                    <a:lstStyle/>
                    <a:p>
                      <a:r>
                        <a:rPr lang="en-US" sz="1000"/>
                        <a:t>610</a:t>
                      </a:r>
                    </a:p>
                  </a:txBody>
                  <a:tcPr/>
                </a:tc>
                <a:tc>
                  <a:txBody>
                    <a:bodyPr/>
                    <a:lstStyle/>
                    <a:p>
                      <a:r>
                        <a:rPr lang="en-US" sz="1000"/>
                        <a:t>9</a:t>
                      </a:r>
                    </a:p>
                  </a:txBody>
                  <a:tcPr/>
                </a:tc>
                <a:tc>
                  <a:txBody>
                    <a:bodyPr/>
                    <a:lstStyle/>
                    <a:p>
                      <a:r>
                        <a:rPr lang="en-US" sz="1000"/>
                        <a:t>8</a:t>
                      </a:r>
                    </a:p>
                  </a:txBody>
                  <a:tcPr/>
                </a:tc>
                <a:tc>
                  <a:txBody>
                    <a:bodyPr/>
                    <a:lstStyle/>
                    <a:p>
                      <a:r>
                        <a:rPr lang="en-US" sz="1000"/>
                        <a:t>213</a:t>
                      </a:r>
                    </a:p>
                  </a:txBody>
                  <a:tcPr/>
                </a:tc>
                <a:tc>
                  <a:txBody>
                    <a:bodyPr/>
                    <a:lstStyle/>
                    <a:p>
                      <a:r>
                        <a:rPr lang="en-US" sz="1000"/>
                        <a:t>11</a:t>
                      </a:r>
                    </a:p>
                  </a:txBody>
                  <a:tcPr/>
                </a:tc>
                <a:tc>
                  <a:txBody>
                    <a:bodyPr/>
                    <a:lstStyle/>
                    <a:p>
                      <a:r>
                        <a:rPr lang="en-US" sz="1000"/>
                        <a:t>49</a:t>
                      </a:r>
                    </a:p>
                  </a:txBody>
                  <a:tcPr/>
                </a:tc>
                <a:tc>
                  <a:txBody>
                    <a:bodyPr/>
                    <a:lstStyle/>
                    <a:p>
                      <a:r>
                        <a:rPr lang="en-US" sz="1000"/>
                        <a:t>0</a:t>
                      </a:r>
                    </a:p>
                  </a:txBody>
                  <a:tcPr/>
                </a:tc>
                <a:tc>
                  <a:txBody>
                    <a:bodyPr/>
                    <a:lstStyle/>
                    <a:p>
                      <a:r>
                        <a:rPr lang="en-US" sz="1000"/>
                        <a:t>5.6405%</a:t>
                      </a:r>
                    </a:p>
                  </a:txBody>
                  <a:tcPr/>
                </a:tc>
                <a:tc>
                  <a:txBody>
                    <a:bodyPr/>
                    <a:lstStyle/>
                    <a:p>
                      <a:r>
                        <a:rPr lang="en-US" sz="1000"/>
                        <a:t>0.0%</a:t>
                      </a:r>
                    </a:p>
                  </a:txBody>
                  <a:tcPr/>
                </a:tc>
                <a:extLst>
                  <a:ext uri="{0D108BD9-81ED-4DB2-BD59-A6C34878D82A}">
                    <a16:rowId xmlns:a16="http://schemas.microsoft.com/office/drawing/2014/main" val="2605711258"/>
                  </a:ext>
                </a:extLst>
              </a:tr>
            </a:tbl>
          </a:graphicData>
        </a:graphic>
      </p:graphicFrame>
      <p:sp>
        <p:nvSpPr>
          <p:cNvPr id="4" name="Text Placeholder 3">
            <a:extLst>
              <a:ext uri="{FF2B5EF4-FFF2-40B4-BE49-F238E27FC236}">
                <a16:creationId xmlns:a16="http://schemas.microsoft.com/office/drawing/2014/main" id="{E791EADC-A482-471E-B250-B948C219911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57267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F8548-E8B1-4FC2-A063-B690528C043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045AD8E-7B31-4969-9E87-75418156439F}"/>
              </a:ext>
            </a:extLst>
          </p:cNvPr>
          <p:cNvGraphicFramePr>
            <a:graphicFrameLocks noGrp="1"/>
          </p:cNvGraphicFramePr>
          <p:nvPr>
            <p:ph type="chart" sz="quarter" idx="13"/>
            <p:extLst>
              <p:ext uri="{D42A27DB-BD31-4B8C-83A1-F6EECF244321}">
                <p14:modId xmlns:p14="http://schemas.microsoft.com/office/powerpoint/2010/main" val="1373367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1DC7B-40CD-45B9-B787-38E20E5DFF1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7DF89E18-E4B4-4290-AE0D-645F9B3FF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582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A0FE-C68B-4AFF-9EF6-54241E80552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2DDF2BE-332B-4A0A-A16B-39BB4085578A}"/>
              </a:ext>
            </a:extLst>
          </p:cNvPr>
          <p:cNvGraphicFramePr>
            <a:graphicFrameLocks noGrp="1"/>
          </p:cNvGraphicFramePr>
          <p:nvPr>
            <p:ph type="chart" sz="quarter" idx="13"/>
            <p:extLst>
              <p:ext uri="{D42A27DB-BD31-4B8C-83A1-F6EECF244321}">
                <p14:modId xmlns:p14="http://schemas.microsoft.com/office/powerpoint/2010/main" val="3668449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94309-2AE4-402A-9A21-E19D73DEE50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BE42B4E-55B9-4B78-A442-70ECF46386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783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CAE36-21C2-437B-8EE8-FFEEDC16922D}"/>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B3613A9D-24BC-4404-9ACA-6F1F6F5E59A5}"/>
              </a:ext>
            </a:extLst>
          </p:cNvPr>
          <p:cNvGraphicFramePr>
            <a:graphicFrameLocks noGrp="1"/>
          </p:cNvGraphicFramePr>
          <p:nvPr>
            <p:ph type="chart" sz="quarter" idx="13"/>
            <p:extLst>
              <p:ext uri="{D42A27DB-BD31-4B8C-83A1-F6EECF244321}">
                <p14:modId xmlns:p14="http://schemas.microsoft.com/office/powerpoint/2010/main" val="3575084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8301EB-9D16-4493-9BB9-58D1B81B0A0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F3D1E5B-3EBE-42ED-ADCA-B2A1E7FA90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885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154FB-58A4-4D7E-9854-A601181B3925}"/>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AB4A938A-745C-4DBA-9CD0-A45F5E962E52}"/>
              </a:ext>
            </a:extLst>
          </p:cNvPr>
          <p:cNvGraphicFramePr>
            <a:graphicFrameLocks noGrp="1"/>
          </p:cNvGraphicFramePr>
          <p:nvPr>
            <p:ph type="tbl" sz="quarter" idx="13"/>
            <p:extLst>
              <p:ext uri="{D42A27DB-BD31-4B8C-83A1-F6EECF244321}">
                <p14:modId xmlns:p14="http://schemas.microsoft.com/office/powerpoint/2010/main" val="29129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4971752"/>
                    </a:ext>
                  </a:extLst>
                </a:gridCol>
                <a:gridCol w="658368">
                  <a:extLst>
                    <a:ext uri="{9D8B030D-6E8A-4147-A177-3AD203B41FA5}">
                      <a16:colId xmlns:a16="http://schemas.microsoft.com/office/drawing/2014/main" val="228403185"/>
                    </a:ext>
                  </a:extLst>
                </a:gridCol>
                <a:gridCol w="658368">
                  <a:extLst>
                    <a:ext uri="{9D8B030D-6E8A-4147-A177-3AD203B41FA5}">
                      <a16:colId xmlns:a16="http://schemas.microsoft.com/office/drawing/2014/main" val="467186860"/>
                    </a:ext>
                  </a:extLst>
                </a:gridCol>
                <a:gridCol w="658368">
                  <a:extLst>
                    <a:ext uri="{9D8B030D-6E8A-4147-A177-3AD203B41FA5}">
                      <a16:colId xmlns:a16="http://schemas.microsoft.com/office/drawing/2014/main" val="690880070"/>
                    </a:ext>
                  </a:extLst>
                </a:gridCol>
                <a:gridCol w="658368">
                  <a:extLst>
                    <a:ext uri="{9D8B030D-6E8A-4147-A177-3AD203B41FA5}">
                      <a16:colId xmlns:a16="http://schemas.microsoft.com/office/drawing/2014/main" val="3239987657"/>
                    </a:ext>
                  </a:extLst>
                </a:gridCol>
                <a:gridCol w="658368">
                  <a:extLst>
                    <a:ext uri="{9D8B030D-6E8A-4147-A177-3AD203B41FA5}">
                      <a16:colId xmlns:a16="http://schemas.microsoft.com/office/drawing/2014/main" val="2387159397"/>
                    </a:ext>
                  </a:extLst>
                </a:gridCol>
                <a:gridCol w="658368">
                  <a:extLst>
                    <a:ext uri="{9D8B030D-6E8A-4147-A177-3AD203B41FA5}">
                      <a16:colId xmlns:a16="http://schemas.microsoft.com/office/drawing/2014/main" val="280480917"/>
                    </a:ext>
                  </a:extLst>
                </a:gridCol>
                <a:gridCol w="658368">
                  <a:extLst>
                    <a:ext uri="{9D8B030D-6E8A-4147-A177-3AD203B41FA5}">
                      <a16:colId xmlns:a16="http://schemas.microsoft.com/office/drawing/2014/main" val="106305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745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- 2018-01-31 12:10:01</a:t>
                      </a:r>
                      <a:r>
                        <a:rPr kumimoji="0" lang="de-DE" sz="1000" b="0" i="0" u="none" strike="noStrike" kern="1200" cap="none" spc="0" normalizeH="0" baseline="0" noProof="0">
                          <a:ln>
                            <a:noFill/>
                          </a:ln>
                          <a:solidFill>
                            <a:prstClr val="black"/>
                          </a:solidFill>
                          <a:effectLst/>
                          <a:uLnTx/>
                          <a:uFillTx/>
                          <a:latin typeface="+mn-lt"/>
                          <a:ea typeface="+mn-ea"/>
                          <a:cs typeface="+mn-cs"/>
                        </a:rPr>
                        <a:t>
Acht Modelle aus dem weltweiten Ford Performance-Line-Up, die zum ersten Mal auf einer Rennstrecke gegeneinander antreten. Wer will da nicht dabei sein!
Leider stehen die nicht allle bei uns im Schauraum!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193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- 2018-01-20 07:52:04</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Der Volvo Design Cube am Wiener Rathausplatz sperrt auf! Falls ihr in der Nähe seit: Unbedingt vorbei schauen und die Österreichpremiere des neuen Volvo XC40 miterleben :-)
Mehr Informationen hat Volvo Car Austria hier für euch gesammelt: www.volvoca.rs/01gmK7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748333"/>
                  </a:ext>
                </a:extLst>
              </a:tr>
            </a:tbl>
          </a:graphicData>
        </a:graphic>
      </p:graphicFrame>
      <p:sp>
        <p:nvSpPr>
          <p:cNvPr id="4" name="Text Placeholder 3">
            <a:extLst>
              <a:ext uri="{FF2B5EF4-FFF2-40B4-BE49-F238E27FC236}">
                <a16:creationId xmlns:a16="http://schemas.microsoft.com/office/drawing/2014/main" id="{8A7B5A04-3F24-4E56-8247-E28C42364BC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66907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1CCD3-7EE6-4061-8FAD-B36241337A04}"/>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B3FEC70C-FA0D-4DAF-8CE1-E193014D5217}"/>
              </a:ext>
            </a:extLst>
          </p:cNvPr>
          <p:cNvGraphicFramePr>
            <a:graphicFrameLocks noGrp="1"/>
          </p:cNvGraphicFramePr>
          <p:nvPr>
            <p:ph type="tbl" sz="quarter" idx="13"/>
            <p:extLst>
              <p:ext uri="{D42A27DB-BD31-4B8C-83A1-F6EECF244321}">
                <p14:modId xmlns:p14="http://schemas.microsoft.com/office/powerpoint/2010/main" val="166225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6613475"/>
                    </a:ext>
                  </a:extLst>
                </a:gridCol>
                <a:gridCol w="658368">
                  <a:extLst>
                    <a:ext uri="{9D8B030D-6E8A-4147-A177-3AD203B41FA5}">
                      <a16:colId xmlns:a16="http://schemas.microsoft.com/office/drawing/2014/main" val="844210849"/>
                    </a:ext>
                  </a:extLst>
                </a:gridCol>
                <a:gridCol w="658368">
                  <a:extLst>
                    <a:ext uri="{9D8B030D-6E8A-4147-A177-3AD203B41FA5}">
                      <a16:colId xmlns:a16="http://schemas.microsoft.com/office/drawing/2014/main" val="3550270852"/>
                    </a:ext>
                  </a:extLst>
                </a:gridCol>
                <a:gridCol w="658368">
                  <a:extLst>
                    <a:ext uri="{9D8B030D-6E8A-4147-A177-3AD203B41FA5}">
                      <a16:colId xmlns:a16="http://schemas.microsoft.com/office/drawing/2014/main" val="225744695"/>
                    </a:ext>
                  </a:extLst>
                </a:gridCol>
                <a:gridCol w="658368">
                  <a:extLst>
                    <a:ext uri="{9D8B030D-6E8A-4147-A177-3AD203B41FA5}">
                      <a16:colId xmlns:a16="http://schemas.microsoft.com/office/drawing/2014/main" val="2950980264"/>
                    </a:ext>
                  </a:extLst>
                </a:gridCol>
                <a:gridCol w="658368">
                  <a:extLst>
                    <a:ext uri="{9D8B030D-6E8A-4147-A177-3AD203B41FA5}">
                      <a16:colId xmlns:a16="http://schemas.microsoft.com/office/drawing/2014/main" val="46978973"/>
                    </a:ext>
                  </a:extLst>
                </a:gridCol>
                <a:gridCol w="658368">
                  <a:extLst>
                    <a:ext uri="{9D8B030D-6E8A-4147-A177-3AD203B41FA5}">
                      <a16:colId xmlns:a16="http://schemas.microsoft.com/office/drawing/2014/main" val="3584616183"/>
                    </a:ext>
                  </a:extLst>
                </a:gridCol>
                <a:gridCol w="658368">
                  <a:extLst>
                    <a:ext uri="{9D8B030D-6E8A-4147-A177-3AD203B41FA5}">
                      <a16:colId xmlns:a16="http://schemas.microsoft.com/office/drawing/2014/main" val="3944393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929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- 2018-01-19 07:38:37</a:t>
                      </a:r>
                      <a:r>
                        <a:rPr kumimoji="0" lang="de-DE" sz="1000" b="0" i="0" u="none" strike="noStrike" kern="1200" cap="none" spc="0" normalizeH="0" baseline="0" noProof="0">
                          <a:ln>
                            <a:noFill/>
                          </a:ln>
                          <a:solidFill>
                            <a:prstClr val="black"/>
                          </a:solidFill>
                          <a:effectLst/>
                          <a:uLnTx/>
                          <a:uFillTx/>
                          <a:latin typeface="+mn-lt"/>
                          <a:ea typeface="+mn-ea"/>
                          <a:cs typeface="+mn-cs"/>
                        </a:rPr>
                        <a:t>
👉🏻 Eine Legende. 
👉🏻 Eine Hommage. 
👉🏻 Ein Stück Auto- und Filmgeschichte. 
Selbst wir staunen über das Sondermodell des aktuellen Mustang: V8 unter der Haube, 475 PS und 570 Newtonmeter (statt 450 PS und 524 Nm) 💪🏻
Marktstart für das Sondermodell ist im Sommer 2018. Zum Preis können wir noch nicht viel sagen. Vermutlich wird der "Bullitt" etwas teurer als der Mustang GT, den ihr bei uns im Showroom bewundern könnt.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354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- 2018-01-17 18:30:00</a:t>
                      </a:r>
                      <a:r>
                        <a:rPr kumimoji="0" lang="en-US" sz="1000" b="0" i="0" u="none" strike="noStrike" kern="1200" cap="none" spc="0" normalizeH="0" baseline="0" noProof="0">
                          <a:ln>
                            <a:noFill/>
                          </a:ln>
                          <a:solidFill>
                            <a:prstClr val="black"/>
                          </a:solidFill>
                          <a:effectLst/>
                          <a:uLnTx/>
                          <a:uFillTx/>
                          <a:latin typeface="+mn-lt"/>
                          <a:ea typeface="+mn-ea"/>
                          <a:cs typeface="+mn-cs"/>
                        </a:rPr>
                        <a:t>
Jetzt bei Schmidt Automobile: Das Ford SUV-Abenteuer in S, M und XL :-)
🤙🏻 ECOSPORT - der Lifestyle-SUV 👉 ab 14.990,-
⛰ KUGA - der dynamische 👉 ab € 19.990,-
💍 EDGE - unser Premium-SUV 👉 ab € 36.990,-
Interesse an einer Probefahrt?
Unsere Ford-Berater rund um Andreas Klappacher stehen euch mit Rat und Tat zur Verfügung.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5660500"/>
                  </a:ext>
                </a:extLst>
              </a:tr>
            </a:tbl>
          </a:graphicData>
        </a:graphic>
      </p:graphicFrame>
      <p:sp>
        <p:nvSpPr>
          <p:cNvPr id="4" name="Text Placeholder 3">
            <a:extLst>
              <a:ext uri="{FF2B5EF4-FFF2-40B4-BE49-F238E27FC236}">
                <a16:creationId xmlns:a16="http://schemas.microsoft.com/office/drawing/2014/main" id="{B75F7F7F-275D-43C8-A88C-8861E328118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73331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B6276-C961-48F5-827F-460DD30BA8E2}"/>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2D9A6B56-6A65-4D56-BCD0-29C3E54FACF6}"/>
              </a:ext>
            </a:extLst>
          </p:cNvPr>
          <p:cNvGraphicFramePr>
            <a:graphicFrameLocks noGrp="1"/>
          </p:cNvGraphicFramePr>
          <p:nvPr>
            <p:ph type="tbl" sz="quarter" idx="13"/>
            <p:extLst>
              <p:ext uri="{D42A27DB-BD31-4B8C-83A1-F6EECF244321}">
                <p14:modId xmlns:p14="http://schemas.microsoft.com/office/powerpoint/2010/main" val="138196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8970348"/>
                    </a:ext>
                  </a:extLst>
                </a:gridCol>
                <a:gridCol w="658368">
                  <a:extLst>
                    <a:ext uri="{9D8B030D-6E8A-4147-A177-3AD203B41FA5}">
                      <a16:colId xmlns:a16="http://schemas.microsoft.com/office/drawing/2014/main" val="3010115932"/>
                    </a:ext>
                  </a:extLst>
                </a:gridCol>
                <a:gridCol w="658368">
                  <a:extLst>
                    <a:ext uri="{9D8B030D-6E8A-4147-A177-3AD203B41FA5}">
                      <a16:colId xmlns:a16="http://schemas.microsoft.com/office/drawing/2014/main" val="1238956873"/>
                    </a:ext>
                  </a:extLst>
                </a:gridCol>
                <a:gridCol w="658368">
                  <a:extLst>
                    <a:ext uri="{9D8B030D-6E8A-4147-A177-3AD203B41FA5}">
                      <a16:colId xmlns:a16="http://schemas.microsoft.com/office/drawing/2014/main" val="3329763098"/>
                    </a:ext>
                  </a:extLst>
                </a:gridCol>
                <a:gridCol w="658368">
                  <a:extLst>
                    <a:ext uri="{9D8B030D-6E8A-4147-A177-3AD203B41FA5}">
                      <a16:colId xmlns:a16="http://schemas.microsoft.com/office/drawing/2014/main" val="1526364798"/>
                    </a:ext>
                  </a:extLst>
                </a:gridCol>
                <a:gridCol w="658368">
                  <a:extLst>
                    <a:ext uri="{9D8B030D-6E8A-4147-A177-3AD203B41FA5}">
                      <a16:colId xmlns:a16="http://schemas.microsoft.com/office/drawing/2014/main" val="742420736"/>
                    </a:ext>
                  </a:extLst>
                </a:gridCol>
                <a:gridCol w="658368">
                  <a:extLst>
                    <a:ext uri="{9D8B030D-6E8A-4147-A177-3AD203B41FA5}">
                      <a16:colId xmlns:a16="http://schemas.microsoft.com/office/drawing/2014/main" val="1902299694"/>
                    </a:ext>
                  </a:extLst>
                </a:gridCol>
                <a:gridCol w="658368">
                  <a:extLst>
                    <a:ext uri="{9D8B030D-6E8A-4147-A177-3AD203B41FA5}">
                      <a16:colId xmlns:a16="http://schemas.microsoft.com/office/drawing/2014/main" val="385518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405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- 2018-01-15 11:18:43</a:t>
                      </a:r>
                      <a:r>
                        <a:rPr kumimoji="0" lang="de-DE" sz="1000" b="0" i="0" u="none" strike="noStrike" kern="1200" cap="none" spc="0" normalizeH="0" baseline="0" noProof="0">
                          <a:ln>
                            <a:noFill/>
                          </a:ln>
                          <a:solidFill>
                            <a:prstClr val="black"/>
                          </a:solidFill>
                          <a:effectLst/>
                          <a:uLnTx/>
                          <a:uFillTx/>
                          <a:latin typeface="+mn-lt"/>
                          <a:ea typeface="+mn-ea"/>
                          <a:cs typeface="+mn-cs"/>
                        </a:rPr>
                        <a:t>
Die Wolken lichten sich und die Sonne geht auf ☀️
#mustangmonday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442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- 2018-01-12 10:29:20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2018!
Ford mit drei Österreichpremieren auf der Vienna Auto Show.
Ford Mustang - die jüngste Version der legendären Sportwagen-Ikone. Der neue Ford Tourneo Custom - ein Klassiker!  Neuer Ford EcoSport tritt erstmals mit intelligentem Allradantrieb an!
... und dann bei uns im Schauraum...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82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- 2018-01-08 13:00:37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83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- 2018-01-05 09:02:08</a:t>
                      </a:r>
                      <a:r>
                        <a:rPr kumimoji="0" lang="de-DE" sz="1000" b="0" i="0" u="none" strike="noStrike" kern="1200" cap="none" spc="0" normalizeH="0" baseline="0" noProof="0">
                          <a:ln>
                            <a:noFill/>
                          </a:ln>
                          <a:solidFill>
                            <a:prstClr val="black"/>
                          </a:solidFill>
                          <a:effectLst/>
                          <a:uLnTx/>
                          <a:uFillTx/>
                          <a:latin typeface="+mn-lt"/>
                          <a:ea typeface="+mn-ea"/>
                          <a:cs typeface="+mn-cs"/>
                        </a:rPr>
                        <a:t>
Keine Marke verkauft europaweit aktuell so viele Kleinwagen wie Ford. Das hat natürlich mehrere gute Gründe: TOP Preis-Leistung, spitzen Garantieleistungen und TOP Werkstattservice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3389260"/>
                  </a:ext>
                </a:extLst>
              </a:tr>
            </a:tbl>
          </a:graphicData>
        </a:graphic>
      </p:graphicFrame>
      <p:sp>
        <p:nvSpPr>
          <p:cNvPr id="4" name="Text Placeholder 3">
            <a:extLst>
              <a:ext uri="{FF2B5EF4-FFF2-40B4-BE49-F238E27FC236}">
                <a16:creationId xmlns:a16="http://schemas.microsoft.com/office/drawing/2014/main" id="{8F78975B-EA26-48DC-A325-6F7817ED3E3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7914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A9F9-3642-40C3-9C5F-860555B80E4E}"/>
              </a:ext>
            </a:extLst>
          </p:cNvPr>
          <p:cNvSpPr>
            <a:spLocks noGrp="1"/>
          </p:cNvSpPr>
          <p:nvPr>
            <p:ph type="title"/>
          </p:nvPr>
        </p:nvSpPr>
        <p:spPr/>
        <p:txBody>
          <a:bodyPr/>
          <a:lstStyle/>
          <a:p>
            <a:r>
              <a:rPr lang="en-US"/>
              <a:t>Facebook Own Posts with Reactions Table - 1 of 4</a:t>
            </a:r>
          </a:p>
        </p:txBody>
      </p:sp>
      <p:graphicFrame>
        <p:nvGraphicFramePr>
          <p:cNvPr id="5" name="Table Placeholder 4">
            <a:extLst>
              <a:ext uri="{FF2B5EF4-FFF2-40B4-BE49-F238E27FC236}">
                <a16:creationId xmlns:a16="http://schemas.microsoft.com/office/drawing/2014/main" id="{07896772-1AEA-49E3-A062-26F6E49658F8}"/>
              </a:ext>
            </a:extLst>
          </p:cNvPr>
          <p:cNvGraphicFramePr>
            <a:graphicFrameLocks noGrp="1"/>
          </p:cNvGraphicFramePr>
          <p:nvPr>
            <p:ph type="tbl" sz="quarter" idx="13"/>
            <p:extLst>
              <p:ext uri="{D42A27DB-BD31-4B8C-83A1-F6EECF244321}">
                <p14:modId xmlns:p14="http://schemas.microsoft.com/office/powerpoint/2010/main" val="214944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9645114"/>
                    </a:ext>
                  </a:extLst>
                </a:gridCol>
                <a:gridCol w="822960">
                  <a:extLst>
                    <a:ext uri="{9D8B030D-6E8A-4147-A177-3AD203B41FA5}">
                      <a16:colId xmlns:a16="http://schemas.microsoft.com/office/drawing/2014/main" val="3858029271"/>
                    </a:ext>
                  </a:extLst>
                </a:gridCol>
                <a:gridCol w="822960">
                  <a:extLst>
                    <a:ext uri="{9D8B030D-6E8A-4147-A177-3AD203B41FA5}">
                      <a16:colId xmlns:a16="http://schemas.microsoft.com/office/drawing/2014/main" val="3677708029"/>
                    </a:ext>
                  </a:extLst>
                </a:gridCol>
                <a:gridCol w="822960">
                  <a:extLst>
                    <a:ext uri="{9D8B030D-6E8A-4147-A177-3AD203B41FA5}">
                      <a16:colId xmlns:a16="http://schemas.microsoft.com/office/drawing/2014/main" val="3475236659"/>
                    </a:ext>
                  </a:extLst>
                </a:gridCol>
                <a:gridCol w="822960">
                  <a:extLst>
                    <a:ext uri="{9D8B030D-6E8A-4147-A177-3AD203B41FA5}">
                      <a16:colId xmlns:a16="http://schemas.microsoft.com/office/drawing/2014/main" val="1912909660"/>
                    </a:ext>
                  </a:extLst>
                </a:gridCol>
                <a:gridCol w="822960">
                  <a:extLst>
                    <a:ext uri="{9D8B030D-6E8A-4147-A177-3AD203B41FA5}">
                      <a16:colId xmlns:a16="http://schemas.microsoft.com/office/drawing/2014/main" val="1503177319"/>
                    </a:ext>
                  </a:extLst>
                </a:gridCol>
                <a:gridCol w="822960">
                  <a:extLst>
                    <a:ext uri="{9D8B030D-6E8A-4147-A177-3AD203B41FA5}">
                      <a16:colId xmlns:a16="http://schemas.microsoft.com/office/drawing/2014/main" val="2211643710"/>
                    </a:ext>
                  </a:extLst>
                </a:gridCol>
                <a:gridCol w="822960">
                  <a:extLst>
                    <a:ext uri="{9D8B030D-6E8A-4147-A177-3AD203B41FA5}">
                      <a16:colId xmlns:a16="http://schemas.microsoft.com/office/drawing/2014/main" val="258017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3401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- 2018-01-31 12:10:01</a:t>
                      </a:r>
                      <a:r>
                        <a:rPr kumimoji="0" lang="de-DE" sz="1000" b="0" i="0" u="none" strike="noStrike" kern="1200" cap="none" spc="0" normalizeH="0" baseline="0" noProof="0">
                          <a:ln>
                            <a:noFill/>
                          </a:ln>
                          <a:solidFill>
                            <a:prstClr val="black"/>
                          </a:solidFill>
                          <a:effectLst/>
                          <a:uLnTx/>
                          <a:uFillTx/>
                          <a:latin typeface="+mn-lt"/>
                          <a:ea typeface="+mn-ea"/>
                          <a:cs typeface="+mn-cs"/>
                        </a:rPr>
                        <a:t>
Acht Modelle aus dem weltweiten Ford Performance-Line-Up, die zum ersten Mal auf einer Rennstrecke gegeneinander antreten. Wer will da nicht dabei sein!
Leider stehen die nicht allle bei uns im Schauraum!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295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- 2018-01-20 07:52:04</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Der Volvo Design Cube am Wiener Rathausplatz sperrt auf! Falls ihr in der Nähe seit: Unbedingt vorbei schauen und die Österreichpremiere des neuen Volvo XC40 miterleben :-)
Mehr Informationen hat Volvo Car Austria hier für euch gesammelt: www.volvoca.rs/01gmK7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1511208"/>
                  </a:ext>
                </a:extLst>
              </a:tr>
            </a:tbl>
          </a:graphicData>
        </a:graphic>
      </p:graphicFrame>
      <p:sp>
        <p:nvSpPr>
          <p:cNvPr id="4" name="Text Placeholder 3">
            <a:extLst>
              <a:ext uri="{FF2B5EF4-FFF2-40B4-BE49-F238E27FC236}">
                <a16:creationId xmlns:a16="http://schemas.microsoft.com/office/drawing/2014/main" id="{58DDF3C6-B135-4B24-A76E-F4D828F5A4A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2995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DD2E2-D301-40C4-8961-CBACB736B562}"/>
              </a:ext>
            </a:extLst>
          </p:cNvPr>
          <p:cNvSpPr>
            <a:spLocks noGrp="1"/>
          </p:cNvSpPr>
          <p:nvPr>
            <p:ph type="title"/>
          </p:nvPr>
        </p:nvSpPr>
        <p:spPr/>
        <p:txBody>
          <a:bodyPr/>
          <a:lstStyle/>
          <a:p>
            <a:r>
              <a:rPr lang="en-US"/>
              <a:t>Facebook Own Posts with Reactions Table - 2 of 4</a:t>
            </a:r>
          </a:p>
        </p:txBody>
      </p:sp>
      <p:graphicFrame>
        <p:nvGraphicFramePr>
          <p:cNvPr id="5" name="Table Placeholder 4">
            <a:extLst>
              <a:ext uri="{FF2B5EF4-FFF2-40B4-BE49-F238E27FC236}">
                <a16:creationId xmlns:a16="http://schemas.microsoft.com/office/drawing/2014/main" id="{186BB697-0F9B-4D66-A00B-5E4E10F6E3B2}"/>
              </a:ext>
            </a:extLst>
          </p:cNvPr>
          <p:cNvGraphicFramePr>
            <a:graphicFrameLocks noGrp="1"/>
          </p:cNvGraphicFramePr>
          <p:nvPr>
            <p:ph type="tbl" sz="quarter" idx="13"/>
            <p:extLst>
              <p:ext uri="{D42A27DB-BD31-4B8C-83A1-F6EECF244321}">
                <p14:modId xmlns:p14="http://schemas.microsoft.com/office/powerpoint/2010/main" val="420530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0478395"/>
                    </a:ext>
                  </a:extLst>
                </a:gridCol>
                <a:gridCol w="822960">
                  <a:extLst>
                    <a:ext uri="{9D8B030D-6E8A-4147-A177-3AD203B41FA5}">
                      <a16:colId xmlns:a16="http://schemas.microsoft.com/office/drawing/2014/main" val="506454742"/>
                    </a:ext>
                  </a:extLst>
                </a:gridCol>
                <a:gridCol w="822960">
                  <a:extLst>
                    <a:ext uri="{9D8B030D-6E8A-4147-A177-3AD203B41FA5}">
                      <a16:colId xmlns:a16="http://schemas.microsoft.com/office/drawing/2014/main" val="2626399725"/>
                    </a:ext>
                  </a:extLst>
                </a:gridCol>
                <a:gridCol w="822960">
                  <a:extLst>
                    <a:ext uri="{9D8B030D-6E8A-4147-A177-3AD203B41FA5}">
                      <a16:colId xmlns:a16="http://schemas.microsoft.com/office/drawing/2014/main" val="338709490"/>
                    </a:ext>
                  </a:extLst>
                </a:gridCol>
                <a:gridCol w="822960">
                  <a:extLst>
                    <a:ext uri="{9D8B030D-6E8A-4147-A177-3AD203B41FA5}">
                      <a16:colId xmlns:a16="http://schemas.microsoft.com/office/drawing/2014/main" val="623519969"/>
                    </a:ext>
                  </a:extLst>
                </a:gridCol>
                <a:gridCol w="822960">
                  <a:extLst>
                    <a:ext uri="{9D8B030D-6E8A-4147-A177-3AD203B41FA5}">
                      <a16:colId xmlns:a16="http://schemas.microsoft.com/office/drawing/2014/main" val="4118660689"/>
                    </a:ext>
                  </a:extLst>
                </a:gridCol>
                <a:gridCol w="822960">
                  <a:extLst>
                    <a:ext uri="{9D8B030D-6E8A-4147-A177-3AD203B41FA5}">
                      <a16:colId xmlns:a16="http://schemas.microsoft.com/office/drawing/2014/main" val="1338104022"/>
                    </a:ext>
                  </a:extLst>
                </a:gridCol>
                <a:gridCol w="822960">
                  <a:extLst>
                    <a:ext uri="{9D8B030D-6E8A-4147-A177-3AD203B41FA5}">
                      <a16:colId xmlns:a16="http://schemas.microsoft.com/office/drawing/2014/main" val="2291223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1359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- 2018-01-19 07:38:37</a:t>
                      </a:r>
                      <a:r>
                        <a:rPr kumimoji="0" lang="de-DE" sz="1000" b="0" i="0" u="none" strike="noStrike" kern="1200" cap="none" spc="0" normalizeH="0" baseline="0" noProof="0">
                          <a:ln>
                            <a:noFill/>
                          </a:ln>
                          <a:solidFill>
                            <a:prstClr val="black"/>
                          </a:solidFill>
                          <a:effectLst/>
                          <a:uLnTx/>
                          <a:uFillTx/>
                          <a:latin typeface="+mn-lt"/>
                          <a:ea typeface="+mn-ea"/>
                          <a:cs typeface="+mn-cs"/>
                        </a:rPr>
                        <a:t>
👉🏻 Eine Legende. 
👉🏻 Eine Hommage. 
👉🏻 Ein Stück Auto- und Filmgeschichte. 
Selbst wir staunen über das Sondermodell des aktuellen Mustang: V8 unter der Haube, 475 PS und 570 Newtonmeter (statt 450 PS und 524 Nm) 💪🏻
Marktstart für das Sondermodell ist im Sommer 2018. Zum Preis können wir noch nicht viel sagen. Vermutlich wird der "Bullitt" etwas teurer als der Mustang GT, den ihr bei uns im Showroom bewundern könnt.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7533776"/>
                  </a:ext>
                </a:extLst>
              </a:tr>
            </a:tbl>
          </a:graphicData>
        </a:graphic>
      </p:graphicFrame>
      <p:sp>
        <p:nvSpPr>
          <p:cNvPr id="4" name="Text Placeholder 3">
            <a:extLst>
              <a:ext uri="{FF2B5EF4-FFF2-40B4-BE49-F238E27FC236}">
                <a16:creationId xmlns:a16="http://schemas.microsoft.com/office/drawing/2014/main" id="{E93536A3-8534-42FE-8BBC-CFC382CECFA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0075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A366-421F-4CF3-9F5E-15963922504D}"/>
              </a:ext>
            </a:extLst>
          </p:cNvPr>
          <p:cNvSpPr>
            <a:spLocks noGrp="1"/>
          </p:cNvSpPr>
          <p:nvPr>
            <p:ph type="title"/>
          </p:nvPr>
        </p:nvSpPr>
        <p:spPr/>
        <p:txBody>
          <a:bodyPr/>
          <a:lstStyle/>
          <a:p>
            <a:r>
              <a:rPr lang="en-US"/>
              <a:t>Facebook Own Posts with Reactions Table - 3 of 4</a:t>
            </a:r>
          </a:p>
        </p:txBody>
      </p:sp>
      <p:graphicFrame>
        <p:nvGraphicFramePr>
          <p:cNvPr id="5" name="Table Placeholder 4">
            <a:extLst>
              <a:ext uri="{FF2B5EF4-FFF2-40B4-BE49-F238E27FC236}">
                <a16:creationId xmlns:a16="http://schemas.microsoft.com/office/drawing/2014/main" id="{E0FF525C-1BB3-4D0A-B872-6786905DF39C}"/>
              </a:ext>
            </a:extLst>
          </p:cNvPr>
          <p:cNvGraphicFramePr>
            <a:graphicFrameLocks noGrp="1"/>
          </p:cNvGraphicFramePr>
          <p:nvPr>
            <p:ph type="tbl" sz="quarter" idx="13"/>
            <p:extLst>
              <p:ext uri="{D42A27DB-BD31-4B8C-83A1-F6EECF244321}">
                <p14:modId xmlns:p14="http://schemas.microsoft.com/office/powerpoint/2010/main" val="418418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2567600"/>
                    </a:ext>
                  </a:extLst>
                </a:gridCol>
                <a:gridCol w="822960">
                  <a:extLst>
                    <a:ext uri="{9D8B030D-6E8A-4147-A177-3AD203B41FA5}">
                      <a16:colId xmlns:a16="http://schemas.microsoft.com/office/drawing/2014/main" val="3409548819"/>
                    </a:ext>
                  </a:extLst>
                </a:gridCol>
                <a:gridCol w="822960">
                  <a:extLst>
                    <a:ext uri="{9D8B030D-6E8A-4147-A177-3AD203B41FA5}">
                      <a16:colId xmlns:a16="http://schemas.microsoft.com/office/drawing/2014/main" val="1357724551"/>
                    </a:ext>
                  </a:extLst>
                </a:gridCol>
                <a:gridCol w="822960">
                  <a:extLst>
                    <a:ext uri="{9D8B030D-6E8A-4147-A177-3AD203B41FA5}">
                      <a16:colId xmlns:a16="http://schemas.microsoft.com/office/drawing/2014/main" val="2585058212"/>
                    </a:ext>
                  </a:extLst>
                </a:gridCol>
                <a:gridCol w="822960">
                  <a:extLst>
                    <a:ext uri="{9D8B030D-6E8A-4147-A177-3AD203B41FA5}">
                      <a16:colId xmlns:a16="http://schemas.microsoft.com/office/drawing/2014/main" val="716732319"/>
                    </a:ext>
                  </a:extLst>
                </a:gridCol>
                <a:gridCol w="822960">
                  <a:extLst>
                    <a:ext uri="{9D8B030D-6E8A-4147-A177-3AD203B41FA5}">
                      <a16:colId xmlns:a16="http://schemas.microsoft.com/office/drawing/2014/main" val="4119479544"/>
                    </a:ext>
                  </a:extLst>
                </a:gridCol>
                <a:gridCol w="822960">
                  <a:extLst>
                    <a:ext uri="{9D8B030D-6E8A-4147-A177-3AD203B41FA5}">
                      <a16:colId xmlns:a16="http://schemas.microsoft.com/office/drawing/2014/main" val="2990854255"/>
                    </a:ext>
                  </a:extLst>
                </a:gridCol>
                <a:gridCol w="822960">
                  <a:extLst>
                    <a:ext uri="{9D8B030D-6E8A-4147-A177-3AD203B41FA5}">
                      <a16:colId xmlns:a16="http://schemas.microsoft.com/office/drawing/2014/main" val="3145775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0381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- 2018-01-17 18:30:00</a:t>
                      </a:r>
                      <a:r>
                        <a:rPr kumimoji="0" lang="en-US" sz="1000" b="0" i="0" u="none" strike="noStrike" kern="1200" cap="none" spc="0" normalizeH="0" baseline="0" noProof="0">
                          <a:ln>
                            <a:noFill/>
                          </a:ln>
                          <a:solidFill>
                            <a:prstClr val="black"/>
                          </a:solidFill>
                          <a:effectLst/>
                          <a:uLnTx/>
                          <a:uFillTx/>
                          <a:latin typeface="+mn-lt"/>
                          <a:ea typeface="+mn-ea"/>
                          <a:cs typeface="+mn-cs"/>
                        </a:rPr>
                        <a:t>
Jetzt bei Schmidt Automobile: Das Ford SUV-Abenteuer in S, M und XL :-)
🤙🏻 ECOSPORT - der Lifestyle-SUV 👉 ab 14.990,-
⛰ KUGA - der dynamische 👉 ab € 19.990,-
💍 EDGE - unser Premium-SUV 👉 ab € 36.990,-
Interesse an einer Probefahrt?
Unsere Ford-Berater rund um Andreas Klappacher stehen euch mit Rat und Tat zur Verfügung.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821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- 2018-01-15 11:18:43</a:t>
                      </a:r>
                      <a:r>
                        <a:rPr kumimoji="0" lang="de-DE" sz="1000" b="0" i="0" u="none" strike="noStrike" kern="1200" cap="none" spc="0" normalizeH="0" baseline="0" noProof="0">
                          <a:ln>
                            <a:noFill/>
                          </a:ln>
                          <a:solidFill>
                            <a:prstClr val="black"/>
                          </a:solidFill>
                          <a:effectLst/>
                          <a:uLnTx/>
                          <a:uFillTx/>
                          <a:latin typeface="+mn-lt"/>
                          <a:ea typeface="+mn-ea"/>
                          <a:cs typeface="+mn-cs"/>
                        </a:rPr>
                        <a:t>
Die Wolken lichten sich und die Sonne geht auf ☀️
#mustangmonday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2334736"/>
                  </a:ext>
                </a:extLst>
              </a:tr>
            </a:tbl>
          </a:graphicData>
        </a:graphic>
      </p:graphicFrame>
      <p:sp>
        <p:nvSpPr>
          <p:cNvPr id="4" name="Text Placeholder 3">
            <a:extLst>
              <a:ext uri="{FF2B5EF4-FFF2-40B4-BE49-F238E27FC236}">
                <a16:creationId xmlns:a16="http://schemas.microsoft.com/office/drawing/2014/main" id="{DC532200-CB04-46E7-875E-02F6DA6A88B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64990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203D-70E6-4B7A-B9E2-BC81EEF8502A}"/>
              </a:ext>
            </a:extLst>
          </p:cNvPr>
          <p:cNvSpPr>
            <a:spLocks noGrp="1"/>
          </p:cNvSpPr>
          <p:nvPr>
            <p:ph type="title"/>
          </p:nvPr>
        </p:nvSpPr>
        <p:spPr/>
        <p:txBody>
          <a:bodyPr/>
          <a:lstStyle/>
          <a:p>
            <a:r>
              <a:rPr lang="en-US"/>
              <a:t>Facebook Own Posts with Reactions Table - 4 of 4</a:t>
            </a:r>
          </a:p>
        </p:txBody>
      </p:sp>
      <p:graphicFrame>
        <p:nvGraphicFramePr>
          <p:cNvPr id="5" name="Table Placeholder 4">
            <a:extLst>
              <a:ext uri="{FF2B5EF4-FFF2-40B4-BE49-F238E27FC236}">
                <a16:creationId xmlns:a16="http://schemas.microsoft.com/office/drawing/2014/main" id="{8EBE117E-090A-4080-8CE4-5FFC745B0ABC}"/>
              </a:ext>
            </a:extLst>
          </p:cNvPr>
          <p:cNvGraphicFramePr>
            <a:graphicFrameLocks noGrp="1"/>
          </p:cNvGraphicFramePr>
          <p:nvPr>
            <p:ph type="tbl" sz="quarter" idx="13"/>
            <p:extLst>
              <p:ext uri="{D42A27DB-BD31-4B8C-83A1-F6EECF244321}">
                <p14:modId xmlns:p14="http://schemas.microsoft.com/office/powerpoint/2010/main" val="288332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95173508"/>
                    </a:ext>
                  </a:extLst>
                </a:gridCol>
                <a:gridCol w="822960">
                  <a:extLst>
                    <a:ext uri="{9D8B030D-6E8A-4147-A177-3AD203B41FA5}">
                      <a16:colId xmlns:a16="http://schemas.microsoft.com/office/drawing/2014/main" val="3872386598"/>
                    </a:ext>
                  </a:extLst>
                </a:gridCol>
                <a:gridCol w="822960">
                  <a:extLst>
                    <a:ext uri="{9D8B030D-6E8A-4147-A177-3AD203B41FA5}">
                      <a16:colId xmlns:a16="http://schemas.microsoft.com/office/drawing/2014/main" val="187261009"/>
                    </a:ext>
                  </a:extLst>
                </a:gridCol>
                <a:gridCol w="822960">
                  <a:extLst>
                    <a:ext uri="{9D8B030D-6E8A-4147-A177-3AD203B41FA5}">
                      <a16:colId xmlns:a16="http://schemas.microsoft.com/office/drawing/2014/main" val="1177846456"/>
                    </a:ext>
                  </a:extLst>
                </a:gridCol>
                <a:gridCol w="822960">
                  <a:extLst>
                    <a:ext uri="{9D8B030D-6E8A-4147-A177-3AD203B41FA5}">
                      <a16:colId xmlns:a16="http://schemas.microsoft.com/office/drawing/2014/main" val="215901260"/>
                    </a:ext>
                  </a:extLst>
                </a:gridCol>
                <a:gridCol w="822960">
                  <a:extLst>
                    <a:ext uri="{9D8B030D-6E8A-4147-A177-3AD203B41FA5}">
                      <a16:colId xmlns:a16="http://schemas.microsoft.com/office/drawing/2014/main" val="3911662091"/>
                    </a:ext>
                  </a:extLst>
                </a:gridCol>
                <a:gridCol w="822960">
                  <a:extLst>
                    <a:ext uri="{9D8B030D-6E8A-4147-A177-3AD203B41FA5}">
                      <a16:colId xmlns:a16="http://schemas.microsoft.com/office/drawing/2014/main" val="1444539697"/>
                    </a:ext>
                  </a:extLst>
                </a:gridCol>
                <a:gridCol w="822960">
                  <a:extLst>
                    <a:ext uri="{9D8B030D-6E8A-4147-A177-3AD203B41FA5}">
                      <a16:colId xmlns:a16="http://schemas.microsoft.com/office/drawing/2014/main" val="40188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1866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- 2018-01-12 10:29:20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2018!
Ford mit drei Österreichpremieren auf der Vienna Auto Show.
Ford Mustang - die jüngste Version der legendären Sportwagen-Ikone. Der neue Ford Tourneo Custom - ein Klassiker!  Neuer Ford EcoSport tritt erstmals mit intelligentem Allradantrieb an!
... und dann bei uns im Schauraum...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130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- 2018-01-08 13:00:37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995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- 2018-01-05 09:02:08</a:t>
                      </a:r>
                      <a:r>
                        <a:rPr kumimoji="0" lang="de-DE" sz="1000" b="0" i="0" u="none" strike="noStrike" kern="1200" cap="none" spc="0" normalizeH="0" baseline="0" noProof="0">
                          <a:ln>
                            <a:noFill/>
                          </a:ln>
                          <a:solidFill>
                            <a:prstClr val="black"/>
                          </a:solidFill>
                          <a:effectLst/>
                          <a:uLnTx/>
                          <a:uFillTx/>
                          <a:latin typeface="+mn-lt"/>
                          <a:ea typeface="+mn-ea"/>
                          <a:cs typeface="+mn-cs"/>
                        </a:rPr>
                        <a:t>
Keine Marke verkauft europaweit aktuell so viele Kleinwagen wie Ford. Das hat natürlich mehrere gute Gründe: TOP Preis-Leistung, spitzen Garantieleistungen und TOP Werkstattservice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1599912"/>
                  </a:ext>
                </a:extLst>
              </a:tr>
            </a:tbl>
          </a:graphicData>
        </a:graphic>
      </p:graphicFrame>
      <p:sp>
        <p:nvSpPr>
          <p:cNvPr id="4" name="Text Placeholder 3">
            <a:extLst>
              <a:ext uri="{FF2B5EF4-FFF2-40B4-BE49-F238E27FC236}">
                <a16:creationId xmlns:a16="http://schemas.microsoft.com/office/drawing/2014/main" id="{D5FE6B37-741F-409B-B43B-F1DE42DD33C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65816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4575B-8306-40CF-8B48-CF0D1576E77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64FBDA5-F321-4F68-A82A-376BA9CC18B8}"/>
              </a:ext>
            </a:extLst>
          </p:cNvPr>
          <p:cNvGraphicFramePr>
            <a:graphicFrameLocks noGrp="1"/>
          </p:cNvGraphicFramePr>
          <p:nvPr>
            <p:ph type="chart" sz="quarter" idx="13"/>
            <p:extLst>
              <p:ext uri="{D42A27DB-BD31-4B8C-83A1-F6EECF244321}">
                <p14:modId xmlns:p14="http://schemas.microsoft.com/office/powerpoint/2010/main" val="211660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93C0C-88EA-4541-A6CF-10841FEB342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F339C95-7313-49DF-8DE4-72EDF80EC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142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D34E-0CD0-4491-884C-F1BB04DDB7A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2272A32-C807-42BC-B20F-2CCAC788841F}"/>
              </a:ext>
            </a:extLst>
          </p:cNvPr>
          <p:cNvGraphicFramePr>
            <a:graphicFrameLocks noGrp="1"/>
          </p:cNvGraphicFramePr>
          <p:nvPr>
            <p:ph type="chart" sz="quarter" idx="13"/>
            <p:extLst>
              <p:ext uri="{D42A27DB-BD31-4B8C-83A1-F6EECF244321}">
                <p14:modId xmlns:p14="http://schemas.microsoft.com/office/powerpoint/2010/main" val="2607632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1A4DF-36FE-47AC-B394-B45CCF40CCB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0E632EB-1CC0-4F04-BF76-937E2AEC15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246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B844-763D-4AD2-BE56-5427F517486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AA7DBB9-9BA4-46C9-9B8E-F5CC7B15F6EE}"/>
              </a:ext>
            </a:extLst>
          </p:cNvPr>
          <p:cNvGraphicFramePr>
            <a:graphicFrameLocks noGrp="1"/>
          </p:cNvGraphicFramePr>
          <p:nvPr>
            <p:ph type="chart" sz="quarter" idx="13"/>
            <p:extLst>
              <p:ext uri="{D42A27DB-BD31-4B8C-83A1-F6EECF244321}">
                <p14:modId xmlns:p14="http://schemas.microsoft.com/office/powerpoint/2010/main" val="3090345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4892C-EC34-4394-A280-99645BF1A9F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B45F250-3C79-4CBB-BF5C-2A288E9C9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199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077D-92E5-4232-A19E-71EBA958414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577038F-ABEA-4DBF-B33D-44EE0DE14316}"/>
              </a:ext>
            </a:extLst>
          </p:cNvPr>
          <p:cNvGraphicFramePr>
            <a:graphicFrameLocks noGrp="1"/>
          </p:cNvGraphicFramePr>
          <p:nvPr>
            <p:ph type="chart" sz="quarter" idx="13"/>
            <p:extLst>
              <p:ext uri="{D42A27DB-BD31-4B8C-83A1-F6EECF244321}">
                <p14:modId xmlns:p14="http://schemas.microsoft.com/office/powerpoint/2010/main" val="1745822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1E128-7980-470D-A096-01C1230D07D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5954599-0492-450B-835C-F23FAE66CB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5490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36E2-93BE-47A5-997D-43365A9FD97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A460092-C294-444E-ABD2-BD18CEB8FC71}"/>
              </a:ext>
            </a:extLst>
          </p:cNvPr>
          <p:cNvGraphicFramePr>
            <a:graphicFrameLocks noGrp="1"/>
          </p:cNvGraphicFramePr>
          <p:nvPr>
            <p:ph type="chart" sz="quarter" idx="13"/>
            <p:extLst>
              <p:ext uri="{D42A27DB-BD31-4B8C-83A1-F6EECF244321}">
                <p14:modId xmlns:p14="http://schemas.microsoft.com/office/powerpoint/2010/main" val="4280205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466BB-B4DC-42E1-8151-E70F0E62FEE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80F43F2-59B7-425A-A1FA-0CBBDDDD7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52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2A33-C601-4DCE-95F9-D91073AE7A08}"/>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2527C253-25A0-4189-99B2-87DDCA66DBDB}"/>
              </a:ext>
            </a:extLst>
          </p:cNvPr>
          <p:cNvGraphicFramePr>
            <a:graphicFrameLocks noGrp="1"/>
          </p:cNvGraphicFramePr>
          <p:nvPr>
            <p:ph type="tbl" sz="quarter" idx="13"/>
            <p:extLst>
              <p:ext uri="{D42A27DB-BD31-4B8C-83A1-F6EECF244321}">
                <p14:modId xmlns:p14="http://schemas.microsoft.com/office/powerpoint/2010/main" val="5342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0357705"/>
                    </a:ext>
                  </a:extLst>
                </a:gridCol>
                <a:gridCol w="2468880">
                  <a:extLst>
                    <a:ext uri="{9D8B030D-6E8A-4147-A177-3AD203B41FA5}">
                      <a16:colId xmlns:a16="http://schemas.microsoft.com/office/drawing/2014/main" val="419766463"/>
                    </a:ext>
                  </a:extLst>
                </a:gridCol>
                <a:gridCol w="822960">
                  <a:extLst>
                    <a:ext uri="{9D8B030D-6E8A-4147-A177-3AD203B41FA5}">
                      <a16:colId xmlns:a16="http://schemas.microsoft.com/office/drawing/2014/main" val="2925356723"/>
                    </a:ext>
                  </a:extLst>
                </a:gridCol>
                <a:gridCol w="822960">
                  <a:extLst>
                    <a:ext uri="{9D8B030D-6E8A-4147-A177-3AD203B41FA5}">
                      <a16:colId xmlns:a16="http://schemas.microsoft.com/office/drawing/2014/main" val="2023808138"/>
                    </a:ext>
                  </a:extLst>
                </a:gridCol>
                <a:gridCol w="822960">
                  <a:extLst>
                    <a:ext uri="{9D8B030D-6E8A-4147-A177-3AD203B41FA5}">
                      <a16:colId xmlns:a16="http://schemas.microsoft.com/office/drawing/2014/main" val="279560798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841467652"/>
                  </a:ext>
                </a:extLst>
              </a:tr>
              <a:tr h="370840">
                <a:tc>
                  <a:txBody>
                    <a:bodyPr/>
                    <a:lstStyle/>
                    <a:p>
                      <a:r>
                        <a:rPr lang="en-US" sz="1000"/>
                        <a:t>Michael Harant</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486949418"/>
                  </a:ext>
                </a:extLst>
              </a:tr>
              <a:tr h="370840">
                <a:tc>
                  <a:txBody>
                    <a:bodyPr/>
                    <a:lstStyle/>
                    <a:p>
                      <a:r>
                        <a:rPr lang="en-US" sz="1000"/>
                        <a:t>Marco Mönichweger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021480359"/>
                  </a:ext>
                </a:extLst>
              </a:tr>
              <a:tr h="370840">
                <a:tc>
                  <a:txBody>
                    <a:bodyPr/>
                    <a:lstStyle/>
                    <a:p>
                      <a:r>
                        <a:rPr lang="en-US" sz="1000"/>
                        <a:t>Wolfgang Gschaider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198994122"/>
                  </a:ext>
                </a:extLst>
              </a:tr>
              <a:tr h="370840">
                <a:tc>
                  <a:txBody>
                    <a:bodyPr/>
                    <a:lstStyle/>
                    <a:p>
                      <a:r>
                        <a:rPr lang="en-US" sz="1000"/>
                        <a:t>Andy Eder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263378907"/>
                  </a:ext>
                </a:extLst>
              </a:tr>
              <a:tr h="370840">
                <a:tc>
                  <a:txBody>
                    <a:bodyPr/>
                    <a:lstStyle/>
                    <a:p>
                      <a:r>
                        <a:rPr lang="en-US" sz="1000"/>
                        <a:t>Theresa Haider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940736272"/>
                  </a:ext>
                </a:extLst>
              </a:tr>
              <a:tr h="370840">
                <a:tc>
                  <a:txBody>
                    <a:bodyPr/>
                    <a:lstStyle/>
                    <a:p>
                      <a:r>
                        <a:rPr lang="en-US" sz="1000"/>
                        <a:t>Sabine Ullmann Treichl</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232671542"/>
                  </a:ext>
                </a:extLst>
              </a:tr>
              <a:tr h="370840">
                <a:tc>
                  <a:txBody>
                    <a:bodyPr/>
                    <a:lstStyle/>
                    <a:p>
                      <a:r>
                        <a:rPr lang="en-US" sz="1000"/>
                        <a:t>Pop Janka</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08933578"/>
                  </a:ext>
                </a:extLst>
              </a:tr>
              <a:tr h="370840">
                <a:tc>
                  <a:txBody>
                    <a:bodyPr/>
                    <a:lstStyle/>
                    <a:p>
                      <a:r>
                        <a:rPr lang="en-US" sz="1000"/>
                        <a:t>Chriss Chriss</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708438185"/>
                  </a:ext>
                </a:extLst>
              </a:tr>
              <a:tr h="370840">
                <a:tc>
                  <a:txBody>
                    <a:bodyPr/>
                    <a:lstStyle/>
                    <a:p>
                      <a:r>
                        <a:rPr lang="en-US" sz="1000"/>
                        <a:t>Gerhard Öhlinger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58116239"/>
                  </a:ext>
                </a:extLst>
              </a:tr>
            </a:tbl>
          </a:graphicData>
        </a:graphic>
      </p:graphicFrame>
      <p:sp>
        <p:nvSpPr>
          <p:cNvPr id="4" name="Text Placeholder 3">
            <a:extLst>
              <a:ext uri="{FF2B5EF4-FFF2-40B4-BE49-F238E27FC236}">
                <a16:creationId xmlns:a16="http://schemas.microsoft.com/office/drawing/2014/main" id="{E32CABE6-CFF2-4C89-BBB2-53DBC427D99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26674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AA407-929D-4823-A83F-08E1420179E8}"/>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55AB8354-8A8F-44D6-9F6F-269ACD399737}"/>
              </a:ext>
            </a:extLst>
          </p:cNvPr>
          <p:cNvGraphicFramePr>
            <a:graphicFrameLocks noGrp="1"/>
          </p:cNvGraphicFramePr>
          <p:nvPr>
            <p:ph type="chart" sz="quarter" idx="13"/>
            <p:extLst>
              <p:ext uri="{D42A27DB-BD31-4B8C-83A1-F6EECF244321}">
                <p14:modId xmlns:p14="http://schemas.microsoft.com/office/powerpoint/2010/main" val="115229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3FAB6-A5BD-4571-9B6B-28B938B8B2E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5E99ECC-A1E4-432D-AB76-84A034067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425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64C0-3FD7-4402-A27F-80E1A9656A6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E5DF257-B5CB-4316-88F4-A51FC25EFF3B}"/>
              </a:ext>
            </a:extLst>
          </p:cNvPr>
          <p:cNvGraphicFramePr>
            <a:graphicFrameLocks noGrp="1"/>
          </p:cNvGraphicFramePr>
          <p:nvPr>
            <p:ph type="chart" sz="quarter" idx="13"/>
            <p:extLst>
              <p:ext uri="{D42A27DB-BD31-4B8C-83A1-F6EECF244321}">
                <p14:modId xmlns:p14="http://schemas.microsoft.com/office/powerpoint/2010/main" val="1835883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9C2D5-4BBF-4791-B113-0AD50F566B4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4BCD5EA-D879-4E59-A8E5-6261F2D111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431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4DCA9-0C6A-4B19-9E2D-205ACDE41BB4}"/>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9F54CF19-3807-4650-8367-4C4079644E47}"/>
              </a:ext>
            </a:extLst>
          </p:cNvPr>
          <p:cNvGraphicFramePr>
            <a:graphicFrameLocks noGrp="1"/>
          </p:cNvGraphicFramePr>
          <p:nvPr>
            <p:ph type="chart" sz="quarter" idx="13"/>
            <p:extLst>
              <p:ext uri="{D42A27DB-BD31-4B8C-83A1-F6EECF244321}">
                <p14:modId xmlns:p14="http://schemas.microsoft.com/office/powerpoint/2010/main" val="399591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EE859-0B1C-4A98-A9C4-16B210445C2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1C50947-3671-467F-A634-46BF5B5611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811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B7976-9755-4F88-BD78-1A2CFAFFDF9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A5A71F0-5431-45FE-AE85-318DB68F2187}"/>
              </a:ext>
            </a:extLst>
          </p:cNvPr>
          <p:cNvGraphicFramePr>
            <a:graphicFrameLocks noGrp="1"/>
          </p:cNvGraphicFramePr>
          <p:nvPr>
            <p:ph type="chart" sz="quarter" idx="13"/>
            <p:extLst>
              <p:ext uri="{D42A27DB-BD31-4B8C-83A1-F6EECF244321}">
                <p14:modId xmlns:p14="http://schemas.microsoft.com/office/powerpoint/2010/main" val="323187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D2B90-8A3F-4547-A0DA-3AD3EB55824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1F78BFE-5B83-4D53-B289-C734D8437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283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4D76-0474-4CCB-B025-1FB2949996C1}"/>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A362DEB1-A283-4813-8475-F9DE759D7FDA}"/>
              </a:ext>
            </a:extLst>
          </p:cNvPr>
          <p:cNvGraphicFramePr>
            <a:graphicFrameLocks noGrp="1"/>
          </p:cNvGraphicFramePr>
          <p:nvPr>
            <p:ph type="chart" sz="quarter" idx="13"/>
            <p:extLst>
              <p:ext uri="{D42A27DB-BD31-4B8C-83A1-F6EECF244321}">
                <p14:modId xmlns:p14="http://schemas.microsoft.com/office/powerpoint/2010/main" val="2004544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04FB9-F276-4D8E-BC79-68645636DB1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B667C21-0E50-4AF3-8471-48C09E9195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3681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A69B-A845-4D16-A70C-1DFE6F9D9640}"/>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E7909E1B-C18C-4DE5-85F6-54C4B4E6DB3A}"/>
              </a:ext>
            </a:extLst>
          </p:cNvPr>
          <p:cNvGraphicFramePr>
            <a:graphicFrameLocks noGrp="1"/>
          </p:cNvGraphicFramePr>
          <p:nvPr>
            <p:ph type="chart" sz="quarter" idx="13"/>
            <p:extLst>
              <p:ext uri="{D42A27DB-BD31-4B8C-83A1-F6EECF244321}">
                <p14:modId xmlns:p14="http://schemas.microsoft.com/office/powerpoint/2010/main" val="162385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91F8A-B87E-4FE4-AF42-354ED9E3B55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BB08AE3-ECBD-4A48-B9D6-E821C6187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642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3A73-510D-4C78-B91D-E150864B5F3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5F080B12-D9EE-4026-8FA8-2ED57AD203A2}"/>
              </a:ext>
            </a:extLst>
          </p:cNvPr>
          <p:cNvGraphicFramePr>
            <a:graphicFrameLocks noGrp="1"/>
          </p:cNvGraphicFramePr>
          <p:nvPr>
            <p:ph type="chart" sz="quarter" idx="13"/>
            <p:extLst>
              <p:ext uri="{D42A27DB-BD31-4B8C-83A1-F6EECF244321}">
                <p14:modId xmlns:p14="http://schemas.microsoft.com/office/powerpoint/2010/main" val="1337018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B52E3-401C-47D1-AE39-39777BF762D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63FAAE8-080D-4D88-80A0-BAB854E24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314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DE349-3E79-4D35-B73E-D6E2512AEEE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584B3235-946C-4FFC-8C0A-F79119ACC0FA}"/>
              </a:ext>
            </a:extLst>
          </p:cNvPr>
          <p:cNvGraphicFramePr>
            <a:graphicFrameLocks noGrp="1"/>
          </p:cNvGraphicFramePr>
          <p:nvPr>
            <p:ph type="tbl" sz="quarter" idx="13"/>
            <p:extLst>
              <p:ext uri="{D42A27DB-BD31-4B8C-83A1-F6EECF244321}">
                <p14:modId xmlns:p14="http://schemas.microsoft.com/office/powerpoint/2010/main" val="116481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9539517"/>
                    </a:ext>
                  </a:extLst>
                </a:gridCol>
                <a:gridCol w="2468880">
                  <a:extLst>
                    <a:ext uri="{9D8B030D-6E8A-4147-A177-3AD203B41FA5}">
                      <a16:colId xmlns:a16="http://schemas.microsoft.com/office/drawing/2014/main" val="1328958560"/>
                    </a:ext>
                  </a:extLst>
                </a:gridCol>
                <a:gridCol w="2468880">
                  <a:extLst>
                    <a:ext uri="{9D8B030D-6E8A-4147-A177-3AD203B41FA5}">
                      <a16:colId xmlns:a16="http://schemas.microsoft.com/office/drawing/2014/main" val="2603871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4239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024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8043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09608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183625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extLst>
                  <a:ext uri="{0D108BD9-81ED-4DB2-BD59-A6C34878D82A}">
                    <a16:rowId xmlns:a16="http://schemas.microsoft.com/office/drawing/2014/main" val="367247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409985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79385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extLst>
                  <a:ext uri="{0D108BD9-81ED-4DB2-BD59-A6C34878D82A}">
                    <a16:rowId xmlns:a16="http://schemas.microsoft.com/office/drawing/2014/main" val="326267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52273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191845191"/>
                  </a:ext>
                </a:extLst>
              </a:tr>
            </a:tbl>
          </a:graphicData>
        </a:graphic>
      </p:graphicFrame>
      <p:sp>
        <p:nvSpPr>
          <p:cNvPr id="4" name="Text Placeholder 3">
            <a:extLst>
              <a:ext uri="{FF2B5EF4-FFF2-40B4-BE49-F238E27FC236}">
                <a16:creationId xmlns:a16="http://schemas.microsoft.com/office/drawing/2014/main" id="{1990890D-664B-4B29-A68B-DAC6C3A10DD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05725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19B26-4B19-4718-B5CE-3297571D115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79359A89-F1FE-4E48-8B48-BBC708AE1737}"/>
              </a:ext>
            </a:extLst>
          </p:cNvPr>
          <p:cNvGraphicFramePr>
            <a:graphicFrameLocks noGrp="1"/>
          </p:cNvGraphicFramePr>
          <p:nvPr>
            <p:ph type="tbl" sz="quarter" idx="13"/>
            <p:extLst>
              <p:ext uri="{D42A27DB-BD31-4B8C-83A1-F6EECF244321}">
                <p14:modId xmlns:p14="http://schemas.microsoft.com/office/powerpoint/2010/main" val="318119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6321192"/>
                    </a:ext>
                  </a:extLst>
                </a:gridCol>
                <a:gridCol w="2468880">
                  <a:extLst>
                    <a:ext uri="{9D8B030D-6E8A-4147-A177-3AD203B41FA5}">
                      <a16:colId xmlns:a16="http://schemas.microsoft.com/office/drawing/2014/main" val="260045447"/>
                    </a:ext>
                  </a:extLst>
                </a:gridCol>
                <a:gridCol w="2468880">
                  <a:extLst>
                    <a:ext uri="{9D8B030D-6E8A-4147-A177-3AD203B41FA5}">
                      <a16:colId xmlns:a16="http://schemas.microsoft.com/office/drawing/2014/main" val="1209262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3662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1609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extLst>
                  <a:ext uri="{0D108BD9-81ED-4DB2-BD59-A6C34878D82A}">
                    <a16:rowId xmlns:a16="http://schemas.microsoft.com/office/drawing/2014/main" val="396675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57805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53166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extLst>
                  <a:ext uri="{0D108BD9-81ED-4DB2-BD59-A6C34878D82A}">
                    <a16:rowId xmlns:a16="http://schemas.microsoft.com/office/drawing/2014/main" val="106869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extLst>
                  <a:ext uri="{0D108BD9-81ED-4DB2-BD59-A6C34878D82A}">
                    <a16:rowId xmlns:a16="http://schemas.microsoft.com/office/drawing/2014/main" val="347243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a:t>
                      </a:r>
                    </a:p>
                  </a:txBody>
                  <a:tcPr/>
                </a:tc>
                <a:extLst>
                  <a:ext uri="{0D108BD9-81ED-4DB2-BD59-A6C34878D82A}">
                    <a16:rowId xmlns:a16="http://schemas.microsoft.com/office/drawing/2014/main" val="5410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4844</a:t>
                      </a:r>
                    </a:p>
                  </a:txBody>
                  <a:tcPr/>
                </a:tc>
                <a:extLst>
                  <a:ext uri="{0D108BD9-81ED-4DB2-BD59-A6C34878D82A}">
                    <a16:rowId xmlns:a16="http://schemas.microsoft.com/office/drawing/2014/main" val="254614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5118</a:t>
                      </a:r>
                    </a:p>
                  </a:txBody>
                  <a:tcPr/>
                </a:tc>
                <a:extLst>
                  <a:ext uri="{0D108BD9-81ED-4DB2-BD59-A6C34878D82A}">
                    <a16:rowId xmlns:a16="http://schemas.microsoft.com/office/drawing/2014/main" val="348362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a:t>
                      </a:r>
                    </a:p>
                  </a:txBody>
                  <a:tcPr/>
                </a:tc>
                <a:extLst>
                  <a:ext uri="{0D108BD9-81ED-4DB2-BD59-A6C34878D82A}">
                    <a16:rowId xmlns:a16="http://schemas.microsoft.com/office/drawing/2014/main" val="129328250"/>
                  </a:ext>
                </a:extLst>
              </a:tr>
            </a:tbl>
          </a:graphicData>
        </a:graphic>
      </p:graphicFrame>
      <p:sp>
        <p:nvSpPr>
          <p:cNvPr id="4" name="Text Placeholder 3">
            <a:extLst>
              <a:ext uri="{FF2B5EF4-FFF2-40B4-BE49-F238E27FC236}">
                <a16:creationId xmlns:a16="http://schemas.microsoft.com/office/drawing/2014/main" id="{87976EC1-B853-44D5-A4D9-577ECFE6364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63416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C63B-AC69-415D-BEB7-995136913380}"/>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6497C7E7-BDFC-4F8A-A91D-18394BA69AB9}"/>
              </a:ext>
            </a:extLst>
          </p:cNvPr>
          <p:cNvGraphicFramePr>
            <a:graphicFrameLocks noGrp="1"/>
          </p:cNvGraphicFramePr>
          <p:nvPr>
            <p:ph type="tbl" sz="quarter" idx="13"/>
            <p:extLst>
              <p:ext uri="{D42A27DB-BD31-4B8C-83A1-F6EECF244321}">
                <p14:modId xmlns:p14="http://schemas.microsoft.com/office/powerpoint/2010/main" val="389098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1749102"/>
                    </a:ext>
                  </a:extLst>
                </a:gridCol>
                <a:gridCol w="2468880">
                  <a:extLst>
                    <a:ext uri="{9D8B030D-6E8A-4147-A177-3AD203B41FA5}">
                      <a16:colId xmlns:a16="http://schemas.microsoft.com/office/drawing/2014/main" val="2275364712"/>
                    </a:ext>
                  </a:extLst>
                </a:gridCol>
                <a:gridCol w="2468880">
                  <a:extLst>
                    <a:ext uri="{9D8B030D-6E8A-4147-A177-3AD203B41FA5}">
                      <a16:colId xmlns:a16="http://schemas.microsoft.com/office/drawing/2014/main" val="87031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97516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extLst>
                  <a:ext uri="{0D108BD9-81ED-4DB2-BD59-A6C34878D82A}">
                    <a16:rowId xmlns:a16="http://schemas.microsoft.com/office/drawing/2014/main" val="272169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a:t>
                      </a:r>
                    </a:p>
                  </a:txBody>
                  <a:tcPr/>
                </a:tc>
                <a:extLst>
                  <a:ext uri="{0D108BD9-81ED-4DB2-BD59-A6C34878D82A}">
                    <a16:rowId xmlns:a16="http://schemas.microsoft.com/office/drawing/2014/main" val="342174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a:t>
                      </a:r>
                    </a:p>
                  </a:txBody>
                  <a:tcPr/>
                </a:tc>
                <a:extLst>
                  <a:ext uri="{0D108BD9-81ED-4DB2-BD59-A6C34878D82A}">
                    <a16:rowId xmlns:a16="http://schemas.microsoft.com/office/drawing/2014/main" val="219326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4683</a:t>
                      </a:r>
                    </a:p>
                  </a:txBody>
                  <a:tcPr/>
                </a:tc>
                <a:extLst>
                  <a:ext uri="{0D108BD9-81ED-4DB2-BD59-A6C34878D82A}">
                    <a16:rowId xmlns:a16="http://schemas.microsoft.com/office/drawing/2014/main" val="270203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extLst>
                  <a:ext uri="{0D108BD9-81ED-4DB2-BD59-A6C34878D82A}">
                    <a16:rowId xmlns:a16="http://schemas.microsoft.com/office/drawing/2014/main" val="1278072857"/>
                  </a:ext>
                </a:extLst>
              </a:tr>
            </a:tbl>
          </a:graphicData>
        </a:graphic>
      </p:graphicFrame>
      <p:sp>
        <p:nvSpPr>
          <p:cNvPr id="4" name="Text Placeholder 3">
            <a:extLst>
              <a:ext uri="{FF2B5EF4-FFF2-40B4-BE49-F238E27FC236}">
                <a16:creationId xmlns:a16="http://schemas.microsoft.com/office/drawing/2014/main" id="{49B8E7A9-4C59-4C28-B00B-BC3B724BA3A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93232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3932-A1E5-42D4-BF41-DAC468041D9B}"/>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2462F6CF-8E6C-41EF-BDB2-CAE62D534A94}"/>
              </a:ext>
            </a:extLst>
          </p:cNvPr>
          <p:cNvGraphicFramePr>
            <a:graphicFrameLocks noGrp="1"/>
          </p:cNvGraphicFramePr>
          <p:nvPr>
            <p:ph type="tbl" sz="quarter" idx="13"/>
            <p:extLst>
              <p:ext uri="{D42A27DB-BD31-4B8C-83A1-F6EECF244321}">
                <p14:modId xmlns:p14="http://schemas.microsoft.com/office/powerpoint/2010/main" val="19565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9215744"/>
                    </a:ext>
                  </a:extLst>
                </a:gridCol>
                <a:gridCol w="2468880">
                  <a:extLst>
                    <a:ext uri="{9D8B030D-6E8A-4147-A177-3AD203B41FA5}">
                      <a16:colId xmlns:a16="http://schemas.microsoft.com/office/drawing/2014/main" val="217002604"/>
                    </a:ext>
                  </a:extLst>
                </a:gridCol>
                <a:gridCol w="2468880">
                  <a:extLst>
                    <a:ext uri="{9D8B030D-6E8A-4147-A177-3AD203B41FA5}">
                      <a16:colId xmlns:a16="http://schemas.microsoft.com/office/drawing/2014/main" val="239465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7191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580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1703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2243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54423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extLst>
                  <a:ext uri="{0D108BD9-81ED-4DB2-BD59-A6C34878D82A}">
                    <a16:rowId xmlns:a16="http://schemas.microsoft.com/office/drawing/2014/main" val="96012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16064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56783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214375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57813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533461921"/>
                  </a:ext>
                </a:extLst>
              </a:tr>
            </a:tbl>
          </a:graphicData>
        </a:graphic>
      </p:graphicFrame>
      <p:sp>
        <p:nvSpPr>
          <p:cNvPr id="4" name="Text Placeholder 3">
            <a:extLst>
              <a:ext uri="{FF2B5EF4-FFF2-40B4-BE49-F238E27FC236}">
                <a16:creationId xmlns:a16="http://schemas.microsoft.com/office/drawing/2014/main" id="{DFD64592-1527-4F0B-9EC2-474934CB4D1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94953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0C455-C136-4D82-A70D-15AFFC3BE06C}"/>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E1827BC-89EC-4468-84E2-1F402FEAC424}"/>
              </a:ext>
            </a:extLst>
          </p:cNvPr>
          <p:cNvGraphicFramePr>
            <a:graphicFrameLocks noGrp="1"/>
          </p:cNvGraphicFramePr>
          <p:nvPr>
            <p:ph type="tbl" sz="quarter" idx="13"/>
            <p:extLst>
              <p:ext uri="{D42A27DB-BD31-4B8C-83A1-F6EECF244321}">
                <p14:modId xmlns:p14="http://schemas.microsoft.com/office/powerpoint/2010/main" val="145451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9172321"/>
                    </a:ext>
                  </a:extLst>
                </a:gridCol>
                <a:gridCol w="2468880">
                  <a:extLst>
                    <a:ext uri="{9D8B030D-6E8A-4147-A177-3AD203B41FA5}">
                      <a16:colId xmlns:a16="http://schemas.microsoft.com/office/drawing/2014/main" val="2738120456"/>
                    </a:ext>
                  </a:extLst>
                </a:gridCol>
                <a:gridCol w="2468880">
                  <a:extLst>
                    <a:ext uri="{9D8B030D-6E8A-4147-A177-3AD203B41FA5}">
                      <a16:colId xmlns:a16="http://schemas.microsoft.com/office/drawing/2014/main" val="95655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812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59681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80145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126031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3809300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extLst>
                  <a:ext uri="{0D108BD9-81ED-4DB2-BD59-A6C34878D82A}">
                    <a16:rowId xmlns:a16="http://schemas.microsoft.com/office/drawing/2014/main" val="406935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extLst>
                  <a:ext uri="{0D108BD9-81ED-4DB2-BD59-A6C34878D82A}">
                    <a16:rowId xmlns:a16="http://schemas.microsoft.com/office/drawing/2014/main" val="235075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extLst>
                  <a:ext uri="{0D108BD9-81ED-4DB2-BD59-A6C34878D82A}">
                    <a16:rowId xmlns:a16="http://schemas.microsoft.com/office/drawing/2014/main" val="391064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extLst>
                  <a:ext uri="{0D108BD9-81ED-4DB2-BD59-A6C34878D82A}">
                    <a16:rowId xmlns:a16="http://schemas.microsoft.com/office/drawing/2014/main" val="346469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extLst>
                  <a:ext uri="{0D108BD9-81ED-4DB2-BD59-A6C34878D82A}">
                    <a16:rowId xmlns:a16="http://schemas.microsoft.com/office/drawing/2014/main" val="296847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extLst>
                  <a:ext uri="{0D108BD9-81ED-4DB2-BD59-A6C34878D82A}">
                    <a16:rowId xmlns:a16="http://schemas.microsoft.com/office/drawing/2014/main" val="2420679589"/>
                  </a:ext>
                </a:extLst>
              </a:tr>
            </a:tbl>
          </a:graphicData>
        </a:graphic>
      </p:graphicFrame>
      <p:sp>
        <p:nvSpPr>
          <p:cNvPr id="4" name="Text Placeholder 3">
            <a:extLst>
              <a:ext uri="{FF2B5EF4-FFF2-40B4-BE49-F238E27FC236}">
                <a16:creationId xmlns:a16="http://schemas.microsoft.com/office/drawing/2014/main" id="{51060C23-A78F-48AE-BADA-D4B84AF8545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80299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27F79-D095-44E9-B4B7-2E1A05D64620}"/>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D6ACCAB-41BF-4403-9635-59BE141F06D3}"/>
              </a:ext>
            </a:extLst>
          </p:cNvPr>
          <p:cNvGraphicFramePr>
            <a:graphicFrameLocks noGrp="1"/>
          </p:cNvGraphicFramePr>
          <p:nvPr>
            <p:ph type="tbl" sz="quarter" idx="13"/>
            <p:extLst>
              <p:ext uri="{D42A27DB-BD31-4B8C-83A1-F6EECF244321}">
                <p14:modId xmlns:p14="http://schemas.microsoft.com/office/powerpoint/2010/main" val="36739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332633"/>
                    </a:ext>
                  </a:extLst>
                </a:gridCol>
                <a:gridCol w="2468880">
                  <a:extLst>
                    <a:ext uri="{9D8B030D-6E8A-4147-A177-3AD203B41FA5}">
                      <a16:colId xmlns:a16="http://schemas.microsoft.com/office/drawing/2014/main" val="3073627701"/>
                    </a:ext>
                  </a:extLst>
                </a:gridCol>
                <a:gridCol w="2468880">
                  <a:extLst>
                    <a:ext uri="{9D8B030D-6E8A-4147-A177-3AD203B41FA5}">
                      <a16:colId xmlns:a16="http://schemas.microsoft.com/office/drawing/2014/main" val="423495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2835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extLst>
                  <a:ext uri="{0D108BD9-81ED-4DB2-BD59-A6C34878D82A}">
                    <a16:rowId xmlns:a16="http://schemas.microsoft.com/office/drawing/2014/main" val="31325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295975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extLst>
                  <a:ext uri="{0D108BD9-81ED-4DB2-BD59-A6C34878D82A}">
                    <a16:rowId xmlns:a16="http://schemas.microsoft.com/office/drawing/2014/main" val="67973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148908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extLst>
                  <a:ext uri="{0D108BD9-81ED-4DB2-BD59-A6C34878D82A}">
                    <a16:rowId xmlns:a16="http://schemas.microsoft.com/office/drawing/2014/main" val="3418840638"/>
                  </a:ext>
                </a:extLst>
              </a:tr>
            </a:tbl>
          </a:graphicData>
        </a:graphic>
      </p:graphicFrame>
      <p:sp>
        <p:nvSpPr>
          <p:cNvPr id="4" name="Text Placeholder 3">
            <a:extLst>
              <a:ext uri="{FF2B5EF4-FFF2-40B4-BE49-F238E27FC236}">
                <a16:creationId xmlns:a16="http://schemas.microsoft.com/office/drawing/2014/main" id="{E7905308-96CD-45B8-A856-2A179630C8C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24497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5AC8-5876-4CE5-B013-EF40A121218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97617CA-EA48-4E93-BE12-9DC7E8E12184}"/>
              </a:ext>
            </a:extLst>
          </p:cNvPr>
          <p:cNvGraphicFramePr>
            <a:graphicFrameLocks noGrp="1"/>
          </p:cNvGraphicFramePr>
          <p:nvPr>
            <p:ph type="chart" sz="quarter" idx="13"/>
            <p:extLst>
              <p:ext uri="{D42A27DB-BD31-4B8C-83A1-F6EECF244321}">
                <p14:modId xmlns:p14="http://schemas.microsoft.com/office/powerpoint/2010/main" val="4223650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D1F42D-EA47-4C0E-9F3A-3F0C5FC4669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AA5F497-CFA4-4D44-910D-CEC66D274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7086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542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3</vt:lpstr>
      <vt:lpstr>Facebook Own Posts Table - 2 of 3</vt:lpstr>
      <vt:lpstr>Facebook Own Posts Table - 3 of 3</vt:lpstr>
      <vt:lpstr>Facebook Own Posts with Reactions Table - 1 of 4</vt:lpstr>
      <vt:lpstr>Facebook Own Posts with Reactions Table - 2 of 4</vt:lpstr>
      <vt:lpstr>Facebook Own Posts with Reactions Table - 3 of 4</vt:lpstr>
      <vt:lpstr>Facebook Own Posts with Reactions Table - 4 of 4</vt:lpstr>
      <vt:lpstr>Facebook Own Posts By Weekday</vt:lpstr>
      <vt:lpstr>Facebook Interaction Rate</vt:lpstr>
      <vt:lpstr>Facebook Post Type Distribution</vt:lpstr>
      <vt:lpstr>Facebook Interaction Rate By Post Type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2018-02-09T12:54:23Z</dcterms:created>
  <dcterms:modified xsi:type="dcterms:W3CDTF">2018-02-09T12:55:18Z</dcterms:modified>
</cp:coreProperties>
</file>