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3" r:id="rId54"/>
    <p:sldId id="314" r:id="rId55"/>
    <p:sldId id="315" r:id="rId56"/>
    <p:sldId id="317" r:id="rId57"/>
    <p:sldId id="318" r:id="rId58"/>
    <p:sldId id="319" r:id="rId59"/>
    <p:sldId id="320" r:id="rId60"/>
  </p:sldIdLst>
  <p:sldSz cx="9144000" cy="6858000" type="screen4x3"/>
  <p:notesSz cx="6858000" cy="9144000"/>
  <p:embeddedFontLst>
    <p:embeddedFont>
      <p:font typeface="Calibri" panose="020F050202020403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658</c:v>
                </c:pt>
                <c:pt idx="1">
                  <c:v>664</c:v>
                </c:pt>
                <c:pt idx="2">
                  <c:v>668</c:v>
                </c:pt>
                <c:pt idx="3">
                  <c:v>668</c:v>
                </c:pt>
                <c:pt idx="4">
                  <c:v>668</c:v>
                </c:pt>
                <c:pt idx="5">
                  <c:v>668</c:v>
                </c:pt>
                <c:pt idx="6">
                  <c:v>669</c:v>
                </c:pt>
                <c:pt idx="7">
                  <c:v>671</c:v>
                </c:pt>
                <c:pt idx="8">
                  <c:v>672</c:v>
                </c:pt>
                <c:pt idx="9">
                  <c:v>671</c:v>
                </c:pt>
                <c:pt idx="10">
                  <c:v>672</c:v>
                </c:pt>
                <c:pt idx="11">
                  <c:v>676</c:v>
                </c:pt>
                <c:pt idx="12">
                  <c:v>676</c:v>
                </c:pt>
                <c:pt idx="13">
                  <c:v>677</c:v>
                </c:pt>
                <c:pt idx="14">
                  <c:v>677</c:v>
                </c:pt>
                <c:pt idx="15">
                  <c:v>680</c:v>
                </c:pt>
                <c:pt idx="16">
                  <c:v>680</c:v>
                </c:pt>
                <c:pt idx="17">
                  <c:v>680</c:v>
                </c:pt>
                <c:pt idx="18">
                  <c:v>681</c:v>
                </c:pt>
                <c:pt idx="19">
                  <c:v>681</c:v>
                </c:pt>
                <c:pt idx="20">
                  <c:v>681</c:v>
                </c:pt>
                <c:pt idx="21">
                  <c:v>684</c:v>
                </c:pt>
                <c:pt idx="22">
                  <c:v>684</c:v>
                </c:pt>
                <c:pt idx="23">
                  <c:v>684</c:v>
                </c:pt>
                <c:pt idx="24">
                  <c:v>684</c:v>
                </c:pt>
                <c:pt idx="25">
                  <c:v>693</c:v>
                </c:pt>
                <c:pt idx="26">
                  <c:v>701</c:v>
                </c:pt>
                <c:pt idx="27">
                  <c:v>706</c:v>
                </c:pt>
                <c:pt idx="28">
                  <c:v>710</c:v>
                </c:pt>
                <c:pt idx="29">
                  <c:v>712</c:v>
                </c:pt>
                <c:pt idx="30">
                  <c:v>712</c:v>
                </c:pt>
              </c:numCache>
            </c:numRef>
          </c:val>
          <c:smooth val="0"/>
          <c:extLst>
            <c:ext xmlns:c16="http://schemas.microsoft.com/office/drawing/2014/chart" uri="{C3380CC4-5D6E-409C-BE32-E72D297353CC}">
              <c16:uniqueId val="{00000000-A111-4AEB-8E80-3ECB40AF4366}"/>
            </c:ext>
          </c:extLst>
        </c:ser>
        <c:dLbls>
          <c:showLegendKey val="0"/>
          <c:showVal val="0"/>
          <c:showCatName val="0"/>
          <c:showSerName val="0"/>
          <c:showPercent val="0"/>
          <c:showBubbleSize val="0"/>
        </c:dLbls>
        <c:smooth val="0"/>
        <c:axId val="300697368"/>
        <c:axId val="300696384"/>
      </c:lineChart>
      <c:dateAx>
        <c:axId val="30069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96384"/>
        <c:crosses val="autoZero"/>
        <c:auto val="1"/>
        <c:lblOffset val="100"/>
        <c:baseTimeUnit val="days"/>
      </c:dateAx>
      <c:valAx>
        <c:axId val="30069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9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c:v>
                </c:pt>
                <c:pt idx="1">
                  <c:v>6</c:v>
                </c:pt>
                <c:pt idx="2">
                  <c:v>4</c:v>
                </c:pt>
                <c:pt idx="3">
                  <c:v>0</c:v>
                </c:pt>
                <c:pt idx="4">
                  <c:v>0</c:v>
                </c:pt>
                <c:pt idx="5">
                  <c:v>0</c:v>
                </c:pt>
                <c:pt idx="6">
                  <c:v>0</c:v>
                </c:pt>
                <c:pt idx="7">
                  <c:v>2</c:v>
                </c:pt>
                <c:pt idx="8">
                  <c:v>2</c:v>
                </c:pt>
                <c:pt idx="9">
                  <c:v>-1</c:v>
                </c:pt>
                <c:pt idx="10">
                  <c:v>0</c:v>
                </c:pt>
                <c:pt idx="11">
                  <c:v>2</c:v>
                </c:pt>
                <c:pt idx="12">
                  <c:v>3</c:v>
                </c:pt>
                <c:pt idx="13">
                  <c:v>1</c:v>
                </c:pt>
                <c:pt idx="14">
                  <c:v>0</c:v>
                </c:pt>
                <c:pt idx="15">
                  <c:v>1</c:v>
                </c:pt>
                <c:pt idx="16">
                  <c:v>2</c:v>
                </c:pt>
                <c:pt idx="17">
                  <c:v>0</c:v>
                </c:pt>
                <c:pt idx="18">
                  <c:v>1</c:v>
                </c:pt>
                <c:pt idx="19">
                  <c:v>0</c:v>
                </c:pt>
                <c:pt idx="20">
                  <c:v>0</c:v>
                </c:pt>
                <c:pt idx="21">
                  <c:v>2</c:v>
                </c:pt>
                <c:pt idx="22">
                  <c:v>1</c:v>
                </c:pt>
                <c:pt idx="23">
                  <c:v>0</c:v>
                </c:pt>
                <c:pt idx="24">
                  <c:v>0</c:v>
                </c:pt>
                <c:pt idx="25">
                  <c:v>6</c:v>
                </c:pt>
                <c:pt idx="26">
                  <c:v>7</c:v>
                </c:pt>
                <c:pt idx="27">
                  <c:v>4</c:v>
                </c:pt>
                <c:pt idx="28">
                  <c:v>8</c:v>
                </c:pt>
                <c:pt idx="29">
                  <c:v>2</c:v>
                </c:pt>
                <c:pt idx="30">
                  <c:v>1</c:v>
                </c:pt>
              </c:numCache>
            </c:numRef>
          </c:val>
          <c:smooth val="0"/>
          <c:extLst>
            <c:ext xmlns:c16="http://schemas.microsoft.com/office/drawing/2014/chart" uri="{C3380CC4-5D6E-409C-BE32-E72D297353CC}">
              <c16:uniqueId val="{00000000-2632-49A8-9B13-4FB2549434DD}"/>
            </c:ext>
          </c:extLst>
        </c:ser>
        <c:dLbls>
          <c:showLegendKey val="0"/>
          <c:showVal val="0"/>
          <c:showCatName val="0"/>
          <c:showSerName val="0"/>
          <c:showPercent val="0"/>
          <c:showBubbleSize val="0"/>
        </c:dLbls>
        <c:smooth val="0"/>
        <c:axId val="298750168"/>
        <c:axId val="298751808"/>
      </c:lineChart>
      <c:dateAx>
        <c:axId val="29875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51808"/>
        <c:crosses val="autoZero"/>
        <c:auto val="1"/>
        <c:lblOffset val="100"/>
        <c:baseTimeUnit val="days"/>
      </c:dateAx>
      <c:valAx>
        <c:axId val="29875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5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1</c:v>
                </c:pt>
                <c:pt idx="3">
                  <c:v>0</c:v>
                </c:pt>
                <c:pt idx="4">
                  <c:v>0</c:v>
                </c:pt>
                <c:pt idx="5">
                  <c:v>0</c:v>
                </c:pt>
                <c:pt idx="6">
                  <c:v>2</c:v>
                </c:pt>
                <c:pt idx="7">
                  <c:v>0</c:v>
                </c:pt>
                <c:pt idx="8">
                  <c:v>0</c:v>
                </c:pt>
                <c:pt idx="9">
                  <c:v>2</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0-EC77-46B7-B8C2-B20FBF820359}"/>
            </c:ext>
          </c:extLst>
        </c:ser>
        <c:dLbls>
          <c:showLegendKey val="0"/>
          <c:showVal val="0"/>
          <c:showCatName val="0"/>
          <c:showSerName val="0"/>
          <c:showPercent val="0"/>
          <c:showBubbleSize val="0"/>
        </c:dLbls>
        <c:smooth val="0"/>
        <c:axId val="303531536"/>
        <c:axId val="303526944"/>
      </c:lineChart>
      <c:dateAx>
        <c:axId val="30353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26944"/>
        <c:crosses val="autoZero"/>
        <c:auto val="1"/>
        <c:lblOffset val="100"/>
        <c:baseTimeUnit val="days"/>
      </c:dateAx>
      <c:valAx>
        <c:axId val="30352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3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c:v>
                </c:pt>
                <c:pt idx="2">
                  <c:v>3</c:v>
                </c:pt>
                <c:pt idx="3">
                  <c:v>1</c:v>
                </c:pt>
                <c:pt idx="4">
                  <c:v>4</c:v>
                </c:pt>
                <c:pt idx="5">
                  <c:v>1</c:v>
                </c:pt>
                <c:pt idx="6">
                  <c:v>2</c:v>
                </c:pt>
              </c:numCache>
            </c:numRef>
          </c:val>
          <c:extLst>
            <c:ext xmlns:c16="http://schemas.microsoft.com/office/drawing/2014/chart" uri="{C3380CC4-5D6E-409C-BE32-E72D297353CC}">
              <c16:uniqueId val="{00000000-D6F3-4C72-938F-841469091B05}"/>
            </c:ext>
          </c:extLst>
        </c:ser>
        <c:dLbls>
          <c:showLegendKey val="0"/>
          <c:showVal val="0"/>
          <c:showCatName val="0"/>
          <c:showSerName val="0"/>
          <c:showPercent val="0"/>
          <c:showBubbleSize val="0"/>
        </c:dLbls>
        <c:gapWidth val="219"/>
        <c:overlap val="-27"/>
        <c:axId val="374186648"/>
        <c:axId val="374181728"/>
      </c:barChart>
      <c:catAx>
        <c:axId val="37418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81728"/>
        <c:crosses val="autoZero"/>
        <c:auto val="1"/>
        <c:lblAlgn val="ctr"/>
        <c:lblOffset val="100"/>
        <c:noMultiLvlLbl val="0"/>
      </c:catAx>
      <c:valAx>
        <c:axId val="37418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8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3.4795763993949</c:v>
                </c:pt>
                <c:pt idx="2">
                  <c:v>0</c:v>
                </c:pt>
                <c:pt idx="3">
                  <c:v>0</c:v>
                </c:pt>
                <c:pt idx="4">
                  <c:v>10.928143712575</c:v>
                </c:pt>
                <c:pt idx="5">
                  <c:v>0</c:v>
                </c:pt>
                <c:pt idx="6">
                  <c:v>9.4311377245509007</c:v>
                </c:pt>
                <c:pt idx="7">
                  <c:v>9.2675635276532002</c:v>
                </c:pt>
                <c:pt idx="8">
                  <c:v>0</c:v>
                </c:pt>
                <c:pt idx="9">
                  <c:v>3.2786885245902</c:v>
                </c:pt>
                <c:pt idx="10">
                  <c:v>6.5573770491802996</c:v>
                </c:pt>
                <c:pt idx="11">
                  <c:v>13.095238095238001</c:v>
                </c:pt>
                <c:pt idx="12">
                  <c:v>0</c:v>
                </c:pt>
                <c:pt idx="13">
                  <c:v>0</c:v>
                </c:pt>
                <c:pt idx="14">
                  <c:v>7.8286558345642998</c:v>
                </c:pt>
                <c:pt idx="15">
                  <c:v>0</c:v>
                </c:pt>
                <c:pt idx="16">
                  <c:v>3.2400589101619999</c:v>
                </c:pt>
                <c:pt idx="17">
                  <c:v>0</c:v>
                </c:pt>
                <c:pt idx="18">
                  <c:v>5.5882352941175997</c:v>
                </c:pt>
                <c:pt idx="19">
                  <c:v>2.4963289280469998</c:v>
                </c:pt>
                <c:pt idx="20">
                  <c:v>5.4331864904552001</c:v>
                </c:pt>
                <c:pt idx="21">
                  <c:v>5.5718475073314</c:v>
                </c:pt>
                <c:pt idx="22">
                  <c:v>0</c:v>
                </c:pt>
                <c:pt idx="23">
                  <c:v>0</c:v>
                </c:pt>
                <c:pt idx="24">
                  <c:v>0</c:v>
                </c:pt>
                <c:pt idx="25">
                  <c:v>35.371179039300998</c:v>
                </c:pt>
                <c:pt idx="26">
                  <c:v>0</c:v>
                </c:pt>
                <c:pt idx="27">
                  <c:v>0</c:v>
                </c:pt>
                <c:pt idx="28">
                  <c:v>2.7659574468085002</c:v>
                </c:pt>
                <c:pt idx="29">
                  <c:v>0</c:v>
                </c:pt>
                <c:pt idx="30">
                  <c:v>0</c:v>
                </c:pt>
              </c:numCache>
            </c:numRef>
          </c:val>
          <c:smooth val="0"/>
          <c:extLst>
            <c:ext xmlns:c16="http://schemas.microsoft.com/office/drawing/2014/chart" uri="{C3380CC4-5D6E-409C-BE32-E72D297353CC}">
              <c16:uniqueId val="{00000000-0AE4-40A7-8C9F-1A80FCC79FA9}"/>
            </c:ext>
          </c:extLst>
        </c:ser>
        <c:dLbls>
          <c:showLegendKey val="0"/>
          <c:showVal val="0"/>
          <c:showCatName val="0"/>
          <c:showSerName val="0"/>
          <c:showPercent val="0"/>
          <c:showBubbleSize val="0"/>
        </c:dLbls>
        <c:smooth val="0"/>
        <c:axId val="374198456"/>
        <c:axId val="374190584"/>
      </c:lineChart>
      <c:dateAx>
        <c:axId val="37419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90584"/>
        <c:crosses val="autoZero"/>
        <c:auto val="1"/>
        <c:lblOffset val="100"/>
        <c:baseTimeUnit val="days"/>
      </c:dateAx>
      <c:valAx>
        <c:axId val="37419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9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1</c:v>
                </c:pt>
              </c:numCache>
            </c:numRef>
          </c:val>
          <c:extLst>
            <c:ext xmlns:c16="http://schemas.microsoft.com/office/drawing/2014/chart" uri="{C3380CC4-5D6E-409C-BE32-E72D297353CC}">
              <c16:uniqueId val="{00000000-0256-4ABA-BBA5-BD3274905754}"/>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Autohaus Ford Gaberszik</c:v>
                </c:pt>
              </c:strCache>
            </c:strRef>
          </c:cat>
          <c:val>
            <c:numRef>
              <c:f>Sheet1!$C$2</c:f>
              <c:numCache>
                <c:formatCode>General</c:formatCode>
                <c:ptCount val="1"/>
                <c:pt idx="0">
                  <c:v>1</c:v>
                </c:pt>
              </c:numCache>
            </c:numRef>
          </c:val>
          <c:extLst>
            <c:ext xmlns:c16="http://schemas.microsoft.com/office/drawing/2014/chart" uri="{C3380CC4-5D6E-409C-BE32-E72D297353CC}">
              <c16:uniqueId val="{00000001-0256-4ABA-BBA5-BD3274905754}"/>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Ford Gaberszik</c:v>
                </c:pt>
              </c:strCache>
            </c:strRef>
          </c:cat>
          <c:val>
            <c:numRef>
              <c:f>Sheet1!$D$2</c:f>
              <c:numCache>
                <c:formatCode>General</c:formatCode>
                <c:ptCount val="1"/>
                <c:pt idx="0">
                  <c:v>13</c:v>
                </c:pt>
              </c:numCache>
            </c:numRef>
          </c:val>
          <c:extLst>
            <c:ext xmlns:c16="http://schemas.microsoft.com/office/drawing/2014/chart" uri="{C3380CC4-5D6E-409C-BE32-E72D297353CC}">
              <c16:uniqueId val="{00000002-0256-4ABA-BBA5-BD3274905754}"/>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Ford Gaberszik</c:v>
                </c:pt>
              </c:strCache>
            </c:strRef>
          </c:cat>
          <c:val>
            <c:numRef>
              <c:f>Sheet1!$E$2</c:f>
              <c:numCache>
                <c:formatCode>General</c:formatCode>
                <c:ptCount val="1"/>
                <c:pt idx="0">
                  <c:v>2</c:v>
                </c:pt>
              </c:numCache>
            </c:numRef>
          </c:val>
          <c:extLst>
            <c:ext xmlns:c16="http://schemas.microsoft.com/office/drawing/2014/chart" uri="{C3380CC4-5D6E-409C-BE32-E72D297353CC}">
              <c16:uniqueId val="{00000003-0256-4ABA-BBA5-BD3274905754}"/>
            </c:ext>
          </c:extLst>
        </c:ser>
        <c:dLbls>
          <c:showLegendKey val="0"/>
          <c:showVal val="0"/>
          <c:showCatName val="0"/>
          <c:showSerName val="0"/>
          <c:showPercent val="0"/>
          <c:showBubbleSize val="0"/>
        </c:dLbls>
        <c:gapWidth val="150"/>
        <c:overlap val="100"/>
        <c:axId val="374216168"/>
        <c:axId val="374210920"/>
      </c:barChart>
      <c:catAx>
        <c:axId val="37421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10920"/>
        <c:crosses val="autoZero"/>
        <c:auto val="1"/>
        <c:lblAlgn val="ctr"/>
        <c:lblOffset val="100"/>
        <c:noMultiLvlLbl val="0"/>
      </c:catAx>
      <c:valAx>
        <c:axId val="374210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1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3.2786885245902</c:v>
                </c:pt>
                <c:pt idx="2">
                  <c:v>8.8296135502422004</c:v>
                </c:pt>
                <c:pt idx="3">
                  <c:v>0</c:v>
                </c:pt>
                <c:pt idx="4">
                  <c:v>4.7596476219103003</c:v>
                </c:pt>
                <c:pt idx="5">
                  <c:v>0</c:v>
                </c:pt>
                <c:pt idx="6">
                  <c:v>0</c:v>
                </c:pt>
                <c:pt idx="7">
                  <c:v>0</c:v>
                </c:pt>
                <c:pt idx="8">
                  <c:v>2.4963289280469998</c:v>
                </c:pt>
              </c:numCache>
            </c:numRef>
          </c:val>
          <c:extLst>
            <c:ext xmlns:c16="http://schemas.microsoft.com/office/drawing/2014/chart" uri="{C3380CC4-5D6E-409C-BE32-E72D297353CC}">
              <c16:uniqueId val="{00000000-A6CA-42AC-B18D-5865A7B44E95}"/>
            </c:ext>
          </c:extLst>
        </c:ser>
        <c:dLbls>
          <c:showLegendKey val="0"/>
          <c:showVal val="0"/>
          <c:showCatName val="0"/>
          <c:showSerName val="0"/>
          <c:showPercent val="0"/>
          <c:showBubbleSize val="0"/>
        </c:dLbls>
        <c:gapWidth val="219"/>
        <c:overlap val="-27"/>
        <c:axId val="374211248"/>
        <c:axId val="356714656"/>
      </c:barChart>
      <c:catAx>
        <c:axId val="37421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14656"/>
        <c:crosses val="autoZero"/>
        <c:auto val="1"/>
        <c:lblAlgn val="ctr"/>
        <c:lblOffset val="100"/>
        <c:noMultiLvlLbl val="0"/>
      </c:catAx>
      <c:valAx>
        <c:axId val="35671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1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B07-40AD-96DF-A74D0D5858D7}"/>
            </c:ext>
          </c:extLst>
        </c:ser>
        <c:dLbls>
          <c:showLegendKey val="0"/>
          <c:showVal val="0"/>
          <c:showCatName val="0"/>
          <c:showSerName val="0"/>
          <c:showPercent val="0"/>
          <c:showBubbleSize val="0"/>
        </c:dLbls>
        <c:gapWidth val="219"/>
        <c:overlap val="-27"/>
        <c:axId val="386393672"/>
        <c:axId val="386394000"/>
      </c:barChart>
      <c:catAx>
        <c:axId val="38639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94000"/>
        <c:crosses val="autoZero"/>
        <c:auto val="1"/>
        <c:lblAlgn val="ctr"/>
        <c:lblOffset val="100"/>
        <c:noMultiLvlLbl val="0"/>
      </c:catAx>
      <c:valAx>
        <c:axId val="38639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9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139</c:v>
                </c:pt>
                <c:pt idx="1">
                  <c:v>139</c:v>
                </c:pt>
                <c:pt idx="2">
                  <c:v>139</c:v>
                </c:pt>
                <c:pt idx="3">
                  <c:v>139</c:v>
                </c:pt>
                <c:pt idx="4">
                  <c:v>139</c:v>
                </c:pt>
                <c:pt idx="5">
                  <c:v>139</c:v>
                </c:pt>
                <c:pt idx="6">
                  <c:v>139</c:v>
                </c:pt>
                <c:pt idx="7">
                  <c:v>139</c:v>
                </c:pt>
                <c:pt idx="8">
                  <c:v>139</c:v>
                </c:pt>
                <c:pt idx="9">
                  <c:v>139</c:v>
                </c:pt>
                <c:pt idx="10">
                  <c:v>139</c:v>
                </c:pt>
                <c:pt idx="11">
                  <c:v>139</c:v>
                </c:pt>
                <c:pt idx="12">
                  <c:v>139</c:v>
                </c:pt>
                <c:pt idx="13">
                  <c:v>139</c:v>
                </c:pt>
                <c:pt idx="14">
                  <c:v>139</c:v>
                </c:pt>
                <c:pt idx="15">
                  <c:v>139</c:v>
                </c:pt>
                <c:pt idx="16">
                  <c:v>139</c:v>
                </c:pt>
                <c:pt idx="17">
                  <c:v>139</c:v>
                </c:pt>
                <c:pt idx="18">
                  <c:v>139</c:v>
                </c:pt>
                <c:pt idx="19">
                  <c:v>139</c:v>
                </c:pt>
                <c:pt idx="20">
                  <c:v>140</c:v>
                </c:pt>
                <c:pt idx="21">
                  <c:v>140</c:v>
                </c:pt>
                <c:pt idx="22">
                  <c:v>140</c:v>
                </c:pt>
                <c:pt idx="23">
                  <c:v>140</c:v>
                </c:pt>
                <c:pt idx="24">
                  <c:v>140</c:v>
                </c:pt>
                <c:pt idx="25">
                  <c:v>140</c:v>
                </c:pt>
                <c:pt idx="26">
                  <c:v>140</c:v>
                </c:pt>
                <c:pt idx="27">
                  <c:v>140</c:v>
                </c:pt>
                <c:pt idx="28">
                  <c:v>140</c:v>
                </c:pt>
                <c:pt idx="29">
                  <c:v>140</c:v>
                </c:pt>
                <c:pt idx="30">
                  <c:v>140</c:v>
                </c:pt>
              </c:numCache>
            </c:numRef>
          </c:val>
          <c:smooth val="0"/>
          <c:extLst>
            <c:ext xmlns:c16="http://schemas.microsoft.com/office/drawing/2014/chart" uri="{C3380CC4-5D6E-409C-BE32-E72D297353CC}">
              <c16:uniqueId val="{00000000-549B-432B-BD1E-4C9D4D888471}"/>
            </c:ext>
          </c:extLst>
        </c:ser>
        <c:dLbls>
          <c:showLegendKey val="0"/>
          <c:showVal val="0"/>
          <c:showCatName val="0"/>
          <c:showSerName val="0"/>
          <c:showPercent val="0"/>
          <c:showBubbleSize val="0"/>
        </c:dLbls>
        <c:smooth val="0"/>
        <c:axId val="409207576"/>
        <c:axId val="409207904"/>
      </c:lineChart>
      <c:dateAx>
        <c:axId val="40920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07904"/>
        <c:crosses val="autoZero"/>
        <c:auto val="1"/>
        <c:lblOffset val="100"/>
        <c:baseTimeUnit val="days"/>
      </c:dateAx>
      <c:valAx>
        <c:axId val="409207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0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59</c:v>
                </c:pt>
                <c:pt idx="2">
                  <c:v>67</c:v>
                </c:pt>
                <c:pt idx="3">
                  <c:v>68</c:v>
                </c:pt>
                <c:pt idx="4">
                  <c:v>47</c:v>
                </c:pt>
                <c:pt idx="5">
                  <c:v>20</c:v>
                </c:pt>
                <c:pt idx="6">
                  <c:v>6</c:v>
                </c:pt>
              </c:numCache>
            </c:numRef>
          </c:val>
          <c:extLst>
            <c:ext xmlns:c16="http://schemas.microsoft.com/office/drawing/2014/chart" uri="{C3380CC4-5D6E-409C-BE32-E72D297353CC}">
              <c16:uniqueId val="{00000000-FEC5-4E25-89FF-8E725618743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c:v>
                </c:pt>
                <c:pt idx="1">
                  <c:v>69</c:v>
                </c:pt>
                <c:pt idx="2">
                  <c:v>98</c:v>
                </c:pt>
                <c:pt idx="3">
                  <c:v>117</c:v>
                </c:pt>
                <c:pt idx="4">
                  <c:v>98</c:v>
                </c:pt>
                <c:pt idx="5">
                  <c:v>36</c:v>
                </c:pt>
                <c:pt idx="6">
                  <c:v>17</c:v>
                </c:pt>
              </c:numCache>
            </c:numRef>
          </c:val>
          <c:extLst>
            <c:ext xmlns:c16="http://schemas.microsoft.com/office/drawing/2014/chart" uri="{C3380CC4-5D6E-409C-BE32-E72D297353CC}">
              <c16:uniqueId val="{00000001-FEC5-4E25-89FF-8E725618743F}"/>
            </c:ext>
          </c:extLst>
        </c:ser>
        <c:dLbls>
          <c:showLegendKey val="0"/>
          <c:showVal val="0"/>
          <c:showCatName val="0"/>
          <c:showSerName val="0"/>
          <c:showPercent val="0"/>
          <c:showBubbleSize val="0"/>
        </c:dLbls>
        <c:gapWidth val="219"/>
        <c:overlap val="-27"/>
        <c:axId val="409242672"/>
        <c:axId val="409240704"/>
      </c:barChart>
      <c:catAx>
        <c:axId val="40924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40704"/>
        <c:crosses val="autoZero"/>
        <c:auto val="1"/>
        <c:lblAlgn val="ctr"/>
        <c:lblOffset val="100"/>
        <c:noMultiLvlLbl val="0"/>
      </c:catAx>
      <c:valAx>
        <c:axId val="40924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4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436</c:v>
                </c:pt>
                <c:pt idx="1">
                  <c:v>771</c:v>
                </c:pt>
                <c:pt idx="2">
                  <c:v>225</c:v>
                </c:pt>
                <c:pt idx="3">
                  <c:v>104</c:v>
                </c:pt>
                <c:pt idx="4">
                  <c:v>1369</c:v>
                </c:pt>
                <c:pt idx="5">
                  <c:v>615</c:v>
                </c:pt>
                <c:pt idx="6">
                  <c:v>1672</c:v>
                </c:pt>
                <c:pt idx="7">
                  <c:v>1901</c:v>
                </c:pt>
                <c:pt idx="8">
                  <c:v>525</c:v>
                </c:pt>
                <c:pt idx="9">
                  <c:v>547</c:v>
                </c:pt>
                <c:pt idx="10">
                  <c:v>1514</c:v>
                </c:pt>
                <c:pt idx="11">
                  <c:v>1484</c:v>
                </c:pt>
                <c:pt idx="12">
                  <c:v>779</c:v>
                </c:pt>
                <c:pt idx="13">
                  <c:v>314</c:v>
                </c:pt>
                <c:pt idx="14">
                  <c:v>765</c:v>
                </c:pt>
                <c:pt idx="15">
                  <c:v>405</c:v>
                </c:pt>
                <c:pt idx="16">
                  <c:v>848</c:v>
                </c:pt>
                <c:pt idx="17">
                  <c:v>245</c:v>
                </c:pt>
                <c:pt idx="18">
                  <c:v>679</c:v>
                </c:pt>
                <c:pt idx="19">
                  <c:v>728</c:v>
                </c:pt>
                <c:pt idx="20">
                  <c:v>786</c:v>
                </c:pt>
                <c:pt idx="21">
                  <c:v>924</c:v>
                </c:pt>
                <c:pt idx="22">
                  <c:v>263</c:v>
                </c:pt>
                <c:pt idx="23">
                  <c:v>117</c:v>
                </c:pt>
                <c:pt idx="24">
                  <c:v>59</c:v>
                </c:pt>
                <c:pt idx="25">
                  <c:v>2210</c:v>
                </c:pt>
                <c:pt idx="26">
                  <c:v>1076</c:v>
                </c:pt>
                <c:pt idx="27">
                  <c:v>644</c:v>
                </c:pt>
                <c:pt idx="28">
                  <c:v>1094</c:v>
                </c:pt>
                <c:pt idx="29">
                  <c:v>484</c:v>
                </c:pt>
                <c:pt idx="30">
                  <c:v>146</c:v>
                </c:pt>
              </c:numCache>
            </c:numRef>
          </c:val>
          <c:smooth val="0"/>
          <c:extLst>
            <c:ext xmlns:c16="http://schemas.microsoft.com/office/drawing/2014/chart" uri="{C3380CC4-5D6E-409C-BE32-E72D297353CC}">
              <c16:uniqueId val="{00000000-C098-4AE1-9D38-64BA8676A2BD}"/>
            </c:ext>
          </c:extLst>
        </c:ser>
        <c:dLbls>
          <c:showLegendKey val="0"/>
          <c:showVal val="0"/>
          <c:showCatName val="0"/>
          <c:showSerName val="0"/>
          <c:showPercent val="0"/>
          <c:showBubbleSize val="0"/>
        </c:dLbls>
        <c:smooth val="0"/>
        <c:axId val="351016584"/>
        <c:axId val="351020520"/>
      </c:lineChart>
      <c:dateAx>
        <c:axId val="35101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20520"/>
        <c:crosses val="autoZero"/>
        <c:auto val="1"/>
        <c:lblOffset val="100"/>
        <c:baseTimeUnit val="days"/>
      </c:dateAx>
      <c:valAx>
        <c:axId val="35102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1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299</c:v>
                </c:pt>
                <c:pt idx="1">
                  <c:v>340</c:v>
                </c:pt>
                <c:pt idx="2">
                  <c:v>130</c:v>
                </c:pt>
                <c:pt idx="3">
                  <c:v>38</c:v>
                </c:pt>
                <c:pt idx="4">
                  <c:v>806</c:v>
                </c:pt>
                <c:pt idx="5">
                  <c:v>352</c:v>
                </c:pt>
                <c:pt idx="6">
                  <c:v>835</c:v>
                </c:pt>
                <c:pt idx="7">
                  <c:v>838</c:v>
                </c:pt>
                <c:pt idx="8">
                  <c:v>287</c:v>
                </c:pt>
                <c:pt idx="9">
                  <c:v>296</c:v>
                </c:pt>
                <c:pt idx="10">
                  <c:v>850</c:v>
                </c:pt>
                <c:pt idx="11">
                  <c:v>832</c:v>
                </c:pt>
                <c:pt idx="12">
                  <c:v>475</c:v>
                </c:pt>
                <c:pt idx="13">
                  <c:v>195</c:v>
                </c:pt>
                <c:pt idx="14">
                  <c:v>443</c:v>
                </c:pt>
                <c:pt idx="15">
                  <c:v>199</c:v>
                </c:pt>
                <c:pt idx="16">
                  <c:v>368</c:v>
                </c:pt>
                <c:pt idx="17">
                  <c:v>134</c:v>
                </c:pt>
                <c:pt idx="18">
                  <c:v>316</c:v>
                </c:pt>
                <c:pt idx="19">
                  <c:v>398</c:v>
                </c:pt>
                <c:pt idx="20">
                  <c:v>430</c:v>
                </c:pt>
                <c:pt idx="21">
                  <c:v>475</c:v>
                </c:pt>
                <c:pt idx="22">
                  <c:v>148</c:v>
                </c:pt>
                <c:pt idx="23">
                  <c:v>63</c:v>
                </c:pt>
                <c:pt idx="24">
                  <c:v>30</c:v>
                </c:pt>
                <c:pt idx="25">
                  <c:v>1294</c:v>
                </c:pt>
                <c:pt idx="26">
                  <c:v>671</c:v>
                </c:pt>
                <c:pt idx="27">
                  <c:v>431</c:v>
                </c:pt>
                <c:pt idx="28">
                  <c:v>535</c:v>
                </c:pt>
                <c:pt idx="29">
                  <c:v>260</c:v>
                </c:pt>
                <c:pt idx="30">
                  <c:v>92</c:v>
                </c:pt>
              </c:numCache>
            </c:numRef>
          </c:val>
          <c:smooth val="0"/>
          <c:extLst>
            <c:ext xmlns:c16="http://schemas.microsoft.com/office/drawing/2014/chart" uri="{C3380CC4-5D6E-409C-BE32-E72D297353CC}">
              <c16:uniqueId val="{00000000-E4CB-4B5E-B3C9-245E26BF4BD3}"/>
            </c:ext>
          </c:extLst>
        </c:ser>
        <c:dLbls>
          <c:showLegendKey val="0"/>
          <c:showVal val="0"/>
          <c:showCatName val="0"/>
          <c:showSerName val="0"/>
          <c:showPercent val="0"/>
          <c:showBubbleSize val="0"/>
        </c:dLbls>
        <c:smooth val="0"/>
        <c:axId val="351018224"/>
        <c:axId val="351016912"/>
      </c:lineChart>
      <c:dateAx>
        <c:axId val="35101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16912"/>
        <c:crosses val="autoZero"/>
        <c:auto val="1"/>
        <c:lblOffset val="100"/>
        <c:baseTimeUnit val="days"/>
      </c:dateAx>
      <c:valAx>
        <c:axId val="35101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1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36</c:v>
                </c:pt>
                <c:pt idx="1">
                  <c:v>31</c:v>
                </c:pt>
                <c:pt idx="2">
                  <c:v>17</c:v>
                </c:pt>
                <c:pt idx="3">
                  <c:v>2</c:v>
                </c:pt>
                <c:pt idx="4">
                  <c:v>65</c:v>
                </c:pt>
                <c:pt idx="5">
                  <c:v>17</c:v>
                </c:pt>
                <c:pt idx="6">
                  <c:v>109</c:v>
                </c:pt>
                <c:pt idx="7">
                  <c:v>120</c:v>
                </c:pt>
                <c:pt idx="8">
                  <c:v>27</c:v>
                </c:pt>
                <c:pt idx="9">
                  <c:v>36</c:v>
                </c:pt>
                <c:pt idx="10">
                  <c:v>63</c:v>
                </c:pt>
                <c:pt idx="11">
                  <c:v>146</c:v>
                </c:pt>
                <c:pt idx="12">
                  <c:v>41</c:v>
                </c:pt>
                <c:pt idx="13">
                  <c:v>23</c:v>
                </c:pt>
                <c:pt idx="14">
                  <c:v>69</c:v>
                </c:pt>
                <c:pt idx="15">
                  <c:v>39</c:v>
                </c:pt>
                <c:pt idx="16">
                  <c:v>47</c:v>
                </c:pt>
                <c:pt idx="17">
                  <c:v>13</c:v>
                </c:pt>
                <c:pt idx="18">
                  <c:v>62</c:v>
                </c:pt>
                <c:pt idx="19">
                  <c:v>34</c:v>
                </c:pt>
                <c:pt idx="20">
                  <c:v>75</c:v>
                </c:pt>
                <c:pt idx="21">
                  <c:v>104</c:v>
                </c:pt>
                <c:pt idx="22">
                  <c:v>20</c:v>
                </c:pt>
                <c:pt idx="23">
                  <c:v>9</c:v>
                </c:pt>
                <c:pt idx="24">
                  <c:v>2</c:v>
                </c:pt>
                <c:pt idx="25">
                  <c:v>275</c:v>
                </c:pt>
                <c:pt idx="26">
                  <c:v>105</c:v>
                </c:pt>
                <c:pt idx="27">
                  <c:v>65</c:v>
                </c:pt>
                <c:pt idx="28">
                  <c:v>78</c:v>
                </c:pt>
                <c:pt idx="29">
                  <c:v>34</c:v>
                </c:pt>
                <c:pt idx="30">
                  <c:v>11</c:v>
                </c:pt>
              </c:numCache>
            </c:numRef>
          </c:val>
          <c:smooth val="0"/>
          <c:extLst>
            <c:ext xmlns:c16="http://schemas.microsoft.com/office/drawing/2014/chart" uri="{C3380CC4-5D6E-409C-BE32-E72D297353CC}">
              <c16:uniqueId val="{00000000-F2FA-41B9-B21F-331AF4B2A306}"/>
            </c:ext>
          </c:extLst>
        </c:ser>
        <c:dLbls>
          <c:showLegendKey val="0"/>
          <c:showVal val="0"/>
          <c:showCatName val="0"/>
          <c:showSerName val="0"/>
          <c:showPercent val="0"/>
          <c:showBubbleSize val="0"/>
        </c:dLbls>
        <c:smooth val="0"/>
        <c:axId val="351013632"/>
        <c:axId val="351013960"/>
      </c:lineChart>
      <c:dateAx>
        <c:axId val="35101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13960"/>
        <c:crosses val="autoZero"/>
        <c:auto val="1"/>
        <c:lblOffset val="100"/>
        <c:baseTimeUnit val="days"/>
      </c:dateAx>
      <c:valAx>
        <c:axId val="35101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1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18</c:v>
                </c:pt>
                <c:pt idx="1">
                  <c:v>22</c:v>
                </c:pt>
                <c:pt idx="2">
                  <c:v>18</c:v>
                </c:pt>
                <c:pt idx="3">
                  <c:v>5</c:v>
                </c:pt>
                <c:pt idx="4">
                  <c:v>53</c:v>
                </c:pt>
                <c:pt idx="5">
                  <c:v>6</c:v>
                </c:pt>
                <c:pt idx="6">
                  <c:v>65</c:v>
                </c:pt>
                <c:pt idx="7">
                  <c:v>39</c:v>
                </c:pt>
                <c:pt idx="8">
                  <c:v>12</c:v>
                </c:pt>
                <c:pt idx="9">
                  <c:v>25</c:v>
                </c:pt>
                <c:pt idx="10">
                  <c:v>15</c:v>
                </c:pt>
                <c:pt idx="11">
                  <c:v>35</c:v>
                </c:pt>
                <c:pt idx="12">
                  <c:v>7</c:v>
                </c:pt>
                <c:pt idx="13">
                  <c:v>10</c:v>
                </c:pt>
                <c:pt idx="14">
                  <c:v>13</c:v>
                </c:pt>
                <c:pt idx="15">
                  <c:v>40</c:v>
                </c:pt>
                <c:pt idx="16">
                  <c:v>20</c:v>
                </c:pt>
                <c:pt idx="17">
                  <c:v>27</c:v>
                </c:pt>
                <c:pt idx="18">
                  <c:v>25</c:v>
                </c:pt>
                <c:pt idx="19">
                  <c:v>15</c:v>
                </c:pt>
                <c:pt idx="20">
                  <c:v>29</c:v>
                </c:pt>
                <c:pt idx="21">
                  <c:v>18</c:v>
                </c:pt>
                <c:pt idx="22">
                  <c:v>15</c:v>
                </c:pt>
                <c:pt idx="23">
                  <c:v>5</c:v>
                </c:pt>
                <c:pt idx="24">
                  <c:v>16</c:v>
                </c:pt>
                <c:pt idx="25">
                  <c:v>65</c:v>
                </c:pt>
                <c:pt idx="26">
                  <c:v>40</c:v>
                </c:pt>
                <c:pt idx="27">
                  <c:v>31</c:v>
                </c:pt>
                <c:pt idx="28">
                  <c:v>33</c:v>
                </c:pt>
                <c:pt idx="29">
                  <c:v>14</c:v>
                </c:pt>
                <c:pt idx="30">
                  <c:v>9</c:v>
                </c:pt>
              </c:numCache>
            </c:numRef>
          </c:val>
          <c:smooth val="0"/>
          <c:extLst>
            <c:ext xmlns:c16="http://schemas.microsoft.com/office/drawing/2014/chart" uri="{C3380CC4-5D6E-409C-BE32-E72D297353CC}">
              <c16:uniqueId val="{00000000-F699-4DDC-BD11-8D1D1D748286}"/>
            </c:ext>
          </c:extLst>
        </c:ser>
        <c:dLbls>
          <c:showLegendKey val="0"/>
          <c:showVal val="0"/>
          <c:showCatName val="0"/>
          <c:showSerName val="0"/>
          <c:showPercent val="0"/>
          <c:showBubbleSize val="0"/>
        </c:dLbls>
        <c:smooth val="0"/>
        <c:axId val="351034952"/>
        <c:axId val="351042824"/>
      </c:lineChart>
      <c:dateAx>
        <c:axId val="35103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42824"/>
        <c:crosses val="autoZero"/>
        <c:auto val="1"/>
        <c:lblOffset val="100"/>
        <c:baseTimeUnit val="days"/>
      </c:dateAx>
      <c:valAx>
        <c:axId val="35104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3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116.03333333333001</c:v>
                </c:pt>
                <c:pt idx="1">
                  <c:v>68.433333333332996</c:v>
                </c:pt>
                <c:pt idx="2">
                  <c:v>44.1</c:v>
                </c:pt>
                <c:pt idx="3">
                  <c:v>37.966666666667003</c:v>
                </c:pt>
                <c:pt idx="4">
                  <c:v>55.566666666666997</c:v>
                </c:pt>
                <c:pt idx="5">
                  <c:v>97.533333333333005</c:v>
                </c:pt>
                <c:pt idx="6">
                  <c:v>172.53333333333001</c:v>
                </c:pt>
                <c:pt idx="7">
                  <c:v>239.33333333332999</c:v>
                </c:pt>
                <c:pt idx="8">
                  <c:v>284.16666666666998</c:v>
                </c:pt>
                <c:pt idx="9">
                  <c:v>277.83870967742001</c:v>
                </c:pt>
                <c:pt idx="10">
                  <c:v>284.09677419355</c:v>
                </c:pt>
                <c:pt idx="11">
                  <c:v>292.35483870968</c:v>
                </c:pt>
                <c:pt idx="12">
                  <c:v>316.70967741934999</c:v>
                </c:pt>
                <c:pt idx="13">
                  <c:v>300.12903225806002</c:v>
                </c:pt>
                <c:pt idx="14">
                  <c:v>292.25806451612999</c:v>
                </c:pt>
                <c:pt idx="15">
                  <c:v>296.38709677419001</c:v>
                </c:pt>
                <c:pt idx="16">
                  <c:v>304</c:v>
                </c:pt>
                <c:pt idx="17">
                  <c:v>322.87096774193998</c:v>
                </c:pt>
                <c:pt idx="18">
                  <c:v>338.32258064515997</c:v>
                </c:pt>
                <c:pt idx="19">
                  <c:v>345.25806451612999</c:v>
                </c:pt>
                <c:pt idx="20">
                  <c:v>348.03225806452002</c:v>
                </c:pt>
                <c:pt idx="21">
                  <c:v>325.48387096774002</c:v>
                </c:pt>
                <c:pt idx="22">
                  <c:v>273.58064516129002</c:v>
                </c:pt>
                <c:pt idx="23">
                  <c:v>187</c:v>
                </c:pt>
              </c:numCache>
            </c:numRef>
          </c:val>
          <c:smooth val="0"/>
          <c:extLst>
            <c:ext xmlns:c16="http://schemas.microsoft.com/office/drawing/2014/chart" uri="{C3380CC4-5D6E-409C-BE32-E72D297353CC}">
              <c16:uniqueId val="{00000000-B4EC-4082-85AE-9D0394F9F5AA}"/>
            </c:ext>
          </c:extLst>
        </c:ser>
        <c:dLbls>
          <c:showLegendKey val="0"/>
          <c:showVal val="0"/>
          <c:showCatName val="0"/>
          <c:showSerName val="0"/>
          <c:showPercent val="0"/>
          <c:showBubbleSize val="0"/>
        </c:dLbls>
        <c:smooth val="0"/>
        <c:axId val="329447272"/>
        <c:axId val="329449568"/>
      </c:lineChart>
      <c:catAx>
        <c:axId val="32944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49568"/>
        <c:crosses val="autoZero"/>
        <c:auto val="1"/>
        <c:lblAlgn val="ctr"/>
        <c:lblOffset val="100"/>
        <c:noMultiLvlLbl val="0"/>
      </c:catAx>
      <c:valAx>
        <c:axId val="32944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4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299</c:v>
                </c:pt>
                <c:pt idx="1">
                  <c:v>340</c:v>
                </c:pt>
                <c:pt idx="2">
                  <c:v>130</c:v>
                </c:pt>
                <c:pt idx="3">
                  <c:v>38</c:v>
                </c:pt>
                <c:pt idx="4">
                  <c:v>806</c:v>
                </c:pt>
                <c:pt idx="5">
                  <c:v>352</c:v>
                </c:pt>
                <c:pt idx="6">
                  <c:v>835</c:v>
                </c:pt>
                <c:pt idx="7">
                  <c:v>838</c:v>
                </c:pt>
                <c:pt idx="8">
                  <c:v>287</c:v>
                </c:pt>
                <c:pt idx="9">
                  <c:v>296</c:v>
                </c:pt>
                <c:pt idx="10">
                  <c:v>850</c:v>
                </c:pt>
                <c:pt idx="11">
                  <c:v>832</c:v>
                </c:pt>
                <c:pt idx="12">
                  <c:v>475</c:v>
                </c:pt>
                <c:pt idx="13">
                  <c:v>195</c:v>
                </c:pt>
                <c:pt idx="14">
                  <c:v>443</c:v>
                </c:pt>
                <c:pt idx="15">
                  <c:v>199</c:v>
                </c:pt>
                <c:pt idx="16">
                  <c:v>368</c:v>
                </c:pt>
                <c:pt idx="17">
                  <c:v>134</c:v>
                </c:pt>
                <c:pt idx="18">
                  <c:v>316</c:v>
                </c:pt>
                <c:pt idx="19">
                  <c:v>398</c:v>
                </c:pt>
                <c:pt idx="20">
                  <c:v>430</c:v>
                </c:pt>
                <c:pt idx="21">
                  <c:v>475</c:v>
                </c:pt>
                <c:pt idx="22">
                  <c:v>148</c:v>
                </c:pt>
                <c:pt idx="23">
                  <c:v>63</c:v>
                </c:pt>
                <c:pt idx="24">
                  <c:v>30</c:v>
                </c:pt>
                <c:pt idx="25">
                  <c:v>1294</c:v>
                </c:pt>
                <c:pt idx="26">
                  <c:v>671</c:v>
                </c:pt>
                <c:pt idx="27">
                  <c:v>431</c:v>
                </c:pt>
                <c:pt idx="28">
                  <c:v>535</c:v>
                </c:pt>
                <c:pt idx="29">
                  <c:v>260</c:v>
                </c:pt>
                <c:pt idx="30">
                  <c:v>92</c:v>
                </c:pt>
              </c:numCache>
            </c:numRef>
          </c:val>
          <c:smooth val="0"/>
          <c:extLst>
            <c:ext xmlns:c16="http://schemas.microsoft.com/office/drawing/2014/chart" uri="{C3380CC4-5D6E-409C-BE32-E72D297353CC}">
              <c16:uniqueId val="{00000000-3AAD-4D0C-87EC-B38D663185BE}"/>
            </c:ext>
          </c:extLst>
        </c:ser>
        <c:dLbls>
          <c:showLegendKey val="0"/>
          <c:showVal val="0"/>
          <c:showCatName val="0"/>
          <c:showSerName val="0"/>
          <c:showPercent val="0"/>
          <c:showBubbleSize val="0"/>
        </c:dLbls>
        <c:smooth val="0"/>
        <c:axId val="309194392"/>
        <c:axId val="309196032"/>
      </c:lineChart>
      <c:dateAx>
        <c:axId val="30919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96032"/>
        <c:crosses val="autoZero"/>
        <c:auto val="1"/>
        <c:lblOffset val="100"/>
        <c:baseTimeUnit val="days"/>
      </c:dateAx>
      <c:valAx>
        <c:axId val="30919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9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271C-2E60-4E79-A664-04B98D48E24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DB65B7B-A92A-4BC6-8276-175D46964BA0}"/>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400723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5CBD-F586-4230-86A3-6438D78A0F5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ED4FE82-D83D-4294-996F-86AB30DD1EA4}"/>
              </a:ext>
            </a:extLst>
          </p:cNvPr>
          <p:cNvGraphicFramePr>
            <a:graphicFrameLocks noGrp="1"/>
          </p:cNvGraphicFramePr>
          <p:nvPr>
            <p:ph type="tbl" sz="quarter" idx="13"/>
            <p:extLst>
              <p:ext uri="{D42A27DB-BD31-4B8C-83A1-F6EECF244321}">
                <p14:modId xmlns:p14="http://schemas.microsoft.com/office/powerpoint/2010/main" val="296248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83291412"/>
                    </a:ext>
                  </a:extLst>
                </a:gridCol>
                <a:gridCol w="740664">
                  <a:extLst>
                    <a:ext uri="{9D8B030D-6E8A-4147-A177-3AD203B41FA5}">
                      <a16:colId xmlns:a16="http://schemas.microsoft.com/office/drawing/2014/main" val="3403612036"/>
                    </a:ext>
                  </a:extLst>
                </a:gridCol>
                <a:gridCol w="740664">
                  <a:extLst>
                    <a:ext uri="{9D8B030D-6E8A-4147-A177-3AD203B41FA5}">
                      <a16:colId xmlns:a16="http://schemas.microsoft.com/office/drawing/2014/main" val="466341358"/>
                    </a:ext>
                  </a:extLst>
                </a:gridCol>
                <a:gridCol w="740664">
                  <a:extLst>
                    <a:ext uri="{9D8B030D-6E8A-4147-A177-3AD203B41FA5}">
                      <a16:colId xmlns:a16="http://schemas.microsoft.com/office/drawing/2014/main" val="1380604448"/>
                    </a:ext>
                  </a:extLst>
                </a:gridCol>
                <a:gridCol w="740664">
                  <a:extLst>
                    <a:ext uri="{9D8B030D-6E8A-4147-A177-3AD203B41FA5}">
                      <a16:colId xmlns:a16="http://schemas.microsoft.com/office/drawing/2014/main" val="2974715283"/>
                    </a:ext>
                  </a:extLst>
                </a:gridCol>
                <a:gridCol w="740664">
                  <a:extLst>
                    <a:ext uri="{9D8B030D-6E8A-4147-A177-3AD203B41FA5}">
                      <a16:colId xmlns:a16="http://schemas.microsoft.com/office/drawing/2014/main" val="2347055529"/>
                    </a:ext>
                  </a:extLst>
                </a:gridCol>
                <a:gridCol w="740664">
                  <a:extLst>
                    <a:ext uri="{9D8B030D-6E8A-4147-A177-3AD203B41FA5}">
                      <a16:colId xmlns:a16="http://schemas.microsoft.com/office/drawing/2014/main" val="2084340325"/>
                    </a:ext>
                  </a:extLst>
                </a:gridCol>
                <a:gridCol w="740664">
                  <a:extLst>
                    <a:ext uri="{9D8B030D-6E8A-4147-A177-3AD203B41FA5}">
                      <a16:colId xmlns:a16="http://schemas.microsoft.com/office/drawing/2014/main" val="4085627086"/>
                    </a:ext>
                  </a:extLst>
                </a:gridCol>
                <a:gridCol w="740664">
                  <a:extLst>
                    <a:ext uri="{9D8B030D-6E8A-4147-A177-3AD203B41FA5}">
                      <a16:colId xmlns:a16="http://schemas.microsoft.com/office/drawing/2014/main" val="2698832353"/>
                    </a:ext>
                  </a:extLst>
                </a:gridCol>
                <a:gridCol w="740664">
                  <a:extLst>
                    <a:ext uri="{9D8B030D-6E8A-4147-A177-3AD203B41FA5}">
                      <a16:colId xmlns:a16="http://schemas.microsoft.com/office/drawing/2014/main" val="1056207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0118250"/>
                  </a:ext>
                </a:extLst>
              </a:tr>
              <a:tr h="370840">
                <a:tc>
                  <a:txBody>
                    <a:bodyPr/>
                    <a:lstStyle/>
                    <a:p>
                      <a:r>
                        <a:rPr lang="en-US" sz="1000"/>
                        <a:t>Autohaus Ford Gaberszik</a:t>
                      </a:r>
                    </a:p>
                  </a:txBody>
                  <a:tcPr/>
                </a:tc>
                <a:tc>
                  <a:txBody>
                    <a:bodyPr/>
                    <a:lstStyle/>
                    <a:p>
                      <a:r>
                        <a:rPr lang="en-US" sz="1000"/>
                        <a:t>712</a:t>
                      </a:r>
                    </a:p>
                  </a:txBody>
                  <a:tcPr/>
                </a:tc>
                <a:tc>
                  <a:txBody>
                    <a:bodyPr/>
                    <a:lstStyle/>
                    <a:p>
                      <a:r>
                        <a:rPr lang="en-US" sz="1000"/>
                        <a:t>55</a:t>
                      </a:r>
                    </a:p>
                  </a:txBody>
                  <a:tcPr/>
                </a:tc>
                <a:tc>
                  <a:txBody>
                    <a:bodyPr/>
                    <a:lstStyle/>
                    <a:p>
                      <a:r>
                        <a:rPr lang="en-US" sz="1000"/>
                        <a:t>17</a:t>
                      </a:r>
                    </a:p>
                  </a:txBody>
                  <a:tcPr/>
                </a:tc>
                <a:tc>
                  <a:txBody>
                    <a:bodyPr/>
                    <a:lstStyle/>
                    <a:p>
                      <a:r>
                        <a:rPr lang="en-US" sz="1000"/>
                        <a:t>756</a:t>
                      </a:r>
                    </a:p>
                  </a:txBody>
                  <a:tcPr/>
                </a:tc>
                <a:tc>
                  <a:txBody>
                    <a:bodyPr/>
                    <a:lstStyle/>
                    <a:p>
                      <a:r>
                        <a:rPr lang="en-US" sz="1000"/>
                        <a:t>107</a:t>
                      </a:r>
                    </a:p>
                  </a:txBody>
                  <a:tcPr/>
                </a:tc>
                <a:tc>
                  <a:txBody>
                    <a:bodyPr/>
                    <a:lstStyle/>
                    <a:p>
                      <a:r>
                        <a:rPr lang="en-US" sz="1000"/>
                        <a:t>21</a:t>
                      </a:r>
                    </a:p>
                  </a:txBody>
                  <a:tcPr/>
                </a:tc>
                <a:tc>
                  <a:txBody>
                    <a:bodyPr/>
                    <a:lstStyle/>
                    <a:p>
                      <a:r>
                        <a:rPr lang="en-US" sz="1000"/>
                        <a:t>1</a:t>
                      </a:r>
                    </a:p>
                  </a:txBody>
                  <a:tcPr/>
                </a:tc>
                <a:tc>
                  <a:txBody>
                    <a:bodyPr/>
                    <a:lstStyle/>
                    <a:p>
                      <a:r>
                        <a:rPr lang="en-US" sz="1000"/>
                        <a:t>7.6023%</a:t>
                      </a:r>
                    </a:p>
                  </a:txBody>
                  <a:tcPr/>
                </a:tc>
                <a:tc>
                  <a:txBody>
                    <a:bodyPr/>
                    <a:lstStyle/>
                    <a:p>
                      <a:r>
                        <a:rPr lang="en-US" sz="1000"/>
                        <a:t>0.0%</a:t>
                      </a:r>
                    </a:p>
                  </a:txBody>
                  <a:tcPr/>
                </a:tc>
                <a:extLst>
                  <a:ext uri="{0D108BD9-81ED-4DB2-BD59-A6C34878D82A}">
                    <a16:rowId xmlns:a16="http://schemas.microsoft.com/office/drawing/2014/main" val="3882230950"/>
                  </a:ext>
                </a:extLst>
              </a:tr>
            </a:tbl>
          </a:graphicData>
        </a:graphic>
      </p:graphicFrame>
      <p:sp>
        <p:nvSpPr>
          <p:cNvPr id="4" name="Text Placeholder 3">
            <a:extLst>
              <a:ext uri="{FF2B5EF4-FFF2-40B4-BE49-F238E27FC236}">
                <a16:creationId xmlns:a16="http://schemas.microsoft.com/office/drawing/2014/main" id="{09382671-9E7F-41A2-8FE5-1F75D1DE00E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7893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9B0B6-26E6-4BE8-BEDA-7C5AA26E6C8F}"/>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7368BED9-FC1F-4D22-BCDD-91BEC0153AC6}"/>
              </a:ext>
            </a:extLst>
          </p:cNvPr>
          <p:cNvGraphicFramePr>
            <a:graphicFrameLocks noGrp="1"/>
          </p:cNvGraphicFramePr>
          <p:nvPr>
            <p:ph type="tbl" sz="quarter" idx="13"/>
            <p:extLst>
              <p:ext uri="{D42A27DB-BD31-4B8C-83A1-F6EECF244321}">
                <p14:modId xmlns:p14="http://schemas.microsoft.com/office/powerpoint/2010/main" val="105068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3574232"/>
                    </a:ext>
                  </a:extLst>
                </a:gridCol>
                <a:gridCol w="1234440">
                  <a:extLst>
                    <a:ext uri="{9D8B030D-6E8A-4147-A177-3AD203B41FA5}">
                      <a16:colId xmlns:a16="http://schemas.microsoft.com/office/drawing/2014/main" val="3371358466"/>
                    </a:ext>
                  </a:extLst>
                </a:gridCol>
                <a:gridCol w="822960">
                  <a:extLst>
                    <a:ext uri="{9D8B030D-6E8A-4147-A177-3AD203B41FA5}">
                      <a16:colId xmlns:a16="http://schemas.microsoft.com/office/drawing/2014/main" val="83411469"/>
                    </a:ext>
                  </a:extLst>
                </a:gridCol>
                <a:gridCol w="822960">
                  <a:extLst>
                    <a:ext uri="{9D8B030D-6E8A-4147-A177-3AD203B41FA5}">
                      <a16:colId xmlns:a16="http://schemas.microsoft.com/office/drawing/2014/main" val="3340606751"/>
                    </a:ext>
                  </a:extLst>
                </a:gridCol>
                <a:gridCol w="822960">
                  <a:extLst>
                    <a:ext uri="{9D8B030D-6E8A-4147-A177-3AD203B41FA5}">
                      <a16:colId xmlns:a16="http://schemas.microsoft.com/office/drawing/2014/main" val="539990967"/>
                    </a:ext>
                  </a:extLst>
                </a:gridCol>
                <a:gridCol w="822960">
                  <a:extLst>
                    <a:ext uri="{9D8B030D-6E8A-4147-A177-3AD203B41FA5}">
                      <a16:colId xmlns:a16="http://schemas.microsoft.com/office/drawing/2014/main" val="2542606937"/>
                    </a:ext>
                  </a:extLst>
                </a:gridCol>
                <a:gridCol w="822960">
                  <a:extLst>
                    <a:ext uri="{9D8B030D-6E8A-4147-A177-3AD203B41FA5}">
                      <a16:colId xmlns:a16="http://schemas.microsoft.com/office/drawing/2014/main" val="3821931328"/>
                    </a:ext>
                  </a:extLst>
                </a:gridCol>
                <a:gridCol w="822960">
                  <a:extLst>
                    <a:ext uri="{9D8B030D-6E8A-4147-A177-3AD203B41FA5}">
                      <a16:colId xmlns:a16="http://schemas.microsoft.com/office/drawing/2014/main" val="22558986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19596944"/>
                  </a:ext>
                </a:extLst>
              </a:tr>
              <a:tr h="370840">
                <a:tc>
                  <a:txBody>
                    <a:bodyPr/>
                    <a:lstStyle/>
                    <a:p>
                      <a:r>
                        <a:rPr lang="en-US" sz="1000"/>
                        <a:t>Autohaus Ford Gaberszik</a:t>
                      </a:r>
                    </a:p>
                  </a:txBody>
                  <a:tcPr/>
                </a:tc>
                <a:tc>
                  <a:txBody>
                    <a:bodyPr/>
                    <a:lstStyle/>
                    <a:p>
                      <a:r>
                        <a:rPr lang="en-US" sz="1000"/>
                        <a:t>712</a:t>
                      </a:r>
                    </a:p>
                  </a:txBody>
                  <a:tcPr/>
                </a:tc>
                <a:tc>
                  <a:txBody>
                    <a:bodyPr/>
                    <a:lstStyle/>
                    <a:p>
                      <a:r>
                        <a:rPr lang="en-US" sz="1000"/>
                        <a:t>11</a:t>
                      </a:r>
                    </a:p>
                  </a:txBody>
                  <a:tcPr/>
                </a:tc>
                <a:tc>
                  <a:txBody>
                    <a:bodyPr/>
                    <a:lstStyle/>
                    <a:p>
                      <a:r>
                        <a:rPr lang="en-US" sz="1000"/>
                        <a:t>1.6%</a:t>
                      </a:r>
                    </a:p>
                  </a:txBody>
                  <a:tcPr/>
                </a:tc>
                <a:tc>
                  <a:txBody>
                    <a:bodyPr/>
                    <a:lstStyle/>
                    <a:p>
                      <a:r>
                        <a:rPr lang="en-US" sz="1000"/>
                        <a:t>28</a:t>
                      </a:r>
                    </a:p>
                  </a:txBody>
                  <a:tcPr/>
                </a:tc>
                <a:tc>
                  <a:txBody>
                    <a:bodyPr/>
                    <a:lstStyle/>
                    <a:p>
                      <a:r>
                        <a:rPr lang="en-US" sz="1000"/>
                        <a:t>4.1%</a:t>
                      </a:r>
                    </a:p>
                  </a:txBody>
                  <a:tcPr/>
                </a:tc>
                <a:tc>
                  <a:txBody>
                    <a:bodyPr/>
                    <a:lstStyle/>
                    <a:p>
                      <a:r>
                        <a:rPr lang="en-US" sz="1000"/>
                        <a:t>54</a:t>
                      </a:r>
                    </a:p>
                  </a:txBody>
                  <a:tcPr/>
                </a:tc>
                <a:tc>
                  <a:txBody>
                    <a:bodyPr/>
                    <a:lstStyle/>
                    <a:p>
                      <a:r>
                        <a:rPr lang="en-US" sz="1000"/>
                        <a:t>8.2%</a:t>
                      </a:r>
                    </a:p>
                  </a:txBody>
                  <a:tcPr/>
                </a:tc>
                <a:extLst>
                  <a:ext uri="{0D108BD9-81ED-4DB2-BD59-A6C34878D82A}">
                    <a16:rowId xmlns:a16="http://schemas.microsoft.com/office/drawing/2014/main" val="3673414337"/>
                  </a:ext>
                </a:extLst>
              </a:tr>
            </a:tbl>
          </a:graphicData>
        </a:graphic>
      </p:graphicFrame>
      <p:sp>
        <p:nvSpPr>
          <p:cNvPr id="4" name="Text Placeholder 3">
            <a:extLst>
              <a:ext uri="{FF2B5EF4-FFF2-40B4-BE49-F238E27FC236}">
                <a16:creationId xmlns:a16="http://schemas.microsoft.com/office/drawing/2014/main" id="{210A2081-DB29-40C9-AADE-525F1CA5296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54371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D73B1-71EC-4923-941C-8BCE90384BBE}"/>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FCD0FB75-E337-44D4-8A61-175AC2338079}"/>
              </a:ext>
            </a:extLst>
          </p:cNvPr>
          <p:cNvGraphicFramePr>
            <a:graphicFrameLocks noGrp="1"/>
          </p:cNvGraphicFramePr>
          <p:nvPr>
            <p:ph type="tbl" sz="quarter" idx="13"/>
            <p:extLst>
              <p:ext uri="{D42A27DB-BD31-4B8C-83A1-F6EECF244321}">
                <p14:modId xmlns:p14="http://schemas.microsoft.com/office/powerpoint/2010/main" val="3131549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6829991"/>
                    </a:ext>
                  </a:extLst>
                </a:gridCol>
                <a:gridCol w="740664">
                  <a:extLst>
                    <a:ext uri="{9D8B030D-6E8A-4147-A177-3AD203B41FA5}">
                      <a16:colId xmlns:a16="http://schemas.microsoft.com/office/drawing/2014/main" val="3030802170"/>
                    </a:ext>
                  </a:extLst>
                </a:gridCol>
                <a:gridCol w="740664">
                  <a:extLst>
                    <a:ext uri="{9D8B030D-6E8A-4147-A177-3AD203B41FA5}">
                      <a16:colId xmlns:a16="http://schemas.microsoft.com/office/drawing/2014/main" val="3555690776"/>
                    </a:ext>
                  </a:extLst>
                </a:gridCol>
                <a:gridCol w="740664">
                  <a:extLst>
                    <a:ext uri="{9D8B030D-6E8A-4147-A177-3AD203B41FA5}">
                      <a16:colId xmlns:a16="http://schemas.microsoft.com/office/drawing/2014/main" val="287014548"/>
                    </a:ext>
                  </a:extLst>
                </a:gridCol>
                <a:gridCol w="740664">
                  <a:extLst>
                    <a:ext uri="{9D8B030D-6E8A-4147-A177-3AD203B41FA5}">
                      <a16:colId xmlns:a16="http://schemas.microsoft.com/office/drawing/2014/main" val="2550285326"/>
                    </a:ext>
                  </a:extLst>
                </a:gridCol>
                <a:gridCol w="740664">
                  <a:extLst>
                    <a:ext uri="{9D8B030D-6E8A-4147-A177-3AD203B41FA5}">
                      <a16:colId xmlns:a16="http://schemas.microsoft.com/office/drawing/2014/main" val="788409987"/>
                    </a:ext>
                  </a:extLst>
                </a:gridCol>
                <a:gridCol w="740664">
                  <a:extLst>
                    <a:ext uri="{9D8B030D-6E8A-4147-A177-3AD203B41FA5}">
                      <a16:colId xmlns:a16="http://schemas.microsoft.com/office/drawing/2014/main" val="1876765554"/>
                    </a:ext>
                  </a:extLst>
                </a:gridCol>
                <a:gridCol w="740664">
                  <a:extLst>
                    <a:ext uri="{9D8B030D-6E8A-4147-A177-3AD203B41FA5}">
                      <a16:colId xmlns:a16="http://schemas.microsoft.com/office/drawing/2014/main" val="1204379504"/>
                    </a:ext>
                  </a:extLst>
                </a:gridCol>
                <a:gridCol w="740664">
                  <a:extLst>
                    <a:ext uri="{9D8B030D-6E8A-4147-A177-3AD203B41FA5}">
                      <a16:colId xmlns:a16="http://schemas.microsoft.com/office/drawing/2014/main" val="3972616571"/>
                    </a:ext>
                  </a:extLst>
                </a:gridCol>
                <a:gridCol w="740664">
                  <a:extLst>
                    <a:ext uri="{9D8B030D-6E8A-4147-A177-3AD203B41FA5}">
                      <a16:colId xmlns:a16="http://schemas.microsoft.com/office/drawing/2014/main" val="23840283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17099786"/>
                  </a:ext>
                </a:extLst>
              </a:tr>
              <a:tr h="370840">
                <a:tc>
                  <a:txBody>
                    <a:bodyPr/>
                    <a:lstStyle/>
                    <a:p>
                      <a:r>
                        <a:rPr lang="en-US" sz="1000"/>
                        <a:t>Autohaus Ford Gaberszik</a:t>
                      </a:r>
                    </a:p>
                  </a:txBody>
                  <a:tcPr/>
                </a:tc>
                <a:tc>
                  <a:txBody>
                    <a:bodyPr/>
                    <a:lstStyle/>
                    <a:p>
                      <a:r>
                        <a:rPr lang="en-US" sz="1000"/>
                        <a:t>712</a:t>
                      </a:r>
                    </a:p>
                  </a:txBody>
                  <a:tcPr/>
                </a:tc>
                <a:tc>
                  <a:txBody>
                    <a:bodyPr/>
                    <a:lstStyle/>
                    <a:p>
                      <a:r>
                        <a:rPr lang="en-US" sz="1000"/>
                        <a:t>55</a:t>
                      </a:r>
                    </a:p>
                  </a:txBody>
                  <a:tcPr/>
                </a:tc>
                <a:tc>
                  <a:txBody>
                    <a:bodyPr/>
                    <a:lstStyle/>
                    <a:p>
                      <a:r>
                        <a:rPr lang="en-US" sz="1000"/>
                        <a:t>17</a:t>
                      </a:r>
                    </a:p>
                  </a:txBody>
                  <a:tcPr/>
                </a:tc>
                <a:tc>
                  <a:txBody>
                    <a:bodyPr/>
                    <a:lstStyle/>
                    <a:p>
                      <a:r>
                        <a:rPr lang="en-US" sz="1000"/>
                        <a:t>756</a:t>
                      </a:r>
                    </a:p>
                  </a:txBody>
                  <a:tcPr/>
                </a:tc>
                <a:tc>
                  <a:txBody>
                    <a:bodyPr/>
                    <a:lstStyle/>
                    <a:p>
                      <a:r>
                        <a:rPr lang="en-US" sz="1000"/>
                        <a:t>107</a:t>
                      </a:r>
                    </a:p>
                  </a:txBody>
                  <a:tcPr/>
                </a:tc>
                <a:tc>
                  <a:txBody>
                    <a:bodyPr/>
                    <a:lstStyle/>
                    <a:p>
                      <a:r>
                        <a:rPr lang="en-US" sz="1000"/>
                        <a:t>21</a:t>
                      </a:r>
                    </a:p>
                  </a:txBody>
                  <a:tcPr/>
                </a:tc>
                <a:tc>
                  <a:txBody>
                    <a:bodyPr/>
                    <a:lstStyle/>
                    <a:p>
                      <a:r>
                        <a:rPr lang="en-US" sz="1000"/>
                        <a:t>1</a:t>
                      </a:r>
                    </a:p>
                  </a:txBody>
                  <a:tcPr/>
                </a:tc>
                <a:tc>
                  <a:txBody>
                    <a:bodyPr/>
                    <a:lstStyle/>
                    <a:p>
                      <a:r>
                        <a:rPr lang="en-US" sz="1000"/>
                        <a:t>7.6023%</a:t>
                      </a:r>
                    </a:p>
                  </a:txBody>
                  <a:tcPr/>
                </a:tc>
                <a:tc>
                  <a:txBody>
                    <a:bodyPr/>
                    <a:lstStyle/>
                    <a:p>
                      <a:r>
                        <a:rPr lang="en-US" sz="1000"/>
                        <a:t>0.0%</a:t>
                      </a:r>
                    </a:p>
                  </a:txBody>
                  <a:tcPr/>
                </a:tc>
                <a:extLst>
                  <a:ext uri="{0D108BD9-81ED-4DB2-BD59-A6C34878D82A}">
                    <a16:rowId xmlns:a16="http://schemas.microsoft.com/office/drawing/2014/main" val="1587848375"/>
                  </a:ext>
                </a:extLst>
              </a:tr>
            </a:tbl>
          </a:graphicData>
        </a:graphic>
      </p:graphicFrame>
      <p:sp>
        <p:nvSpPr>
          <p:cNvPr id="4" name="Text Placeholder 3">
            <a:extLst>
              <a:ext uri="{FF2B5EF4-FFF2-40B4-BE49-F238E27FC236}">
                <a16:creationId xmlns:a16="http://schemas.microsoft.com/office/drawing/2014/main" id="{057E160E-B09F-48A1-BDF9-69C44EFD3CB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278483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324E-F627-48CC-A055-4BEE85B7FFA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9140BE7-66C6-49B7-99C9-1D4726AA1F01}"/>
              </a:ext>
            </a:extLst>
          </p:cNvPr>
          <p:cNvGraphicFramePr>
            <a:graphicFrameLocks noGrp="1"/>
          </p:cNvGraphicFramePr>
          <p:nvPr>
            <p:ph type="chart" sz="quarter" idx="13"/>
            <p:extLst>
              <p:ext uri="{D42A27DB-BD31-4B8C-83A1-F6EECF244321}">
                <p14:modId xmlns:p14="http://schemas.microsoft.com/office/powerpoint/2010/main" val="1713861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54B753-0D13-422E-BFE0-B43B6407D38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829C75E-BA64-4A00-A3A1-3C971A7983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137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0292-B223-4667-93FB-47266982C5D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57E778D-95EA-41B0-A1AC-1E1C50B5B2C6}"/>
              </a:ext>
            </a:extLst>
          </p:cNvPr>
          <p:cNvGraphicFramePr>
            <a:graphicFrameLocks noGrp="1"/>
          </p:cNvGraphicFramePr>
          <p:nvPr>
            <p:ph type="chart" sz="quarter" idx="13"/>
            <p:extLst>
              <p:ext uri="{D42A27DB-BD31-4B8C-83A1-F6EECF244321}">
                <p14:modId xmlns:p14="http://schemas.microsoft.com/office/powerpoint/2010/main" val="331789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ACEB5-C959-47E6-8203-AA8FE1EC3A22}"/>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94D4413-4709-4A33-94D5-073ED4A12C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6027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34D61-DB2F-44FB-B031-D6352897AC05}"/>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C08F3029-6052-4F18-8A9E-1CAA56AAEA53}"/>
              </a:ext>
            </a:extLst>
          </p:cNvPr>
          <p:cNvGraphicFramePr>
            <a:graphicFrameLocks noGrp="1"/>
          </p:cNvGraphicFramePr>
          <p:nvPr>
            <p:ph type="chart" sz="quarter" idx="13"/>
            <p:extLst>
              <p:ext uri="{D42A27DB-BD31-4B8C-83A1-F6EECF244321}">
                <p14:modId xmlns:p14="http://schemas.microsoft.com/office/powerpoint/2010/main" val="2178147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A9AEA8-C697-4FCD-95E6-936490E3C28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DBB97CCB-C889-4922-9D41-211E365EAD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115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454A-F8E8-4C6B-AEEA-6381B3BD61CF}"/>
              </a:ext>
            </a:extLst>
          </p:cNvPr>
          <p:cNvSpPr>
            <a:spLocks noGrp="1"/>
          </p:cNvSpPr>
          <p:nvPr>
            <p:ph type="title"/>
          </p:nvPr>
        </p:nvSpPr>
        <p:spPr/>
        <p:txBody>
          <a:bodyPr/>
          <a:lstStyle/>
          <a:p>
            <a:r>
              <a:rPr lang="en-US"/>
              <a:t>Facebook Own Posts Table - 1 of 12</a:t>
            </a:r>
          </a:p>
        </p:txBody>
      </p:sp>
      <p:graphicFrame>
        <p:nvGraphicFramePr>
          <p:cNvPr id="5" name="Table Placeholder 4">
            <a:extLst>
              <a:ext uri="{FF2B5EF4-FFF2-40B4-BE49-F238E27FC236}">
                <a16:creationId xmlns:a16="http://schemas.microsoft.com/office/drawing/2014/main" id="{A11F8C4C-2221-4BDA-B83C-4F4C7B0AC0C9}"/>
              </a:ext>
            </a:extLst>
          </p:cNvPr>
          <p:cNvGraphicFramePr>
            <a:graphicFrameLocks noGrp="1"/>
          </p:cNvGraphicFramePr>
          <p:nvPr>
            <p:ph type="tbl" sz="quarter" idx="13"/>
            <p:extLst>
              <p:ext uri="{D42A27DB-BD31-4B8C-83A1-F6EECF244321}">
                <p14:modId xmlns:p14="http://schemas.microsoft.com/office/powerpoint/2010/main" val="833600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2126665"/>
                    </a:ext>
                  </a:extLst>
                </a:gridCol>
                <a:gridCol w="658368">
                  <a:extLst>
                    <a:ext uri="{9D8B030D-6E8A-4147-A177-3AD203B41FA5}">
                      <a16:colId xmlns:a16="http://schemas.microsoft.com/office/drawing/2014/main" val="2770718097"/>
                    </a:ext>
                  </a:extLst>
                </a:gridCol>
                <a:gridCol w="658368">
                  <a:extLst>
                    <a:ext uri="{9D8B030D-6E8A-4147-A177-3AD203B41FA5}">
                      <a16:colId xmlns:a16="http://schemas.microsoft.com/office/drawing/2014/main" val="1650334505"/>
                    </a:ext>
                  </a:extLst>
                </a:gridCol>
                <a:gridCol w="658368">
                  <a:extLst>
                    <a:ext uri="{9D8B030D-6E8A-4147-A177-3AD203B41FA5}">
                      <a16:colId xmlns:a16="http://schemas.microsoft.com/office/drawing/2014/main" val="262809259"/>
                    </a:ext>
                  </a:extLst>
                </a:gridCol>
                <a:gridCol w="658368">
                  <a:extLst>
                    <a:ext uri="{9D8B030D-6E8A-4147-A177-3AD203B41FA5}">
                      <a16:colId xmlns:a16="http://schemas.microsoft.com/office/drawing/2014/main" val="1403153603"/>
                    </a:ext>
                  </a:extLst>
                </a:gridCol>
                <a:gridCol w="658368">
                  <a:extLst>
                    <a:ext uri="{9D8B030D-6E8A-4147-A177-3AD203B41FA5}">
                      <a16:colId xmlns:a16="http://schemas.microsoft.com/office/drawing/2014/main" val="2661357588"/>
                    </a:ext>
                  </a:extLst>
                </a:gridCol>
                <a:gridCol w="658368">
                  <a:extLst>
                    <a:ext uri="{9D8B030D-6E8A-4147-A177-3AD203B41FA5}">
                      <a16:colId xmlns:a16="http://schemas.microsoft.com/office/drawing/2014/main" val="2872358823"/>
                    </a:ext>
                  </a:extLst>
                </a:gridCol>
                <a:gridCol w="658368">
                  <a:extLst>
                    <a:ext uri="{9D8B030D-6E8A-4147-A177-3AD203B41FA5}">
                      <a16:colId xmlns:a16="http://schemas.microsoft.com/office/drawing/2014/main" val="145670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091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- 2018-01-29 20:19:14</a:t>
                      </a:r>
                      <a:r>
                        <a:rPr kumimoji="0" lang="de-DE" sz="1000" b="0" i="0" u="none" strike="noStrike" kern="1200" cap="none" spc="0" normalizeH="0" baseline="0" noProof="0">
                          <a:ln>
                            <a:noFill/>
                          </a:ln>
                          <a:solidFill>
                            <a:prstClr val="black"/>
                          </a:solidFill>
                          <a:effectLst/>
                          <a:uLnTx/>
                          <a:uFillTx/>
                          <a:latin typeface="+mn-lt"/>
                          <a:ea typeface="+mn-ea"/>
                          <a:cs typeface="+mn-cs"/>
                        </a:rPr>
                        <a:t>
Wer wird wohl das Rennen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4858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- 2018-01-29 17:05:11</a:t>
                      </a:r>
                      <a:r>
                        <a:rPr kumimoji="0" lang="de-DE" sz="1000" b="0" i="0" u="none" strike="noStrike" kern="1200" cap="none" spc="0" normalizeH="0" baseline="0" noProof="0">
                          <a:ln>
                            <a:noFill/>
                          </a:ln>
                          <a:solidFill>
                            <a:prstClr val="black"/>
                          </a:solidFill>
                          <a:effectLst/>
                          <a:uLnTx/>
                          <a:uFillTx/>
                          <a:latin typeface="+mn-lt"/>
                          <a:ea typeface="+mn-ea"/>
                          <a:cs typeface="+mn-cs"/>
                        </a:rPr>
                        <a:t>
#EcoSportlich 😀
🎀 Anlässlich der Markteinführung des EcoSport's dachten wir uns, dass wir ihn euch etwas näher bringen, und damit auch näher zu euch hin 😊🎀 
Deshalb sind wir für euch am kommenden Wochenende von Donnerstag bis Samstag im #Citypark vor Ort damit Ihr euch selbst vom neuen EcoSport überzeugen könnt ;) 
Außerdem haben wir für euch ein tolles #Gewinnspiel vorbereitet!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4540265"/>
                  </a:ext>
                </a:extLst>
              </a:tr>
            </a:tbl>
          </a:graphicData>
        </a:graphic>
      </p:graphicFrame>
      <p:sp>
        <p:nvSpPr>
          <p:cNvPr id="4" name="Text Placeholder 3">
            <a:extLst>
              <a:ext uri="{FF2B5EF4-FFF2-40B4-BE49-F238E27FC236}">
                <a16:creationId xmlns:a16="http://schemas.microsoft.com/office/drawing/2014/main" id="{956E5C15-B885-4CD5-887F-DB63F2F2DC2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29313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200E0-4F92-47E8-98AB-D54077F3C9E9}"/>
              </a:ext>
            </a:extLst>
          </p:cNvPr>
          <p:cNvSpPr>
            <a:spLocks noGrp="1"/>
          </p:cNvSpPr>
          <p:nvPr>
            <p:ph type="title"/>
          </p:nvPr>
        </p:nvSpPr>
        <p:spPr/>
        <p:txBody>
          <a:bodyPr/>
          <a:lstStyle/>
          <a:p>
            <a:r>
              <a:rPr lang="en-US"/>
              <a:t>Facebook Own Posts Table - 2 of 12</a:t>
            </a:r>
          </a:p>
        </p:txBody>
      </p:sp>
      <p:graphicFrame>
        <p:nvGraphicFramePr>
          <p:cNvPr id="5" name="Table Placeholder 4">
            <a:extLst>
              <a:ext uri="{FF2B5EF4-FFF2-40B4-BE49-F238E27FC236}">
                <a16:creationId xmlns:a16="http://schemas.microsoft.com/office/drawing/2014/main" id="{8BE4BC83-FE6D-4855-8948-AE3A0A609BB2}"/>
              </a:ext>
            </a:extLst>
          </p:cNvPr>
          <p:cNvGraphicFramePr>
            <a:graphicFrameLocks noGrp="1"/>
          </p:cNvGraphicFramePr>
          <p:nvPr>
            <p:ph type="tbl" sz="quarter" idx="13"/>
            <p:extLst>
              <p:ext uri="{D42A27DB-BD31-4B8C-83A1-F6EECF244321}">
                <p14:modId xmlns:p14="http://schemas.microsoft.com/office/powerpoint/2010/main" val="221157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1392983"/>
                    </a:ext>
                  </a:extLst>
                </a:gridCol>
                <a:gridCol w="658368">
                  <a:extLst>
                    <a:ext uri="{9D8B030D-6E8A-4147-A177-3AD203B41FA5}">
                      <a16:colId xmlns:a16="http://schemas.microsoft.com/office/drawing/2014/main" val="4246357259"/>
                    </a:ext>
                  </a:extLst>
                </a:gridCol>
                <a:gridCol w="658368">
                  <a:extLst>
                    <a:ext uri="{9D8B030D-6E8A-4147-A177-3AD203B41FA5}">
                      <a16:colId xmlns:a16="http://schemas.microsoft.com/office/drawing/2014/main" val="370531196"/>
                    </a:ext>
                  </a:extLst>
                </a:gridCol>
                <a:gridCol w="658368">
                  <a:extLst>
                    <a:ext uri="{9D8B030D-6E8A-4147-A177-3AD203B41FA5}">
                      <a16:colId xmlns:a16="http://schemas.microsoft.com/office/drawing/2014/main" val="1828126252"/>
                    </a:ext>
                  </a:extLst>
                </a:gridCol>
                <a:gridCol w="658368">
                  <a:extLst>
                    <a:ext uri="{9D8B030D-6E8A-4147-A177-3AD203B41FA5}">
                      <a16:colId xmlns:a16="http://schemas.microsoft.com/office/drawing/2014/main" val="4184192807"/>
                    </a:ext>
                  </a:extLst>
                </a:gridCol>
                <a:gridCol w="658368">
                  <a:extLst>
                    <a:ext uri="{9D8B030D-6E8A-4147-A177-3AD203B41FA5}">
                      <a16:colId xmlns:a16="http://schemas.microsoft.com/office/drawing/2014/main" val="52740026"/>
                    </a:ext>
                  </a:extLst>
                </a:gridCol>
                <a:gridCol w="658368">
                  <a:extLst>
                    <a:ext uri="{9D8B030D-6E8A-4147-A177-3AD203B41FA5}">
                      <a16:colId xmlns:a16="http://schemas.microsoft.com/office/drawing/2014/main" val="715988949"/>
                    </a:ext>
                  </a:extLst>
                </a:gridCol>
                <a:gridCol w="658368">
                  <a:extLst>
                    <a:ext uri="{9D8B030D-6E8A-4147-A177-3AD203B41FA5}">
                      <a16:colId xmlns:a16="http://schemas.microsoft.com/office/drawing/2014/main" val="1844219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347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- 2018-01-26 14:00:00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Rene Zmugg vor. 😊
Er ist unser Werkstatt-Meister und Leiter der Garantie-Abteilung. Heuer ist es schon 20 Jahre her, dass er damals als Mechaniker bei uns angefangen hat.
Was er an seiner Arbeit besonders schätzt, ist der Kontakt zu den ehrenwerten Kollegen und Kunden. 😉 Aber er ist auch ein leidenschaftlicher Tüftler, den neue Technik begeistert. Er ist stets bemüht jedes noch so knifflige Problem an einem Fahrzeug zu lösen, was ihm in 99,9% der Fälle auch gelingt. 😉
Doch auch neben der Arbeit ist er sehr erfolgreich, denn da produziert er elektronische Tanzmusik mit der er schon 4x auf Platz 1 der österreichischen iTunes Charts landete. Sein Erfolg zeigt sich aber nicht nur national sondern auch auf internationaler Ebene, denn sogar in Japan schaffte er es auf Platz 4 der Charts und auch iHeart Radio in Nordamerika, Australien, Neuseeland und Kanada spielte schon Hits von Rene Zmugg  💃👍🏼
Er ist ein vielbeschäftigter Typ...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1364650"/>
                  </a:ext>
                </a:extLst>
              </a:tr>
            </a:tbl>
          </a:graphicData>
        </a:graphic>
      </p:graphicFrame>
      <p:sp>
        <p:nvSpPr>
          <p:cNvPr id="4" name="Text Placeholder 3">
            <a:extLst>
              <a:ext uri="{FF2B5EF4-FFF2-40B4-BE49-F238E27FC236}">
                <a16:creationId xmlns:a16="http://schemas.microsoft.com/office/drawing/2014/main" id="{F531CF2C-C57F-4512-85D2-C4EDF5134A6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89682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8AE5E-D18B-4BB5-A114-661DAFAB6A36}"/>
              </a:ext>
            </a:extLst>
          </p:cNvPr>
          <p:cNvSpPr>
            <a:spLocks noGrp="1"/>
          </p:cNvSpPr>
          <p:nvPr>
            <p:ph type="title"/>
          </p:nvPr>
        </p:nvSpPr>
        <p:spPr/>
        <p:txBody>
          <a:bodyPr/>
          <a:lstStyle/>
          <a:p>
            <a:r>
              <a:rPr lang="en-US"/>
              <a:t>Facebook Own Posts Table - 3 of 12</a:t>
            </a:r>
          </a:p>
        </p:txBody>
      </p:sp>
      <p:graphicFrame>
        <p:nvGraphicFramePr>
          <p:cNvPr id="5" name="Table Placeholder 4">
            <a:extLst>
              <a:ext uri="{FF2B5EF4-FFF2-40B4-BE49-F238E27FC236}">
                <a16:creationId xmlns:a16="http://schemas.microsoft.com/office/drawing/2014/main" id="{84157393-2500-4075-9CFF-277103B47756}"/>
              </a:ext>
            </a:extLst>
          </p:cNvPr>
          <p:cNvGraphicFramePr>
            <a:graphicFrameLocks noGrp="1"/>
          </p:cNvGraphicFramePr>
          <p:nvPr>
            <p:ph type="tbl" sz="quarter" idx="13"/>
            <p:extLst>
              <p:ext uri="{D42A27DB-BD31-4B8C-83A1-F6EECF244321}">
                <p14:modId xmlns:p14="http://schemas.microsoft.com/office/powerpoint/2010/main" val="256738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8308620"/>
                    </a:ext>
                  </a:extLst>
                </a:gridCol>
                <a:gridCol w="658368">
                  <a:extLst>
                    <a:ext uri="{9D8B030D-6E8A-4147-A177-3AD203B41FA5}">
                      <a16:colId xmlns:a16="http://schemas.microsoft.com/office/drawing/2014/main" val="4207825239"/>
                    </a:ext>
                  </a:extLst>
                </a:gridCol>
                <a:gridCol w="658368">
                  <a:extLst>
                    <a:ext uri="{9D8B030D-6E8A-4147-A177-3AD203B41FA5}">
                      <a16:colId xmlns:a16="http://schemas.microsoft.com/office/drawing/2014/main" val="794873236"/>
                    </a:ext>
                  </a:extLst>
                </a:gridCol>
                <a:gridCol w="658368">
                  <a:extLst>
                    <a:ext uri="{9D8B030D-6E8A-4147-A177-3AD203B41FA5}">
                      <a16:colId xmlns:a16="http://schemas.microsoft.com/office/drawing/2014/main" val="3815850799"/>
                    </a:ext>
                  </a:extLst>
                </a:gridCol>
                <a:gridCol w="658368">
                  <a:extLst>
                    <a:ext uri="{9D8B030D-6E8A-4147-A177-3AD203B41FA5}">
                      <a16:colId xmlns:a16="http://schemas.microsoft.com/office/drawing/2014/main" val="2793295086"/>
                    </a:ext>
                  </a:extLst>
                </a:gridCol>
                <a:gridCol w="658368">
                  <a:extLst>
                    <a:ext uri="{9D8B030D-6E8A-4147-A177-3AD203B41FA5}">
                      <a16:colId xmlns:a16="http://schemas.microsoft.com/office/drawing/2014/main" val="485681241"/>
                    </a:ext>
                  </a:extLst>
                </a:gridCol>
                <a:gridCol w="658368">
                  <a:extLst>
                    <a:ext uri="{9D8B030D-6E8A-4147-A177-3AD203B41FA5}">
                      <a16:colId xmlns:a16="http://schemas.microsoft.com/office/drawing/2014/main" val="179721368"/>
                    </a:ext>
                  </a:extLst>
                </a:gridCol>
                <a:gridCol w="658368">
                  <a:extLst>
                    <a:ext uri="{9D8B030D-6E8A-4147-A177-3AD203B41FA5}">
                      <a16:colId xmlns:a16="http://schemas.microsoft.com/office/drawing/2014/main" val="3152276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459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- 2018-01-22 17:00:00</a:t>
                      </a:r>
                      <a:r>
                        <a:rPr kumimoji="0" lang="de-DE" sz="1000" b="0" i="0" u="none" strike="noStrike" kern="1200" cap="none" spc="0" normalizeH="0" baseline="0" noProof="0">
                          <a:ln>
                            <a:noFill/>
                          </a:ln>
                          <a:solidFill>
                            <a:prstClr val="black"/>
                          </a:solidFill>
                          <a:effectLst/>
                          <a:uLnTx/>
                          <a:uFillTx/>
                          <a:latin typeface="+mn-lt"/>
                          <a:ea typeface="+mn-ea"/>
                          <a:cs typeface="+mn-cs"/>
                        </a:rPr>
                        <a:t>
Am vergangenen Freitag durften wir unsere langjährigen Fuhrparkkunden bereits zum 20. Mal traditionell in die Kleine Komödie - Theater Graz einladen. Beim anschließenden Buffet wurden wieder zahlreiche spannende Gespräche geführt. 😉
Wir wollten uns auf diese Weise bei rund 80 treuen Kunden und Freunden des Hauses bedanken und freuen uns auf die weitere Zusammenarbeit!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0440952"/>
                  </a:ext>
                </a:extLst>
              </a:tr>
            </a:tbl>
          </a:graphicData>
        </a:graphic>
      </p:graphicFrame>
      <p:sp>
        <p:nvSpPr>
          <p:cNvPr id="4" name="Text Placeholder 3">
            <a:extLst>
              <a:ext uri="{FF2B5EF4-FFF2-40B4-BE49-F238E27FC236}">
                <a16:creationId xmlns:a16="http://schemas.microsoft.com/office/drawing/2014/main" id="{A352154E-039A-48F5-B544-70FF768BCE3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8550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F85D3-51ED-4BDB-9412-692F24894E82}"/>
              </a:ext>
            </a:extLst>
          </p:cNvPr>
          <p:cNvSpPr>
            <a:spLocks noGrp="1"/>
          </p:cNvSpPr>
          <p:nvPr>
            <p:ph type="title"/>
          </p:nvPr>
        </p:nvSpPr>
        <p:spPr/>
        <p:txBody>
          <a:bodyPr/>
          <a:lstStyle/>
          <a:p>
            <a:r>
              <a:rPr lang="en-US"/>
              <a:t>Facebook Own Posts Table - 4 of 12</a:t>
            </a:r>
          </a:p>
        </p:txBody>
      </p:sp>
      <p:graphicFrame>
        <p:nvGraphicFramePr>
          <p:cNvPr id="5" name="Table Placeholder 4">
            <a:extLst>
              <a:ext uri="{FF2B5EF4-FFF2-40B4-BE49-F238E27FC236}">
                <a16:creationId xmlns:a16="http://schemas.microsoft.com/office/drawing/2014/main" id="{56622B50-D2FC-4B92-BA72-0B2585CBC6B8}"/>
              </a:ext>
            </a:extLst>
          </p:cNvPr>
          <p:cNvGraphicFramePr>
            <a:graphicFrameLocks noGrp="1"/>
          </p:cNvGraphicFramePr>
          <p:nvPr>
            <p:ph type="tbl" sz="quarter" idx="13"/>
            <p:extLst>
              <p:ext uri="{D42A27DB-BD31-4B8C-83A1-F6EECF244321}">
                <p14:modId xmlns:p14="http://schemas.microsoft.com/office/powerpoint/2010/main" val="3372954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22035313"/>
                    </a:ext>
                  </a:extLst>
                </a:gridCol>
                <a:gridCol w="658368">
                  <a:extLst>
                    <a:ext uri="{9D8B030D-6E8A-4147-A177-3AD203B41FA5}">
                      <a16:colId xmlns:a16="http://schemas.microsoft.com/office/drawing/2014/main" val="4014689993"/>
                    </a:ext>
                  </a:extLst>
                </a:gridCol>
                <a:gridCol w="658368">
                  <a:extLst>
                    <a:ext uri="{9D8B030D-6E8A-4147-A177-3AD203B41FA5}">
                      <a16:colId xmlns:a16="http://schemas.microsoft.com/office/drawing/2014/main" val="1675425192"/>
                    </a:ext>
                  </a:extLst>
                </a:gridCol>
                <a:gridCol w="658368">
                  <a:extLst>
                    <a:ext uri="{9D8B030D-6E8A-4147-A177-3AD203B41FA5}">
                      <a16:colId xmlns:a16="http://schemas.microsoft.com/office/drawing/2014/main" val="203146164"/>
                    </a:ext>
                  </a:extLst>
                </a:gridCol>
                <a:gridCol w="658368">
                  <a:extLst>
                    <a:ext uri="{9D8B030D-6E8A-4147-A177-3AD203B41FA5}">
                      <a16:colId xmlns:a16="http://schemas.microsoft.com/office/drawing/2014/main" val="3483422158"/>
                    </a:ext>
                  </a:extLst>
                </a:gridCol>
                <a:gridCol w="658368">
                  <a:extLst>
                    <a:ext uri="{9D8B030D-6E8A-4147-A177-3AD203B41FA5}">
                      <a16:colId xmlns:a16="http://schemas.microsoft.com/office/drawing/2014/main" val="1312867294"/>
                    </a:ext>
                  </a:extLst>
                </a:gridCol>
                <a:gridCol w="658368">
                  <a:extLst>
                    <a:ext uri="{9D8B030D-6E8A-4147-A177-3AD203B41FA5}">
                      <a16:colId xmlns:a16="http://schemas.microsoft.com/office/drawing/2014/main" val="325218714"/>
                    </a:ext>
                  </a:extLst>
                </a:gridCol>
                <a:gridCol w="658368">
                  <a:extLst>
                    <a:ext uri="{9D8B030D-6E8A-4147-A177-3AD203B41FA5}">
                      <a16:colId xmlns:a16="http://schemas.microsoft.com/office/drawing/2014/main" val="3938316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591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- 2018-01-21 11:00:00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Michael Leicht vor 😎
Er ist Lehrling der KFZ-Technik und mit Bravour im bereits 3. Lehrjahr angekommen. 👍
Unser Michi ist so jemand, der garantiert immer ein freundliches "Grüßgooooott" parat hat, wenn man ihm über den Weg läuft. Egal wie hektisch es im Tagesbetrieb auch zugeht, er bewahrt immer einen kühlen Kopf. 😊
Aber nicht nur im Job-Leben sondern auch in seiner Freizeit dreht sich alles ums Automobil, denn da ist er leidenschaftlicher Hobby-Autocross-Fahrer. ⚠️
Am meisten Spaß hat er beim Umgang mit seinen Kollegen. 😜
Sein #LieblingsFord ist der aktuelle Ford Focus ST 🚗
Lieber Michi, vielen Dank für deinen Optimismus und deine Hilfsbereitschaft.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5331203"/>
                  </a:ext>
                </a:extLst>
              </a:tr>
            </a:tbl>
          </a:graphicData>
        </a:graphic>
      </p:graphicFrame>
      <p:sp>
        <p:nvSpPr>
          <p:cNvPr id="4" name="Text Placeholder 3">
            <a:extLst>
              <a:ext uri="{FF2B5EF4-FFF2-40B4-BE49-F238E27FC236}">
                <a16:creationId xmlns:a16="http://schemas.microsoft.com/office/drawing/2014/main" id="{9B4E6257-9C49-4779-A134-B9E1DA7F336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92565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3299C-D8F2-4EF3-A4C0-95EEB88C4C21}"/>
              </a:ext>
            </a:extLst>
          </p:cNvPr>
          <p:cNvSpPr>
            <a:spLocks noGrp="1"/>
          </p:cNvSpPr>
          <p:nvPr>
            <p:ph type="title"/>
          </p:nvPr>
        </p:nvSpPr>
        <p:spPr/>
        <p:txBody>
          <a:bodyPr/>
          <a:lstStyle/>
          <a:p>
            <a:r>
              <a:rPr lang="en-US"/>
              <a:t>Facebook Own Posts Table - 5 of 12</a:t>
            </a:r>
          </a:p>
        </p:txBody>
      </p:sp>
      <p:graphicFrame>
        <p:nvGraphicFramePr>
          <p:cNvPr id="5" name="Table Placeholder 4">
            <a:extLst>
              <a:ext uri="{FF2B5EF4-FFF2-40B4-BE49-F238E27FC236}">
                <a16:creationId xmlns:a16="http://schemas.microsoft.com/office/drawing/2014/main" id="{003070C6-6C44-4478-87E6-7529E2DD1437}"/>
              </a:ext>
            </a:extLst>
          </p:cNvPr>
          <p:cNvGraphicFramePr>
            <a:graphicFrameLocks noGrp="1"/>
          </p:cNvGraphicFramePr>
          <p:nvPr>
            <p:ph type="tbl" sz="quarter" idx="13"/>
            <p:extLst>
              <p:ext uri="{D42A27DB-BD31-4B8C-83A1-F6EECF244321}">
                <p14:modId xmlns:p14="http://schemas.microsoft.com/office/powerpoint/2010/main" val="3126660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2458195"/>
                    </a:ext>
                  </a:extLst>
                </a:gridCol>
                <a:gridCol w="658368">
                  <a:extLst>
                    <a:ext uri="{9D8B030D-6E8A-4147-A177-3AD203B41FA5}">
                      <a16:colId xmlns:a16="http://schemas.microsoft.com/office/drawing/2014/main" val="2952842035"/>
                    </a:ext>
                  </a:extLst>
                </a:gridCol>
                <a:gridCol w="658368">
                  <a:extLst>
                    <a:ext uri="{9D8B030D-6E8A-4147-A177-3AD203B41FA5}">
                      <a16:colId xmlns:a16="http://schemas.microsoft.com/office/drawing/2014/main" val="572756816"/>
                    </a:ext>
                  </a:extLst>
                </a:gridCol>
                <a:gridCol w="658368">
                  <a:extLst>
                    <a:ext uri="{9D8B030D-6E8A-4147-A177-3AD203B41FA5}">
                      <a16:colId xmlns:a16="http://schemas.microsoft.com/office/drawing/2014/main" val="206503627"/>
                    </a:ext>
                  </a:extLst>
                </a:gridCol>
                <a:gridCol w="658368">
                  <a:extLst>
                    <a:ext uri="{9D8B030D-6E8A-4147-A177-3AD203B41FA5}">
                      <a16:colId xmlns:a16="http://schemas.microsoft.com/office/drawing/2014/main" val="1240007483"/>
                    </a:ext>
                  </a:extLst>
                </a:gridCol>
                <a:gridCol w="658368">
                  <a:extLst>
                    <a:ext uri="{9D8B030D-6E8A-4147-A177-3AD203B41FA5}">
                      <a16:colId xmlns:a16="http://schemas.microsoft.com/office/drawing/2014/main" val="4249945439"/>
                    </a:ext>
                  </a:extLst>
                </a:gridCol>
                <a:gridCol w="658368">
                  <a:extLst>
                    <a:ext uri="{9D8B030D-6E8A-4147-A177-3AD203B41FA5}">
                      <a16:colId xmlns:a16="http://schemas.microsoft.com/office/drawing/2014/main" val="3226248585"/>
                    </a:ext>
                  </a:extLst>
                </a:gridCol>
                <a:gridCol w="658368">
                  <a:extLst>
                    <a:ext uri="{9D8B030D-6E8A-4147-A177-3AD203B41FA5}">
                      <a16:colId xmlns:a16="http://schemas.microsoft.com/office/drawing/2014/main" val="1481289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380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- 2018-01-20 12:00:00</a:t>
                      </a:r>
                      <a:r>
                        <a:rPr kumimoji="0" lang="de-DE" sz="1000" b="0" i="0" u="none" strike="noStrike" kern="1200" cap="none" spc="0" normalizeH="0" baseline="0" noProof="0">
                          <a:ln>
                            <a:noFill/>
                          </a:ln>
                          <a:solidFill>
                            <a:prstClr val="black"/>
                          </a:solidFill>
                          <a:effectLst/>
                          <a:uLnTx/>
                          <a:uFillTx/>
                          <a:latin typeface="+mn-lt"/>
                          <a:ea typeface="+mn-ea"/>
                          <a:cs typeface="+mn-cs"/>
                        </a:rPr>
                        <a:t>
Pssst...🤫 Hier ein kleiner Geheimtipp von uns... 
Schaut doch heute bei der AfterShowParty von Ragtime in der Oper Graz vorbei und tanzt mit den Hauptdarstellern höchstpersönlich über die Studiobühne 😎
Vielleicht sieht man sich ja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9470414"/>
                  </a:ext>
                </a:extLst>
              </a:tr>
            </a:tbl>
          </a:graphicData>
        </a:graphic>
      </p:graphicFrame>
      <p:sp>
        <p:nvSpPr>
          <p:cNvPr id="4" name="Text Placeholder 3">
            <a:extLst>
              <a:ext uri="{FF2B5EF4-FFF2-40B4-BE49-F238E27FC236}">
                <a16:creationId xmlns:a16="http://schemas.microsoft.com/office/drawing/2014/main" id="{6409AF0B-9A0F-4839-98CF-86BB877C9E7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04778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679D9-3FA0-4687-82AD-0310441E6783}"/>
              </a:ext>
            </a:extLst>
          </p:cNvPr>
          <p:cNvSpPr>
            <a:spLocks noGrp="1"/>
          </p:cNvSpPr>
          <p:nvPr>
            <p:ph type="title"/>
          </p:nvPr>
        </p:nvSpPr>
        <p:spPr/>
        <p:txBody>
          <a:bodyPr/>
          <a:lstStyle/>
          <a:p>
            <a:r>
              <a:rPr lang="en-US"/>
              <a:t>Facebook Own Posts Table - 6 of 12</a:t>
            </a:r>
          </a:p>
        </p:txBody>
      </p:sp>
      <p:graphicFrame>
        <p:nvGraphicFramePr>
          <p:cNvPr id="5" name="Table Placeholder 4">
            <a:extLst>
              <a:ext uri="{FF2B5EF4-FFF2-40B4-BE49-F238E27FC236}">
                <a16:creationId xmlns:a16="http://schemas.microsoft.com/office/drawing/2014/main" id="{5250EB8A-BC5A-4E4B-998E-999440E48B72}"/>
              </a:ext>
            </a:extLst>
          </p:cNvPr>
          <p:cNvGraphicFramePr>
            <a:graphicFrameLocks noGrp="1"/>
          </p:cNvGraphicFramePr>
          <p:nvPr>
            <p:ph type="tbl" sz="quarter" idx="13"/>
            <p:extLst>
              <p:ext uri="{D42A27DB-BD31-4B8C-83A1-F6EECF244321}">
                <p14:modId xmlns:p14="http://schemas.microsoft.com/office/powerpoint/2010/main" val="32617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0953531"/>
                    </a:ext>
                  </a:extLst>
                </a:gridCol>
                <a:gridCol w="658368">
                  <a:extLst>
                    <a:ext uri="{9D8B030D-6E8A-4147-A177-3AD203B41FA5}">
                      <a16:colId xmlns:a16="http://schemas.microsoft.com/office/drawing/2014/main" val="1428542535"/>
                    </a:ext>
                  </a:extLst>
                </a:gridCol>
                <a:gridCol w="658368">
                  <a:extLst>
                    <a:ext uri="{9D8B030D-6E8A-4147-A177-3AD203B41FA5}">
                      <a16:colId xmlns:a16="http://schemas.microsoft.com/office/drawing/2014/main" val="4128489962"/>
                    </a:ext>
                  </a:extLst>
                </a:gridCol>
                <a:gridCol w="658368">
                  <a:extLst>
                    <a:ext uri="{9D8B030D-6E8A-4147-A177-3AD203B41FA5}">
                      <a16:colId xmlns:a16="http://schemas.microsoft.com/office/drawing/2014/main" val="1824661547"/>
                    </a:ext>
                  </a:extLst>
                </a:gridCol>
                <a:gridCol w="658368">
                  <a:extLst>
                    <a:ext uri="{9D8B030D-6E8A-4147-A177-3AD203B41FA5}">
                      <a16:colId xmlns:a16="http://schemas.microsoft.com/office/drawing/2014/main" val="3714577039"/>
                    </a:ext>
                  </a:extLst>
                </a:gridCol>
                <a:gridCol w="658368">
                  <a:extLst>
                    <a:ext uri="{9D8B030D-6E8A-4147-A177-3AD203B41FA5}">
                      <a16:colId xmlns:a16="http://schemas.microsoft.com/office/drawing/2014/main" val="1649113794"/>
                    </a:ext>
                  </a:extLst>
                </a:gridCol>
                <a:gridCol w="658368">
                  <a:extLst>
                    <a:ext uri="{9D8B030D-6E8A-4147-A177-3AD203B41FA5}">
                      <a16:colId xmlns:a16="http://schemas.microsoft.com/office/drawing/2014/main" val="1721284922"/>
                    </a:ext>
                  </a:extLst>
                </a:gridCol>
                <a:gridCol w="658368">
                  <a:extLst>
                    <a:ext uri="{9D8B030D-6E8A-4147-A177-3AD203B41FA5}">
                      <a16:colId xmlns:a16="http://schemas.microsoft.com/office/drawing/2014/main" val="2434847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241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- 2018-01-19 12:05:00</a:t>
                      </a:r>
                      <a:r>
                        <a:rPr kumimoji="0" lang="de-DE" sz="1000" b="0" i="0" u="none" strike="noStrike" kern="1200" cap="none" spc="0" normalizeH="0" baseline="0" noProof="0">
                          <a:ln>
                            <a:noFill/>
                          </a:ln>
                          <a:solidFill>
                            <a:prstClr val="black"/>
                          </a:solidFill>
                          <a:effectLst/>
                          <a:uLnTx/>
                          <a:uFillTx/>
                          <a:latin typeface="+mn-lt"/>
                          <a:ea typeface="+mn-ea"/>
                          <a:cs typeface="+mn-cs"/>
                        </a:rPr>
                        <a:t>
🥁 Trommelwirbel bitte... 🥁
Wir sind stolz uns offizieller Partner des "Musicals der Saison" nennen zu dürfen...
...und präsentieren euch...
🎉 Ragtime 🎉 
Das Stück basiert auf der Romanvorlage von E. L. Doctorow und erzählt die Geschichte dreier Gruppen von Einwanderern in den USA des frühen 20. Jahrhunderts. Also genau der Zeitepoche der Anfänge des Automobils, weshalb auch Henry Ford im Stück eine besondere Rolle spielt. Da liegt es dann natürlich auf der Hand, dass wir als größter steirischer Ford-Händler gerne mit an Bord sind 🤗
Das Musical feierte vergangenen Samstag seine Premiere in der Grazer Oper und eines können wir euch schon mal versprechen, es ist auf jeden Fall sehenswert! 😍
Vielen Dank an Hauptdarsteller Alvin Le-Bass, dass er sich die Zeit genommen hat, um uns als Model zur Verfügung zu stehen 😊 Und wie ihr sehen könnt, hat er seine Sache wirklich gut gemacht 👍🏼
Ein richtiger Profi eben!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5470003"/>
                  </a:ext>
                </a:extLst>
              </a:tr>
            </a:tbl>
          </a:graphicData>
        </a:graphic>
      </p:graphicFrame>
      <p:sp>
        <p:nvSpPr>
          <p:cNvPr id="4" name="Text Placeholder 3">
            <a:extLst>
              <a:ext uri="{FF2B5EF4-FFF2-40B4-BE49-F238E27FC236}">
                <a16:creationId xmlns:a16="http://schemas.microsoft.com/office/drawing/2014/main" id="{C1B3C754-03EA-45ED-AD4B-885D72B1F58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35859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F3F9D-CEB1-4B63-A0ED-7437CFBF1E0B}"/>
              </a:ext>
            </a:extLst>
          </p:cNvPr>
          <p:cNvSpPr>
            <a:spLocks noGrp="1"/>
          </p:cNvSpPr>
          <p:nvPr>
            <p:ph type="title"/>
          </p:nvPr>
        </p:nvSpPr>
        <p:spPr/>
        <p:txBody>
          <a:bodyPr/>
          <a:lstStyle/>
          <a:p>
            <a:r>
              <a:rPr lang="en-US"/>
              <a:t>Facebook Own Posts Table - 7 of 12</a:t>
            </a:r>
          </a:p>
        </p:txBody>
      </p:sp>
      <p:graphicFrame>
        <p:nvGraphicFramePr>
          <p:cNvPr id="5" name="Table Placeholder 4">
            <a:extLst>
              <a:ext uri="{FF2B5EF4-FFF2-40B4-BE49-F238E27FC236}">
                <a16:creationId xmlns:a16="http://schemas.microsoft.com/office/drawing/2014/main" id="{E228F7DD-C55E-4E77-A368-F9542FDFB86C}"/>
              </a:ext>
            </a:extLst>
          </p:cNvPr>
          <p:cNvGraphicFramePr>
            <a:graphicFrameLocks noGrp="1"/>
          </p:cNvGraphicFramePr>
          <p:nvPr>
            <p:ph type="tbl" sz="quarter" idx="13"/>
            <p:extLst>
              <p:ext uri="{D42A27DB-BD31-4B8C-83A1-F6EECF244321}">
                <p14:modId xmlns:p14="http://schemas.microsoft.com/office/powerpoint/2010/main" val="406366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9215365"/>
                    </a:ext>
                  </a:extLst>
                </a:gridCol>
                <a:gridCol w="658368">
                  <a:extLst>
                    <a:ext uri="{9D8B030D-6E8A-4147-A177-3AD203B41FA5}">
                      <a16:colId xmlns:a16="http://schemas.microsoft.com/office/drawing/2014/main" val="582942619"/>
                    </a:ext>
                  </a:extLst>
                </a:gridCol>
                <a:gridCol w="658368">
                  <a:extLst>
                    <a:ext uri="{9D8B030D-6E8A-4147-A177-3AD203B41FA5}">
                      <a16:colId xmlns:a16="http://schemas.microsoft.com/office/drawing/2014/main" val="1904432510"/>
                    </a:ext>
                  </a:extLst>
                </a:gridCol>
                <a:gridCol w="658368">
                  <a:extLst>
                    <a:ext uri="{9D8B030D-6E8A-4147-A177-3AD203B41FA5}">
                      <a16:colId xmlns:a16="http://schemas.microsoft.com/office/drawing/2014/main" val="3560077794"/>
                    </a:ext>
                  </a:extLst>
                </a:gridCol>
                <a:gridCol w="658368">
                  <a:extLst>
                    <a:ext uri="{9D8B030D-6E8A-4147-A177-3AD203B41FA5}">
                      <a16:colId xmlns:a16="http://schemas.microsoft.com/office/drawing/2014/main" val="4294146820"/>
                    </a:ext>
                  </a:extLst>
                </a:gridCol>
                <a:gridCol w="658368">
                  <a:extLst>
                    <a:ext uri="{9D8B030D-6E8A-4147-A177-3AD203B41FA5}">
                      <a16:colId xmlns:a16="http://schemas.microsoft.com/office/drawing/2014/main" val="2925767977"/>
                    </a:ext>
                  </a:extLst>
                </a:gridCol>
                <a:gridCol w="658368">
                  <a:extLst>
                    <a:ext uri="{9D8B030D-6E8A-4147-A177-3AD203B41FA5}">
                      <a16:colId xmlns:a16="http://schemas.microsoft.com/office/drawing/2014/main" val="4147344860"/>
                    </a:ext>
                  </a:extLst>
                </a:gridCol>
                <a:gridCol w="658368">
                  <a:extLst>
                    <a:ext uri="{9D8B030D-6E8A-4147-A177-3AD203B41FA5}">
                      <a16:colId xmlns:a16="http://schemas.microsoft.com/office/drawing/2014/main" val="1851750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39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- 2018-01-17 15:59:24</a:t>
                      </a:r>
                      <a:r>
                        <a:rPr kumimoji="0" lang="de-DE" sz="1000" b="0" i="0" u="none" strike="noStrike" kern="1200" cap="none" spc="0" normalizeH="0" baseline="0" noProof="0">
                          <a:ln>
                            <a:noFill/>
                          </a:ln>
                          <a:solidFill>
                            <a:prstClr val="black"/>
                          </a:solidFill>
                          <a:effectLst/>
                          <a:uLnTx/>
                          <a:uFillTx/>
                          <a:latin typeface="+mn-lt"/>
                          <a:ea typeface="+mn-ea"/>
                          <a:cs typeface="+mn-cs"/>
                        </a:rPr>
                        <a:t>
Stell dir doch deinen eigenen EcoSport zusammen ;) 
Hier geht's zum Konfigurator:
http://www.ford.at/Pkw-Modelle/DerNeueFordEcoSport/Design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904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- 2018-01-17 12:09:27</a:t>
                      </a:r>
                      <a:r>
                        <a:rPr kumimoji="0" lang="de-DE" sz="1000" b="0" i="0" u="none" strike="noStrike" kern="1200" cap="none" spc="0" normalizeH="0" baseline="0" noProof="0">
                          <a:ln>
                            <a:noFill/>
                          </a:ln>
                          <a:solidFill>
                            <a:prstClr val="black"/>
                          </a:solidFill>
                          <a:effectLst/>
                          <a:uLnTx/>
                          <a:uFillTx/>
                          <a:latin typeface="+mn-lt"/>
                          <a:ea typeface="+mn-ea"/>
                          <a:cs typeface="+mn-cs"/>
                        </a:rPr>
                        <a:t>
Absolute Flexibilität....Sicher in jeder Hinsicht....Jeder Herausforderung gewachsen...
...das ist der neue #EcoSport ST Line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309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- 2018-01-15 17:00:00</a:t>
                      </a:r>
                      <a:r>
                        <a:rPr kumimoji="0" lang="de-DE" sz="1000" b="0" i="0" u="none" strike="noStrike" kern="1200" cap="none" spc="0" normalizeH="0" baseline="0" noProof="0">
                          <a:ln>
                            <a:noFill/>
                          </a:ln>
                          <a:solidFill>
                            <a:prstClr val="black"/>
                          </a:solidFill>
                          <a:effectLst/>
                          <a:uLnTx/>
                          <a:uFillTx/>
                          <a:latin typeface="+mn-lt"/>
                          <a:ea typeface="+mn-ea"/>
                          <a:cs typeface="+mn-cs"/>
                        </a:rPr>
                        <a:t>
Unser Kuga on tour am Hallstättersee im wunderschönen Salzkammergut.
Danke an unsere Julia für das tolle Foto!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2796389"/>
                  </a:ext>
                </a:extLst>
              </a:tr>
            </a:tbl>
          </a:graphicData>
        </a:graphic>
      </p:graphicFrame>
      <p:sp>
        <p:nvSpPr>
          <p:cNvPr id="4" name="Text Placeholder 3">
            <a:extLst>
              <a:ext uri="{FF2B5EF4-FFF2-40B4-BE49-F238E27FC236}">
                <a16:creationId xmlns:a16="http://schemas.microsoft.com/office/drawing/2014/main" id="{29B6B469-E7A1-4D82-B5A5-2B273D03E3C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36914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9656B-D294-4EC1-9E0D-9E313065B8F7}"/>
              </a:ext>
            </a:extLst>
          </p:cNvPr>
          <p:cNvSpPr>
            <a:spLocks noGrp="1"/>
          </p:cNvSpPr>
          <p:nvPr>
            <p:ph type="title"/>
          </p:nvPr>
        </p:nvSpPr>
        <p:spPr/>
        <p:txBody>
          <a:bodyPr/>
          <a:lstStyle/>
          <a:p>
            <a:r>
              <a:rPr lang="en-US"/>
              <a:t>Facebook Own Posts Table - 8 of 12</a:t>
            </a:r>
          </a:p>
        </p:txBody>
      </p:sp>
      <p:graphicFrame>
        <p:nvGraphicFramePr>
          <p:cNvPr id="5" name="Table Placeholder 4">
            <a:extLst>
              <a:ext uri="{FF2B5EF4-FFF2-40B4-BE49-F238E27FC236}">
                <a16:creationId xmlns:a16="http://schemas.microsoft.com/office/drawing/2014/main" id="{048DE523-F9E3-43D2-A083-A8C0356D87AF}"/>
              </a:ext>
            </a:extLst>
          </p:cNvPr>
          <p:cNvGraphicFramePr>
            <a:graphicFrameLocks noGrp="1"/>
          </p:cNvGraphicFramePr>
          <p:nvPr>
            <p:ph type="tbl" sz="quarter" idx="13"/>
            <p:extLst>
              <p:ext uri="{D42A27DB-BD31-4B8C-83A1-F6EECF244321}">
                <p14:modId xmlns:p14="http://schemas.microsoft.com/office/powerpoint/2010/main" val="64117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0779922"/>
                    </a:ext>
                  </a:extLst>
                </a:gridCol>
                <a:gridCol w="658368">
                  <a:extLst>
                    <a:ext uri="{9D8B030D-6E8A-4147-A177-3AD203B41FA5}">
                      <a16:colId xmlns:a16="http://schemas.microsoft.com/office/drawing/2014/main" val="3588063329"/>
                    </a:ext>
                  </a:extLst>
                </a:gridCol>
                <a:gridCol w="658368">
                  <a:extLst>
                    <a:ext uri="{9D8B030D-6E8A-4147-A177-3AD203B41FA5}">
                      <a16:colId xmlns:a16="http://schemas.microsoft.com/office/drawing/2014/main" val="1454015887"/>
                    </a:ext>
                  </a:extLst>
                </a:gridCol>
                <a:gridCol w="658368">
                  <a:extLst>
                    <a:ext uri="{9D8B030D-6E8A-4147-A177-3AD203B41FA5}">
                      <a16:colId xmlns:a16="http://schemas.microsoft.com/office/drawing/2014/main" val="647944388"/>
                    </a:ext>
                  </a:extLst>
                </a:gridCol>
                <a:gridCol w="658368">
                  <a:extLst>
                    <a:ext uri="{9D8B030D-6E8A-4147-A177-3AD203B41FA5}">
                      <a16:colId xmlns:a16="http://schemas.microsoft.com/office/drawing/2014/main" val="592982874"/>
                    </a:ext>
                  </a:extLst>
                </a:gridCol>
                <a:gridCol w="658368">
                  <a:extLst>
                    <a:ext uri="{9D8B030D-6E8A-4147-A177-3AD203B41FA5}">
                      <a16:colId xmlns:a16="http://schemas.microsoft.com/office/drawing/2014/main" val="57770965"/>
                    </a:ext>
                  </a:extLst>
                </a:gridCol>
                <a:gridCol w="658368">
                  <a:extLst>
                    <a:ext uri="{9D8B030D-6E8A-4147-A177-3AD203B41FA5}">
                      <a16:colId xmlns:a16="http://schemas.microsoft.com/office/drawing/2014/main" val="3339569549"/>
                    </a:ext>
                  </a:extLst>
                </a:gridCol>
                <a:gridCol w="658368">
                  <a:extLst>
                    <a:ext uri="{9D8B030D-6E8A-4147-A177-3AD203B41FA5}">
                      <a16:colId xmlns:a16="http://schemas.microsoft.com/office/drawing/2014/main" val="287180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765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- 2018-01-12 16:10:00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 Elke Gollner vor 😊 
Schon seit fast 5 Jahren ist sie bei uns als Verwaltungsassistentin tätig und hat unsere Finanzen fest im Griff. Am meisten Spaß an ihrer Arbeit macht ihr der Kontakt mit den Kunden. Mit ihrer hilfsbereiten und offenen Art schafft sie es in fast jedes Gesicht ein Lächeln zu zaubern. 😁
Neben Autos und dem Tanzen hat sie auch ein anderes, recht ungewöhnliches Hobby: Sportschießen. 🔫
Ihr LieblingsFord ist der aktuelle Mondeo ST-Line. 😎
Liebe Elke, danke für dein Engagement und deine stets heitere Art!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565984"/>
                  </a:ext>
                </a:extLst>
              </a:tr>
            </a:tbl>
          </a:graphicData>
        </a:graphic>
      </p:graphicFrame>
      <p:sp>
        <p:nvSpPr>
          <p:cNvPr id="4" name="Text Placeholder 3">
            <a:extLst>
              <a:ext uri="{FF2B5EF4-FFF2-40B4-BE49-F238E27FC236}">
                <a16:creationId xmlns:a16="http://schemas.microsoft.com/office/drawing/2014/main" id="{C10ADBA6-2409-4951-9064-8B129743EC0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64400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07487-85F1-444D-87A4-1527FD87F56C}"/>
              </a:ext>
            </a:extLst>
          </p:cNvPr>
          <p:cNvSpPr>
            <a:spLocks noGrp="1"/>
          </p:cNvSpPr>
          <p:nvPr>
            <p:ph type="title"/>
          </p:nvPr>
        </p:nvSpPr>
        <p:spPr/>
        <p:txBody>
          <a:bodyPr/>
          <a:lstStyle/>
          <a:p>
            <a:r>
              <a:rPr lang="en-US"/>
              <a:t>Facebook Own Posts Table - 9 of 12</a:t>
            </a:r>
          </a:p>
        </p:txBody>
      </p:sp>
      <p:graphicFrame>
        <p:nvGraphicFramePr>
          <p:cNvPr id="5" name="Table Placeholder 4">
            <a:extLst>
              <a:ext uri="{FF2B5EF4-FFF2-40B4-BE49-F238E27FC236}">
                <a16:creationId xmlns:a16="http://schemas.microsoft.com/office/drawing/2014/main" id="{AC1876DC-03F8-4B11-B163-8CA711FF3FE8}"/>
              </a:ext>
            </a:extLst>
          </p:cNvPr>
          <p:cNvGraphicFramePr>
            <a:graphicFrameLocks noGrp="1"/>
          </p:cNvGraphicFramePr>
          <p:nvPr>
            <p:ph type="tbl" sz="quarter" idx="13"/>
            <p:extLst>
              <p:ext uri="{D42A27DB-BD31-4B8C-83A1-F6EECF244321}">
                <p14:modId xmlns:p14="http://schemas.microsoft.com/office/powerpoint/2010/main" val="3385210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8108851"/>
                    </a:ext>
                  </a:extLst>
                </a:gridCol>
                <a:gridCol w="658368">
                  <a:extLst>
                    <a:ext uri="{9D8B030D-6E8A-4147-A177-3AD203B41FA5}">
                      <a16:colId xmlns:a16="http://schemas.microsoft.com/office/drawing/2014/main" val="3622564721"/>
                    </a:ext>
                  </a:extLst>
                </a:gridCol>
                <a:gridCol w="658368">
                  <a:extLst>
                    <a:ext uri="{9D8B030D-6E8A-4147-A177-3AD203B41FA5}">
                      <a16:colId xmlns:a16="http://schemas.microsoft.com/office/drawing/2014/main" val="2872584322"/>
                    </a:ext>
                  </a:extLst>
                </a:gridCol>
                <a:gridCol w="658368">
                  <a:extLst>
                    <a:ext uri="{9D8B030D-6E8A-4147-A177-3AD203B41FA5}">
                      <a16:colId xmlns:a16="http://schemas.microsoft.com/office/drawing/2014/main" val="3155314305"/>
                    </a:ext>
                  </a:extLst>
                </a:gridCol>
                <a:gridCol w="658368">
                  <a:extLst>
                    <a:ext uri="{9D8B030D-6E8A-4147-A177-3AD203B41FA5}">
                      <a16:colId xmlns:a16="http://schemas.microsoft.com/office/drawing/2014/main" val="2316776951"/>
                    </a:ext>
                  </a:extLst>
                </a:gridCol>
                <a:gridCol w="658368">
                  <a:extLst>
                    <a:ext uri="{9D8B030D-6E8A-4147-A177-3AD203B41FA5}">
                      <a16:colId xmlns:a16="http://schemas.microsoft.com/office/drawing/2014/main" val="3684076083"/>
                    </a:ext>
                  </a:extLst>
                </a:gridCol>
                <a:gridCol w="658368">
                  <a:extLst>
                    <a:ext uri="{9D8B030D-6E8A-4147-A177-3AD203B41FA5}">
                      <a16:colId xmlns:a16="http://schemas.microsoft.com/office/drawing/2014/main" val="1774054653"/>
                    </a:ext>
                  </a:extLst>
                </a:gridCol>
                <a:gridCol w="658368">
                  <a:extLst>
                    <a:ext uri="{9D8B030D-6E8A-4147-A177-3AD203B41FA5}">
                      <a16:colId xmlns:a16="http://schemas.microsoft.com/office/drawing/2014/main" val="418371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009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- 2018-01-11 12:05:08</a:t>
                      </a:r>
                      <a:r>
                        <a:rPr kumimoji="0" lang="en-US" sz="1000" b="0" i="0" u="none" strike="noStrike" kern="1200" cap="none" spc="0" normalizeH="0" baseline="0" noProof="0">
                          <a:ln>
                            <a:noFill/>
                          </a:ln>
                          <a:solidFill>
                            <a:prstClr val="black"/>
                          </a:solidFill>
                          <a:effectLst/>
                          <a:uLnTx/>
                          <a:uFillTx/>
                          <a:latin typeface="+mn-lt"/>
                          <a:ea typeface="+mn-ea"/>
                          <a:cs typeface="+mn-cs"/>
                        </a:rPr>
                        <a:t>
Wir waren gestern exklusiv für euch bei der Vienna Autoshow und haben alle Highlights in einem Video zusammengefasst 😎💙
#VAS2k18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407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- 2018-01-10 12:00:00</a:t>
                      </a:r>
                      <a:r>
                        <a:rPr kumimoji="0" lang="de-DE" sz="1000" b="0" i="0" u="none" strike="noStrike" kern="1200" cap="none" spc="0" normalizeH="0" baseline="0" noProof="0">
                          <a:ln>
                            <a:noFill/>
                          </a:ln>
                          <a:solidFill>
                            <a:prstClr val="black"/>
                          </a:solidFill>
                          <a:effectLst/>
                          <a:uLnTx/>
                          <a:uFillTx/>
                          <a:latin typeface="+mn-lt"/>
                          <a:ea typeface="+mn-ea"/>
                          <a:cs typeface="+mn-cs"/>
                        </a:rPr>
                        <a:t>
Robust und elegant zugleich...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798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- 2018-01-08 17:35:00</a:t>
                      </a:r>
                      <a:r>
                        <a:rPr kumimoji="0" lang="en-US" sz="1000" b="0" i="0" u="none" strike="noStrike" kern="1200" cap="none" spc="0" normalizeH="0" baseline="0" noProof="0">
                          <a:ln>
                            <a:noFill/>
                          </a:ln>
                          <a:solidFill>
                            <a:prstClr val="black"/>
                          </a:solidFill>
                          <a:effectLst/>
                          <a:uLnTx/>
                          <a:uFillTx/>
                          <a:latin typeface="+mn-lt"/>
                          <a:ea typeface="+mn-ea"/>
                          <a:cs typeface="+mn-cs"/>
                        </a:rPr>
                        <a:t>
To be announced...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1088953"/>
                  </a:ext>
                </a:extLst>
              </a:tr>
            </a:tbl>
          </a:graphicData>
        </a:graphic>
      </p:graphicFrame>
      <p:sp>
        <p:nvSpPr>
          <p:cNvPr id="4" name="Text Placeholder 3">
            <a:extLst>
              <a:ext uri="{FF2B5EF4-FFF2-40B4-BE49-F238E27FC236}">
                <a16:creationId xmlns:a16="http://schemas.microsoft.com/office/drawing/2014/main" id="{65FADBE4-57C7-4E66-9AE0-FE73B4CCFA7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99611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C21A6-FE48-4D5B-A2C5-FC2F9CBE16B2}"/>
              </a:ext>
            </a:extLst>
          </p:cNvPr>
          <p:cNvSpPr>
            <a:spLocks noGrp="1"/>
          </p:cNvSpPr>
          <p:nvPr>
            <p:ph type="title"/>
          </p:nvPr>
        </p:nvSpPr>
        <p:spPr/>
        <p:txBody>
          <a:bodyPr/>
          <a:lstStyle/>
          <a:p>
            <a:r>
              <a:rPr lang="en-US"/>
              <a:t>Facebook Own Posts Table - 10 of 12</a:t>
            </a:r>
          </a:p>
        </p:txBody>
      </p:sp>
      <p:graphicFrame>
        <p:nvGraphicFramePr>
          <p:cNvPr id="5" name="Table Placeholder 4">
            <a:extLst>
              <a:ext uri="{FF2B5EF4-FFF2-40B4-BE49-F238E27FC236}">
                <a16:creationId xmlns:a16="http://schemas.microsoft.com/office/drawing/2014/main" id="{66D67884-F405-4483-9AAB-6F12AE68B53E}"/>
              </a:ext>
            </a:extLst>
          </p:cNvPr>
          <p:cNvGraphicFramePr>
            <a:graphicFrameLocks noGrp="1"/>
          </p:cNvGraphicFramePr>
          <p:nvPr>
            <p:ph type="tbl" sz="quarter" idx="13"/>
            <p:extLst>
              <p:ext uri="{D42A27DB-BD31-4B8C-83A1-F6EECF244321}">
                <p14:modId xmlns:p14="http://schemas.microsoft.com/office/powerpoint/2010/main" val="1993850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2827441"/>
                    </a:ext>
                  </a:extLst>
                </a:gridCol>
                <a:gridCol w="658368">
                  <a:extLst>
                    <a:ext uri="{9D8B030D-6E8A-4147-A177-3AD203B41FA5}">
                      <a16:colId xmlns:a16="http://schemas.microsoft.com/office/drawing/2014/main" val="660071556"/>
                    </a:ext>
                  </a:extLst>
                </a:gridCol>
                <a:gridCol w="658368">
                  <a:extLst>
                    <a:ext uri="{9D8B030D-6E8A-4147-A177-3AD203B41FA5}">
                      <a16:colId xmlns:a16="http://schemas.microsoft.com/office/drawing/2014/main" val="34374472"/>
                    </a:ext>
                  </a:extLst>
                </a:gridCol>
                <a:gridCol w="658368">
                  <a:extLst>
                    <a:ext uri="{9D8B030D-6E8A-4147-A177-3AD203B41FA5}">
                      <a16:colId xmlns:a16="http://schemas.microsoft.com/office/drawing/2014/main" val="3881217870"/>
                    </a:ext>
                  </a:extLst>
                </a:gridCol>
                <a:gridCol w="658368">
                  <a:extLst>
                    <a:ext uri="{9D8B030D-6E8A-4147-A177-3AD203B41FA5}">
                      <a16:colId xmlns:a16="http://schemas.microsoft.com/office/drawing/2014/main" val="1540764562"/>
                    </a:ext>
                  </a:extLst>
                </a:gridCol>
                <a:gridCol w="658368">
                  <a:extLst>
                    <a:ext uri="{9D8B030D-6E8A-4147-A177-3AD203B41FA5}">
                      <a16:colId xmlns:a16="http://schemas.microsoft.com/office/drawing/2014/main" val="1366178533"/>
                    </a:ext>
                  </a:extLst>
                </a:gridCol>
                <a:gridCol w="658368">
                  <a:extLst>
                    <a:ext uri="{9D8B030D-6E8A-4147-A177-3AD203B41FA5}">
                      <a16:colId xmlns:a16="http://schemas.microsoft.com/office/drawing/2014/main" val="4168608339"/>
                    </a:ext>
                  </a:extLst>
                </a:gridCol>
                <a:gridCol w="658368">
                  <a:extLst>
                    <a:ext uri="{9D8B030D-6E8A-4147-A177-3AD203B41FA5}">
                      <a16:colId xmlns:a16="http://schemas.microsoft.com/office/drawing/2014/main" val="2736486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473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- 2018-01-07 10:00:00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Ewald Hässler vor. 🙂
Er ist schon seit über 10 Jahren Verkaufsberater in unserem Hause und bei Kunden allseits beliebt. 😊
Was ihm bei seiner Arbeit am meisten Freude bereitet, sind die Fahrzeugübergaben, für die er sich immer besonders viel Zeit nimmt. ⏳
In seiner Freizeit schätzt er gutes Essen und Roadtrips, vorzugsweise mit seinem Firmenwagen 😉🍽️
Sein LieblingsFord ist der aktuelle Mondeo Titanium. 😎
Lieber Ewald, danke für deine Einsatzbereitschaft und dein besonnenes Gemüt!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2394963"/>
                  </a:ext>
                </a:extLst>
              </a:tr>
            </a:tbl>
          </a:graphicData>
        </a:graphic>
      </p:graphicFrame>
      <p:sp>
        <p:nvSpPr>
          <p:cNvPr id="4" name="Text Placeholder 3">
            <a:extLst>
              <a:ext uri="{FF2B5EF4-FFF2-40B4-BE49-F238E27FC236}">
                <a16:creationId xmlns:a16="http://schemas.microsoft.com/office/drawing/2014/main" id="{69A843B3-B448-4FA9-922C-3F1E5C98A6A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73785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B39C8-E846-4107-A2AB-EA944A826F2A}"/>
              </a:ext>
            </a:extLst>
          </p:cNvPr>
          <p:cNvSpPr>
            <a:spLocks noGrp="1"/>
          </p:cNvSpPr>
          <p:nvPr>
            <p:ph type="title"/>
          </p:nvPr>
        </p:nvSpPr>
        <p:spPr/>
        <p:txBody>
          <a:bodyPr/>
          <a:lstStyle/>
          <a:p>
            <a:r>
              <a:rPr lang="en-US"/>
              <a:t>Facebook Own Posts Table - 11 of 12</a:t>
            </a:r>
          </a:p>
        </p:txBody>
      </p:sp>
      <p:graphicFrame>
        <p:nvGraphicFramePr>
          <p:cNvPr id="5" name="Table Placeholder 4">
            <a:extLst>
              <a:ext uri="{FF2B5EF4-FFF2-40B4-BE49-F238E27FC236}">
                <a16:creationId xmlns:a16="http://schemas.microsoft.com/office/drawing/2014/main" id="{F2DE7BCC-3958-4A6D-BFCD-C561484BD719}"/>
              </a:ext>
            </a:extLst>
          </p:cNvPr>
          <p:cNvGraphicFramePr>
            <a:graphicFrameLocks noGrp="1"/>
          </p:cNvGraphicFramePr>
          <p:nvPr>
            <p:ph type="tbl" sz="quarter" idx="13"/>
            <p:extLst>
              <p:ext uri="{D42A27DB-BD31-4B8C-83A1-F6EECF244321}">
                <p14:modId xmlns:p14="http://schemas.microsoft.com/office/powerpoint/2010/main" val="762356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7407236"/>
                    </a:ext>
                  </a:extLst>
                </a:gridCol>
                <a:gridCol w="658368">
                  <a:extLst>
                    <a:ext uri="{9D8B030D-6E8A-4147-A177-3AD203B41FA5}">
                      <a16:colId xmlns:a16="http://schemas.microsoft.com/office/drawing/2014/main" val="694053722"/>
                    </a:ext>
                  </a:extLst>
                </a:gridCol>
                <a:gridCol w="658368">
                  <a:extLst>
                    <a:ext uri="{9D8B030D-6E8A-4147-A177-3AD203B41FA5}">
                      <a16:colId xmlns:a16="http://schemas.microsoft.com/office/drawing/2014/main" val="1785878135"/>
                    </a:ext>
                  </a:extLst>
                </a:gridCol>
                <a:gridCol w="658368">
                  <a:extLst>
                    <a:ext uri="{9D8B030D-6E8A-4147-A177-3AD203B41FA5}">
                      <a16:colId xmlns:a16="http://schemas.microsoft.com/office/drawing/2014/main" val="486819748"/>
                    </a:ext>
                  </a:extLst>
                </a:gridCol>
                <a:gridCol w="658368">
                  <a:extLst>
                    <a:ext uri="{9D8B030D-6E8A-4147-A177-3AD203B41FA5}">
                      <a16:colId xmlns:a16="http://schemas.microsoft.com/office/drawing/2014/main" val="3696981305"/>
                    </a:ext>
                  </a:extLst>
                </a:gridCol>
                <a:gridCol w="658368">
                  <a:extLst>
                    <a:ext uri="{9D8B030D-6E8A-4147-A177-3AD203B41FA5}">
                      <a16:colId xmlns:a16="http://schemas.microsoft.com/office/drawing/2014/main" val="3907998686"/>
                    </a:ext>
                  </a:extLst>
                </a:gridCol>
                <a:gridCol w="658368">
                  <a:extLst>
                    <a:ext uri="{9D8B030D-6E8A-4147-A177-3AD203B41FA5}">
                      <a16:colId xmlns:a16="http://schemas.microsoft.com/office/drawing/2014/main" val="4004165782"/>
                    </a:ext>
                  </a:extLst>
                </a:gridCol>
                <a:gridCol w="658368">
                  <a:extLst>
                    <a:ext uri="{9D8B030D-6E8A-4147-A177-3AD203B41FA5}">
                      <a16:colId xmlns:a16="http://schemas.microsoft.com/office/drawing/2014/main" val="318584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048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- 2018-01-05 17:00:00</a:t>
                      </a:r>
                      <a:r>
                        <a:rPr kumimoji="0" lang="de-DE" sz="1000" b="0" i="0" u="none" strike="noStrike" kern="1200" cap="none" spc="0" normalizeH="0" baseline="0" noProof="0">
                          <a:ln>
                            <a:noFill/>
                          </a:ln>
                          <a:solidFill>
                            <a:prstClr val="black"/>
                          </a:solidFill>
                          <a:effectLst/>
                          <a:uLnTx/>
                          <a:uFillTx/>
                          <a:latin typeface="+mn-lt"/>
                          <a:ea typeface="+mn-ea"/>
                          <a:cs typeface="+mn-cs"/>
                        </a:rPr>
                        <a:t>
Na, wen sieht man noch alles auf der Vienna Autoshow? 😎
Wir verlosen 5x2 Karten für die größte Neuwagenmesse Österreichs! 🇦🇹️
Euch erwarten: Die Neuauflage der Sportwagen Ikone Mustang, die nächste Generation Tourneo Custom und der neue Kompakt SUV Ecosport ✨
Um zu gewinnen, teilt uns einfach in den Kommentaren mit, mit wem ihr uns am Ford Stand gerne besuchen würdet 😊
Teilnahmeschluss ist Sonntag, der 7.1.2018, um 20 Uhr.
Wir wünschen allen Teilnehmern viel Glück und freuen uns schon euch in Wien begrüßen zu dürfen!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1946372"/>
                  </a:ext>
                </a:extLst>
              </a:tr>
            </a:tbl>
          </a:graphicData>
        </a:graphic>
      </p:graphicFrame>
      <p:sp>
        <p:nvSpPr>
          <p:cNvPr id="4" name="Text Placeholder 3">
            <a:extLst>
              <a:ext uri="{FF2B5EF4-FFF2-40B4-BE49-F238E27FC236}">
                <a16:creationId xmlns:a16="http://schemas.microsoft.com/office/drawing/2014/main" id="{B12C4E5A-37E5-4F77-9A9F-A2137CF4493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20601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C4ACD-6E94-484F-ACCD-2264F76076CD}"/>
              </a:ext>
            </a:extLst>
          </p:cNvPr>
          <p:cNvSpPr>
            <a:spLocks noGrp="1"/>
          </p:cNvSpPr>
          <p:nvPr>
            <p:ph type="title"/>
          </p:nvPr>
        </p:nvSpPr>
        <p:spPr/>
        <p:txBody>
          <a:bodyPr/>
          <a:lstStyle/>
          <a:p>
            <a:r>
              <a:rPr lang="en-US"/>
              <a:t>Facebook Own Posts Table - 12 of 12</a:t>
            </a:r>
          </a:p>
        </p:txBody>
      </p:sp>
      <p:graphicFrame>
        <p:nvGraphicFramePr>
          <p:cNvPr id="5" name="Table Placeholder 4">
            <a:extLst>
              <a:ext uri="{FF2B5EF4-FFF2-40B4-BE49-F238E27FC236}">
                <a16:creationId xmlns:a16="http://schemas.microsoft.com/office/drawing/2014/main" id="{A8ECEA5E-078F-495C-897B-4D5F5A573255}"/>
              </a:ext>
            </a:extLst>
          </p:cNvPr>
          <p:cNvGraphicFramePr>
            <a:graphicFrameLocks noGrp="1"/>
          </p:cNvGraphicFramePr>
          <p:nvPr>
            <p:ph type="tbl" sz="quarter" idx="13"/>
            <p:extLst>
              <p:ext uri="{D42A27DB-BD31-4B8C-83A1-F6EECF244321}">
                <p14:modId xmlns:p14="http://schemas.microsoft.com/office/powerpoint/2010/main" val="4129935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7984692"/>
                    </a:ext>
                  </a:extLst>
                </a:gridCol>
                <a:gridCol w="658368">
                  <a:extLst>
                    <a:ext uri="{9D8B030D-6E8A-4147-A177-3AD203B41FA5}">
                      <a16:colId xmlns:a16="http://schemas.microsoft.com/office/drawing/2014/main" val="3313553566"/>
                    </a:ext>
                  </a:extLst>
                </a:gridCol>
                <a:gridCol w="658368">
                  <a:extLst>
                    <a:ext uri="{9D8B030D-6E8A-4147-A177-3AD203B41FA5}">
                      <a16:colId xmlns:a16="http://schemas.microsoft.com/office/drawing/2014/main" val="992380335"/>
                    </a:ext>
                  </a:extLst>
                </a:gridCol>
                <a:gridCol w="658368">
                  <a:extLst>
                    <a:ext uri="{9D8B030D-6E8A-4147-A177-3AD203B41FA5}">
                      <a16:colId xmlns:a16="http://schemas.microsoft.com/office/drawing/2014/main" val="2721530315"/>
                    </a:ext>
                  </a:extLst>
                </a:gridCol>
                <a:gridCol w="658368">
                  <a:extLst>
                    <a:ext uri="{9D8B030D-6E8A-4147-A177-3AD203B41FA5}">
                      <a16:colId xmlns:a16="http://schemas.microsoft.com/office/drawing/2014/main" val="2842083031"/>
                    </a:ext>
                  </a:extLst>
                </a:gridCol>
                <a:gridCol w="658368">
                  <a:extLst>
                    <a:ext uri="{9D8B030D-6E8A-4147-A177-3AD203B41FA5}">
                      <a16:colId xmlns:a16="http://schemas.microsoft.com/office/drawing/2014/main" val="4257529172"/>
                    </a:ext>
                  </a:extLst>
                </a:gridCol>
                <a:gridCol w="658368">
                  <a:extLst>
                    <a:ext uri="{9D8B030D-6E8A-4147-A177-3AD203B41FA5}">
                      <a16:colId xmlns:a16="http://schemas.microsoft.com/office/drawing/2014/main" val="1558517011"/>
                    </a:ext>
                  </a:extLst>
                </a:gridCol>
                <a:gridCol w="658368">
                  <a:extLst>
                    <a:ext uri="{9D8B030D-6E8A-4147-A177-3AD203B41FA5}">
                      <a16:colId xmlns:a16="http://schemas.microsoft.com/office/drawing/2014/main" val="3651652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675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- 2018-01-02 17:00:00</a:t>
                      </a:r>
                      <a:r>
                        <a:rPr kumimoji="0" lang="de-DE" sz="1000" b="0" i="0" u="none" strike="noStrike" kern="1200" cap="none" spc="0" normalizeH="0" baseline="0" noProof="0">
                          <a:ln>
                            <a:noFill/>
                          </a:ln>
                          <a:solidFill>
                            <a:prstClr val="black"/>
                          </a:solidFill>
                          <a:effectLst/>
                          <a:uLnTx/>
                          <a:uFillTx/>
                          <a:latin typeface="+mn-lt"/>
                          <a:ea typeface="+mn-ea"/>
                          <a:cs typeface="+mn-cs"/>
                        </a:rPr>
                        <a:t>
"Es hängt von dir selbst ab, ob du das neue Jahr als Bremse oder als Motor benutzen willst." - Henry Ford
Der 1,0l-EcoBoost-Dreizylinder-Motor von Ford: International Engine of the Year 2017, zum 6. Mal infolge und zum bereits 10. Mal insgesamt
Quelle: obs/Ford-Werke GmbH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2923178"/>
                  </a:ext>
                </a:extLst>
              </a:tr>
            </a:tbl>
          </a:graphicData>
        </a:graphic>
      </p:graphicFrame>
      <p:sp>
        <p:nvSpPr>
          <p:cNvPr id="4" name="Text Placeholder 3">
            <a:extLst>
              <a:ext uri="{FF2B5EF4-FFF2-40B4-BE49-F238E27FC236}">
                <a16:creationId xmlns:a16="http://schemas.microsoft.com/office/drawing/2014/main" id="{61B85109-4A8F-4E2B-8E08-8AF65784A25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23034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A7D37-EFB6-4DD0-A5E3-2696FC8F8BF3}"/>
              </a:ext>
            </a:extLst>
          </p:cNvPr>
          <p:cNvSpPr>
            <a:spLocks noGrp="1"/>
          </p:cNvSpPr>
          <p:nvPr>
            <p:ph type="title"/>
          </p:nvPr>
        </p:nvSpPr>
        <p:spPr/>
        <p:txBody>
          <a:bodyPr/>
          <a:lstStyle/>
          <a:p>
            <a:r>
              <a:rPr lang="en-US"/>
              <a:t>Facebook Own Posts with Reactions Table - 1 of 12</a:t>
            </a:r>
          </a:p>
        </p:txBody>
      </p:sp>
      <p:graphicFrame>
        <p:nvGraphicFramePr>
          <p:cNvPr id="5" name="Table Placeholder 4">
            <a:extLst>
              <a:ext uri="{FF2B5EF4-FFF2-40B4-BE49-F238E27FC236}">
                <a16:creationId xmlns:a16="http://schemas.microsoft.com/office/drawing/2014/main" id="{8B8CA00C-871B-470B-867C-7E1E2863C84A}"/>
              </a:ext>
            </a:extLst>
          </p:cNvPr>
          <p:cNvGraphicFramePr>
            <a:graphicFrameLocks noGrp="1"/>
          </p:cNvGraphicFramePr>
          <p:nvPr>
            <p:ph type="tbl" sz="quarter" idx="13"/>
            <p:extLst>
              <p:ext uri="{D42A27DB-BD31-4B8C-83A1-F6EECF244321}">
                <p14:modId xmlns:p14="http://schemas.microsoft.com/office/powerpoint/2010/main" val="86683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72247326"/>
                    </a:ext>
                  </a:extLst>
                </a:gridCol>
                <a:gridCol w="822960">
                  <a:extLst>
                    <a:ext uri="{9D8B030D-6E8A-4147-A177-3AD203B41FA5}">
                      <a16:colId xmlns:a16="http://schemas.microsoft.com/office/drawing/2014/main" val="1974944473"/>
                    </a:ext>
                  </a:extLst>
                </a:gridCol>
                <a:gridCol w="822960">
                  <a:extLst>
                    <a:ext uri="{9D8B030D-6E8A-4147-A177-3AD203B41FA5}">
                      <a16:colId xmlns:a16="http://schemas.microsoft.com/office/drawing/2014/main" val="3277712378"/>
                    </a:ext>
                  </a:extLst>
                </a:gridCol>
                <a:gridCol w="822960">
                  <a:extLst>
                    <a:ext uri="{9D8B030D-6E8A-4147-A177-3AD203B41FA5}">
                      <a16:colId xmlns:a16="http://schemas.microsoft.com/office/drawing/2014/main" val="3419897490"/>
                    </a:ext>
                  </a:extLst>
                </a:gridCol>
                <a:gridCol w="822960">
                  <a:extLst>
                    <a:ext uri="{9D8B030D-6E8A-4147-A177-3AD203B41FA5}">
                      <a16:colId xmlns:a16="http://schemas.microsoft.com/office/drawing/2014/main" val="2627006545"/>
                    </a:ext>
                  </a:extLst>
                </a:gridCol>
                <a:gridCol w="822960">
                  <a:extLst>
                    <a:ext uri="{9D8B030D-6E8A-4147-A177-3AD203B41FA5}">
                      <a16:colId xmlns:a16="http://schemas.microsoft.com/office/drawing/2014/main" val="175289068"/>
                    </a:ext>
                  </a:extLst>
                </a:gridCol>
                <a:gridCol w="822960">
                  <a:extLst>
                    <a:ext uri="{9D8B030D-6E8A-4147-A177-3AD203B41FA5}">
                      <a16:colId xmlns:a16="http://schemas.microsoft.com/office/drawing/2014/main" val="3092195705"/>
                    </a:ext>
                  </a:extLst>
                </a:gridCol>
                <a:gridCol w="822960">
                  <a:extLst>
                    <a:ext uri="{9D8B030D-6E8A-4147-A177-3AD203B41FA5}">
                      <a16:colId xmlns:a16="http://schemas.microsoft.com/office/drawing/2014/main" val="174355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6891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- 2018-01-29 20:19:14</a:t>
                      </a:r>
                      <a:r>
                        <a:rPr kumimoji="0" lang="de-DE" sz="1000" b="0" i="0" u="none" strike="noStrike" kern="1200" cap="none" spc="0" normalizeH="0" baseline="0" noProof="0">
                          <a:ln>
                            <a:noFill/>
                          </a:ln>
                          <a:solidFill>
                            <a:prstClr val="black"/>
                          </a:solidFill>
                          <a:effectLst/>
                          <a:uLnTx/>
                          <a:uFillTx/>
                          <a:latin typeface="+mn-lt"/>
                          <a:ea typeface="+mn-ea"/>
                          <a:cs typeface="+mn-cs"/>
                        </a:rPr>
                        <a:t>
Wer wird wohl das Rennen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822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- 2018-01-29 17:05:11</a:t>
                      </a:r>
                      <a:r>
                        <a:rPr kumimoji="0" lang="de-DE" sz="1000" b="0" i="0" u="none" strike="noStrike" kern="1200" cap="none" spc="0" normalizeH="0" baseline="0" noProof="0">
                          <a:ln>
                            <a:noFill/>
                          </a:ln>
                          <a:solidFill>
                            <a:prstClr val="black"/>
                          </a:solidFill>
                          <a:effectLst/>
                          <a:uLnTx/>
                          <a:uFillTx/>
                          <a:latin typeface="+mn-lt"/>
                          <a:ea typeface="+mn-ea"/>
                          <a:cs typeface="+mn-cs"/>
                        </a:rPr>
                        <a:t>
#EcoSportlich 😀
🎀 Anlässlich der Markteinführung des EcoSport's dachten wir uns, dass wir ihn euch etwas näher bringen, und damit auch näher zu euch hin 😊🎀 
Deshalb sind wir für euch am kommenden Wochenende von Donnerstag bis Samstag im #Citypark vor Ort damit Ihr euch selbst vom neuen EcoSport überzeugen könnt ;) 
Außerdem haben wir für euch ein tolles #Gewinnspiel vorbereitet!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7339286"/>
                  </a:ext>
                </a:extLst>
              </a:tr>
            </a:tbl>
          </a:graphicData>
        </a:graphic>
      </p:graphicFrame>
      <p:sp>
        <p:nvSpPr>
          <p:cNvPr id="4" name="Text Placeholder 3">
            <a:extLst>
              <a:ext uri="{FF2B5EF4-FFF2-40B4-BE49-F238E27FC236}">
                <a16:creationId xmlns:a16="http://schemas.microsoft.com/office/drawing/2014/main" id="{A31589C6-2983-4921-83D1-935FB3FC383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84360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F0884-377B-4C40-AFB9-C7D7B4EA7686}"/>
              </a:ext>
            </a:extLst>
          </p:cNvPr>
          <p:cNvSpPr>
            <a:spLocks noGrp="1"/>
          </p:cNvSpPr>
          <p:nvPr>
            <p:ph type="title"/>
          </p:nvPr>
        </p:nvSpPr>
        <p:spPr/>
        <p:txBody>
          <a:bodyPr/>
          <a:lstStyle/>
          <a:p>
            <a:r>
              <a:rPr lang="en-US"/>
              <a:t>Facebook Own Posts with Reactions Table - 2 of 12</a:t>
            </a:r>
          </a:p>
        </p:txBody>
      </p:sp>
      <p:graphicFrame>
        <p:nvGraphicFramePr>
          <p:cNvPr id="5" name="Table Placeholder 4">
            <a:extLst>
              <a:ext uri="{FF2B5EF4-FFF2-40B4-BE49-F238E27FC236}">
                <a16:creationId xmlns:a16="http://schemas.microsoft.com/office/drawing/2014/main" id="{FB34AFD0-16DE-485C-A16C-6B5FD8563085}"/>
              </a:ext>
            </a:extLst>
          </p:cNvPr>
          <p:cNvGraphicFramePr>
            <a:graphicFrameLocks noGrp="1"/>
          </p:cNvGraphicFramePr>
          <p:nvPr>
            <p:ph type="tbl" sz="quarter" idx="13"/>
            <p:extLst>
              <p:ext uri="{D42A27DB-BD31-4B8C-83A1-F6EECF244321}">
                <p14:modId xmlns:p14="http://schemas.microsoft.com/office/powerpoint/2010/main" val="346983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8527367"/>
                    </a:ext>
                  </a:extLst>
                </a:gridCol>
                <a:gridCol w="822960">
                  <a:extLst>
                    <a:ext uri="{9D8B030D-6E8A-4147-A177-3AD203B41FA5}">
                      <a16:colId xmlns:a16="http://schemas.microsoft.com/office/drawing/2014/main" val="2043845803"/>
                    </a:ext>
                  </a:extLst>
                </a:gridCol>
                <a:gridCol w="822960">
                  <a:extLst>
                    <a:ext uri="{9D8B030D-6E8A-4147-A177-3AD203B41FA5}">
                      <a16:colId xmlns:a16="http://schemas.microsoft.com/office/drawing/2014/main" val="3232664989"/>
                    </a:ext>
                  </a:extLst>
                </a:gridCol>
                <a:gridCol w="822960">
                  <a:extLst>
                    <a:ext uri="{9D8B030D-6E8A-4147-A177-3AD203B41FA5}">
                      <a16:colId xmlns:a16="http://schemas.microsoft.com/office/drawing/2014/main" val="71575389"/>
                    </a:ext>
                  </a:extLst>
                </a:gridCol>
                <a:gridCol w="822960">
                  <a:extLst>
                    <a:ext uri="{9D8B030D-6E8A-4147-A177-3AD203B41FA5}">
                      <a16:colId xmlns:a16="http://schemas.microsoft.com/office/drawing/2014/main" val="2172608014"/>
                    </a:ext>
                  </a:extLst>
                </a:gridCol>
                <a:gridCol w="822960">
                  <a:extLst>
                    <a:ext uri="{9D8B030D-6E8A-4147-A177-3AD203B41FA5}">
                      <a16:colId xmlns:a16="http://schemas.microsoft.com/office/drawing/2014/main" val="3766974995"/>
                    </a:ext>
                  </a:extLst>
                </a:gridCol>
                <a:gridCol w="822960">
                  <a:extLst>
                    <a:ext uri="{9D8B030D-6E8A-4147-A177-3AD203B41FA5}">
                      <a16:colId xmlns:a16="http://schemas.microsoft.com/office/drawing/2014/main" val="4206957008"/>
                    </a:ext>
                  </a:extLst>
                </a:gridCol>
                <a:gridCol w="822960">
                  <a:extLst>
                    <a:ext uri="{9D8B030D-6E8A-4147-A177-3AD203B41FA5}">
                      <a16:colId xmlns:a16="http://schemas.microsoft.com/office/drawing/2014/main" val="70306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8817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- 2018-01-26 14:00:00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Rene Zmugg vor. 😊
Er ist unser Werkstatt-Meister und Leiter der Garantie-Abteilung. Heuer ist es schon 20 Jahre her, dass er damals als Mechaniker bei uns angefangen hat.
Was er an seiner Arbeit besonders schätzt, ist der Kontakt zu den ehrenwerten Kollegen und Kunden. 😉 Aber er ist auch ein leidenschaftlicher Tüftler, den neue Technik begeistert. Er ist stets bemüht jedes noch so knifflige Problem an einem Fahrzeug zu lösen, was ihm in 99,9% der Fälle auch gelingt. 😉
Doch auch neben der Arbeit ist er sehr erfolgreich, denn da produziert er elektronische Tanzmusik mit der er schon 4x auf Platz 1 der österreichischen iTunes Charts landete. Sein Erfolg zeigt sich aber nicht nur national sondern auch auf internationaler Ebene, denn sogar in Japan schaffte er es auf Platz 4 der Charts und auch iHeart Radio in Nordamerika, Australien, Neuseeland und Kanada spielte schon Hits von Rene Zmugg  💃👍🏼
Er ist ein vielbeschäftigter Typ...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3575852"/>
                  </a:ext>
                </a:extLst>
              </a:tr>
            </a:tbl>
          </a:graphicData>
        </a:graphic>
      </p:graphicFrame>
      <p:sp>
        <p:nvSpPr>
          <p:cNvPr id="4" name="Text Placeholder 3">
            <a:extLst>
              <a:ext uri="{FF2B5EF4-FFF2-40B4-BE49-F238E27FC236}">
                <a16:creationId xmlns:a16="http://schemas.microsoft.com/office/drawing/2014/main" id="{62874A43-A1D1-4B10-AAC4-CA4EB602697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556893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E8A7-C146-4833-A890-3E11248E3918}"/>
              </a:ext>
            </a:extLst>
          </p:cNvPr>
          <p:cNvSpPr>
            <a:spLocks noGrp="1"/>
          </p:cNvSpPr>
          <p:nvPr>
            <p:ph type="title"/>
          </p:nvPr>
        </p:nvSpPr>
        <p:spPr/>
        <p:txBody>
          <a:bodyPr/>
          <a:lstStyle/>
          <a:p>
            <a:r>
              <a:rPr lang="en-US"/>
              <a:t>Facebook Own Posts with Reactions Table - 3 of 12</a:t>
            </a:r>
          </a:p>
        </p:txBody>
      </p:sp>
      <p:graphicFrame>
        <p:nvGraphicFramePr>
          <p:cNvPr id="5" name="Table Placeholder 4">
            <a:extLst>
              <a:ext uri="{FF2B5EF4-FFF2-40B4-BE49-F238E27FC236}">
                <a16:creationId xmlns:a16="http://schemas.microsoft.com/office/drawing/2014/main" id="{7D89B37A-E20E-4E65-A2FC-1CFA042E4805}"/>
              </a:ext>
            </a:extLst>
          </p:cNvPr>
          <p:cNvGraphicFramePr>
            <a:graphicFrameLocks noGrp="1"/>
          </p:cNvGraphicFramePr>
          <p:nvPr>
            <p:ph type="tbl" sz="quarter" idx="13"/>
            <p:extLst>
              <p:ext uri="{D42A27DB-BD31-4B8C-83A1-F6EECF244321}">
                <p14:modId xmlns:p14="http://schemas.microsoft.com/office/powerpoint/2010/main" val="1518932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8219999"/>
                    </a:ext>
                  </a:extLst>
                </a:gridCol>
                <a:gridCol w="822960">
                  <a:extLst>
                    <a:ext uri="{9D8B030D-6E8A-4147-A177-3AD203B41FA5}">
                      <a16:colId xmlns:a16="http://schemas.microsoft.com/office/drawing/2014/main" val="704750608"/>
                    </a:ext>
                  </a:extLst>
                </a:gridCol>
                <a:gridCol w="822960">
                  <a:extLst>
                    <a:ext uri="{9D8B030D-6E8A-4147-A177-3AD203B41FA5}">
                      <a16:colId xmlns:a16="http://schemas.microsoft.com/office/drawing/2014/main" val="3357019030"/>
                    </a:ext>
                  </a:extLst>
                </a:gridCol>
                <a:gridCol w="822960">
                  <a:extLst>
                    <a:ext uri="{9D8B030D-6E8A-4147-A177-3AD203B41FA5}">
                      <a16:colId xmlns:a16="http://schemas.microsoft.com/office/drawing/2014/main" val="1734310834"/>
                    </a:ext>
                  </a:extLst>
                </a:gridCol>
                <a:gridCol w="822960">
                  <a:extLst>
                    <a:ext uri="{9D8B030D-6E8A-4147-A177-3AD203B41FA5}">
                      <a16:colId xmlns:a16="http://schemas.microsoft.com/office/drawing/2014/main" val="3206257461"/>
                    </a:ext>
                  </a:extLst>
                </a:gridCol>
                <a:gridCol w="822960">
                  <a:extLst>
                    <a:ext uri="{9D8B030D-6E8A-4147-A177-3AD203B41FA5}">
                      <a16:colId xmlns:a16="http://schemas.microsoft.com/office/drawing/2014/main" val="2527603135"/>
                    </a:ext>
                  </a:extLst>
                </a:gridCol>
                <a:gridCol w="822960">
                  <a:extLst>
                    <a:ext uri="{9D8B030D-6E8A-4147-A177-3AD203B41FA5}">
                      <a16:colId xmlns:a16="http://schemas.microsoft.com/office/drawing/2014/main" val="1510949617"/>
                    </a:ext>
                  </a:extLst>
                </a:gridCol>
                <a:gridCol w="822960">
                  <a:extLst>
                    <a:ext uri="{9D8B030D-6E8A-4147-A177-3AD203B41FA5}">
                      <a16:colId xmlns:a16="http://schemas.microsoft.com/office/drawing/2014/main" val="1791896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3044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- 2018-01-22 17:00:00</a:t>
                      </a:r>
                      <a:r>
                        <a:rPr kumimoji="0" lang="de-DE" sz="1000" b="0" i="0" u="none" strike="noStrike" kern="1200" cap="none" spc="0" normalizeH="0" baseline="0" noProof="0">
                          <a:ln>
                            <a:noFill/>
                          </a:ln>
                          <a:solidFill>
                            <a:prstClr val="black"/>
                          </a:solidFill>
                          <a:effectLst/>
                          <a:uLnTx/>
                          <a:uFillTx/>
                          <a:latin typeface="+mn-lt"/>
                          <a:ea typeface="+mn-ea"/>
                          <a:cs typeface="+mn-cs"/>
                        </a:rPr>
                        <a:t>
Am vergangenen Freitag durften wir unsere langjährigen Fuhrparkkunden bereits zum 20. Mal traditionell in die Kleine Komödie - Theater Graz einladen. Beim anschließenden Buffet wurden wieder zahlreiche spannende Gespräche geführt. 😉
Wir wollten uns auf diese Weise bei rund 80 treuen Kunden und Freunden des Hauses bedanken und freuen uns auf die weitere Zusammenarbeit!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8138066"/>
                  </a:ext>
                </a:extLst>
              </a:tr>
            </a:tbl>
          </a:graphicData>
        </a:graphic>
      </p:graphicFrame>
      <p:sp>
        <p:nvSpPr>
          <p:cNvPr id="4" name="Text Placeholder 3">
            <a:extLst>
              <a:ext uri="{FF2B5EF4-FFF2-40B4-BE49-F238E27FC236}">
                <a16:creationId xmlns:a16="http://schemas.microsoft.com/office/drawing/2014/main" id="{FF24A2FF-7902-4781-8178-7DF2AE658A9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9660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672B1-D4B9-4480-8D40-621C38134705}"/>
              </a:ext>
            </a:extLst>
          </p:cNvPr>
          <p:cNvSpPr>
            <a:spLocks noGrp="1"/>
          </p:cNvSpPr>
          <p:nvPr>
            <p:ph type="title"/>
          </p:nvPr>
        </p:nvSpPr>
        <p:spPr/>
        <p:txBody>
          <a:bodyPr/>
          <a:lstStyle/>
          <a:p>
            <a:r>
              <a:rPr lang="en-US"/>
              <a:t>Facebook Own Posts with Reactions Table - 4 of 12</a:t>
            </a:r>
          </a:p>
        </p:txBody>
      </p:sp>
      <p:graphicFrame>
        <p:nvGraphicFramePr>
          <p:cNvPr id="5" name="Table Placeholder 4">
            <a:extLst>
              <a:ext uri="{FF2B5EF4-FFF2-40B4-BE49-F238E27FC236}">
                <a16:creationId xmlns:a16="http://schemas.microsoft.com/office/drawing/2014/main" id="{2D71B3BE-A22F-4526-8FD5-FE1837D9AB0A}"/>
              </a:ext>
            </a:extLst>
          </p:cNvPr>
          <p:cNvGraphicFramePr>
            <a:graphicFrameLocks noGrp="1"/>
          </p:cNvGraphicFramePr>
          <p:nvPr>
            <p:ph type="tbl" sz="quarter" idx="13"/>
            <p:extLst>
              <p:ext uri="{D42A27DB-BD31-4B8C-83A1-F6EECF244321}">
                <p14:modId xmlns:p14="http://schemas.microsoft.com/office/powerpoint/2010/main" val="256477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0174129"/>
                    </a:ext>
                  </a:extLst>
                </a:gridCol>
                <a:gridCol w="822960">
                  <a:extLst>
                    <a:ext uri="{9D8B030D-6E8A-4147-A177-3AD203B41FA5}">
                      <a16:colId xmlns:a16="http://schemas.microsoft.com/office/drawing/2014/main" val="2625042107"/>
                    </a:ext>
                  </a:extLst>
                </a:gridCol>
                <a:gridCol w="822960">
                  <a:extLst>
                    <a:ext uri="{9D8B030D-6E8A-4147-A177-3AD203B41FA5}">
                      <a16:colId xmlns:a16="http://schemas.microsoft.com/office/drawing/2014/main" val="3275852457"/>
                    </a:ext>
                  </a:extLst>
                </a:gridCol>
                <a:gridCol w="822960">
                  <a:extLst>
                    <a:ext uri="{9D8B030D-6E8A-4147-A177-3AD203B41FA5}">
                      <a16:colId xmlns:a16="http://schemas.microsoft.com/office/drawing/2014/main" val="1041918492"/>
                    </a:ext>
                  </a:extLst>
                </a:gridCol>
                <a:gridCol w="822960">
                  <a:extLst>
                    <a:ext uri="{9D8B030D-6E8A-4147-A177-3AD203B41FA5}">
                      <a16:colId xmlns:a16="http://schemas.microsoft.com/office/drawing/2014/main" val="535409234"/>
                    </a:ext>
                  </a:extLst>
                </a:gridCol>
                <a:gridCol w="822960">
                  <a:extLst>
                    <a:ext uri="{9D8B030D-6E8A-4147-A177-3AD203B41FA5}">
                      <a16:colId xmlns:a16="http://schemas.microsoft.com/office/drawing/2014/main" val="789037854"/>
                    </a:ext>
                  </a:extLst>
                </a:gridCol>
                <a:gridCol w="822960">
                  <a:extLst>
                    <a:ext uri="{9D8B030D-6E8A-4147-A177-3AD203B41FA5}">
                      <a16:colId xmlns:a16="http://schemas.microsoft.com/office/drawing/2014/main" val="480756491"/>
                    </a:ext>
                  </a:extLst>
                </a:gridCol>
                <a:gridCol w="822960">
                  <a:extLst>
                    <a:ext uri="{9D8B030D-6E8A-4147-A177-3AD203B41FA5}">
                      <a16:colId xmlns:a16="http://schemas.microsoft.com/office/drawing/2014/main" val="351529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6954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- 2018-01-21 11:00:00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Michael Leicht vor 😎
Er ist Lehrling der KFZ-Technik und mit Bravour im bereits 3. Lehrjahr angekommen. 👍
Unser Michi ist so jemand, der garantiert immer ein freundliches "Grüßgooooott" parat hat, wenn man ihm über den Weg läuft. Egal wie hektisch es im Tagesbetrieb auch zugeht, er bewahrt immer einen kühlen Kopf. 😊
Aber nicht nur im Job-Leben sondern auch in seiner Freizeit dreht sich alles ums Automobil, denn da ist er leidenschaftlicher Hobby-Autocross-Fahrer. ⚠️
Am meisten Spaß hat er beim Umgang mit seinen Kollegen. 😜
Sein #LieblingsFord ist der aktuelle Ford Focus ST 🚗
Lieber Michi, vielen Dank für deinen Optimismus und deine Hilfsbereitschaft.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46860784"/>
                  </a:ext>
                </a:extLst>
              </a:tr>
            </a:tbl>
          </a:graphicData>
        </a:graphic>
      </p:graphicFrame>
      <p:sp>
        <p:nvSpPr>
          <p:cNvPr id="4" name="Text Placeholder 3">
            <a:extLst>
              <a:ext uri="{FF2B5EF4-FFF2-40B4-BE49-F238E27FC236}">
                <a16:creationId xmlns:a16="http://schemas.microsoft.com/office/drawing/2014/main" id="{1EC27FB4-CD34-4A05-B3BC-DC517B219F2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08259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0D67-4730-4DA0-B725-889E3EBBE66F}"/>
              </a:ext>
            </a:extLst>
          </p:cNvPr>
          <p:cNvSpPr>
            <a:spLocks noGrp="1"/>
          </p:cNvSpPr>
          <p:nvPr>
            <p:ph type="title"/>
          </p:nvPr>
        </p:nvSpPr>
        <p:spPr/>
        <p:txBody>
          <a:bodyPr/>
          <a:lstStyle/>
          <a:p>
            <a:r>
              <a:rPr lang="en-US"/>
              <a:t>Facebook Own Posts with Reactions Table - 5 of 12</a:t>
            </a:r>
          </a:p>
        </p:txBody>
      </p:sp>
      <p:graphicFrame>
        <p:nvGraphicFramePr>
          <p:cNvPr id="5" name="Table Placeholder 4">
            <a:extLst>
              <a:ext uri="{FF2B5EF4-FFF2-40B4-BE49-F238E27FC236}">
                <a16:creationId xmlns:a16="http://schemas.microsoft.com/office/drawing/2014/main" id="{11BE5C37-01BA-4C80-9204-B2E64AFC1C77}"/>
              </a:ext>
            </a:extLst>
          </p:cNvPr>
          <p:cNvGraphicFramePr>
            <a:graphicFrameLocks noGrp="1"/>
          </p:cNvGraphicFramePr>
          <p:nvPr>
            <p:ph type="tbl" sz="quarter" idx="13"/>
            <p:extLst>
              <p:ext uri="{D42A27DB-BD31-4B8C-83A1-F6EECF244321}">
                <p14:modId xmlns:p14="http://schemas.microsoft.com/office/powerpoint/2010/main" val="57826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9184082"/>
                    </a:ext>
                  </a:extLst>
                </a:gridCol>
                <a:gridCol w="822960">
                  <a:extLst>
                    <a:ext uri="{9D8B030D-6E8A-4147-A177-3AD203B41FA5}">
                      <a16:colId xmlns:a16="http://schemas.microsoft.com/office/drawing/2014/main" val="1707102311"/>
                    </a:ext>
                  </a:extLst>
                </a:gridCol>
                <a:gridCol w="822960">
                  <a:extLst>
                    <a:ext uri="{9D8B030D-6E8A-4147-A177-3AD203B41FA5}">
                      <a16:colId xmlns:a16="http://schemas.microsoft.com/office/drawing/2014/main" val="1920478726"/>
                    </a:ext>
                  </a:extLst>
                </a:gridCol>
                <a:gridCol w="822960">
                  <a:extLst>
                    <a:ext uri="{9D8B030D-6E8A-4147-A177-3AD203B41FA5}">
                      <a16:colId xmlns:a16="http://schemas.microsoft.com/office/drawing/2014/main" val="1811970004"/>
                    </a:ext>
                  </a:extLst>
                </a:gridCol>
                <a:gridCol w="822960">
                  <a:extLst>
                    <a:ext uri="{9D8B030D-6E8A-4147-A177-3AD203B41FA5}">
                      <a16:colId xmlns:a16="http://schemas.microsoft.com/office/drawing/2014/main" val="370881590"/>
                    </a:ext>
                  </a:extLst>
                </a:gridCol>
                <a:gridCol w="822960">
                  <a:extLst>
                    <a:ext uri="{9D8B030D-6E8A-4147-A177-3AD203B41FA5}">
                      <a16:colId xmlns:a16="http://schemas.microsoft.com/office/drawing/2014/main" val="1393785155"/>
                    </a:ext>
                  </a:extLst>
                </a:gridCol>
                <a:gridCol w="822960">
                  <a:extLst>
                    <a:ext uri="{9D8B030D-6E8A-4147-A177-3AD203B41FA5}">
                      <a16:colId xmlns:a16="http://schemas.microsoft.com/office/drawing/2014/main" val="2993229512"/>
                    </a:ext>
                  </a:extLst>
                </a:gridCol>
                <a:gridCol w="822960">
                  <a:extLst>
                    <a:ext uri="{9D8B030D-6E8A-4147-A177-3AD203B41FA5}">
                      <a16:colId xmlns:a16="http://schemas.microsoft.com/office/drawing/2014/main" val="487990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5606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- 2018-01-20 12:00:00</a:t>
                      </a:r>
                      <a:r>
                        <a:rPr kumimoji="0" lang="de-DE" sz="1000" b="0" i="0" u="none" strike="noStrike" kern="1200" cap="none" spc="0" normalizeH="0" baseline="0" noProof="0">
                          <a:ln>
                            <a:noFill/>
                          </a:ln>
                          <a:solidFill>
                            <a:prstClr val="black"/>
                          </a:solidFill>
                          <a:effectLst/>
                          <a:uLnTx/>
                          <a:uFillTx/>
                          <a:latin typeface="+mn-lt"/>
                          <a:ea typeface="+mn-ea"/>
                          <a:cs typeface="+mn-cs"/>
                        </a:rPr>
                        <a:t>
Pssst...🤫 Hier ein kleiner Geheimtipp von uns... 
Schaut doch heute bei der AfterShowParty von Ragtime in der Oper Graz vorbei und tanzt mit den Hauptdarstellern höchstpersönlich über die Studiobühne 😎
Vielleicht sieht man sich ja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3800480"/>
                  </a:ext>
                </a:extLst>
              </a:tr>
            </a:tbl>
          </a:graphicData>
        </a:graphic>
      </p:graphicFrame>
      <p:sp>
        <p:nvSpPr>
          <p:cNvPr id="4" name="Text Placeholder 3">
            <a:extLst>
              <a:ext uri="{FF2B5EF4-FFF2-40B4-BE49-F238E27FC236}">
                <a16:creationId xmlns:a16="http://schemas.microsoft.com/office/drawing/2014/main" id="{66BE13B2-8B98-49E5-A29E-887C1318BB4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15294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A535-763C-4DBA-ABEF-7EC69058C6F5}"/>
              </a:ext>
            </a:extLst>
          </p:cNvPr>
          <p:cNvSpPr>
            <a:spLocks noGrp="1"/>
          </p:cNvSpPr>
          <p:nvPr>
            <p:ph type="title"/>
          </p:nvPr>
        </p:nvSpPr>
        <p:spPr/>
        <p:txBody>
          <a:bodyPr/>
          <a:lstStyle/>
          <a:p>
            <a:r>
              <a:rPr lang="en-US"/>
              <a:t>Facebook Own Posts with Reactions Table - 6 of 12</a:t>
            </a:r>
          </a:p>
        </p:txBody>
      </p:sp>
      <p:graphicFrame>
        <p:nvGraphicFramePr>
          <p:cNvPr id="5" name="Table Placeholder 4">
            <a:extLst>
              <a:ext uri="{FF2B5EF4-FFF2-40B4-BE49-F238E27FC236}">
                <a16:creationId xmlns:a16="http://schemas.microsoft.com/office/drawing/2014/main" id="{76B6CCA3-872B-48C9-A203-DFBD874523CF}"/>
              </a:ext>
            </a:extLst>
          </p:cNvPr>
          <p:cNvGraphicFramePr>
            <a:graphicFrameLocks noGrp="1"/>
          </p:cNvGraphicFramePr>
          <p:nvPr>
            <p:ph type="tbl" sz="quarter" idx="13"/>
            <p:extLst>
              <p:ext uri="{D42A27DB-BD31-4B8C-83A1-F6EECF244321}">
                <p14:modId xmlns:p14="http://schemas.microsoft.com/office/powerpoint/2010/main" val="1292656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1615379"/>
                    </a:ext>
                  </a:extLst>
                </a:gridCol>
                <a:gridCol w="822960">
                  <a:extLst>
                    <a:ext uri="{9D8B030D-6E8A-4147-A177-3AD203B41FA5}">
                      <a16:colId xmlns:a16="http://schemas.microsoft.com/office/drawing/2014/main" val="3377597442"/>
                    </a:ext>
                  </a:extLst>
                </a:gridCol>
                <a:gridCol w="822960">
                  <a:extLst>
                    <a:ext uri="{9D8B030D-6E8A-4147-A177-3AD203B41FA5}">
                      <a16:colId xmlns:a16="http://schemas.microsoft.com/office/drawing/2014/main" val="1612288924"/>
                    </a:ext>
                  </a:extLst>
                </a:gridCol>
                <a:gridCol w="822960">
                  <a:extLst>
                    <a:ext uri="{9D8B030D-6E8A-4147-A177-3AD203B41FA5}">
                      <a16:colId xmlns:a16="http://schemas.microsoft.com/office/drawing/2014/main" val="544757384"/>
                    </a:ext>
                  </a:extLst>
                </a:gridCol>
                <a:gridCol w="822960">
                  <a:extLst>
                    <a:ext uri="{9D8B030D-6E8A-4147-A177-3AD203B41FA5}">
                      <a16:colId xmlns:a16="http://schemas.microsoft.com/office/drawing/2014/main" val="34353725"/>
                    </a:ext>
                  </a:extLst>
                </a:gridCol>
                <a:gridCol w="822960">
                  <a:extLst>
                    <a:ext uri="{9D8B030D-6E8A-4147-A177-3AD203B41FA5}">
                      <a16:colId xmlns:a16="http://schemas.microsoft.com/office/drawing/2014/main" val="1609859996"/>
                    </a:ext>
                  </a:extLst>
                </a:gridCol>
                <a:gridCol w="822960">
                  <a:extLst>
                    <a:ext uri="{9D8B030D-6E8A-4147-A177-3AD203B41FA5}">
                      <a16:colId xmlns:a16="http://schemas.microsoft.com/office/drawing/2014/main" val="633799916"/>
                    </a:ext>
                  </a:extLst>
                </a:gridCol>
                <a:gridCol w="822960">
                  <a:extLst>
                    <a:ext uri="{9D8B030D-6E8A-4147-A177-3AD203B41FA5}">
                      <a16:colId xmlns:a16="http://schemas.microsoft.com/office/drawing/2014/main" val="984280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3998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- 2018-01-19 12:05:00</a:t>
                      </a:r>
                      <a:r>
                        <a:rPr kumimoji="0" lang="de-DE" sz="1000" b="0" i="0" u="none" strike="noStrike" kern="1200" cap="none" spc="0" normalizeH="0" baseline="0" noProof="0">
                          <a:ln>
                            <a:noFill/>
                          </a:ln>
                          <a:solidFill>
                            <a:prstClr val="black"/>
                          </a:solidFill>
                          <a:effectLst/>
                          <a:uLnTx/>
                          <a:uFillTx/>
                          <a:latin typeface="+mn-lt"/>
                          <a:ea typeface="+mn-ea"/>
                          <a:cs typeface="+mn-cs"/>
                        </a:rPr>
                        <a:t>
🥁 Trommelwirbel bitte... 🥁
Wir sind stolz uns offizieller Partner des "Musicals der Saison" nennen zu dürfen...
...und präsentieren euch...
🎉 Ragtime 🎉 
Das Stück basiert auf der Romanvorlage von E. L. Doctorow und erzählt die Geschichte dreier Gruppen von Einwanderern in den USA des frühen 20. Jahrhunderts. Also genau der Zeitepoche der Anfänge des Automobils, weshalb auch Henry Ford im Stück eine besondere Rolle spielt. Da liegt es dann natürlich auf der Hand, dass wir als größter steirischer Ford-Händler gerne mit an Bord sind 🤗
Das Musical feierte vergangenen Samstag seine Premiere in der Grazer Oper und eines können wir euch schon mal versprechen, es ist auf jeden Fall sehenswert! 😍
Vielen Dank an Hauptdarsteller Alvin Le-Bass, dass er sich die Zeit genommen hat, um uns als Model zur Verfügung zu stehen 😊 Und wie ihr sehen könnt, hat er seine Sache wirklich gut gemacht 👍🏼
Ein richtiger Profi eben!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86617437"/>
                  </a:ext>
                </a:extLst>
              </a:tr>
            </a:tbl>
          </a:graphicData>
        </a:graphic>
      </p:graphicFrame>
      <p:sp>
        <p:nvSpPr>
          <p:cNvPr id="4" name="Text Placeholder 3">
            <a:extLst>
              <a:ext uri="{FF2B5EF4-FFF2-40B4-BE49-F238E27FC236}">
                <a16:creationId xmlns:a16="http://schemas.microsoft.com/office/drawing/2014/main" id="{0385C0EA-DA08-4DED-ACBB-679C2F55743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51073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6B23-8AC8-4E4F-9BF5-B140422E57AA}"/>
              </a:ext>
            </a:extLst>
          </p:cNvPr>
          <p:cNvSpPr>
            <a:spLocks noGrp="1"/>
          </p:cNvSpPr>
          <p:nvPr>
            <p:ph type="title"/>
          </p:nvPr>
        </p:nvSpPr>
        <p:spPr/>
        <p:txBody>
          <a:bodyPr/>
          <a:lstStyle/>
          <a:p>
            <a:r>
              <a:rPr lang="en-US"/>
              <a:t>Facebook Own Posts with Reactions Table - 7 of 12</a:t>
            </a:r>
          </a:p>
        </p:txBody>
      </p:sp>
      <p:graphicFrame>
        <p:nvGraphicFramePr>
          <p:cNvPr id="5" name="Table Placeholder 4">
            <a:extLst>
              <a:ext uri="{FF2B5EF4-FFF2-40B4-BE49-F238E27FC236}">
                <a16:creationId xmlns:a16="http://schemas.microsoft.com/office/drawing/2014/main" id="{E7B7D33E-853D-4474-95EA-814167D3D033}"/>
              </a:ext>
            </a:extLst>
          </p:cNvPr>
          <p:cNvGraphicFramePr>
            <a:graphicFrameLocks noGrp="1"/>
          </p:cNvGraphicFramePr>
          <p:nvPr>
            <p:ph type="tbl" sz="quarter" idx="13"/>
            <p:extLst>
              <p:ext uri="{D42A27DB-BD31-4B8C-83A1-F6EECF244321}">
                <p14:modId xmlns:p14="http://schemas.microsoft.com/office/powerpoint/2010/main" val="149681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04499628"/>
                    </a:ext>
                  </a:extLst>
                </a:gridCol>
                <a:gridCol w="822960">
                  <a:extLst>
                    <a:ext uri="{9D8B030D-6E8A-4147-A177-3AD203B41FA5}">
                      <a16:colId xmlns:a16="http://schemas.microsoft.com/office/drawing/2014/main" val="1366801927"/>
                    </a:ext>
                  </a:extLst>
                </a:gridCol>
                <a:gridCol w="822960">
                  <a:extLst>
                    <a:ext uri="{9D8B030D-6E8A-4147-A177-3AD203B41FA5}">
                      <a16:colId xmlns:a16="http://schemas.microsoft.com/office/drawing/2014/main" val="1479724963"/>
                    </a:ext>
                  </a:extLst>
                </a:gridCol>
                <a:gridCol w="822960">
                  <a:extLst>
                    <a:ext uri="{9D8B030D-6E8A-4147-A177-3AD203B41FA5}">
                      <a16:colId xmlns:a16="http://schemas.microsoft.com/office/drawing/2014/main" val="1615120430"/>
                    </a:ext>
                  </a:extLst>
                </a:gridCol>
                <a:gridCol w="822960">
                  <a:extLst>
                    <a:ext uri="{9D8B030D-6E8A-4147-A177-3AD203B41FA5}">
                      <a16:colId xmlns:a16="http://schemas.microsoft.com/office/drawing/2014/main" val="4130390578"/>
                    </a:ext>
                  </a:extLst>
                </a:gridCol>
                <a:gridCol w="822960">
                  <a:extLst>
                    <a:ext uri="{9D8B030D-6E8A-4147-A177-3AD203B41FA5}">
                      <a16:colId xmlns:a16="http://schemas.microsoft.com/office/drawing/2014/main" val="753847405"/>
                    </a:ext>
                  </a:extLst>
                </a:gridCol>
                <a:gridCol w="822960">
                  <a:extLst>
                    <a:ext uri="{9D8B030D-6E8A-4147-A177-3AD203B41FA5}">
                      <a16:colId xmlns:a16="http://schemas.microsoft.com/office/drawing/2014/main" val="1201802107"/>
                    </a:ext>
                  </a:extLst>
                </a:gridCol>
                <a:gridCol w="822960">
                  <a:extLst>
                    <a:ext uri="{9D8B030D-6E8A-4147-A177-3AD203B41FA5}">
                      <a16:colId xmlns:a16="http://schemas.microsoft.com/office/drawing/2014/main" val="2266362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1377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- 2018-01-17 15:59:24</a:t>
                      </a:r>
                      <a:r>
                        <a:rPr kumimoji="0" lang="de-DE" sz="1000" b="0" i="0" u="none" strike="noStrike" kern="1200" cap="none" spc="0" normalizeH="0" baseline="0" noProof="0">
                          <a:ln>
                            <a:noFill/>
                          </a:ln>
                          <a:solidFill>
                            <a:prstClr val="black"/>
                          </a:solidFill>
                          <a:effectLst/>
                          <a:uLnTx/>
                          <a:uFillTx/>
                          <a:latin typeface="+mn-lt"/>
                          <a:ea typeface="+mn-ea"/>
                          <a:cs typeface="+mn-cs"/>
                        </a:rPr>
                        <a:t>
Stell dir doch deinen eigenen EcoSport zusammen ;) 
Hier geht's zum Konfigurator:
http://www.ford.at/Pkw-Modelle/DerNeueFordEcoSport/Design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37875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- 2018-01-17 12:09:27</a:t>
                      </a:r>
                      <a:r>
                        <a:rPr kumimoji="0" lang="de-DE" sz="1000" b="0" i="0" u="none" strike="noStrike" kern="1200" cap="none" spc="0" normalizeH="0" baseline="0" noProof="0">
                          <a:ln>
                            <a:noFill/>
                          </a:ln>
                          <a:solidFill>
                            <a:prstClr val="black"/>
                          </a:solidFill>
                          <a:effectLst/>
                          <a:uLnTx/>
                          <a:uFillTx/>
                          <a:latin typeface="+mn-lt"/>
                          <a:ea typeface="+mn-ea"/>
                          <a:cs typeface="+mn-cs"/>
                        </a:rPr>
                        <a:t>
Absolute Flexibilität....Sicher in jeder Hinsicht....Jeder Herausforderung gewachsen...
...das ist der neue #EcoSport ST Line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2502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- 2018-01-15 17:00:00</a:t>
                      </a:r>
                      <a:r>
                        <a:rPr kumimoji="0" lang="de-DE" sz="1000" b="0" i="0" u="none" strike="noStrike" kern="1200" cap="none" spc="0" normalizeH="0" baseline="0" noProof="0">
                          <a:ln>
                            <a:noFill/>
                          </a:ln>
                          <a:solidFill>
                            <a:prstClr val="black"/>
                          </a:solidFill>
                          <a:effectLst/>
                          <a:uLnTx/>
                          <a:uFillTx/>
                          <a:latin typeface="+mn-lt"/>
                          <a:ea typeface="+mn-ea"/>
                          <a:cs typeface="+mn-cs"/>
                        </a:rPr>
                        <a:t>
Unser Kuga on tour am Hallstättersee im wunderschönen Salzkammergut.
Danke an unsere Julia für das tolle Foto!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5600722"/>
                  </a:ext>
                </a:extLst>
              </a:tr>
            </a:tbl>
          </a:graphicData>
        </a:graphic>
      </p:graphicFrame>
      <p:sp>
        <p:nvSpPr>
          <p:cNvPr id="4" name="Text Placeholder 3">
            <a:extLst>
              <a:ext uri="{FF2B5EF4-FFF2-40B4-BE49-F238E27FC236}">
                <a16:creationId xmlns:a16="http://schemas.microsoft.com/office/drawing/2014/main" id="{8553B469-DC55-4655-9F8E-27683E71469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852137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E9A87-E6D7-48C9-862B-5966AC975122}"/>
              </a:ext>
            </a:extLst>
          </p:cNvPr>
          <p:cNvSpPr>
            <a:spLocks noGrp="1"/>
          </p:cNvSpPr>
          <p:nvPr>
            <p:ph type="title"/>
          </p:nvPr>
        </p:nvSpPr>
        <p:spPr/>
        <p:txBody>
          <a:bodyPr/>
          <a:lstStyle/>
          <a:p>
            <a:r>
              <a:rPr lang="en-US"/>
              <a:t>Facebook Own Posts with Reactions Table - 8 of 12</a:t>
            </a:r>
          </a:p>
        </p:txBody>
      </p:sp>
      <p:graphicFrame>
        <p:nvGraphicFramePr>
          <p:cNvPr id="5" name="Table Placeholder 4">
            <a:extLst>
              <a:ext uri="{FF2B5EF4-FFF2-40B4-BE49-F238E27FC236}">
                <a16:creationId xmlns:a16="http://schemas.microsoft.com/office/drawing/2014/main" id="{D0845C1D-03D4-4723-8C61-9904B7C57253}"/>
              </a:ext>
            </a:extLst>
          </p:cNvPr>
          <p:cNvGraphicFramePr>
            <a:graphicFrameLocks noGrp="1"/>
          </p:cNvGraphicFramePr>
          <p:nvPr>
            <p:ph type="tbl" sz="quarter" idx="13"/>
            <p:extLst>
              <p:ext uri="{D42A27DB-BD31-4B8C-83A1-F6EECF244321}">
                <p14:modId xmlns:p14="http://schemas.microsoft.com/office/powerpoint/2010/main" val="11847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7574120"/>
                    </a:ext>
                  </a:extLst>
                </a:gridCol>
                <a:gridCol w="822960">
                  <a:extLst>
                    <a:ext uri="{9D8B030D-6E8A-4147-A177-3AD203B41FA5}">
                      <a16:colId xmlns:a16="http://schemas.microsoft.com/office/drawing/2014/main" val="3580966353"/>
                    </a:ext>
                  </a:extLst>
                </a:gridCol>
                <a:gridCol w="822960">
                  <a:extLst>
                    <a:ext uri="{9D8B030D-6E8A-4147-A177-3AD203B41FA5}">
                      <a16:colId xmlns:a16="http://schemas.microsoft.com/office/drawing/2014/main" val="1199478676"/>
                    </a:ext>
                  </a:extLst>
                </a:gridCol>
                <a:gridCol w="822960">
                  <a:extLst>
                    <a:ext uri="{9D8B030D-6E8A-4147-A177-3AD203B41FA5}">
                      <a16:colId xmlns:a16="http://schemas.microsoft.com/office/drawing/2014/main" val="3765944685"/>
                    </a:ext>
                  </a:extLst>
                </a:gridCol>
                <a:gridCol w="822960">
                  <a:extLst>
                    <a:ext uri="{9D8B030D-6E8A-4147-A177-3AD203B41FA5}">
                      <a16:colId xmlns:a16="http://schemas.microsoft.com/office/drawing/2014/main" val="2642275847"/>
                    </a:ext>
                  </a:extLst>
                </a:gridCol>
                <a:gridCol w="822960">
                  <a:extLst>
                    <a:ext uri="{9D8B030D-6E8A-4147-A177-3AD203B41FA5}">
                      <a16:colId xmlns:a16="http://schemas.microsoft.com/office/drawing/2014/main" val="4186384868"/>
                    </a:ext>
                  </a:extLst>
                </a:gridCol>
                <a:gridCol w="822960">
                  <a:extLst>
                    <a:ext uri="{9D8B030D-6E8A-4147-A177-3AD203B41FA5}">
                      <a16:colId xmlns:a16="http://schemas.microsoft.com/office/drawing/2014/main" val="1015775419"/>
                    </a:ext>
                  </a:extLst>
                </a:gridCol>
                <a:gridCol w="822960">
                  <a:extLst>
                    <a:ext uri="{9D8B030D-6E8A-4147-A177-3AD203B41FA5}">
                      <a16:colId xmlns:a16="http://schemas.microsoft.com/office/drawing/2014/main" val="82899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0562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- 2018-01-12 16:10:00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 Elke Gollner vor 😊 
Schon seit fast 5 Jahren ist sie bei uns als Verwaltungsassistentin tätig und hat unsere Finanzen fest im Griff. Am meisten Spaß an ihrer Arbeit macht ihr der Kontakt mit den Kunden. Mit ihrer hilfsbereiten und offenen Art schafft sie es in fast jedes Gesicht ein Lächeln zu zaubern. 😁
Neben Autos und dem Tanzen hat sie auch ein anderes, recht ungewöhnliches Hobby: Sportschießen. 🔫
Ihr LieblingsFord ist der aktuelle Mondeo ST-Line. 😎
Liebe Elke, danke für dein Engagement und deine stets heitere Art!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0726106"/>
                  </a:ext>
                </a:extLst>
              </a:tr>
            </a:tbl>
          </a:graphicData>
        </a:graphic>
      </p:graphicFrame>
      <p:sp>
        <p:nvSpPr>
          <p:cNvPr id="4" name="Text Placeholder 3">
            <a:extLst>
              <a:ext uri="{FF2B5EF4-FFF2-40B4-BE49-F238E27FC236}">
                <a16:creationId xmlns:a16="http://schemas.microsoft.com/office/drawing/2014/main" id="{565AB2F1-BEF6-4C6B-8793-FCA6878F84F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74806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C14C9-3545-430E-B52B-AC91FC05DC26}"/>
              </a:ext>
            </a:extLst>
          </p:cNvPr>
          <p:cNvSpPr>
            <a:spLocks noGrp="1"/>
          </p:cNvSpPr>
          <p:nvPr>
            <p:ph type="title"/>
          </p:nvPr>
        </p:nvSpPr>
        <p:spPr/>
        <p:txBody>
          <a:bodyPr/>
          <a:lstStyle/>
          <a:p>
            <a:r>
              <a:rPr lang="en-US"/>
              <a:t>Facebook Own Posts with Reactions Table - 9 of 12</a:t>
            </a:r>
          </a:p>
        </p:txBody>
      </p:sp>
      <p:graphicFrame>
        <p:nvGraphicFramePr>
          <p:cNvPr id="5" name="Table Placeholder 4">
            <a:extLst>
              <a:ext uri="{FF2B5EF4-FFF2-40B4-BE49-F238E27FC236}">
                <a16:creationId xmlns:a16="http://schemas.microsoft.com/office/drawing/2014/main" id="{DFB1DC4A-5016-4209-84CD-A2248A991472}"/>
              </a:ext>
            </a:extLst>
          </p:cNvPr>
          <p:cNvGraphicFramePr>
            <a:graphicFrameLocks noGrp="1"/>
          </p:cNvGraphicFramePr>
          <p:nvPr>
            <p:ph type="tbl" sz="quarter" idx="13"/>
            <p:extLst>
              <p:ext uri="{D42A27DB-BD31-4B8C-83A1-F6EECF244321}">
                <p14:modId xmlns:p14="http://schemas.microsoft.com/office/powerpoint/2010/main" val="1159290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7378327"/>
                    </a:ext>
                  </a:extLst>
                </a:gridCol>
                <a:gridCol w="822960">
                  <a:extLst>
                    <a:ext uri="{9D8B030D-6E8A-4147-A177-3AD203B41FA5}">
                      <a16:colId xmlns:a16="http://schemas.microsoft.com/office/drawing/2014/main" val="4061115422"/>
                    </a:ext>
                  </a:extLst>
                </a:gridCol>
                <a:gridCol w="822960">
                  <a:extLst>
                    <a:ext uri="{9D8B030D-6E8A-4147-A177-3AD203B41FA5}">
                      <a16:colId xmlns:a16="http://schemas.microsoft.com/office/drawing/2014/main" val="3799532212"/>
                    </a:ext>
                  </a:extLst>
                </a:gridCol>
                <a:gridCol w="822960">
                  <a:extLst>
                    <a:ext uri="{9D8B030D-6E8A-4147-A177-3AD203B41FA5}">
                      <a16:colId xmlns:a16="http://schemas.microsoft.com/office/drawing/2014/main" val="4000025212"/>
                    </a:ext>
                  </a:extLst>
                </a:gridCol>
                <a:gridCol w="822960">
                  <a:extLst>
                    <a:ext uri="{9D8B030D-6E8A-4147-A177-3AD203B41FA5}">
                      <a16:colId xmlns:a16="http://schemas.microsoft.com/office/drawing/2014/main" val="3182820443"/>
                    </a:ext>
                  </a:extLst>
                </a:gridCol>
                <a:gridCol w="822960">
                  <a:extLst>
                    <a:ext uri="{9D8B030D-6E8A-4147-A177-3AD203B41FA5}">
                      <a16:colId xmlns:a16="http://schemas.microsoft.com/office/drawing/2014/main" val="985640188"/>
                    </a:ext>
                  </a:extLst>
                </a:gridCol>
                <a:gridCol w="822960">
                  <a:extLst>
                    <a:ext uri="{9D8B030D-6E8A-4147-A177-3AD203B41FA5}">
                      <a16:colId xmlns:a16="http://schemas.microsoft.com/office/drawing/2014/main" val="872925847"/>
                    </a:ext>
                  </a:extLst>
                </a:gridCol>
                <a:gridCol w="822960">
                  <a:extLst>
                    <a:ext uri="{9D8B030D-6E8A-4147-A177-3AD203B41FA5}">
                      <a16:colId xmlns:a16="http://schemas.microsoft.com/office/drawing/2014/main" val="56657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3254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- 2018-01-11 12:05:08</a:t>
                      </a:r>
                      <a:r>
                        <a:rPr kumimoji="0" lang="en-US" sz="1000" b="0" i="0" u="none" strike="noStrike" kern="1200" cap="none" spc="0" normalizeH="0" baseline="0" noProof="0">
                          <a:ln>
                            <a:noFill/>
                          </a:ln>
                          <a:solidFill>
                            <a:prstClr val="black"/>
                          </a:solidFill>
                          <a:effectLst/>
                          <a:uLnTx/>
                          <a:uFillTx/>
                          <a:latin typeface="+mn-lt"/>
                          <a:ea typeface="+mn-ea"/>
                          <a:cs typeface="+mn-cs"/>
                        </a:rPr>
                        <a:t>
Wir waren gestern exklusiv für euch bei der Vienna Autoshow und haben alle Highlights in einem Video zusammengefasst 😎💙
#VAS2k18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513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- 2018-01-10 12:00:00</a:t>
                      </a:r>
                      <a:r>
                        <a:rPr kumimoji="0" lang="de-DE" sz="1000" b="0" i="0" u="none" strike="noStrike" kern="1200" cap="none" spc="0" normalizeH="0" baseline="0" noProof="0">
                          <a:ln>
                            <a:noFill/>
                          </a:ln>
                          <a:solidFill>
                            <a:prstClr val="black"/>
                          </a:solidFill>
                          <a:effectLst/>
                          <a:uLnTx/>
                          <a:uFillTx/>
                          <a:latin typeface="+mn-lt"/>
                          <a:ea typeface="+mn-ea"/>
                          <a:cs typeface="+mn-cs"/>
                        </a:rPr>
                        <a:t>
Robust und elegant zugleich...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075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 - 2018-01-08 17:35:00</a:t>
                      </a:r>
                      <a:r>
                        <a:rPr kumimoji="0" lang="en-US" sz="1000" b="0" i="0" u="none" strike="noStrike" kern="1200" cap="none" spc="0" normalizeH="0" baseline="0" noProof="0">
                          <a:ln>
                            <a:noFill/>
                          </a:ln>
                          <a:solidFill>
                            <a:prstClr val="black"/>
                          </a:solidFill>
                          <a:effectLst/>
                          <a:uLnTx/>
                          <a:uFillTx/>
                          <a:latin typeface="+mn-lt"/>
                          <a:ea typeface="+mn-ea"/>
                          <a:cs typeface="+mn-cs"/>
                        </a:rPr>
                        <a:t>
To be announced...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27998547"/>
                  </a:ext>
                </a:extLst>
              </a:tr>
            </a:tbl>
          </a:graphicData>
        </a:graphic>
      </p:graphicFrame>
      <p:sp>
        <p:nvSpPr>
          <p:cNvPr id="4" name="Text Placeholder 3">
            <a:extLst>
              <a:ext uri="{FF2B5EF4-FFF2-40B4-BE49-F238E27FC236}">
                <a16:creationId xmlns:a16="http://schemas.microsoft.com/office/drawing/2014/main" id="{7A7ED99C-4D14-4CF1-A12C-FF45C04E126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95906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4EBEE-8265-4FF7-8319-828E9BA06F0D}"/>
              </a:ext>
            </a:extLst>
          </p:cNvPr>
          <p:cNvSpPr>
            <a:spLocks noGrp="1"/>
          </p:cNvSpPr>
          <p:nvPr>
            <p:ph type="title"/>
          </p:nvPr>
        </p:nvSpPr>
        <p:spPr/>
        <p:txBody>
          <a:bodyPr/>
          <a:lstStyle/>
          <a:p>
            <a:r>
              <a:rPr lang="en-US"/>
              <a:t>Facebook Own Posts with Reactions Table - 10 of 12</a:t>
            </a:r>
          </a:p>
        </p:txBody>
      </p:sp>
      <p:graphicFrame>
        <p:nvGraphicFramePr>
          <p:cNvPr id="5" name="Table Placeholder 4">
            <a:extLst>
              <a:ext uri="{FF2B5EF4-FFF2-40B4-BE49-F238E27FC236}">
                <a16:creationId xmlns:a16="http://schemas.microsoft.com/office/drawing/2014/main" id="{A31FFB01-E50E-4D40-ABAD-48E3D298240A}"/>
              </a:ext>
            </a:extLst>
          </p:cNvPr>
          <p:cNvGraphicFramePr>
            <a:graphicFrameLocks noGrp="1"/>
          </p:cNvGraphicFramePr>
          <p:nvPr>
            <p:ph type="tbl" sz="quarter" idx="13"/>
            <p:extLst>
              <p:ext uri="{D42A27DB-BD31-4B8C-83A1-F6EECF244321}">
                <p14:modId xmlns:p14="http://schemas.microsoft.com/office/powerpoint/2010/main" val="1351131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8732948"/>
                    </a:ext>
                  </a:extLst>
                </a:gridCol>
                <a:gridCol w="822960">
                  <a:extLst>
                    <a:ext uri="{9D8B030D-6E8A-4147-A177-3AD203B41FA5}">
                      <a16:colId xmlns:a16="http://schemas.microsoft.com/office/drawing/2014/main" val="864579715"/>
                    </a:ext>
                  </a:extLst>
                </a:gridCol>
                <a:gridCol w="822960">
                  <a:extLst>
                    <a:ext uri="{9D8B030D-6E8A-4147-A177-3AD203B41FA5}">
                      <a16:colId xmlns:a16="http://schemas.microsoft.com/office/drawing/2014/main" val="206582845"/>
                    </a:ext>
                  </a:extLst>
                </a:gridCol>
                <a:gridCol w="822960">
                  <a:extLst>
                    <a:ext uri="{9D8B030D-6E8A-4147-A177-3AD203B41FA5}">
                      <a16:colId xmlns:a16="http://schemas.microsoft.com/office/drawing/2014/main" val="1065746282"/>
                    </a:ext>
                  </a:extLst>
                </a:gridCol>
                <a:gridCol w="822960">
                  <a:extLst>
                    <a:ext uri="{9D8B030D-6E8A-4147-A177-3AD203B41FA5}">
                      <a16:colId xmlns:a16="http://schemas.microsoft.com/office/drawing/2014/main" val="2466146212"/>
                    </a:ext>
                  </a:extLst>
                </a:gridCol>
                <a:gridCol w="822960">
                  <a:extLst>
                    <a:ext uri="{9D8B030D-6E8A-4147-A177-3AD203B41FA5}">
                      <a16:colId xmlns:a16="http://schemas.microsoft.com/office/drawing/2014/main" val="1046925659"/>
                    </a:ext>
                  </a:extLst>
                </a:gridCol>
                <a:gridCol w="822960">
                  <a:extLst>
                    <a:ext uri="{9D8B030D-6E8A-4147-A177-3AD203B41FA5}">
                      <a16:colId xmlns:a16="http://schemas.microsoft.com/office/drawing/2014/main" val="670722398"/>
                    </a:ext>
                  </a:extLst>
                </a:gridCol>
                <a:gridCol w="822960">
                  <a:extLst>
                    <a:ext uri="{9D8B030D-6E8A-4147-A177-3AD203B41FA5}">
                      <a16:colId xmlns:a16="http://schemas.microsoft.com/office/drawing/2014/main" val="2743275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5850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- 2018-01-07 10:00:00</a:t>
                      </a:r>
                      <a:r>
                        <a:rPr kumimoji="0" lang="de-DE" sz="1000" b="0" i="0" u="none" strike="noStrike" kern="1200" cap="none" spc="0" normalizeH="0" baseline="0" noProof="0">
                          <a:ln>
                            <a:noFill/>
                          </a:ln>
                          <a:solidFill>
                            <a:prstClr val="black"/>
                          </a:solidFill>
                          <a:effectLst/>
                          <a:uLnTx/>
                          <a:uFillTx/>
                          <a:latin typeface="+mn-lt"/>
                          <a:ea typeface="+mn-ea"/>
                          <a:cs typeface="+mn-cs"/>
                        </a:rPr>
                        <a:t>
👉 Mitarbeiter der Woche 👈
Heute stellen wir euch unseren Ewald Hässler vor. 🙂
Er ist schon seit über 10 Jahren Verkaufsberater in unserem Hause und bei Kunden allseits beliebt. 😊
Was ihm bei seiner Arbeit am meisten Freude bereitet, sind die Fahrzeugübergaben, für die er sich immer besonders viel Zeit nimmt. ⏳
In seiner Freizeit schätzt er gutes Essen und Roadtrips, vorzugsweise mit seinem Firmenwagen 😉🍽️
Sein LieblingsFord ist der aktuelle Mondeo Titanium. 😎
Lieber Ewald, danke für deine Einsatzbereitschaft und dein besonnenes Gemüt! 😊💙
Foto (c) Habil 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4177485"/>
                  </a:ext>
                </a:extLst>
              </a:tr>
            </a:tbl>
          </a:graphicData>
        </a:graphic>
      </p:graphicFrame>
      <p:sp>
        <p:nvSpPr>
          <p:cNvPr id="4" name="Text Placeholder 3">
            <a:extLst>
              <a:ext uri="{FF2B5EF4-FFF2-40B4-BE49-F238E27FC236}">
                <a16:creationId xmlns:a16="http://schemas.microsoft.com/office/drawing/2014/main" id="{87203B55-7E20-4AD0-A5A4-0C8228867CD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006159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F5498-0B29-4C74-85AB-6A4B261AD321}"/>
              </a:ext>
            </a:extLst>
          </p:cNvPr>
          <p:cNvSpPr>
            <a:spLocks noGrp="1"/>
          </p:cNvSpPr>
          <p:nvPr>
            <p:ph type="title"/>
          </p:nvPr>
        </p:nvSpPr>
        <p:spPr/>
        <p:txBody>
          <a:bodyPr/>
          <a:lstStyle/>
          <a:p>
            <a:r>
              <a:rPr lang="en-US"/>
              <a:t>Facebook Own Posts with Reactions Table - 11 of 12</a:t>
            </a:r>
          </a:p>
        </p:txBody>
      </p:sp>
      <p:graphicFrame>
        <p:nvGraphicFramePr>
          <p:cNvPr id="5" name="Table Placeholder 4">
            <a:extLst>
              <a:ext uri="{FF2B5EF4-FFF2-40B4-BE49-F238E27FC236}">
                <a16:creationId xmlns:a16="http://schemas.microsoft.com/office/drawing/2014/main" id="{27336A62-D19B-41E6-B16A-D6E1ED89484B}"/>
              </a:ext>
            </a:extLst>
          </p:cNvPr>
          <p:cNvGraphicFramePr>
            <a:graphicFrameLocks noGrp="1"/>
          </p:cNvGraphicFramePr>
          <p:nvPr>
            <p:ph type="tbl" sz="quarter" idx="13"/>
            <p:extLst>
              <p:ext uri="{D42A27DB-BD31-4B8C-83A1-F6EECF244321}">
                <p14:modId xmlns:p14="http://schemas.microsoft.com/office/powerpoint/2010/main" val="36758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83419696"/>
                    </a:ext>
                  </a:extLst>
                </a:gridCol>
                <a:gridCol w="822960">
                  <a:extLst>
                    <a:ext uri="{9D8B030D-6E8A-4147-A177-3AD203B41FA5}">
                      <a16:colId xmlns:a16="http://schemas.microsoft.com/office/drawing/2014/main" val="3772078436"/>
                    </a:ext>
                  </a:extLst>
                </a:gridCol>
                <a:gridCol w="822960">
                  <a:extLst>
                    <a:ext uri="{9D8B030D-6E8A-4147-A177-3AD203B41FA5}">
                      <a16:colId xmlns:a16="http://schemas.microsoft.com/office/drawing/2014/main" val="1289524369"/>
                    </a:ext>
                  </a:extLst>
                </a:gridCol>
                <a:gridCol w="822960">
                  <a:extLst>
                    <a:ext uri="{9D8B030D-6E8A-4147-A177-3AD203B41FA5}">
                      <a16:colId xmlns:a16="http://schemas.microsoft.com/office/drawing/2014/main" val="3338607959"/>
                    </a:ext>
                  </a:extLst>
                </a:gridCol>
                <a:gridCol w="822960">
                  <a:extLst>
                    <a:ext uri="{9D8B030D-6E8A-4147-A177-3AD203B41FA5}">
                      <a16:colId xmlns:a16="http://schemas.microsoft.com/office/drawing/2014/main" val="4086356042"/>
                    </a:ext>
                  </a:extLst>
                </a:gridCol>
                <a:gridCol w="822960">
                  <a:extLst>
                    <a:ext uri="{9D8B030D-6E8A-4147-A177-3AD203B41FA5}">
                      <a16:colId xmlns:a16="http://schemas.microsoft.com/office/drawing/2014/main" val="3164314613"/>
                    </a:ext>
                  </a:extLst>
                </a:gridCol>
                <a:gridCol w="822960">
                  <a:extLst>
                    <a:ext uri="{9D8B030D-6E8A-4147-A177-3AD203B41FA5}">
                      <a16:colId xmlns:a16="http://schemas.microsoft.com/office/drawing/2014/main" val="1113537182"/>
                    </a:ext>
                  </a:extLst>
                </a:gridCol>
                <a:gridCol w="822960">
                  <a:extLst>
                    <a:ext uri="{9D8B030D-6E8A-4147-A177-3AD203B41FA5}">
                      <a16:colId xmlns:a16="http://schemas.microsoft.com/office/drawing/2014/main" val="444484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1419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- 2018-01-05 17:00:00</a:t>
                      </a:r>
                      <a:r>
                        <a:rPr kumimoji="0" lang="de-DE" sz="1000" b="0" i="0" u="none" strike="noStrike" kern="1200" cap="none" spc="0" normalizeH="0" baseline="0" noProof="0">
                          <a:ln>
                            <a:noFill/>
                          </a:ln>
                          <a:solidFill>
                            <a:prstClr val="black"/>
                          </a:solidFill>
                          <a:effectLst/>
                          <a:uLnTx/>
                          <a:uFillTx/>
                          <a:latin typeface="+mn-lt"/>
                          <a:ea typeface="+mn-ea"/>
                          <a:cs typeface="+mn-cs"/>
                        </a:rPr>
                        <a:t>
Na, wen sieht man noch alles auf der Vienna Autoshow? 😎
Wir verlosen 5x2 Karten für die größte Neuwagenmesse Österreichs! 🇦🇹️
Euch erwarten: Die Neuauflage der Sportwagen Ikone Mustang, die nächste Generation Tourneo Custom und der neue Kompakt SUV Ecosport ✨
Um zu gewinnen, teilt uns einfach in den Kommentaren mit, mit wem ihr uns am Ford Stand gerne besuchen würdet 😊
Teilnahmeschluss ist Sonntag, der 7.1.2018, um 20 Uhr.
Wir wünschen allen Teilnehmern viel Glück und freuen uns schon euch in Wien begrüßen zu dürfen!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7833290"/>
                  </a:ext>
                </a:extLst>
              </a:tr>
            </a:tbl>
          </a:graphicData>
        </a:graphic>
      </p:graphicFrame>
      <p:sp>
        <p:nvSpPr>
          <p:cNvPr id="4" name="Text Placeholder 3">
            <a:extLst>
              <a:ext uri="{FF2B5EF4-FFF2-40B4-BE49-F238E27FC236}">
                <a16:creationId xmlns:a16="http://schemas.microsoft.com/office/drawing/2014/main" id="{C4323301-5126-4FEB-8392-DCA8810CB1B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705156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086A-E8C7-456E-9D3D-B7E1A020E70F}"/>
              </a:ext>
            </a:extLst>
          </p:cNvPr>
          <p:cNvSpPr>
            <a:spLocks noGrp="1"/>
          </p:cNvSpPr>
          <p:nvPr>
            <p:ph type="title"/>
          </p:nvPr>
        </p:nvSpPr>
        <p:spPr/>
        <p:txBody>
          <a:bodyPr/>
          <a:lstStyle/>
          <a:p>
            <a:r>
              <a:rPr lang="en-US"/>
              <a:t>Facebook Own Posts with Reactions Table - 12 of 12</a:t>
            </a:r>
          </a:p>
        </p:txBody>
      </p:sp>
      <p:graphicFrame>
        <p:nvGraphicFramePr>
          <p:cNvPr id="5" name="Table Placeholder 4">
            <a:extLst>
              <a:ext uri="{FF2B5EF4-FFF2-40B4-BE49-F238E27FC236}">
                <a16:creationId xmlns:a16="http://schemas.microsoft.com/office/drawing/2014/main" id="{6F00969F-A571-4B07-B55E-1452EFE14B5F}"/>
              </a:ext>
            </a:extLst>
          </p:cNvPr>
          <p:cNvGraphicFramePr>
            <a:graphicFrameLocks noGrp="1"/>
          </p:cNvGraphicFramePr>
          <p:nvPr>
            <p:ph type="tbl" sz="quarter" idx="13"/>
            <p:extLst>
              <p:ext uri="{D42A27DB-BD31-4B8C-83A1-F6EECF244321}">
                <p14:modId xmlns:p14="http://schemas.microsoft.com/office/powerpoint/2010/main" val="289740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2405141"/>
                    </a:ext>
                  </a:extLst>
                </a:gridCol>
                <a:gridCol w="822960">
                  <a:extLst>
                    <a:ext uri="{9D8B030D-6E8A-4147-A177-3AD203B41FA5}">
                      <a16:colId xmlns:a16="http://schemas.microsoft.com/office/drawing/2014/main" val="1292579203"/>
                    </a:ext>
                  </a:extLst>
                </a:gridCol>
                <a:gridCol w="822960">
                  <a:extLst>
                    <a:ext uri="{9D8B030D-6E8A-4147-A177-3AD203B41FA5}">
                      <a16:colId xmlns:a16="http://schemas.microsoft.com/office/drawing/2014/main" val="2308867320"/>
                    </a:ext>
                  </a:extLst>
                </a:gridCol>
                <a:gridCol w="822960">
                  <a:extLst>
                    <a:ext uri="{9D8B030D-6E8A-4147-A177-3AD203B41FA5}">
                      <a16:colId xmlns:a16="http://schemas.microsoft.com/office/drawing/2014/main" val="3408111486"/>
                    </a:ext>
                  </a:extLst>
                </a:gridCol>
                <a:gridCol w="822960">
                  <a:extLst>
                    <a:ext uri="{9D8B030D-6E8A-4147-A177-3AD203B41FA5}">
                      <a16:colId xmlns:a16="http://schemas.microsoft.com/office/drawing/2014/main" val="70466834"/>
                    </a:ext>
                  </a:extLst>
                </a:gridCol>
                <a:gridCol w="822960">
                  <a:extLst>
                    <a:ext uri="{9D8B030D-6E8A-4147-A177-3AD203B41FA5}">
                      <a16:colId xmlns:a16="http://schemas.microsoft.com/office/drawing/2014/main" val="3598567323"/>
                    </a:ext>
                  </a:extLst>
                </a:gridCol>
                <a:gridCol w="822960">
                  <a:extLst>
                    <a:ext uri="{9D8B030D-6E8A-4147-A177-3AD203B41FA5}">
                      <a16:colId xmlns:a16="http://schemas.microsoft.com/office/drawing/2014/main" val="322632751"/>
                    </a:ext>
                  </a:extLst>
                </a:gridCol>
                <a:gridCol w="822960">
                  <a:extLst>
                    <a:ext uri="{9D8B030D-6E8A-4147-A177-3AD203B41FA5}">
                      <a16:colId xmlns:a16="http://schemas.microsoft.com/office/drawing/2014/main" val="973698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9784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Ford Gaberszik - 2018-01-02 17:00:00</a:t>
                      </a:r>
                      <a:r>
                        <a:rPr kumimoji="0" lang="de-DE" sz="1000" b="0" i="0" u="none" strike="noStrike" kern="1200" cap="none" spc="0" normalizeH="0" baseline="0" noProof="0">
                          <a:ln>
                            <a:noFill/>
                          </a:ln>
                          <a:solidFill>
                            <a:prstClr val="black"/>
                          </a:solidFill>
                          <a:effectLst/>
                          <a:uLnTx/>
                          <a:uFillTx/>
                          <a:latin typeface="+mn-lt"/>
                          <a:ea typeface="+mn-ea"/>
                          <a:cs typeface="+mn-cs"/>
                        </a:rPr>
                        <a:t>
"Es hängt von dir selbst ab, ob du das neue Jahr als Bremse oder als Motor benutzen willst." - Henry Ford
Der 1,0l-EcoBoost-Dreizylinder-Motor von Ford: International Engine of the Year 2017, zum 6. Mal infolge und zum bereits 10. Mal insgesamt
Quelle: obs/Ford-Werke GmbH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92162406"/>
                  </a:ext>
                </a:extLst>
              </a:tr>
            </a:tbl>
          </a:graphicData>
        </a:graphic>
      </p:graphicFrame>
      <p:sp>
        <p:nvSpPr>
          <p:cNvPr id="4" name="Text Placeholder 3">
            <a:extLst>
              <a:ext uri="{FF2B5EF4-FFF2-40B4-BE49-F238E27FC236}">
                <a16:creationId xmlns:a16="http://schemas.microsoft.com/office/drawing/2014/main" id="{82331F67-2EA4-440A-80C6-EE942ED2BD8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40466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3F290-1C13-4AEB-B1BF-FD00DBFC7890}"/>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A5F5022-F5A0-4F60-B3B1-1E38514A503C}"/>
              </a:ext>
            </a:extLst>
          </p:cNvPr>
          <p:cNvGraphicFramePr>
            <a:graphicFrameLocks noGrp="1"/>
          </p:cNvGraphicFramePr>
          <p:nvPr>
            <p:ph type="chart" sz="quarter" idx="13"/>
            <p:extLst>
              <p:ext uri="{D42A27DB-BD31-4B8C-83A1-F6EECF244321}">
                <p14:modId xmlns:p14="http://schemas.microsoft.com/office/powerpoint/2010/main" val="2326695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A5BB3C-97C1-4665-B6CE-872D0454969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FE37879-39DE-40BF-BB6F-14BC8F0E0B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0184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AF21C-E541-4D7D-933A-4A7A9DA786C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6F50C47-BCEC-4FEF-904F-3160A1A39B4D}"/>
              </a:ext>
            </a:extLst>
          </p:cNvPr>
          <p:cNvGraphicFramePr>
            <a:graphicFrameLocks noGrp="1"/>
          </p:cNvGraphicFramePr>
          <p:nvPr>
            <p:ph type="chart" sz="quarter" idx="13"/>
            <p:extLst>
              <p:ext uri="{D42A27DB-BD31-4B8C-83A1-F6EECF244321}">
                <p14:modId xmlns:p14="http://schemas.microsoft.com/office/powerpoint/2010/main" val="3107277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705706-046D-4CF7-AFC8-C6C716EFD36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D417BE9-9483-43F1-ADB9-054C6F657C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1058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2533F-DE56-42EB-825A-253A7E149969}"/>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7983ACAC-F8CE-4BD5-B4F8-9DE722278A9C}"/>
              </a:ext>
            </a:extLst>
          </p:cNvPr>
          <p:cNvGraphicFramePr>
            <a:graphicFrameLocks noGrp="1"/>
          </p:cNvGraphicFramePr>
          <p:nvPr>
            <p:ph type="chart" sz="quarter" idx="13"/>
            <p:extLst>
              <p:ext uri="{D42A27DB-BD31-4B8C-83A1-F6EECF244321}">
                <p14:modId xmlns:p14="http://schemas.microsoft.com/office/powerpoint/2010/main" val="1148218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0F861-D0B4-4AA0-ADA1-593ECB993F4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E8E1EC6-F519-43E1-A278-11AE8994D2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7958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D7F55-F13B-436D-9371-8FAE2C2C73E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9D9BA2B-8E91-4D09-9022-0E41E6230BA9}"/>
              </a:ext>
            </a:extLst>
          </p:cNvPr>
          <p:cNvGraphicFramePr>
            <a:graphicFrameLocks noGrp="1"/>
          </p:cNvGraphicFramePr>
          <p:nvPr>
            <p:ph type="chart" sz="quarter" idx="13"/>
            <p:extLst>
              <p:ext uri="{D42A27DB-BD31-4B8C-83A1-F6EECF244321}">
                <p14:modId xmlns:p14="http://schemas.microsoft.com/office/powerpoint/2010/main" val="2886697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3E361-9004-4C45-ABE7-747238E7ED3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746E697-809E-438D-B0C2-F4F5C64595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985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90CF1-127D-4110-A781-AB4A2582285F}"/>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8911B4D3-C690-49CF-912A-7CEBB112644B}"/>
              </a:ext>
            </a:extLst>
          </p:cNvPr>
          <p:cNvGraphicFramePr>
            <a:graphicFrameLocks noGrp="1"/>
          </p:cNvGraphicFramePr>
          <p:nvPr>
            <p:ph type="tbl" sz="quarter" idx="13"/>
            <p:extLst>
              <p:ext uri="{D42A27DB-BD31-4B8C-83A1-F6EECF244321}">
                <p14:modId xmlns:p14="http://schemas.microsoft.com/office/powerpoint/2010/main" val="46003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6098472"/>
                    </a:ext>
                  </a:extLst>
                </a:gridCol>
                <a:gridCol w="822960">
                  <a:extLst>
                    <a:ext uri="{9D8B030D-6E8A-4147-A177-3AD203B41FA5}">
                      <a16:colId xmlns:a16="http://schemas.microsoft.com/office/drawing/2014/main" val="2564661127"/>
                    </a:ext>
                  </a:extLst>
                </a:gridCol>
                <a:gridCol w="822960">
                  <a:extLst>
                    <a:ext uri="{9D8B030D-6E8A-4147-A177-3AD203B41FA5}">
                      <a16:colId xmlns:a16="http://schemas.microsoft.com/office/drawing/2014/main" val="2235864963"/>
                    </a:ext>
                  </a:extLst>
                </a:gridCol>
                <a:gridCol w="822960">
                  <a:extLst>
                    <a:ext uri="{9D8B030D-6E8A-4147-A177-3AD203B41FA5}">
                      <a16:colId xmlns:a16="http://schemas.microsoft.com/office/drawing/2014/main" val="757629069"/>
                    </a:ext>
                  </a:extLst>
                </a:gridCol>
                <a:gridCol w="822960">
                  <a:extLst>
                    <a:ext uri="{9D8B030D-6E8A-4147-A177-3AD203B41FA5}">
                      <a16:colId xmlns:a16="http://schemas.microsoft.com/office/drawing/2014/main" val="1631470992"/>
                    </a:ext>
                  </a:extLst>
                </a:gridCol>
                <a:gridCol w="822960">
                  <a:extLst>
                    <a:ext uri="{9D8B030D-6E8A-4147-A177-3AD203B41FA5}">
                      <a16:colId xmlns:a16="http://schemas.microsoft.com/office/drawing/2014/main" val="327413735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270595063"/>
                  </a:ext>
                </a:extLst>
              </a:tr>
              <a:tr h="370840">
                <a:tc>
                  <a:txBody>
                    <a:bodyPr/>
                    <a:lstStyle/>
                    <a:p>
                      <a:r>
                        <a:rPr lang="en-US" sz="1000" b="1"/>
                        <a:t>Autohaus Ford Gaberszik</a:t>
                      </a:r>
                      <a:r>
                        <a:rPr lang="en-US" sz="1000"/>
                        <a:t> got a post by </a:t>
                      </a:r>
                      <a:r>
                        <a:rPr lang="en-US" sz="1000" b="1"/>
                        <a:t>Ulrike Janach - 2018-01-08 17:53:11</a:t>
                      </a:r>
                      <a:r>
                        <a:rPr lang="en-US" sz="1000"/>
                        <a:t>
cool !!!</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509095504"/>
                  </a:ext>
                </a:extLst>
              </a:tr>
            </a:tbl>
          </a:graphicData>
        </a:graphic>
      </p:graphicFrame>
      <p:sp>
        <p:nvSpPr>
          <p:cNvPr id="4" name="Text Placeholder 3">
            <a:extLst>
              <a:ext uri="{FF2B5EF4-FFF2-40B4-BE49-F238E27FC236}">
                <a16:creationId xmlns:a16="http://schemas.microsoft.com/office/drawing/2014/main" id="{B4EF57CC-0E57-4B22-ABC9-0C6D96DE730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21172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DD3A5-135E-40F2-8087-F2DAF398320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FFAEDDA-679D-428E-AD38-D00E46D46E40}"/>
              </a:ext>
            </a:extLst>
          </p:cNvPr>
          <p:cNvGraphicFramePr>
            <a:graphicFrameLocks noGrp="1"/>
          </p:cNvGraphicFramePr>
          <p:nvPr>
            <p:ph type="chart" sz="quarter" idx="13"/>
            <p:extLst>
              <p:ext uri="{D42A27DB-BD31-4B8C-83A1-F6EECF244321}">
                <p14:modId xmlns:p14="http://schemas.microsoft.com/office/powerpoint/2010/main" val="3242919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7A4A62-84A9-4A7C-BB10-BB9DC82157A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392F304-B949-4065-8F40-AFEA887925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617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E363A-E1C8-4B2D-9FA8-F96A6700387E}"/>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09AEA83B-6148-4794-9EAC-EACBE8F4D88B}"/>
              </a:ext>
            </a:extLst>
          </p:cNvPr>
          <p:cNvGraphicFramePr>
            <a:graphicFrameLocks noGrp="1"/>
          </p:cNvGraphicFramePr>
          <p:nvPr>
            <p:ph type="tbl" sz="quarter" idx="13"/>
            <p:extLst>
              <p:ext uri="{D42A27DB-BD31-4B8C-83A1-F6EECF244321}">
                <p14:modId xmlns:p14="http://schemas.microsoft.com/office/powerpoint/2010/main" val="2985856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8759703"/>
                    </a:ext>
                  </a:extLst>
                </a:gridCol>
                <a:gridCol w="2468880">
                  <a:extLst>
                    <a:ext uri="{9D8B030D-6E8A-4147-A177-3AD203B41FA5}">
                      <a16:colId xmlns:a16="http://schemas.microsoft.com/office/drawing/2014/main" val="526239991"/>
                    </a:ext>
                  </a:extLst>
                </a:gridCol>
                <a:gridCol w="822960">
                  <a:extLst>
                    <a:ext uri="{9D8B030D-6E8A-4147-A177-3AD203B41FA5}">
                      <a16:colId xmlns:a16="http://schemas.microsoft.com/office/drawing/2014/main" val="3585959591"/>
                    </a:ext>
                  </a:extLst>
                </a:gridCol>
                <a:gridCol w="822960">
                  <a:extLst>
                    <a:ext uri="{9D8B030D-6E8A-4147-A177-3AD203B41FA5}">
                      <a16:colId xmlns:a16="http://schemas.microsoft.com/office/drawing/2014/main" val="3982950106"/>
                    </a:ext>
                  </a:extLst>
                </a:gridCol>
                <a:gridCol w="822960">
                  <a:extLst>
                    <a:ext uri="{9D8B030D-6E8A-4147-A177-3AD203B41FA5}">
                      <a16:colId xmlns:a16="http://schemas.microsoft.com/office/drawing/2014/main" val="140800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1545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Chiara Krauss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9567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9749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2157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3130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Dieter Haessler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91741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Ulrike Janach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8538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Heinz Droisner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7513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Fardin Tabrizi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4928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Fluch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0008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Rene Zmugg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74640484"/>
                  </a:ext>
                </a:extLst>
              </a:tr>
            </a:tbl>
          </a:graphicData>
        </a:graphic>
      </p:graphicFrame>
      <p:sp>
        <p:nvSpPr>
          <p:cNvPr id="4" name="Text Placeholder 3">
            <a:extLst>
              <a:ext uri="{FF2B5EF4-FFF2-40B4-BE49-F238E27FC236}">
                <a16:creationId xmlns:a16="http://schemas.microsoft.com/office/drawing/2014/main" id="{296CB4FE-8C30-49EC-BDC5-7CE04B4CB9B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809216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1673E-3677-4770-A1EC-170AAD7B8F42}"/>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B9384A25-6B4A-4FB8-B1FD-519B160B1213}"/>
              </a:ext>
            </a:extLst>
          </p:cNvPr>
          <p:cNvGraphicFramePr>
            <a:graphicFrameLocks noGrp="1"/>
          </p:cNvGraphicFramePr>
          <p:nvPr>
            <p:ph type="tbl" sz="quarter" idx="13"/>
            <p:extLst>
              <p:ext uri="{D42A27DB-BD31-4B8C-83A1-F6EECF244321}">
                <p14:modId xmlns:p14="http://schemas.microsoft.com/office/powerpoint/2010/main" val="211755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6640879"/>
                    </a:ext>
                  </a:extLst>
                </a:gridCol>
                <a:gridCol w="2468880">
                  <a:extLst>
                    <a:ext uri="{9D8B030D-6E8A-4147-A177-3AD203B41FA5}">
                      <a16:colId xmlns:a16="http://schemas.microsoft.com/office/drawing/2014/main" val="2318750337"/>
                    </a:ext>
                  </a:extLst>
                </a:gridCol>
                <a:gridCol w="822960">
                  <a:extLst>
                    <a:ext uri="{9D8B030D-6E8A-4147-A177-3AD203B41FA5}">
                      <a16:colId xmlns:a16="http://schemas.microsoft.com/office/drawing/2014/main" val="1740801861"/>
                    </a:ext>
                  </a:extLst>
                </a:gridCol>
                <a:gridCol w="822960">
                  <a:extLst>
                    <a:ext uri="{9D8B030D-6E8A-4147-A177-3AD203B41FA5}">
                      <a16:colId xmlns:a16="http://schemas.microsoft.com/office/drawing/2014/main" val="2721065363"/>
                    </a:ext>
                  </a:extLst>
                </a:gridCol>
                <a:gridCol w="822960">
                  <a:extLst>
                    <a:ext uri="{9D8B030D-6E8A-4147-A177-3AD203B41FA5}">
                      <a16:colId xmlns:a16="http://schemas.microsoft.com/office/drawing/2014/main" val="2297239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5951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Conrad Elfriede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7933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Waltersdorfer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6049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Elke Gollner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549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Adam Renato Klug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4930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Wippel-Pirker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55391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Smolana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212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Knaus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51430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Ramsebner-Wagner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301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Hans Stuetz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0720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KersTin Fischer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09257518"/>
                  </a:ext>
                </a:extLst>
              </a:tr>
            </a:tbl>
          </a:graphicData>
        </a:graphic>
      </p:graphicFrame>
      <p:sp>
        <p:nvSpPr>
          <p:cNvPr id="4" name="Text Placeholder 3">
            <a:extLst>
              <a:ext uri="{FF2B5EF4-FFF2-40B4-BE49-F238E27FC236}">
                <a16:creationId xmlns:a16="http://schemas.microsoft.com/office/drawing/2014/main" id="{AE349C3E-07DE-4886-A15B-27DE77E4E74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371354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F83B2-D136-4194-8954-AB55378C8C6F}"/>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99F92194-CD83-4449-835A-C590E25C055F}"/>
              </a:ext>
            </a:extLst>
          </p:cNvPr>
          <p:cNvGraphicFramePr>
            <a:graphicFrameLocks noGrp="1"/>
          </p:cNvGraphicFramePr>
          <p:nvPr>
            <p:ph type="tbl" sz="quarter" idx="13"/>
            <p:extLst>
              <p:ext uri="{D42A27DB-BD31-4B8C-83A1-F6EECF244321}">
                <p14:modId xmlns:p14="http://schemas.microsoft.com/office/powerpoint/2010/main" val="68579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8522787"/>
                    </a:ext>
                  </a:extLst>
                </a:gridCol>
                <a:gridCol w="2468880">
                  <a:extLst>
                    <a:ext uri="{9D8B030D-6E8A-4147-A177-3AD203B41FA5}">
                      <a16:colId xmlns:a16="http://schemas.microsoft.com/office/drawing/2014/main" val="3866337514"/>
                    </a:ext>
                  </a:extLst>
                </a:gridCol>
                <a:gridCol w="822960">
                  <a:extLst>
                    <a:ext uri="{9D8B030D-6E8A-4147-A177-3AD203B41FA5}">
                      <a16:colId xmlns:a16="http://schemas.microsoft.com/office/drawing/2014/main" val="536086933"/>
                    </a:ext>
                  </a:extLst>
                </a:gridCol>
                <a:gridCol w="822960">
                  <a:extLst>
                    <a:ext uri="{9D8B030D-6E8A-4147-A177-3AD203B41FA5}">
                      <a16:colId xmlns:a16="http://schemas.microsoft.com/office/drawing/2014/main" val="3143363129"/>
                    </a:ext>
                  </a:extLst>
                </a:gridCol>
                <a:gridCol w="822960">
                  <a:extLst>
                    <a:ext uri="{9D8B030D-6E8A-4147-A177-3AD203B41FA5}">
                      <a16:colId xmlns:a16="http://schemas.microsoft.com/office/drawing/2014/main" val="1315767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4280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 Palermo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31466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Krisi van Amsterdam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2850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René Maurer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1812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Kerstin Steinacher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9923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Claudia Plattner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13951647"/>
                  </a:ext>
                </a:extLst>
              </a:tr>
            </a:tbl>
          </a:graphicData>
        </a:graphic>
      </p:graphicFrame>
      <p:sp>
        <p:nvSpPr>
          <p:cNvPr id="4" name="Text Placeholder 3">
            <a:extLst>
              <a:ext uri="{FF2B5EF4-FFF2-40B4-BE49-F238E27FC236}">
                <a16:creationId xmlns:a16="http://schemas.microsoft.com/office/drawing/2014/main" id="{4793A8AD-B347-43CB-B866-086F3F40359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686404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711BB-DC9B-45CD-9615-37E0384B1A61}"/>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4751AF81-AEAC-46B0-B04B-F3F220D96BE8}"/>
              </a:ext>
            </a:extLst>
          </p:cNvPr>
          <p:cNvGraphicFramePr>
            <a:graphicFrameLocks noGrp="1"/>
          </p:cNvGraphicFramePr>
          <p:nvPr>
            <p:ph type="chart" sz="quarter" idx="13"/>
            <p:extLst>
              <p:ext uri="{D42A27DB-BD31-4B8C-83A1-F6EECF244321}">
                <p14:modId xmlns:p14="http://schemas.microsoft.com/office/powerpoint/2010/main" val="2098065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3C37CD-0F22-4FE9-AFC4-2A3E9D03098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EEEA455-6BC6-417A-A40A-CA45A8D4EA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657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3AC32-910C-4DEC-94BE-8F54EA620C27}"/>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97DF5ADC-CB97-474C-B981-5D927C1B9EBF}"/>
              </a:ext>
            </a:extLst>
          </p:cNvPr>
          <p:cNvGraphicFramePr>
            <a:graphicFrameLocks noGrp="1"/>
          </p:cNvGraphicFramePr>
          <p:nvPr>
            <p:ph type="chart" sz="quarter" idx="13"/>
            <p:extLst>
              <p:ext uri="{D42A27DB-BD31-4B8C-83A1-F6EECF244321}">
                <p14:modId xmlns:p14="http://schemas.microsoft.com/office/powerpoint/2010/main" val="219139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58949E-64DA-4F7F-9818-B7FF56DE55C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B451EA7-895C-4C05-87A6-F6C8EF7BF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6158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A066C-1CAE-4AE2-BC7F-A1C98D981C79}"/>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12D2E279-6FA7-4808-ACB9-E1E33B7EB579}"/>
              </a:ext>
            </a:extLst>
          </p:cNvPr>
          <p:cNvGraphicFramePr>
            <a:graphicFrameLocks noGrp="1"/>
          </p:cNvGraphicFramePr>
          <p:nvPr>
            <p:ph type="chart" sz="quarter" idx="13"/>
            <p:extLst>
              <p:ext uri="{D42A27DB-BD31-4B8C-83A1-F6EECF244321}">
                <p14:modId xmlns:p14="http://schemas.microsoft.com/office/powerpoint/2010/main" val="703382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56D13D-112B-4435-AEFE-DF7991B7859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F917383-1D4E-44E6-9078-910FC20862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7430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1C100-ECC1-41A8-873F-4906976A99B2}"/>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708C536-8D1A-41F5-B818-AC8E42863FB7}"/>
              </a:ext>
            </a:extLst>
          </p:cNvPr>
          <p:cNvGraphicFramePr>
            <a:graphicFrameLocks noGrp="1"/>
          </p:cNvGraphicFramePr>
          <p:nvPr>
            <p:ph type="chart" sz="quarter" idx="13"/>
            <p:extLst>
              <p:ext uri="{D42A27DB-BD31-4B8C-83A1-F6EECF244321}">
                <p14:modId xmlns:p14="http://schemas.microsoft.com/office/powerpoint/2010/main" val="1717145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99B62E-3A6F-4764-984F-CEB7C1C7F15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6582B98-3B0C-496F-A209-401891A173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34800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FE36-DA2C-45C8-8352-13580567AEF1}"/>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2CB32AA7-198E-4DA2-ABB7-33E3A5564BB2}"/>
              </a:ext>
            </a:extLst>
          </p:cNvPr>
          <p:cNvGraphicFramePr>
            <a:graphicFrameLocks noGrp="1"/>
          </p:cNvGraphicFramePr>
          <p:nvPr>
            <p:ph type="chart" sz="quarter" idx="13"/>
            <p:extLst>
              <p:ext uri="{D42A27DB-BD31-4B8C-83A1-F6EECF244321}">
                <p14:modId xmlns:p14="http://schemas.microsoft.com/office/powerpoint/2010/main" val="790804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61AFA9-E27A-434F-A697-7DC8EFAA63E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B790C4E6-4B49-4C31-A950-F4F540A6A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28735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DFEBF-06EE-4C09-A44E-13DD92863131}"/>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28BAF7E8-D9F4-4A50-BF11-367F263B5D67}"/>
              </a:ext>
            </a:extLst>
          </p:cNvPr>
          <p:cNvGraphicFramePr>
            <a:graphicFrameLocks noGrp="1"/>
          </p:cNvGraphicFramePr>
          <p:nvPr>
            <p:ph type="chart" sz="quarter" idx="13"/>
            <p:extLst>
              <p:ext uri="{D42A27DB-BD31-4B8C-83A1-F6EECF244321}">
                <p14:modId xmlns:p14="http://schemas.microsoft.com/office/powerpoint/2010/main" val="4133481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2001D-BC6B-4C6F-A783-A6A016E5BED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5D83B3B-99F5-4E1D-94FB-A7DC5097BF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87447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4176-5CF8-4E4D-BA1B-BFEEECF01D1E}"/>
              </a:ext>
            </a:extLst>
          </p:cNvPr>
          <p:cNvSpPr>
            <a:spLocks noGrp="1"/>
          </p:cNvSpPr>
          <p:nvPr>
            <p:ph type="title"/>
          </p:nvPr>
        </p:nvSpPr>
        <p:spPr/>
        <p:txBody>
          <a:bodyPr/>
          <a:lstStyle/>
          <a:p>
            <a:r>
              <a:rPr lang="en-US"/>
              <a:t>Facebook Private Messages Table - 1 of 5</a:t>
            </a:r>
          </a:p>
        </p:txBody>
      </p:sp>
      <p:graphicFrame>
        <p:nvGraphicFramePr>
          <p:cNvPr id="5" name="Table Placeholder 4">
            <a:extLst>
              <a:ext uri="{FF2B5EF4-FFF2-40B4-BE49-F238E27FC236}">
                <a16:creationId xmlns:a16="http://schemas.microsoft.com/office/drawing/2014/main" id="{E862C183-611E-4B6B-A947-AAE598D46C55}"/>
              </a:ext>
            </a:extLst>
          </p:cNvPr>
          <p:cNvGraphicFramePr>
            <a:graphicFrameLocks noGrp="1"/>
          </p:cNvGraphicFramePr>
          <p:nvPr>
            <p:ph type="tbl" sz="quarter" idx="13"/>
            <p:extLst>
              <p:ext uri="{D42A27DB-BD31-4B8C-83A1-F6EECF244321}">
                <p14:modId xmlns:p14="http://schemas.microsoft.com/office/powerpoint/2010/main" val="224657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60125886"/>
                    </a:ext>
                  </a:extLst>
                </a:gridCol>
                <a:gridCol w="2057400">
                  <a:extLst>
                    <a:ext uri="{9D8B030D-6E8A-4147-A177-3AD203B41FA5}">
                      <a16:colId xmlns:a16="http://schemas.microsoft.com/office/drawing/2014/main" val="1419352947"/>
                    </a:ext>
                  </a:extLst>
                </a:gridCol>
                <a:gridCol w="822960">
                  <a:extLst>
                    <a:ext uri="{9D8B030D-6E8A-4147-A177-3AD203B41FA5}">
                      <a16:colId xmlns:a16="http://schemas.microsoft.com/office/drawing/2014/main" val="2306893968"/>
                    </a:ext>
                  </a:extLst>
                </a:gridCol>
                <a:gridCol w="1234440">
                  <a:extLst>
                    <a:ext uri="{9D8B030D-6E8A-4147-A177-3AD203B41FA5}">
                      <a16:colId xmlns:a16="http://schemas.microsoft.com/office/drawing/2014/main" val="3043183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0023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Markus Greiner - 2018-01-08 17:11:40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Lieber Markus,
Herzlichen Glückwunsch!
Du hast bei unserem Gewinnspiel 2 Karten für die Vienna Autoshow von 11.-14. Jänner gewonnen! :)
Jetzt musst du die Karten nur mehr bei uns im Autohaus abholen kommen oder du gibst uns deine Postanschrift und wir schicken sie dir zu ;)
Wir wünschen dir viel Spaß auf der größten Neuwagenmesse Österreichs!
Dein Ford Gaberszik -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315734"/>
                  </a:ext>
                </a:extLst>
              </a:tr>
            </a:tbl>
          </a:graphicData>
        </a:graphic>
      </p:graphicFrame>
      <p:sp>
        <p:nvSpPr>
          <p:cNvPr id="4" name="Text Placeholder 3">
            <a:extLst>
              <a:ext uri="{FF2B5EF4-FFF2-40B4-BE49-F238E27FC236}">
                <a16:creationId xmlns:a16="http://schemas.microsoft.com/office/drawing/2014/main" id="{C0A23F1C-72FA-4DB2-AAC0-A03D11E8070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2317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453A0-26AF-406B-AF32-85D42CACA88C}"/>
              </a:ext>
            </a:extLst>
          </p:cNvPr>
          <p:cNvSpPr>
            <a:spLocks noGrp="1"/>
          </p:cNvSpPr>
          <p:nvPr>
            <p:ph type="title"/>
          </p:nvPr>
        </p:nvSpPr>
        <p:spPr/>
        <p:txBody>
          <a:bodyPr/>
          <a:lstStyle/>
          <a:p>
            <a:r>
              <a:rPr lang="en-US"/>
              <a:t>Facebook Private Messages Table - 2 of 5</a:t>
            </a:r>
          </a:p>
        </p:txBody>
      </p:sp>
      <p:graphicFrame>
        <p:nvGraphicFramePr>
          <p:cNvPr id="5" name="Table Placeholder 4">
            <a:extLst>
              <a:ext uri="{FF2B5EF4-FFF2-40B4-BE49-F238E27FC236}">
                <a16:creationId xmlns:a16="http://schemas.microsoft.com/office/drawing/2014/main" id="{1564E1CE-565C-440E-9A0E-AE8398A3C107}"/>
              </a:ext>
            </a:extLst>
          </p:cNvPr>
          <p:cNvGraphicFramePr>
            <a:graphicFrameLocks noGrp="1"/>
          </p:cNvGraphicFramePr>
          <p:nvPr>
            <p:ph type="tbl" sz="quarter" idx="13"/>
            <p:extLst>
              <p:ext uri="{D42A27DB-BD31-4B8C-83A1-F6EECF244321}">
                <p14:modId xmlns:p14="http://schemas.microsoft.com/office/powerpoint/2010/main" val="310722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14186759"/>
                    </a:ext>
                  </a:extLst>
                </a:gridCol>
                <a:gridCol w="2057400">
                  <a:extLst>
                    <a:ext uri="{9D8B030D-6E8A-4147-A177-3AD203B41FA5}">
                      <a16:colId xmlns:a16="http://schemas.microsoft.com/office/drawing/2014/main" val="2406015746"/>
                    </a:ext>
                  </a:extLst>
                </a:gridCol>
                <a:gridCol w="822960">
                  <a:extLst>
                    <a:ext uri="{9D8B030D-6E8A-4147-A177-3AD203B41FA5}">
                      <a16:colId xmlns:a16="http://schemas.microsoft.com/office/drawing/2014/main" val="330833515"/>
                    </a:ext>
                  </a:extLst>
                </a:gridCol>
                <a:gridCol w="1234440">
                  <a:extLst>
                    <a:ext uri="{9D8B030D-6E8A-4147-A177-3AD203B41FA5}">
                      <a16:colId xmlns:a16="http://schemas.microsoft.com/office/drawing/2014/main" val="4138126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7667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Franz Paier - 2018-01-08 17:10:16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Lieber Franz,
Herzlichen Glückwunsch!
Du hast bei unserem Gewinnspiel 2 Karten für die Vienna Autoshow von 11.-14. Jänner gewonnen! :)
Jetzt musst du die Karten nur mehr bei uns im Autohaus abholen kommen oder du gibst uns deine Postanschrift und wir schicken sie dir zu ;)
Wir wünschen dir viel Spaß auf der größten Neuwagenmesse Österreichs! 
Dein Ford Gaberszik -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9593858"/>
                  </a:ext>
                </a:extLst>
              </a:tr>
            </a:tbl>
          </a:graphicData>
        </a:graphic>
      </p:graphicFrame>
      <p:sp>
        <p:nvSpPr>
          <p:cNvPr id="4" name="Text Placeholder 3">
            <a:extLst>
              <a:ext uri="{FF2B5EF4-FFF2-40B4-BE49-F238E27FC236}">
                <a16:creationId xmlns:a16="http://schemas.microsoft.com/office/drawing/2014/main" id="{BCD74330-018B-466C-A700-5A4DE9A7C48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537159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9CE06-1798-4FAC-9A2B-6A864DC49892}"/>
              </a:ext>
            </a:extLst>
          </p:cNvPr>
          <p:cNvSpPr>
            <a:spLocks noGrp="1"/>
          </p:cNvSpPr>
          <p:nvPr>
            <p:ph type="title"/>
          </p:nvPr>
        </p:nvSpPr>
        <p:spPr/>
        <p:txBody>
          <a:bodyPr/>
          <a:lstStyle/>
          <a:p>
            <a:r>
              <a:rPr lang="en-US"/>
              <a:t>Facebook Private Messages Table - 3 of 5</a:t>
            </a:r>
          </a:p>
        </p:txBody>
      </p:sp>
      <p:graphicFrame>
        <p:nvGraphicFramePr>
          <p:cNvPr id="5" name="Table Placeholder 4">
            <a:extLst>
              <a:ext uri="{FF2B5EF4-FFF2-40B4-BE49-F238E27FC236}">
                <a16:creationId xmlns:a16="http://schemas.microsoft.com/office/drawing/2014/main" id="{04AD7EE0-2539-43C1-87F5-1C5A917507EF}"/>
              </a:ext>
            </a:extLst>
          </p:cNvPr>
          <p:cNvGraphicFramePr>
            <a:graphicFrameLocks noGrp="1"/>
          </p:cNvGraphicFramePr>
          <p:nvPr>
            <p:ph type="tbl" sz="quarter" idx="13"/>
            <p:extLst>
              <p:ext uri="{D42A27DB-BD31-4B8C-83A1-F6EECF244321}">
                <p14:modId xmlns:p14="http://schemas.microsoft.com/office/powerpoint/2010/main" val="816141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19274924"/>
                    </a:ext>
                  </a:extLst>
                </a:gridCol>
                <a:gridCol w="2057400">
                  <a:extLst>
                    <a:ext uri="{9D8B030D-6E8A-4147-A177-3AD203B41FA5}">
                      <a16:colId xmlns:a16="http://schemas.microsoft.com/office/drawing/2014/main" val="925512846"/>
                    </a:ext>
                  </a:extLst>
                </a:gridCol>
                <a:gridCol w="822960">
                  <a:extLst>
                    <a:ext uri="{9D8B030D-6E8A-4147-A177-3AD203B41FA5}">
                      <a16:colId xmlns:a16="http://schemas.microsoft.com/office/drawing/2014/main" val="2727329109"/>
                    </a:ext>
                  </a:extLst>
                </a:gridCol>
                <a:gridCol w="1234440">
                  <a:extLst>
                    <a:ext uri="{9D8B030D-6E8A-4147-A177-3AD203B41FA5}">
                      <a16:colId xmlns:a16="http://schemas.microsoft.com/office/drawing/2014/main" val="34115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820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Alissa Altenburger - 2018-01-08 17:08:49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Alissa,
Herzlichen Glückwunsch!
Du hast bei unserem Gewinnspiel 2 Karten für die Vienna Autoshow von 11.-14. Jänner gewonnen! :)
Jetzt musst du die Karten nur mehr bei uns im Autohaus abholen kommen oder du gibst uns deine Postanschrift und wir schicken sie dir zu ;)
Wir wünschen dir viel Spaß auf der größten Neuwagenmesse Österreichs!
Dein Ford Gaberszik - Team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7976806"/>
                  </a:ext>
                </a:extLst>
              </a:tr>
            </a:tbl>
          </a:graphicData>
        </a:graphic>
      </p:graphicFrame>
      <p:sp>
        <p:nvSpPr>
          <p:cNvPr id="4" name="Text Placeholder 3">
            <a:extLst>
              <a:ext uri="{FF2B5EF4-FFF2-40B4-BE49-F238E27FC236}">
                <a16:creationId xmlns:a16="http://schemas.microsoft.com/office/drawing/2014/main" id="{D0C7D7B7-D9EF-457B-89A4-6ECE2D593C3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628962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32DE-493E-4629-8881-6B4C04BA6131}"/>
              </a:ext>
            </a:extLst>
          </p:cNvPr>
          <p:cNvSpPr>
            <a:spLocks noGrp="1"/>
          </p:cNvSpPr>
          <p:nvPr>
            <p:ph type="title"/>
          </p:nvPr>
        </p:nvSpPr>
        <p:spPr/>
        <p:txBody>
          <a:bodyPr/>
          <a:lstStyle/>
          <a:p>
            <a:r>
              <a:rPr lang="en-US"/>
              <a:t>Facebook Private Messages Table - 4 of 5</a:t>
            </a:r>
          </a:p>
        </p:txBody>
      </p:sp>
      <p:graphicFrame>
        <p:nvGraphicFramePr>
          <p:cNvPr id="5" name="Table Placeholder 4">
            <a:extLst>
              <a:ext uri="{FF2B5EF4-FFF2-40B4-BE49-F238E27FC236}">
                <a16:creationId xmlns:a16="http://schemas.microsoft.com/office/drawing/2014/main" id="{48675795-7F44-46A0-9FE9-69C87AF2BB71}"/>
              </a:ext>
            </a:extLst>
          </p:cNvPr>
          <p:cNvGraphicFramePr>
            <a:graphicFrameLocks noGrp="1"/>
          </p:cNvGraphicFramePr>
          <p:nvPr>
            <p:ph type="tbl" sz="quarter" idx="13"/>
            <p:extLst>
              <p:ext uri="{D42A27DB-BD31-4B8C-83A1-F6EECF244321}">
                <p14:modId xmlns:p14="http://schemas.microsoft.com/office/powerpoint/2010/main" val="207096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30943338"/>
                    </a:ext>
                  </a:extLst>
                </a:gridCol>
                <a:gridCol w="2057400">
                  <a:extLst>
                    <a:ext uri="{9D8B030D-6E8A-4147-A177-3AD203B41FA5}">
                      <a16:colId xmlns:a16="http://schemas.microsoft.com/office/drawing/2014/main" val="2620305025"/>
                    </a:ext>
                  </a:extLst>
                </a:gridCol>
                <a:gridCol w="822960">
                  <a:extLst>
                    <a:ext uri="{9D8B030D-6E8A-4147-A177-3AD203B41FA5}">
                      <a16:colId xmlns:a16="http://schemas.microsoft.com/office/drawing/2014/main" val="2226558101"/>
                    </a:ext>
                  </a:extLst>
                </a:gridCol>
                <a:gridCol w="1234440">
                  <a:extLst>
                    <a:ext uri="{9D8B030D-6E8A-4147-A177-3AD203B41FA5}">
                      <a16:colId xmlns:a16="http://schemas.microsoft.com/office/drawing/2014/main" val="3003380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2814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Gerti Gruber - 2018-01-08 17:04:56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 Gerti,
Herzlichen Glückwunsch!
Du hast bei unserem Gewinnspiel 2 Karten für die Vienna Autoshow von 11.-14. Jänner gewonnen! :)
Jetzt musst du die Karten nur mehr bei uns im Autohaus abholen kommen oder du gibst uns deine Postanschrift und wir schicken sie dir zu ;)
Wir wünschen dir viel Spaß auf der größten Neuwagenmesse Österreichs!
Dein Ford Gaberszik -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2553653"/>
                  </a:ext>
                </a:extLst>
              </a:tr>
            </a:tbl>
          </a:graphicData>
        </a:graphic>
      </p:graphicFrame>
      <p:sp>
        <p:nvSpPr>
          <p:cNvPr id="4" name="Text Placeholder 3">
            <a:extLst>
              <a:ext uri="{FF2B5EF4-FFF2-40B4-BE49-F238E27FC236}">
                <a16:creationId xmlns:a16="http://schemas.microsoft.com/office/drawing/2014/main" id="{810160D0-9579-4EA2-97D0-8A2B0E65D69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835583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3ECC-457A-418F-AFAB-EE8475DBF5C3}"/>
              </a:ext>
            </a:extLst>
          </p:cNvPr>
          <p:cNvSpPr>
            <a:spLocks noGrp="1"/>
          </p:cNvSpPr>
          <p:nvPr>
            <p:ph type="title"/>
          </p:nvPr>
        </p:nvSpPr>
        <p:spPr/>
        <p:txBody>
          <a:bodyPr/>
          <a:lstStyle/>
          <a:p>
            <a:r>
              <a:rPr lang="en-US"/>
              <a:t>Facebook Private Messages Table - 5 of 5</a:t>
            </a:r>
          </a:p>
        </p:txBody>
      </p:sp>
      <p:graphicFrame>
        <p:nvGraphicFramePr>
          <p:cNvPr id="5" name="Table Placeholder 4">
            <a:extLst>
              <a:ext uri="{FF2B5EF4-FFF2-40B4-BE49-F238E27FC236}">
                <a16:creationId xmlns:a16="http://schemas.microsoft.com/office/drawing/2014/main" id="{D0F59528-EEB2-4A7C-B195-96619071E8FE}"/>
              </a:ext>
            </a:extLst>
          </p:cNvPr>
          <p:cNvGraphicFramePr>
            <a:graphicFrameLocks noGrp="1"/>
          </p:cNvGraphicFramePr>
          <p:nvPr>
            <p:ph type="tbl" sz="quarter" idx="13"/>
            <p:extLst>
              <p:ext uri="{D42A27DB-BD31-4B8C-83A1-F6EECF244321}">
                <p14:modId xmlns:p14="http://schemas.microsoft.com/office/powerpoint/2010/main" val="2574927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6111955"/>
                    </a:ext>
                  </a:extLst>
                </a:gridCol>
                <a:gridCol w="2057400">
                  <a:extLst>
                    <a:ext uri="{9D8B030D-6E8A-4147-A177-3AD203B41FA5}">
                      <a16:colId xmlns:a16="http://schemas.microsoft.com/office/drawing/2014/main" val="946349438"/>
                    </a:ext>
                  </a:extLst>
                </a:gridCol>
                <a:gridCol w="822960">
                  <a:extLst>
                    <a:ext uri="{9D8B030D-6E8A-4147-A177-3AD203B41FA5}">
                      <a16:colId xmlns:a16="http://schemas.microsoft.com/office/drawing/2014/main" val="3825427026"/>
                    </a:ext>
                  </a:extLst>
                </a:gridCol>
                <a:gridCol w="1234440">
                  <a:extLst>
                    <a:ext uri="{9D8B030D-6E8A-4147-A177-3AD203B41FA5}">
                      <a16:colId xmlns:a16="http://schemas.microsoft.com/office/drawing/2014/main" val="3530728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66056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Ford Gaberszik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Christoph Wellenzohn - 2018-01-08 16:59:15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Lieber Christoph,
Herzlichen Glückwunsch! �
Du hast bei unserem Gewinnspiel 2 Karten für die Vienna Autoshow von 11.-14. Jänner gewonnen! � � �
Jetzt musst du die Karten nur mehr bei uns im Autohaus abholen kommen oder du gibst uns deine Postanschrift und wir schicken sie dir zu �
Wir wünschen dir viel Spaß auf der größten Neuwagenmesse Österreichs!
Dein Ford Gaberszik - Team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11763982"/>
                  </a:ext>
                </a:extLst>
              </a:tr>
            </a:tbl>
          </a:graphicData>
        </a:graphic>
      </p:graphicFrame>
      <p:sp>
        <p:nvSpPr>
          <p:cNvPr id="4" name="Text Placeholder 3">
            <a:extLst>
              <a:ext uri="{FF2B5EF4-FFF2-40B4-BE49-F238E27FC236}">
                <a16:creationId xmlns:a16="http://schemas.microsoft.com/office/drawing/2014/main" id="{134FF845-2DF9-4F51-9D2F-13ADAB47648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139450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6AABB-C576-4268-9184-50BF41BA27C7}"/>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E9B5B5A2-5602-460D-A91B-9DF68D76C2A8}"/>
              </a:ext>
            </a:extLst>
          </p:cNvPr>
          <p:cNvGraphicFramePr>
            <a:graphicFrameLocks noGrp="1"/>
          </p:cNvGraphicFramePr>
          <p:nvPr>
            <p:ph type="chart" sz="quarter" idx="13"/>
            <p:extLst>
              <p:ext uri="{D42A27DB-BD31-4B8C-83A1-F6EECF244321}">
                <p14:modId xmlns:p14="http://schemas.microsoft.com/office/powerpoint/2010/main" val="3762998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774B1-5F92-4339-91E9-4F179280F0B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A60186A-D49A-4488-9C79-54DF36ABED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57412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BD7C7-A935-4501-BC21-D069537070BD}"/>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CE4403FA-FEDB-4ADA-A93A-1962881F3D9D}"/>
              </a:ext>
            </a:extLst>
          </p:cNvPr>
          <p:cNvGraphicFramePr>
            <a:graphicFrameLocks noGrp="1"/>
          </p:cNvGraphicFramePr>
          <p:nvPr>
            <p:ph type="tbl" sz="quarter" idx="13"/>
            <p:extLst>
              <p:ext uri="{D42A27DB-BD31-4B8C-83A1-F6EECF244321}">
                <p14:modId xmlns:p14="http://schemas.microsoft.com/office/powerpoint/2010/main" val="48927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2130439"/>
                    </a:ext>
                  </a:extLst>
                </a:gridCol>
                <a:gridCol w="2468880">
                  <a:extLst>
                    <a:ext uri="{9D8B030D-6E8A-4147-A177-3AD203B41FA5}">
                      <a16:colId xmlns:a16="http://schemas.microsoft.com/office/drawing/2014/main" val="1827652578"/>
                    </a:ext>
                  </a:extLst>
                </a:gridCol>
                <a:gridCol w="2468880">
                  <a:extLst>
                    <a:ext uri="{9D8B030D-6E8A-4147-A177-3AD203B41FA5}">
                      <a16:colId xmlns:a16="http://schemas.microsoft.com/office/drawing/2014/main" val="43188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12875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extLst>
                  <a:ext uri="{0D108BD9-81ED-4DB2-BD59-A6C34878D82A}">
                    <a16:rowId xmlns:a16="http://schemas.microsoft.com/office/drawing/2014/main" val="223840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extLst>
                  <a:ext uri="{0D108BD9-81ED-4DB2-BD59-A6C34878D82A}">
                    <a16:rowId xmlns:a16="http://schemas.microsoft.com/office/drawing/2014/main" val="176868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6201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15601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extLst>
                  <a:ext uri="{0D108BD9-81ED-4DB2-BD59-A6C34878D82A}">
                    <a16:rowId xmlns:a16="http://schemas.microsoft.com/office/drawing/2014/main" val="302766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extLst>
                  <a:ext uri="{0D108BD9-81ED-4DB2-BD59-A6C34878D82A}">
                    <a16:rowId xmlns:a16="http://schemas.microsoft.com/office/drawing/2014/main" val="1579449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extLst>
                  <a:ext uri="{0D108BD9-81ED-4DB2-BD59-A6C34878D82A}">
                    <a16:rowId xmlns:a16="http://schemas.microsoft.com/office/drawing/2014/main" val="102547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a:t>
                      </a:r>
                    </a:p>
                  </a:txBody>
                  <a:tcPr/>
                </a:tc>
                <a:extLst>
                  <a:ext uri="{0D108BD9-81ED-4DB2-BD59-A6C34878D82A}">
                    <a16:rowId xmlns:a16="http://schemas.microsoft.com/office/drawing/2014/main" val="153998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149257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extLst>
                  <a:ext uri="{0D108BD9-81ED-4DB2-BD59-A6C34878D82A}">
                    <a16:rowId xmlns:a16="http://schemas.microsoft.com/office/drawing/2014/main" val="2618260719"/>
                  </a:ext>
                </a:extLst>
              </a:tr>
            </a:tbl>
          </a:graphicData>
        </a:graphic>
      </p:graphicFrame>
      <p:sp>
        <p:nvSpPr>
          <p:cNvPr id="4" name="Text Placeholder 3">
            <a:extLst>
              <a:ext uri="{FF2B5EF4-FFF2-40B4-BE49-F238E27FC236}">
                <a16:creationId xmlns:a16="http://schemas.microsoft.com/office/drawing/2014/main" id="{0BE39F53-47BA-48EC-8D44-70C354DD0E1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356451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055D3-FB5D-48CD-ABEC-9F36C31332F9}"/>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18D48152-95C2-4708-AC11-86AB46B0D66C}"/>
              </a:ext>
            </a:extLst>
          </p:cNvPr>
          <p:cNvGraphicFramePr>
            <a:graphicFrameLocks noGrp="1"/>
          </p:cNvGraphicFramePr>
          <p:nvPr>
            <p:ph type="tbl" sz="quarter" idx="13"/>
            <p:extLst>
              <p:ext uri="{D42A27DB-BD31-4B8C-83A1-F6EECF244321}">
                <p14:modId xmlns:p14="http://schemas.microsoft.com/office/powerpoint/2010/main" val="736123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4766074"/>
                    </a:ext>
                  </a:extLst>
                </a:gridCol>
                <a:gridCol w="2468880">
                  <a:extLst>
                    <a:ext uri="{9D8B030D-6E8A-4147-A177-3AD203B41FA5}">
                      <a16:colId xmlns:a16="http://schemas.microsoft.com/office/drawing/2014/main" val="1189166179"/>
                    </a:ext>
                  </a:extLst>
                </a:gridCol>
                <a:gridCol w="2468880">
                  <a:extLst>
                    <a:ext uri="{9D8B030D-6E8A-4147-A177-3AD203B41FA5}">
                      <a16:colId xmlns:a16="http://schemas.microsoft.com/office/drawing/2014/main" val="438531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44054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extLst>
                  <a:ext uri="{0D108BD9-81ED-4DB2-BD59-A6C34878D82A}">
                    <a16:rowId xmlns:a16="http://schemas.microsoft.com/office/drawing/2014/main" val="146599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extLst>
                  <a:ext uri="{0D108BD9-81ED-4DB2-BD59-A6C34878D82A}">
                    <a16:rowId xmlns:a16="http://schemas.microsoft.com/office/drawing/2014/main" val="24051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extLst>
                  <a:ext uri="{0D108BD9-81ED-4DB2-BD59-A6C34878D82A}">
                    <a16:rowId xmlns:a16="http://schemas.microsoft.com/office/drawing/2014/main" val="83485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extLst>
                  <a:ext uri="{0D108BD9-81ED-4DB2-BD59-A6C34878D82A}">
                    <a16:rowId xmlns:a16="http://schemas.microsoft.com/office/drawing/2014/main" val="223801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extLst>
                  <a:ext uri="{0D108BD9-81ED-4DB2-BD59-A6C34878D82A}">
                    <a16:rowId xmlns:a16="http://schemas.microsoft.com/office/drawing/2014/main" val="8788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extLst>
                  <a:ext uri="{0D108BD9-81ED-4DB2-BD59-A6C34878D82A}">
                    <a16:rowId xmlns:a16="http://schemas.microsoft.com/office/drawing/2014/main" val="113980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extLst>
                  <a:ext uri="{0D108BD9-81ED-4DB2-BD59-A6C34878D82A}">
                    <a16:rowId xmlns:a16="http://schemas.microsoft.com/office/drawing/2014/main" val="1855615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355046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extLst>
                  <a:ext uri="{0D108BD9-81ED-4DB2-BD59-A6C34878D82A}">
                    <a16:rowId xmlns:a16="http://schemas.microsoft.com/office/drawing/2014/main" val="317007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extLst>
                  <a:ext uri="{0D108BD9-81ED-4DB2-BD59-A6C34878D82A}">
                    <a16:rowId xmlns:a16="http://schemas.microsoft.com/office/drawing/2014/main" val="955828120"/>
                  </a:ext>
                </a:extLst>
              </a:tr>
            </a:tbl>
          </a:graphicData>
        </a:graphic>
      </p:graphicFrame>
      <p:sp>
        <p:nvSpPr>
          <p:cNvPr id="4" name="Text Placeholder 3">
            <a:extLst>
              <a:ext uri="{FF2B5EF4-FFF2-40B4-BE49-F238E27FC236}">
                <a16:creationId xmlns:a16="http://schemas.microsoft.com/office/drawing/2014/main" id="{FA86D8B5-618C-4804-91D1-84AEA2A6CAC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936016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9DF47-E3D8-49DB-A8FC-A27FA7167745}"/>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B06FFF34-70E8-49B6-9FAA-0751ED6815DE}"/>
              </a:ext>
            </a:extLst>
          </p:cNvPr>
          <p:cNvGraphicFramePr>
            <a:graphicFrameLocks noGrp="1"/>
          </p:cNvGraphicFramePr>
          <p:nvPr>
            <p:ph type="tbl" sz="quarter" idx="13"/>
            <p:extLst>
              <p:ext uri="{D42A27DB-BD31-4B8C-83A1-F6EECF244321}">
                <p14:modId xmlns:p14="http://schemas.microsoft.com/office/powerpoint/2010/main" val="368360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1363596"/>
                    </a:ext>
                  </a:extLst>
                </a:gridCol>
                <a:gridCol w="2468880">
                  <a:extLst>
                    <a:ext uri="{9D8B030D-6E8A-4147-A177-3AD203B41FA5}">
                      <a16:colId xmlns:a16="http://schemas.microsoft.com/office/drawing/2014/main" val="3516626279"/>
                    </a:ext>
                  </a:extLst>
                </a:gridCol>
                <a:gridCol w="2468880">
                  <a:extLst>
                    <a:ext uri="{9D8B030D-6E8A-4147-A177-3AD203B41FA5}">
                      <a16:colId xmlns:a16="http://schemas.microsoft.com/office/drawing/2014/main" val="900468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4311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extLst>
                  <a:ext uri="{0D108BD9-81ED-4DB2-BD59-A6C34878D82A}">
                    <a16:rowId xmlns:a16="http://schemas.microsoft.com/office/drawing/2014/main" val="133414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extLst>
                  <a:ext uri="{0D108BD9-81ED-4DB2-BD59-A6C34878D82A}">
                    <a16:rowId xmlns:a16="http://schemas.microsoft.com/office/drawing/2014/main" val="103189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extLst>
                  <a:ext uri="{0D108BD9-81ED-4DB2-BD59-A6C34878D82A}">
                    <a16:rowId xmlns:a16="http://schemas.microsoft.com/office/drawing/2014/main" val="240558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223992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124680162"/>
                  </a:ext>
                </a:extLst>
              </a:tr>
            </a:tbl>
          </a:graphicData>
        </a:graphic>
      </p:graphicFrame>
      <p:sp>
        <p:nvSpPr>
          <p:cNvPr id="4" name="Text Placeholder 3">
            <a:extLst>
              <a:ext uri="{FF2B5EF4-FFF2-40B4-BE49-F238E27FC236}">
                <a16:creationId xmlns:a16="http://schemas.microsoft.com/office/drawing/2014/main" id="{B57573A8-6307-4006-BEF0-B39C2AE9046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63533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96C4-6549-4155-A2B5-A00402FDC305}"/>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471D9A64-4AF1-43B9-B99E-824E6E0A9790}"/>
              </a:ext>
            </a:extLst>
          </p:cNvPr>
          <p:cNvGraphicFramePr>
            <a:graphicFrameLocks noGrp="1"/>
          </p:cNvGraphicFramePr>
          <p:nvPr>
            <p:ph type="tbl" sz="quarter" idx="13"/>
            <p:extLst>
              <p:ext uri="{D42A27DB-BD31-4B8C-83A1-F6EECF244321}">
                <p14:modId xmlns:p14="http://schemas.microsoft.com/office/powerpoint/2010/main" val="336419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8369613"/>
                    </a:ext>
                  </a:extLst>
                </a:gridCol>
                <a:gridCol w="2468880">
                  <a:extLst>
                    <a:ext uri="{9D8B030D-6E8A-4147-A177-3AD203B41FA5}">
                      <a16:colId xmlns:a16="http://schemas.microsoft.com/office/drawing/2014/main" val="2436811754"/>
                    </a:ext>
                  </a:extLst>
                </a:gridCol>
                <a:gridCol w="2468880">
                  <a:extLst>
                    <a:ext uri="{9D8B030D-6E8A-4147-A177-3AD203B41FA5}">
                      <a16:colId xmlns:a16="http://schemas.microsoft.com/office/drawing/2014/main" val="26810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1449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extLst>
                  <a:ext uri="{0D108BD9-81ED-4DB2-BD59-A6C34878D82A}">
                    <a16:rowId xmlns:a16="http://schemas.microsoft.com/office/drawing/2014/main" val="383239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extLst>
                  <a:ext uri="{0D108BD9-81ED-4DB2-BD59-A6C34878D82A}">
                    <a16:rowId xmlns:a16="http://schemas.microsoft.com/office/drawing/2014/main" val="167739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135651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87540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extLst>
                  <a:ext uri="{0D108BD9-81ED-4DB2-BD59-A6C34878D82A}">
                    <a16:rowId xmlns:a16="http://schemas.microsoft.com/office/drawing/2014/main" val="387647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extLst>
                  <a:ext uri="{0D108BD9-81ED-4DB2-BD59-A6C34878D82A}">
                    <a16:rowId xmlns:a16="http://schemas.microsoft.com/office/drawing/2014/main" val="238510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extLst>
                  <a:ext uri="{0D108BD9-81ED-4DB2-BD59-A6C34878D82A}">
                    <a16:rowId xmlns:a16="http://schemas.microsoft.com/office/drawing/2014/main" val="356412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extLst>
                  <a:ext uri="{0D108BD9-81ED-4DB2-BD59-A6C34878D82A}">
                    <a16:rowId xmlns:a16="http://schemas.microsoft.com/office/drawing/2014/main" val="63186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extLst>
                  <a:ext uri="{0D108BD9-81ED-4DB2-BD59-A6C34878D82A}">
                    <a16:rowId xmlns:a16="http://schemas.microsoft.com/office/drawing/2014/main" val="136178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extLst>
                  <a:ext uri="{0D108BD9-81ED-4DB2-BD59-A6C34878D82A}">
                    <a16:rowId xmlns:a16="http://schemas.microsoft.com/office/drawing/2014/main" val="337570366"/>
                  </a:ext>
                </a:extLst>
              </a:tr>
            </a:tbl>
          </a:graphicData>
        </a:graphic>
      </p:graphicFrame>
      <p:sp>
        <p:nvSpPr>
          <p:cNvPr id="4" name="Text Placeholder 3">
            <a:extLst>
              <a:ext uri="{FF2B5EF4-FFF2-40B4-BE49-F238E27FC236}">
                <a16:creationId xmlns:a16="http://schemas.microsoft.com/office/drawing/2014/main" id="{D2BC9C0E-D89D-4714-8C57-45023D2D2C9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203463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D53BF-783C-45C3-A0C6-ADFA60CD313D}"/>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350D156B-276C-4EC3-88D1-BBFAFD54CA4E}"/>
              </a:ext>
            </a:extLst>
          </p:cNvPr>
          <p:cNvGraphicFramePr>
            <a:graphicFrameLocks noGrp="1"/>
          </p:cNvGraphicFramePr>
          <p:nvPr>
            <p:ph type="tbl" sz="quarter" idx="13"/>
            <p:extLst>
              <p:ext uri="{D42A27DB-BD31-4B8C-83A1-F6EECF244321}">
                <p14:modId xmlns:p14="http://schemas.microsoft.com/office/powerpoint/2010/main" val="4149097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4996122"/>
                    </a:ext>
                  </a:extLst>
                </a:gridCol>
                <a:gridCol w="2468880">
                  <a:extLst>
                    <a:ext uri="{9D8B030D-6E8A-4147-A177-3AD203B41FA5}">
                      <a16:colId xmlns:a16="http://schemas.microsoft.com/office/drawing/2014/main" val="351687393"/>
                    </a:ext>
                  </a:extLst>
                </a:gridCol>
                <a:gridCol w="2468880">
                  <a:extLst>
                    <a:ext uri="{9D8B030D-6E8A-4147-A177-3AD203B41FA5}">
                      <a16:colId xmlns:a16="http://schemas.microsoft.com/office/drawing/2014/main" val="304499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7414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extLst>
                  <a:ext uri="{0D108BD9-81ED-4DB2-BD59-A6C34878D82A}">
                    <a16:rowId xmlns:a16="http://schemas.microsoft.com/office/drawing/2014/main" val="102091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extLst>
                  <a:ext uri="{0D108BD9-81ED-4DB2-BD59-A6C34878D82A}">
                    <a16:rowId xmlns:a16="http://schemas.microsoft.com/office/drawing/2014/main" val="106956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extLst>
                  <a:ext uri="{0D108BD9-81ED-4DB2-BD59-A6C34878D82A}">
                    <a16:rowId xmlns:a16="http://schemas.microsoft.com/office/drawing/2014/main" val="210775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3970293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extLst>
                  <a:ext uri="{0D108BD9-81ED-4DB2-BD59-A6C34878D82A}">
                    <a16:rowId xmlns:a16="http://schemas.microsoft.com/office/drawing/2014/main" val="265786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309335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extLst>
                  <a:ext uri="{0D108BD9-81ED-4DB2-BD59-A6C34878D82A}">
                    <a16:rowId xmlns:a16="http://schemas.microsoft.com/office/drawing/2014/main" val="157869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74093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extLst>
                  <a:ext uri="{0D108BD9-81ED-4DB2-BD59-A6C34878D82A}">
                    <a16:rowId xmlns:a16="http://schemas.microsoft.com/office/drawing/2014/main" val="113180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extLst>
                  <a:ext uri="{0D108BD9-81ED-4DB2-BD59-A6C34878D82A}">
                    <a16:rowId xmlns:a16="http://schemas.microsoft.com/office/drawing/2014/main" val="3911387348"/>
                  </a:ext>
                </a:extLst>
              </a:tr>
            </a:tbl>
          </a:graphicData>
        </a:graphic>
      </p:graphicFrame>
      <p:sp>
        <p:nvSpPr>
          <p:cNvPr id="4" name="Text Placeholder 3">
            <a:extLst>
              <a:ext uri="{FF2B5EF4-FFF2-40B4-BE49-F238E27FC236}">
                <a16:creationId xmlns:a16="http://schemas.microsoft.com/office/drawing/2014/main" id="{56B36B7A-253B-487C-B2DD-8A7187CA1B5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946786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A64EF-8898-4707-8836-FA1969A7733E}"/>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C65B7CDC-58D9-4E0B-AFCD-6D369E426FA6}"/>
              </a:ext>
            </a:extLst>
          </p:cNvPr>
          <p:cNvGraphicFramePr>
            <a:graphicFrameLocks noGrp="1"/>
          </p:cNvGraphicFramePr>
          <p:nvPr>
            <p:ph type="tbl" sz="quarter" idx="13"/>
            <p:extLst>
              <p:ext uri="{D42A27DB-BD31-4B8C-83A1-F6EECF244321}">
                <p14:modId xmlns:p14="http://schemas.microsoft.com/office/powerpoint/2010/main" val="1484145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0322414"/>
                    </a:ext>
                  </a:extLst>
                </a:gridCol>
                <a:gridCol w="2468880">
                  <a:extLst>
                    <a:ext uri="{9D8B030D-6E8A-4147-A177-3AD203B41FA5}">
                      <a16:colId xmlns:a16="http://schemas.microsoft.com/office/drawing/2014/main" val="2932870915"/>
                    </a:ext>
                  </a:extLst>
                </a:gridCol>
                <a:gridCol w="2468880">
                  <a:extLst>
                    <a:ext uri="{9D8B030D-6E8A-4147-A177-3AD203B41FA5}">
                      <a16:colId xmlns:a16="http://schemas.microsoft.com/office/drawing/2014/main" val="4190860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5555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extLst>
                  <a:ext uri="{0D108BD9-81ED-4DB2-BD59-A6C34878D82A}">
                    <a16:rowId xmlns:a16="http://schemas.microsoft.com/office/drawing/2014/main" val="317984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extLst>
                  <a:ext uri="{0D108BD9-81ED-4DB2-BD59-A6C34878D82A}">
                    <a16:rowId xmlns:a16="http://schemas.microsoft.com/office/drawing/2014/main" val="159272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348737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82590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Ford Gaberszik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516095"/>
                  </a:ext>
                </a:extLst>
              </a:tr>
            </a:tbl>
          </a:graphicData>
        </a:graphic>
      </p:graphicFrame>
      <p:sp>
        <p:nvSpPr>
          <p:cNvPr id="4" name="Text Placeholder 3">
            <a:extLst>
              <a:ext uri="{FF2B5EF4-FFF2-40B4-BE49-F238E27FC236}">
                <a16:creationId xmlns:a16="http://schemas.microsoft.com/office/drawing/2014/main" id="{6FD77B42-260A-42C5-A713-EEE828516DF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50228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320E9-E7D9-4E9D-89D8-70795D8CFCC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9C0E3A46-3069-44A0-B22A-58E35BF83CBB}"/>
              </a:ext>
            </a:extLst>
          </p:cNvPr>
          <p:cNvGraphicFramePr>
            <a:graphicFrameLocks noGrp="1"/>
          </p:cNvGraphicFramePr>
          <p:nvPr>
            <p:ph type="chart" sz="quarter" idx="13"/>
            <p:extLst>
              <p:ext uri="{D42A27DB-BD31-4B8C-83A1-F6EECF244321}">
                <p14:modId xmlns:p14="http://schemas.microsoft.com/office/powerpoint/2010/main" val="1823578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6938F-6C2D-456D-B233-12D40713F7A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7E87879E-AD53-4523-9173-E4ABEDE656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9551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2118</Words>
  <Application>Microsoft Office PowerPoint</Application>
  <PresentationFormat>On-screen Show (4:3)</PresentationFormat>
  <Paragraphs>1014</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 with Reactions Table - 1 of 12</vt:lpstr>
      <vt:lpstr>Facebook Own Posts with Reactions Table - 2 of 12</vt:lpstr>
      <vt:lpstr>Facebook Own Posts with Reactions Table - 3 of 12</vt:lpstr>
      <vt:lpstr>Facebook Own Posts with Reactions Table - 4 of 12</vt:lpstr>
      <vt:lpstr>Facebook Own Posts with Reactions Table - 5 of 12</vt:lpstr>
      <vt:lpstr>Facebook Own Posts with Reactions Table - 6 of 12</vt:lpstr>
      <vt:lpstr>Facebook Own Posts with Reactions Table - 7 of 12</vt:lpstr>
      <vt:lpstr>Facebook Own Posts with Reactions Table - 8 of 12</vt:lpstr>
      <vt:lpstr>Facebook Own Posts with Reactions Table - 9 of 12</vt:lpstr>
      <vt:lpstr>Facebook Own Posts with Reactions Table - 10 of 12</vt:lpstr>
      <vt:lpstr>Facebook Own Posts with Reactions Table - 11 of 12</vt:lpstr>
      <vt:lpstr>Facebook Own Posts with Reactions Table - 12 of 12</vt:lpstr>
      <vt:lpstr>Facebook Own Posts By Weekday</vt:lpstr>
      <vt:lpstr>Facebook Interaction Rate</vt:lpstr>
      <vt:lpstr>Facebook Post Type Distribution</vt:lpstr>
      <vt:lpstr>Facebook Interaction Rate By Post Type</vt:lpstr>
      <vt:lpstr>Facebook User Posts Table</vt:lpstr>
      <vt:lpstr>Facebook Response Times</vt:lpstr>
      <vt:lpstr>Facebook Key Influencers - 1 of 3</vt:lpstr>
      <vt:lpstr>Facebook Key Influencers - 2 of 3</vt:lpstr>
      <vt:lpstr>Facebook Key Influencers - 3 of 3</vt:lpstr>
      <vt:lpstr>Facebook Check Ins</vt:lpstr>
      <vt:lpstr>Facebook Fan Demographics</vt:lpstr>
      <vt:lpstr>Facebook Impressions</vt:lpstr>
      <vt:lpstr>Facebook Reach</vt:lpstr>
      <vt:lpstr>Facebook Engaged Users</vt:lpstr>
      <vt:lpstr>Facebook Page Views</vt:lpstr>
      <vt:lpstr>Facebook Private Messages Table - 1 of 5</vt:lpstr>
      <vt:lpstr>Facebook Private Messages Table - 2 of 5</vt:lpstr>
      <vt:lpstr>Facebook Private Messages Table - 3 of 5</vt:lpstr>
      <vt:lpstr>Facebook Private Messages Table - 4 of 5</vt:lpstr>
      <vt:lpstr>Facebook Private Messages Table - 5 of 5</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2018-02-09T12:14:16Z</dcterms:created>
  <dcterms:modified xsi:type="dcterms:W3CDTF">2018-02-09T12:15:40Z</dcterms:modified>
</cp:coreProperties>
</file>