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9" r:id="rId52"/>
    <p:sldId id="310" r:id="rId53"/>
    <p:sldId id="311" r:id="rId54"/>
    <p:sldId id="312" r:id="rId55"/>
    <p:sldId id="313" r:id="rId56"/>
    <p:sldId id="314" r:id="rId57"/>
    <p:sldId id="315" r:id="rId58"/>
    <p:sldId id="316" r:id="rId59"/>
    <p:sldId id="317" r:id="rId60"/>
    <p:sldId id="318" r:id="rId61"/>
    <p:sldId id="319" r:id="rId62"/>
    <p:sldId id="321" r:id="rId63"/>
    <p:sldId id="322" r:id="rId64"/>
    <p:sldId id="323" r:id="rId65"/>
    <p:sldId id="325" r:id="rId66"/>
    <p:sldId id="326" r:id="rId67"/>
    <p:sldId id="327" r:id="rId68"/>
    <p:sldId id="328" r:id="rId69"/>
    <p:sldId id="329" r:id="rId70"/>
  </p:sldIdLst>
  <p:sldSz cx="9144000" cy="6858000" type="screen4x3"/>
  <p:notesSz cx="6858000" cy="9144000"/>
  <p:embeddedFontLst>
    <p:embeddedFont>
      <p:font typeface="Calibri" panose="020F0502020204030204" pitchFamily="34"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1215</c:v>
                </c:pt>
                <c:pt idx="1">
                  <c:v>1215</c:v>
                </c:pt>
                <c:pt idx="2">
                  <c:v>1218</c:v>
                </c:pt>
                <c:pt idx="3">
                  <c:v>1228</c:v>
                </c:pt>
                <c:pt idx="4">
                  <c:v>1229</c:v>
                </c:pt>
                <c:pt idx="5">
                  <c:v>1229</c:v>
                </c:pt>
                <c:pt idx="6">
                  <c:v>1228</c:v>
                </c:pt>
                <c:pt idx="7">
                  <c:v>1229</c:v>
                </c:pt>
                <c:pt idx="8">
                  <c:v>1229</c:v>
                </c:pt>
                <c:pt idx="9">
                  <c:v>1229</c:v>
                </c:pt>
                <c:pt idx="10">
                  <c:v>1230</c:v>
                </c:pt>
                <c:pt idx="11">
                  <c:v>1230</c:v>
                </c:pt>
                <c:pt idx="12">
                  <c:v>1230</c:v>
                </c:pt>
                <c:pt idx="13">
                  <c:v>1230</c:v>
                </c:pt>
                <c:pt idx="14">
                  <c:v>1231</c:v>
                </c:pt>
                <c:pt idx="15">
                  <c:v>1237</c:v>
                </c:pt>
                <c:pt idx="16">
                  <c:v>1242</c:v>
                </c:pt>
                <c:pt idx="17">
                  <c:v>1246</c:v>
                </c:pt>
                <c:pt idx="18">
                  <c:v>1247</c:v>
                </c:pt>
                <c:pt idx="19">
                  <c:v>1252</c:v>
                </c:pt>
                <c:pt idx="20">
                  <c:v>1253</c:v>
                </c:pt>
                <c:pt idx="21">
                  <c:v>1255</c:v>
                </c:pt>
                <c:pt idx="22">
                  <c:v>1260</c:v>
                </c:pt>
                <c:pt idx="23">
                  <c:v>1262</c:v>
                </c:pt>
                <c:pt idx="24">
                  <c:v>1262</c:v>
                </c:pt>
                <c:pt idx="25">
                  <c:v>1263</c:v>
                </c:pt>
                <c:pt idx="26">
                  <c:v>1262</c:v>
                </c:pt>
                <c:pt idx="27">
                  <c:v>1262</c:v>
                </c:pt>
                <c:pt idx="28">
                  <c:v>1263</c:v>
                </c:pt>
                <c:pt idx="29">
                  <c:v>1264</c:v>
                </c:pt>
                <c:pt idx="30">
                  <c:v>1264</c:v>
                </c:pt>
              </c:numCache>
            </c:numRef>
          </c:val>
          <c:smooth val="0"/>
          <c:extLst>
            <c:ext xmlns:c16="http://schemas.microsoft.com/office/drawing/2014/chart" uri="{C3380CC4-5D6E-409C-BE32-E72D297353CC}">
              <c16:uniqueId val="{00000000-8DEF-4E71-A447-613A31E5635E}"/>
            </c:ext>
          </c:extLst>
        </c:ser>
        <c:dLbls>
          <c:showLegendKey val="0"/>
          <c:showVal val="0"/>
          <c:showCatName val="0"/>
          <c:showSerName val="0"/>
          <c:showPercent val="0"/>
          <c:showBubbleSize val="0"/>
        </c:dLbls>
        <c:smooth val="0"/>
        <c:axId val="301714776"/>
        <c:axId val="301715432"/>
      </c:lineChart>
      <c:dateAx>
        <c:axId val="301714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15432"/>
        <c:crosses val="autoZero"/>
        <c:auto val="1"/>
        <c:lblOffset val="100"/>
        <c:baseTimeUnit val="days"/>
      </c:dateAx>
      <c:valAx>
        <c:axId val="30171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71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c:v>
                </c:pt>
                <c:pt idx="1">
                  <c:v>0</c:v>
                </c:pt>
                <c:pt idx="2">
                  <c:v>0</c:v>
                </c:pt>
                <c:pt idx="3">
                  <c:v>11</c:v>
                </c:pt>
                <c:pt idx="4">
                  <c:v>3</c:v>
                </c:pt>
                <c:pt idx="5">
                  <c:v>0</c:v>
                </c:pt>
                <c:pt idx="6">
                  <c:v>0</c:v>
                </c:pt>
                <c:pt idx="7">
                  <c:v>0</c:v>
                </c:pt>
                <c:pt idx="8">
                  <c:v>-1</c:v>
                </c:pt>
                <c:pt idx="9">
                  <c:v>1</c:v>
                </c:pt>
                <c:pt idx="10">
                  <c:v>-1</c:v>
                </c:pt>
                <c:pt idx="11">
                  <c:v>2</c:v>
                </c:pt>
                <c:pt idx="12">
                  <c:v>0</c:v>
                </c:pt>
                <c:pt idx="13">
                  <c:v>0</c:v>
                </c:pt>
                <c:pt idx="14">
                  <c:v>0</c:v>
                </c:pt>
                <c:pt idx="15">
                  <c:v>2</c:v>
                </c:pt>
                <c:pt idx="16">
                  <c:v>7</c:v>
                </c:pt>
                <c:pt idx="17">
                  <c:v>7</c:v>
                </c:pt>
                <c:pt idx="18">
                  <c:v>1</c:v>
                </c:pt>
                <c:pt idx="19">
                  <c:v>2</c:v>
                </c:pt>
                <c:pt idx="20">
                  <c:v>4</c:v>
                </c:pt>
                <c:pt idx="21">
                  <c:v>1</c:v>
                </c:pt>
                <c:pt idx="22">
                  <c:v>2</c:v>
                </c:pt>
                <c:pt idx="23">
                  <c:v>4</c:v>
                </c:pt>
                <c:pt idx="24">
                  <c:v>2</c:v>
                </c:pt>
                <c:pt idx="25">
                  <c:v>1</c:v>
                </c:pt>
                <c:pt idx="26">
                  <c:v>0</c:v>
                </c:pt>
                <c:pt idx="27">
                  <c:v>-1</c:v>
                </c:pt>
                <c:pt idx="28">
                  <c:v>0</c:v>
                </c:pt>
                <c:pt idx="29">
                  <c:v>2</c:v>
                </c:pt>
                <c:pt idx="30">
                  <c:v>0</c:v>
                </c:pt>
              </c:numCache>
            </c:numRef>
          </c:val>
          <c:smooth val="0"/>
          <c:extLst>
            <c:ext xmlns:c16="http://schemas.microsoft.com/office/drawing/2014/chart" uri="{C3380CC4-5D6E-409C-BE32-E72D297353CC}">
              <c16:uniqueId val="{00000000-315E-48E0-9B5F-670F7F7AD25C}"/>
            </c:ext>
          </c:extLst>
        </c:ser>
        <c:dLbls>
          <c:showLegendKey val="0"/>
          <c:showVal val="0"/>
          <c:showCatName val="0"/>
          <c:showSerName val="0"/>
          <c:showPercent val="0"/>
          <c:showBubbleSize val="0"/>
        </c:dLbls>
        <c:smooth val="0"/>
        <c:axId val="252276824"/>
        <c:axId val="252271904"/>
      </c:lineChart>
      <c:dateAx>
        <c:axId val="25227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71904"/>
        <c:crosses val="autoZero"/>
        <c:auto val="1"/>
        <c:lblOffset val="100"/>
        <c:baseTimeUnit val="days"/>
      </c:dateAx>
      <c:valAx>
        <c:axId val="25227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27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c:v>
                </c:pt>
                <c:pt idx="1">
                  <c:v>0</c:v>
                </c:pt>
                <c:pt idx="2">
                  <c:v>0</c:v>
                </c:pt>
                <c:pt idx="3">
                  <c:v>0</c:v>
                </c:pt>
                <c:pt idx="4">
                  <c:v>0</c:v>
                </c:pt>
                <c:pt idx="5">
                  <c:v>0</c:v>
                </c:pt>
                <c:pt idx="6">
                  <c:v>2</c:v>
                </c:pt>
                <c:pt idx="7">
                  <c:v>0</c:v>
                </c:pt>
                <c:pt idx="8">
                  <c:v>1</c:v>
                </c:pt>
                <c:pt idx="9">
                  <c:v>1</c:v>
                </c:pt>
                <c:pt idx="10">
                  <c:v>1</c:v>
                </c:pt>
                <c:pt idx="11">
                  <c:v>0</c:v>
                </c:pt>
                <c:pt idx="12">
                  <c:v>0</c:v>
                </c:pt>
                <c:pt idx="13">
                  <c:v>0</c:v>
                </c:pt>
                <c:pt idx="14">
                  <c:v>0</c:v>
                </c:pt>
                <c:pt idx="15">
                  <c:v>0</c:v>
                </c:pt>
                <c:pt idx="16">
                  <c:v>1</c:v>
                </c:pt>
                <c:pt idx="17">
                  <c:v>0</c:v>
                </c:pt>
                <c:pt idx="18">
                  <c:v>1</c:v>
                </c:pt>
                <c:pt idx="19">
                  <c:v>0</c:v>
                </c:pt>
                <c:pt idx="20">
                  <c:v>0</c:v>
                </c:pt>
                <c:pt idx="21">
                  <c:v>0</c:v>
                </c:pt>
                <c:pt idx="22">
                  <c:v>0</c:v>
                </c:pt>
                <c:pt idx="23">
                  <c:v>0</c:v>
                </c:pt>
                <c:pt idx="24">
                  <c:v>0</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0-5CAC-431F-9A95-2A1830F5B805}"/>
            </c:ext>
          </c:extLst>
        </c:ser>
        <c:dLbls>
          <c:showLegendKey val="0"/>
          <c:showVal val="0"/>
          <c:showCatName val="0"/>
          <c:showSerName val="0"/>
          <c:showPercent val="0"/>
          <c:showBubbleSize val="0"/>
        </c:dLbls>
        <c:smooth val="0"/>
        <c:axId val="304716592"/>
        <c:axId val="304715608"/>
      </c:lineChart>
      <c:dateAx>
        <c:axId val="30471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15608"/>
        <c:crosses val="autoZero"/>
        <c:auto val="1"/>
        <c:lblOffset val="100"/>
        <c:baseTimeUnit val="days"/>
      </c:dateAx>
      <c:valAx>
        <c:axId val="30471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1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3</c:v>
                </c:pt>
                <c:pt idx="3">
                  <c:v>1</c:v>
                </c:pt>
                <c:pt idx="4">
                  <c:v>8</c:v>
                </c:pt>
                <c:pt idx="5">
                  <c:v>3</c:v>
                </c:pt>
                <c:pt idx="6">
                  <c:v>0</c:v>
                </c:pt>
              </c:numCache>
            </c:numRef>
          </c:val>
          <c:extLst>
            <c:ext xmlns:c16="http://schemas.microsoft.com/office/drawing/2014/chart" uri="{C3380CC4-5D6E-409C-BE32-E72D297353CC}">
              <c16:uniqueId val="{00000000-4DC8-4E80-A7DF-B384D5E6072C}"/>
            </c:ext>
          </c:extLst>
        </c:ser>
        <c:dLbls>
          <c:showLegendKey val="0"/>
          <c:showVal val="0"/>
          <c:showCatName val="0"/>
          <c:showSerName val="0"/>
          <c:showPercent val="0"/>
          <c:showBubbleSize val="0"/>
        </c:dLbls>
        <c:gapWidth val="219"/>
        <c:overlap val="-27"/>
        <c:axId val="406092648"/>
        <c:axId val="406092320"/>
      </c:barChart>
      <c:catAx>
        <c:axId val="406092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92320"/>
        <c:crosses val="autoZero"/>
        <c:auto val="1"/>
        <c:lblAlgn val="ctr"/>
        <c:lblOffset val="100"/>
        <c:noMultiLvlLbl val="0"/>
      </c:catAx>
      <c:valAx>
        <c:axId val="40609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92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0.85118066996156005</c:v>
                </c:pt>
                <c:pt idx="1">
                  <c:v>0.57613168724279995</c:v>
                </c:pt>
                <c:pt idx="2">
                  <c:v>2.2222222222222001</c:v>
                </c:pt>
                <c:pt idx="3">
                  <c:v>0</c:v>
                </c:pt>
                <c:pt idx="4">
                  <c:v>0</c:v>
                </c:pt>
                <c:pt idx="5">
                  <c:v>0</c:v>
                </c:pt>
                <c:pt idx="6">
                  <c:v>0</c:v>
                </c:pt>
                <c:pt idx="7">
                  <c:v>0</c:v>
                </c:pt>
                <c:pt idx="8">
                  <c:v>0</c:v>
                </c:pt>
                <c:pt idx="9">
                  <c:v>0</c:v>
                </c:pt>
                <c:pt idx="10">
                  <c:v>0</c:v>
                </c:pt>
                <c:pt idx="11">
                  <c:v>0.81366965012204995</c:v>
                </c:pt>
                <c:pt idx="12">
                  <c:v>1.1788617886179</c:v>
                </c:pt>
                <c:pt idx="13">
                  <c:v>0</c:v>
                </c:pt>
                <c:pt idx="14">
                  <c:v>0</c:v>
                </c:pt>
                <c:pt idx="15">
                  <c:v>5.5645816409422997</c:v>
                </c:pt>
                <c:pt idx="16">
                  <c:v>0.89068825910931004</c:v>
                </c:pt>
                <c:pt idx="17">
                  <c:v>2.8985507246376998</c:v>
                </c:pt>
                <c:pt idx="18">
                  <c:v>4.1131621187801004</c:v>
                </c:pt>
                <c:pt idx="19">
                  <c:v>0.72115384615385003</c:v>
                </c:pt>
                <c:pt idx="20">
                  <c:v>0</c:v>
                </c:pt>
                <c:pt idx="21">
                  <c:v>0</c:v>
                </c:pt>
                <c:pt idx="22">
                  <c:v>3.5856573705178998</c:v>
                </c:pt>
                <c:pt idx="23">
                  <c:v>1.6693163751986999</c:v>
                </c:pt>
                <c:pt idx="24">
                  <c:v>0</c:v>
                </c:pt>
                <c:pt idx="25">
                  <c:v>0.83201267828842995</c:v>
                </c:pt>
                <c:pt idx="26">
                  <c:v>0</c:v>
                </c:pt>
                <c:pt idx="27">
                  <c:v>0</c:v>
                </c:pt>
                <c:pt idx="28">
                  <c:v>0</c:v>
                </c:pt>
                <c:pt idx="29">
                  <c:v>0</c:v>
                </c:pt>
                <c:pt idx="30">
                  <c:v>0</c:v>
                </c:pt>
              </c:numCache>
            </c:numRef>
          </c:val>
          <c:smooth val="0"/>
          <c:extLst>
            <c:ext xmlns:c16="http://schemas.microsoft.com/office/drawing/2014/chart" uri="{C3380CC4-5D6E-409C-BE32-E72D297353CC}">
              <c16:uniqueId val="{00000000-A6A3-4704-A0AA-4ADAEB8D2DCA}"/>
            </c:ext>
          </c:extLst>
        </c:ser>
        <c:dLbls>
          <c:showLegendKey val="0"/>
          <c:showVal val="0"/>
          <c:showCatName val="0"/>
          <c:showSerName val="0"/>
          <c:showPercent val="0"/>
          <c:showBubbleSize val="0"/>
        </c:dLbls>
        <c:smooth val="0"/>
        <c:axId val="406032952"/>
        <c:axId val="406028688"/>
      </c:lineChart>
      <c:dateAx>
        <c:axId val="40603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28688"/>
        <c:crosses val="autoZero"/>
        <c:auto val="1"/>
        <c:lblOffset val="100"/>
        <c:baseTimeUnit val="days"/>
      </c:dateAx>
      <c:valAx>
        <c:axId val="40602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3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1</c:v>
                </c:pt>
              </c:numCache>
            </c:numRef>
          </c:val>
          <c:extLst>
            <c:ext xmlns:c16="http://schemas.microsoft.com/office/drawing/2014/chart" uri="{C3380CC4-5D6E-409C-BE32-E72D297353CC}">
              <c16:uniqueId val="{00000000-29E6-4F5A-BB56-C2827B602A8B}"/>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 Doczekal</c:v>
                </c:pt>
              </c:strCache>
            </c:strRef>
          </c:cat>
          <c:val>
            <c:numRef>
              <c:f>Sheet1!$C$2</c:f>
              <c:numCache>
                <c:formatCode>General</c:formatCode>
                <c:ptCount val="1"/>
                <c:pt idx="0">
                  <c:v>21</c:v>
                </c:pt>
              </c:numCache>
            </c:numRef>
          </c:val>
          <c:extLst>
            <c:ext xmlns:c16="http://schemas.microsoft.com/office/drawing/2014/chart" uri="{C3380CC4-5D6E-409C-BE32-E72D297353CC}">
              <c16:uniqueId val="{00000001-29E6-4F5A-BB56-C2827B602A8B}"/>
            </c:ext>
          </c:extLst>
        </c:ser>
        <c:dLbls>
          <c:showLegendKey val="0"/>
          <c:showVal val="0"/>
          <c:showCatName val="0"/>
          <c:showSerName val="0"/>
          <c:showPercent val="0"/>
          <c:showBubbleSize val="0"/>
        </c:dLbls>
        <c:gapWidth val="150"/>
        <c:overlap val="100"/>
        <c:axId val="406038528"/>
        <c:axId val="406035248"/>
      </c:barChart>
      <c:catAx>
        <c:axId val="406038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35248"/>
        <c:crosses val="autoZero"/>
        <c:auto val="1"/>
        <c:lblAlgn val="ctr"/>
        <c:lblOffset val="100"/>
        <c:noMultiLvlLbl val="0"/>
      </c:catAx>
      <c:valAx>
        <c:axId val="406035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38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2.8892455858748001</c:v>
                </c:pt>
                <c:pt idx="2">
                  <c:v>2.1625564239893</c:v>
                </c:pt>
                <c:pt idx="3">
                  <c:v>0</c:v>
                </c:pt>
                <c:pt idx="4">
                  <c:v>0</c:v>
                </c:pt>
                <c:pt idx="5">
                  <c:v>0</c:v>
                </c:pt>
                <c:pt idx="6">
                  <c:v>0</c:v>
                </c:pt>
                <c:pt idx="7">
                  <c:v>0</c:v>
                </c:pt>
                <c:pt idx="8">
                  <c:v>0</c:v>
                </c:pt>
              </c:numCache>
            </c:numRef>
          </c:val>
          <c:extLst>
            <c:ext xmlns:c16="http://schemas.microsoft.com/office/drawing/2014/chart" uri="{C3380CC4-5D6E-409C-BE32-E72D297353CC}">
              <c16:uniqueId val="{00000000-9209-4470-8181-68ABBB62AEA1}"/>
            </c:ext>
          </c:extLst>
        </c:ser>
        <c:dLbls>
          <c:showLegendKey val="0"/>
          <c:showVal val="0"/>
          <c:showCatName val="0"/>
          <c:showSerName val="0"/>
          <c:showPercent val="0"/>
          <c:showBubbleSize val="0"/>
        </c:dLbls>
        <c:gapWidth val="219"/>
        <c:overlap val="-27"/>
        <c:axId val="406029016"/>
        <c:axId val="406041152"/>
      </c:barChart>
      <c:catAx>
        <c:axId val="40602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41152"/>
        <c:crosses val="autoZero"/>
        <c:auto val="1"/>
        <c:lblAlgn val="ctr"/>
        <c:lblOffset val="100"/>
        <c:noMultiLvlLbl val="0"/>
      </c:catAx>
      <c:valAx>
        <c:axId val="40604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2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768-4F34-8324-C1596624AA40}"/>
            </c:ext>
          </c:extLst>
        </c:ser>
        <c:dLbls>
          <c:showLegendKey val="0"/>
          <c:showVal val="0"/>
          <c:showCatName val="0"/>
          <c:showSerName val="0"/>
          <c:showPercent val="0"/>
          <c:showBubbleSize val="0"/>
        </c:dLbls>
        <c:gapWidth val="219"/>
        <c:overlap val="-27"/>
        <c:axId val="406043448"/>
        <c:axId val="406045416"/>
      </c:barChart>
      <c:catAx>
        <c:axId val="40604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45416"/>
        <c:crosses val="autoZero"/>
        <c:auto val="1"/>
        <c:lblAlgn val="ctr"/>
        <c:lblOffset val="100"/>
        <c:noMultiLvlLbl val="0"/>
      </c:catAx>
      <c:valAx>
        <c:axId val="40604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04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217</c:v>
                </c:pt>
                <c:pt idx="1">
                  <c:v>217</c:v>
                </c:pt>
                <c:pt idx="2">
                  <c:v>218</c:v>
                </c:pt>
                <c:pt idx="3">
                  <c:v>218</c:v>
                </c:pt>
                <c:pt idx="4">
                  <c:v>218</c:v>
                </c:pt>
                <c:pt idx="5">
                  <c:v>218</c:v>
                </c:pt>
                <c:pt idx="6">
                  <c:v>218</c:v>
                </c:pt>
                <c:pt idx="7">
                  <c:v>218</c:v>
                </c:pt>
                <c:pt idx="8">
                  <c:v>218</c:v>
                </c:pt>
                <c:pt idx="9">
                  <c:v>218</c:v>
                </c:pt>
                <c:pt idx="10">
                  <c:v>218</c:v>
                </c:pt>
                <c:pt idx="11">
                  <c:v>218</c:v>
                </c:pt>
                <c:pt idx="12">
                  <c:v>220</c:v>
                </c:pt>
                <c:pt idx="13">
                  <c:v>220</c:v>
                </c:pt>
                <c:pt idx="14">
                  <c:v>220</c:v>
                </c:pt>
                <c:pt idx="15">
                  <c:v>220</c:v>
                </c:pt>
                <c:pt idx="16">
                  <c:v>222</c:v>
                </c:pt>
                <c:pt idx="17">
                  <c:v>222</c:v>
                </c:pt>
                <c:pt idx="18">
                  <c:v>224</c:v>
                </c:pt>
                <c:pt idx="19">
                  <c:v>224</c:v>
                </c:pt>
                <c:pt idx="20">
                  <c:v>223</c:v>
                </c:pt>
                <c:pt idx="21">
                  <c:v>224</c:v>
                </c:pt>
                <c:pt idx="22">
                  <c:v>225</c:v>
                </c:pt>
                <c:pt idx="23">
                  <c:v>226</c:v>
                </c:pt>
                <c:pt idx="24">
                  <c:v>226</c:v>
                </c:pt>
                <c:pt idx="25">
                  <c:v>227</c:v>
                </c:pt>
                <c:pt idx="26">
                  <c:v>227</c:v>
                </c:pt>
                <c:pt idx="27">
                  <c:v>226</c:v>
                </c:pt>
                <c:pt idx="28">
                  <c:v>226</c:v>
                </c:pt>
                <c:pt idx="29">
                  <c:v>227</c:v>
                </c:pt>
                <c:pt idx="30">
                  <c:v>227</c:v>
                </c:pt>
              </c:numCache>
            </c:numRef>
          </c:val>
          <c:smooth val="0"/>
          <c:extLst>
            <c:ext xmlns:c16="http://schemas.microsoft.com/office/drawing/2014/chart" uri="{C3380CC4-5D6E-409C-BE32-E72D297353CC}">
              <c16:uniqueId val="{00000000-A7A9-4D39-A2F8-972224DDA102}"/>
            </c:ext>
          </c:extLst>
        </c:ser>
        <c:dLbls>
          <c:showLegendKey val="0"/>
          <c:showVal val="0"/>
          <c:showCatName val="0"/>
          <c:showSerName val="0"/>
          <c:showPercent val="0"/>
          <c:showBubbleSize val="0"/>
        </c:dLbls>
        <c:smooth val="0"/>
        <c:axId val="443606600"/>
        <c:axId val="443607256"/>
      </c:lineChart>
      <c:dateAx>
        <c:axId val="44360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07256"/>
        <c:crosses val="autoZero"/>
        <c:auto val="1"/>
        <c:lblOffset val="100"/>
        <c:baseTimeUnit val="days"/>
      </c:dateAx>
      <c:valAx>
        <c:axId val="443607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0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c:v>
                </c:pt>
                <c:pt idx="1">
                  <c:v>57</c:v>
                </c:pt>
                <c:pt idx="2">
                  <c:v>126</c:v>
                </c:pt>
                <c:pt idx="3">
                  <c:v>142</c:v>
                </c:pt>
                <c:pt idx="4">
                  <c:v>97</c:v>
                </c:pt>
                <c:pt idx="5">
                  <c:v>39</c:v>
                </c:pt>
                <c:pt idx="6">
                  <c:v>14</c:v>
                </c:pt>
              </c:numCache>
            </c:numRef>
          </c:val>
          <c:extLst>
            <c:ext xmlns:c16="http://schemas.microsoft.com/office/drawing/2014/chart" uri="{C3380CC4-5D6E-409C-BE32-E72D297353CC}">
              <c16:uniqueId val="{00000000-99BC-498D-A929-9EBD096C54B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c:v>
                </c:pt>
                <c:pt idx="1">
                  <c:v>104</c:v>
                </c:pt>
                <c:pt idx="2">
                  <c:v>161</c:v>
                </c:pt>
                <c:pt idx="3">
                  <c:v>214</c:v>
                </c:pt>
                <c:pt idx="4">
                  <c:v>153</c:v>
                </c:pt>
                <c:pt idx="5">
                  <c:v>79</c:v>
                </c:pt>
                <c:pt idx="6">
                  <c:v>48</c:v>
                </c:pt>
              </c:numCache>
            </c:numRef>
          </c:val>
          <c:extLst>
            <c:ext xmlns:c16="http://schemas.microsoft.com/office/drawing/2014/chart" uri="{C3380CC4-5D6E-409C-BE32-E72D297353CC}">
              <c16:uniqueId val="{00000001-99BC-498D-A929-9EBD096C54B0}"/>
            </c:ext>
          </c:extLst>
        </c:ser>
        <c:dLbls>
          <c:showLegendKey val="0"/>
          <c:showVal val="0"/>
          <c:showCatName val="0"/>
          <c:showSerName val="0"/>
          <c:showPercent val="0"/>
          <c:showBubbleSize val="0"/>
        </c:dLbls>
        <c:gapWidth val="219"/>
        <c:overlap val="-27"/>
        <c:axId val="443598072"/>
        <c:axId val="443598400"/>
      </c:barChart>
      <c:catAx>
        <c:axId val="443598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98400"/>
        <c:crosses val="autoZero"/>
        <c:auto val="1"/>
        <c:lblAlgn val="ctr"/>
        <c:lblOffset val="100"/>
        <c:noMultiLvlLbl val="0"/>
      </c:catAx>
      <c:valAx>
        <c:axId val="443598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59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5413</c:v>
                </c:pt>
                <c:pt idx="1">
                  <c:v>2577</c:v>
                </c:pt>
                <c:pt idx="2">
                  <c:v>2839</c:v>
                </c:pt>
                <c:pt idx="3">
                  <c:v>757</c:v>
                </c:pt>
                <c:pt idx="4">
                  <c:v>188</c:v>
                </c:pt>
                <c:pt idx="5">
                  <c:v>109</c:v>
                </c:pt>
                <c:pt idx="6">
                  <c:v>24</c:v>
                </c:pt>
                <c:pt idx="7">
                  <c:v>17</c:v>
                </c:pt>
                <c:pt idx="8">
                  <c:v>16</c:v>
                </c:pt>
                <c:pt idx="9">
                  <c:v>20</c:v>
                </c:pt>
                <c:pt idx="10">
                  <c:v>23</c:v>
                </c:pt>
                <c:pt idx="11">
                  <c:v>3310</c:v>
                </c:pt>
                <c:pt idx="12">
                  <c:v>5291</c:v>
                </c:pt>
                <c:pt idx="13">
                  <c:v>1718</c:v>
                </c:pt>
                <c:pt idx="14">
                  <c:v>390</c:v>
                </c:pt>
                <c:pt idx="15">
                  <c:v>8006</c:v>
                </c:pt>
                <c:pt idx="16">
                  <c:v>8793</c:v>
                </c:pt>
                <c:pt idx="17">
                  <c:v>11296</c:v>
                </c:pt>
                <c:pt idx="18">
                  <c:v>15445</c:v>
                </c:pt>
                <c:pt idx="19">
                  <c:v>11065</c:v>
                </c:pt>
                <c:pt idx="20">
                  <c:v>10494</c:v>
                </c:pt>
                <c:pt idx="21">
                  <c:v>9121</c:v>
                </c:pt>
                <c:pt idx="22">
                  <c:v>10087</c:v>
                </c:pt>
                <c:pt idx="23">
                  <c:v>12752</c:v>
                </c:pt>
                <c:pt idx="24">
                  <c:v>7674</c:v>
                </c:pt>
                <c:pt idx="25">
                  <c:v>9786</c:v>
                </c:pt>
                <c:pt idx="26">
                  <c:v>7128</c:v>
                </c:pt>
                <c:pt idx="27">
                  <c:v>7218</c:v>
                </c:pt>
                <c:pt idx="28">
                  <c:v>7552</c:v>
                </c:pt>
                <c:pt idx="29">
                  <c:v>6836</c:v>
                </c:pt>
                <c:pt idx="30">
                  <c:v>4967</c:v>
                </c:pt>
              </c:numCache>
            </c:numRef>
          </c:val>
          <c:smooth val="0"/>
          <c:extLst>
            <c:ext xmlns:c16="http://schemas.microsoft.com/office/drawing/2014/chart" uri="{C3380CC4-5D6E-409C-BE32-E72D297353CC}">
              <c16:uniqueId val="{00000000-71DF-4A50-AA4B-C4BCF342C5BB}"/>
            </c:ext>
          </c:extLst>
        </c:ser>
        <c:dLbls>
          <c:showLegendKey val="0"/>
          <c:showVal val="0"/>
          <c:showCatName val="0"/>
          <c:showSerName val="0"/>
          <c:showPercent val="0"/>
          <c:showBubbleSize val="0"/>
        </c:dLbls>
        <c:smooth val="0"/>
        <c:axId val="443608896"/>
        <c:axId val="443609224"/>
      </c:lineChart>
      <c:dateAx>
        <c:axId val="44360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09224"/>
        <c:crosses val="autoZero"/>
        <c:auto val="1"/>
        <c:lblOffset val="100"/>
        <c:baseTimeUnit val="days"/>
      </c:dateAx>
      <c:valAx>
        <c:axId val="44360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0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884</c:v>
                </c:pt>
                <c:pt idx="1">
                  <c:v>609</c:v>
                </c:pt>
                <c:pt idx="2">
                  <c:v>692</c:v>
                </c:pt>
                <c:pt idx="3">
                  <c:v>197</c:v>
                </c:pt>
                <c:pt idx="4">
                  <c:v>87</c:v>
                </c:pt>
                <c:pt idx="5">
                  <c:v>56</c:v>
                </c:pt>
                <c:pt idx="6">
                  <c:v>16</c:v>
                </c:pt>
                <c:pt idx="7">
                  <c:v>11</c:v>
                </c:pt>
                <c:pt idx="8">
                  <c:v>13</c:v>
                </c:pt>
                <c:pt idx="9">
                  <c:v>16</c:v>
                </c:pt>
                <c:pt idx="10">
                  <c:v>12</c:v>
                </c:pt>
                <c:pt idx="11">
                  <c:v>657</c:v>
                </c:pt>
                <c:pt idx="12">
                  <c:v>819</c:v>
                </c:pt>
                <c:pt idx="13">
                  <c:v>451</c:v>
                </c:pt>
                <c:pt idx="14">
                  <c:v>122</c:v>
                </c:pt>
                <c:pt idx="15">
                  <c:v>3549</c:v>
                </c:pt>
                <c:pt idx="16">
                  <c:v>4235</c:v>
                </c:pt>
                <c:pt idx="17">
                  <c:v>6593</c:v>
                </c:pt>
                <c:pt idx="18">
                  <c:v>7432</c:v>
                </c:pt>
                <c:pt idx="19">
                  <c:v>6868</c:v>
                </c:pt>
                <c:pt idx="20">
                  <c:v>7084</c:v>
                </c:pt>
                <c:pt idx="21">
                  <c:v>6598</c:v>
                </c:pt>
                <c:pt idx="22">
                  <c:v>5923</c:v>
                </c:pt>
                <c:pt idx="23">
                  <c:v>6208</c:v>
                </c:pt>
                <c:pt idx="24">
                  <c:v>5305</c:v>
                </c:pt>
                <c:pt idx="25">
                  <c:v>5404</c:v>
                </c:pt>
                <c:pt idx="26">
                  <c:v>4880</c:v>
                </c:pt>
                <c:pt idx="27">
                  <c:v>5537</c:v>
                </c:pt>
                <c:pt idx="28">
                  <c:v>5879</c:v>
                </c:pt>
                <c:pt idx="29">
                  <c:v>5158</c:v>
                </c:pt>
                <c:pt idx="30">
                  <c:v>4235</c:v>
                </c:pt>
              </c:numCache>
            </c:numRef>
          </c:val>
          <c:smooth val="0"/>
          <c:extLst>
            <c:ext xmlns:c16="http://schemas.microsoft.com/office/drawing/2014/chart" uri="{C3380CC4-5D6E-409C-BE32-E72D297353CC}">
              <c16:uniqueId val="{00000000-D083-4E78-B1EC-5DCB642222B0}"/>
            </c:ext>
          </c:extLst>
        </c:ser>
        <c:dLbls>
          <c:showLegendKey val="0"/>
          <c:showVal val="0"/>
          <c:showCatName val="0"/>
          <c:showSerName val="0"/>
          <c:showPercent val="0"/>
          <c:showBubbleSize val="0"/>
        </c:dLbls>
        <c:smooth val="0"/>
        <c:axId val="443607912"/>
        <c:axId val="443609552"/>
      </c:lineChart>
      <c:dateAx>
        <c:axId val="44360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09552"/>
        <c:crosses val="autoZero"/>
        <c:auto val="1"/>
        <c:lblOffset val="100"/>
        <c:baseTimeUnit val="days"/>
      </c:dateAx>
      <c:valAx>
        <c:axId val="44360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65</c:v>
                </c:pt>
                <c:pt idx="1">
                  <c:v>26</c:v>
                </c:pt>
                <c:pt idx="2">
                  <c:v>110</c:v>
                </c:pt>
                <c:pt idx="3">
                  <c:v>28</c:v>
                </c:pt>
                <c:pt idx="4">
                  <c:v>10</c:v>
                </c:pt>
                <c:pt idx="5">
                  <c:v>6</c:v>
                </c:pt>
                <c:pt idx="6">
                  <c:v>2</c:v>
                </c:pt>
                <c:pt idx="7">
                  <c:v>4</c:v>
                </c:pt>
                <c:pt idx="8">
                  <c:v>3</c:v>
                </c:pt>
                <c:pt idx="9">
                  <c:v>2</c:v>
                </c:pt>
                <c:pt idx="10">
                  <c:v>5</c:v>
                </c:pt>
                <c:pt idx="11">
                  <c:v>119</c:v>
                </c:pt>
                <c:pt idx="12">
                  <c:v>140</c:v>
                </c:pt>
                <c:pt idx="13">
                  <c:v>62</c:v>
                </c:pt>
                <c:pt idx="14">
                  <c:v>16</c:v>
                </c:pt>
                <c:pt idx="15">
                  <c:v>176</c:v>
                </c:pt>
                <c:pt idx="16">
                  <c:v>97</c:v>
                </c:pt>
                <c:pt idx="17">
                  <c:v>245</c:v>
                </c:pt>
                <c:pt idx="18">
                  <c:v>525</c:v>
                </c:pt>
                <c:pt idx="19">
                  <c:v>244</c:v>
                </c:pt>
                <c:pt idx="20">
                  <c:v>180</c:v>
                </c:pt>
                <c:pt idx="21">
                  <c:v>175</c:v>
                </c:pt>
                <c:pt idx="22">
                  <c:v>401</c:v>
                </c:pt>
                <c:pt idx="23">
                  <c:v>422</c:v>
                </c:pt>
                <c:pt idx="24">
                  <c:v>195</c:v>
                </c:pt>
                <c:pt idx="25">
                  <c:v>228</c:v>
                </c:pt>
                <c:pt idx="26">
                  <c:v>177</c:v>
                </c:pt>
                <c:pt idx="27">
                  <c:v>127</c:v>
                </c:pt>
                <c:pt idx="28">
                  <c:v>126</c:v>
                </c:pt>
                <c:pt idx="29">
                  <c:v>107</c:v>
                </c:pt>
                <c:pt idx="30">
                  <c:v>86</c:v>
                </c:pt>
              </c:numCache>
            </c:numRef>
          </c:val>
          <c:smooth val="0"/>
          <c:extLst>
            <c:ext xmlns:c16="http://schemas.microsoft.com/office/drawing/2014/chart" uri="{C3380CC4-5D6E-409C-BE32-E72D297353CC}">
              <c16:uniqueId val="{00000000-71B3-4EB1-B6AC-BE55F812947C}"/>
            </c:ext>
          </c:extLst>
        </c:ser>
        <c:dLbls>
          <c:showLegendKey val="0"/>
          <c:showVal val="0"/>
          <c:showCatName val="0"/>
          <c:showSerName val="0"/>
          <c:showPercent val="0"/>
          <c:showBubbleSize val="0"/>
        </c:dLbls>
        <c:smooth val="0"/>
        <c:axId val="443612176"/>
        <c:axId val="443613488"/>
      </c:lineChart>
      <c:dateAx>
        <c:axId val="44361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13488"/>
        <c:crosses val="autoZero"/>
        <c:auto val="1"/>
        <c:lblOffset val="100"/>
        <c:baseTimeUnit val="days"/>
      </c:dateAx>
      <c:valAx>
        <c:axId val="443613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1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14</c:v>
                </c:pt>
                <c:pt idx="1">
                  <c:v>6</c:v>
                </c:pt>
                <c:pt idx="2">
                  <c:v>40</c:v>
                </c:pt>
                <c:pt idx="3">
                  <c:v>65</c:v>
                </c:pt>
                <c:pt idx="4">
                  <c:v>8</c:v>
                </c:pt>
                <c:pt idx="5">
                  <c:v>15</c:v>
                </c:pt>
                <c:pt idx="6">
                  <c:v>7</c:v>
                </c:pt>
                <c:pt idx="7">
                  <c:v>6</c:v>
                </c:pt>
                <c:pt idx="8">
                  <c:v>4</c:v>
                </c:pt>
                <c:pt idx="9">
                  <c:v>3</c:v>
                </c:pt>
                <c:pt idx="10">
                  <c:v>10</c:v>
                </c:pt>
                <c:pt idx="11">
                  <c:v>43</c:v>
                </c:pt>
                <c:pt idx="12">
                  <c:v>22</c:v>
                </c:pt>
                <c:pt idx="13">
                  <c:v>21</c:v>
                </c:pt>
                <c:pt idx="14">
                  <c:v>12</c:v>
                </c:pt>
                <c:pt idx="15">
                  <c:v>41</c:v>
                </c:pt>
                <c:pt idx="16">
                  <c:v>36</c:v>
                </c:pt>
                <c:pt idx="17">
                  <c:v>38</c:v>
                </c:pt>
                <c:pt idx="18">
                  <c:v>54</c:v>
                </c:pt>
                <c:pt idx="19">
                  <c:v>69</c:v>
                </c:pt>
                <c:pt idx="20">
                  <c:v>28</c:v>
                </c:pt>
                <c:pt idx="21">
                  <c:v>49</c:v>
                </c:pt>
                <c:pt idx="22">
                  <c:v>61</c:v>
                </c:pt>
                <c:pt idx="23">
                  <c:v>57</c:v>
                </c:pt>
                <c:pt idx="24">
                  <c:v>8</c:v>
                </c:pt>
                <c:pt idx="25">
                  <c:v>21</c:v>
                </c:pt>
                <c:pt idx="26">
                  <c:v>14</c:v>
                </c:pt>
                <c:pt idx="27">
                  <c:v>9</c:v>
                </c:pt>
                <c:pt idx="28">
                  <c:v>12</c:v>
                </c:pt>
                <c:pt idx="29">
                  <c:v>18</c:v>
                </c:pt>
                <c:pt idx="30">
                  <c:v>11</c:v>
                </c:pt>
              </c:numCache>
            </c:numRef>
          </c:val>
          <c:smooth val="0"/>
          <c:extLst>
            <c:ext xmlns:c16="http://schemas.microsoft.com/office/drawing/2014/chart" uri="{C3380CC4-5D6E-409C-BE32-E72D297353CC}">
              <c16:uniqueId val="{00000000-5B13-40C9-8095-8C0CB6E82E7E}"/>
            </c:ext>
          </c:extLst>
        </c:ser>
        <c:dLbls>
          <c:showLegendKey val="0"/>
          <c:showVal val="0"/>
          <c:showCatName val="0"/>
          <c:showSerName val="0"/>
          <c:showPercent val="0"/>
          <c:showBubbleSize val="0"/>
        </c:dLbls>
        <c:smooth val="0"/>
        <c:axId val="443624312"/>
        <c:axId val="443625296"/>
      </c:lineChart>
      <c:dateAx>
        <c:axId val="44362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25296"/>
        <c:crosses val="autoZero"/>
        <c:auto val="1"/>
        <c:lblOffset val="100"/>
        <c:baseTimeUnit val="days"/>
      </c:dateAx>
      <c:valAx>
        <c:axId val="44362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2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148.4</c:v>
                </c:pt>
                <c:pt idx="1">
                  <c:v>86.8</c:v>
                </c:pt>
                <c:pt idx="2">
                  <c:v>58.666666666666998</c:v>
                </c:pt>
                <c:pt idx="3">
                  <c:v>51.233333333333</c:v>
                </c:pt>
                <c:pt idx="4">
                  <c:v>77.066666666667004</c:v>
                </c:pt>
                <c:pt idx="5">
                  <c:v>166.26666666667001</c:v>
                </c:pt>
                <c:pt idx="6">
                  <c:v>336.06666666667002</c:v>
                </c:pt>
                <c:pt idx="7">
                  <c:v>446.4</c:v>
                </c:pt>
                <c:pt idx="8">
                  <c:v>516.4</c:v>
                </c:pt>
                <c:pt idx="9">
                  <c:v>480.16129032257999</c:v>
                </c:pt>
                <c:pt idx="10">
                  <c:v>486.77419354838997</c:v>
                </c:pt>
                <c:pt idx="11">
                  <c:v>502.77419354838997</c:v>
                </c:pt>
                <c:pt idx="12">
                  <c:v>559</c:v>
                </c:pt>
                <c:pt idx="13">
                  <c:v>538.35483870968005</c:v>
                </c:pt>
                <c:pt idx="14">
                  <c:v>515.51612903225998</c:v>
                </c:pt>
                <c:pt idx="15">
                  <c:v>515.93548387096996</c:v>
                </c:pt>
                <c:pt idx="16">
                  <c:v>540.61290322580999</c:v>
                </c:pt>
                <c:pt idx="17">
                  <c:v>569.12903225805996</c:v>
                </c:pt>
                <c:pt idx="18">
                  <c:v>595.38709677419001</c:v>
                </c:pt>
                <c:pt idx="19">
                  <c:v>626.64516129031995</c:v>
                </c:pt>
                <c:pt idx="20">
                  <c:v>638.38709677419001</c:v>
                </c:pt>
                <c:pt idx="21">
                  <c:v>591</c:v>
                </c:pt>
                <c:pt idx="22">
                  <c:v>466.67741935484003</c:v>
                </c:pt>
                <c:pt idx="23">
                  <c:v>277.93548387097002</c:v>
                </c:pt>
              </c:numCache>
            </c:numRef>
          </c:val>
          <c:smooth val="0"/>
          <c:extLst>
            <c:ext xmlns:c16="http://schemas.microsoft.com/office/drawing/2014/chart" uri="{C3380CC4-5D6E-409C-BE32-E72D297353CC}">
              <c16:uniqueId val="{00000000-0147-43C6-B5AC-D077C1E05496}"/>
            </c:ext>
          </c:extLst>
        </c:ser>
        <c:dLbls>
          <c:showLegendKey val="0"/>
          <c:showVal val="0"/>
          <c:showCatName val="0"/>
          <c:showSerName val="0"/>
          <c:showPercent val="0"/>
          <c:showBubbleSize val="0"/>
        </c:dLbls>
        <c:smooth val="0"/>
        <c:axId val="443634808"/>
        <c:axId val="443633168"/>
      </c:lineChart>
      <c:catAx>
        <c:axId val="443634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33168"/>
        <c:crosses val="autoZero"/>
        <c:auto val="1"/>
        <c:lblAlgn val="ctr"/>
        <c:lblOffset val="100"/>
        <c:noMultiLvlLbl val="0"/>
      </c:catAx>
      <c:valAx>
        <c:axId val="44363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634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884</c:v>
                </c:pt>
                <c:pt idx="1">
                  <c:v>609</c:v>
                </c:pt>
                <c:pt idx="2">
                  <c:v>692</c:v>
                </c:pt>
                <c:pt idx="3">
                  <c:v>197</c:v>
                </c:pt>
                <c:pt idx="4">
                  <c:v>87</c:v>
                </c:pt>
                <c:pt idx="5">
                  <c:v>56</c:v>
                </c:pt>
                <c:pt idx="6">
                  <c:v>16</c:v>
                </c:pt>
                <c:pt idx="7">
                  <c:v>11</c:v>
                </c:pt>
                <c:pt idx="8">
                  <c:v>13</c:v>
                </c:pt>
                <c:pt idx="9">
                  <c:v>16</c:v>
                </c:pt>
                <c:pt idx="10">
                  <c:v>12</c:v>
                </c:pt>
                <c:pt idx="11">
                  <c:v>657</c:v>
                </c:pt>
                <c:pt idx="12">
                  <c:v>819</c:v>
                </c:pt>
                <c:pt idx="13">
                  <c:v>451</c:v>
                </c:pt>
                <c:pt idx="14">
                  <c:v>122</c:v>
                </c:pt>
                <c:pt idx="15">
                  <c:v>3549</c:v>
                </c:pt>
                <c:pt idx="16">
                  <c:v>4235</c:v>
                </c:pt>
                <c:pt idx="17">
                  <c:v>6593</c:v>
                </c:pt>
                <c:pt idx="18">
                  <c:v>7432</c:v>
                </c:pt>
                <c:pt idx="19">
                  <c:v>6868</c:v>
                </c:pt>
                <c:pt idx="20">
                  <c:v>7084</c:v>
                </c:pt>
                <c:pt idx="21">
                  <c:v>6598</c:v>
                </c:pt>
                <c:pt idx="22">
                  <c:v>5923</c:v>
                </c:pt>
                <c:pt idx="23">
                  <c:v>6208</c:v>
                </c:pt>
                <c:pt idx="24">
                  <c:v>5305</c:v>
                </c:pt>
                <c:pt idx="25">
                  <c:v>5404</c:v>
                </c:pt>
                <c:pt idx="26">
                  <c:v>4880</c:v>
                </c:pt>
                <c:pt idx="27">
                  <c:v>5537</c:v>
                </c:pt>
                <c:pt idx="28">
                  <c:v>5879</c:v>
                </c:pt>
                <c:pt idx="29">
                  <c:v>5158</c:v>
                </c:pt>
                <c:pt idx="30">
                  <c:v>4235</c:v>
                </c:pt>
              </c:numCache>
            </c:numRef>
          </c:val>
          <c:smooth val="0"/>
          <c:extLst>
            <c:ext xmlns:c16="http://schemas.microsoft.com/office/drawing/2014/chart" uri="{C3380CC4-5D6E-409C-BE32-E72D297353CC}">
              <c16:uniqueId val="{00000000-6BCB-4E6C-8B96-D5A5266CE119}"/>
            </c:ext>
          </c:extLst>
        </c:ser>
        <c:dLbls>
          <c:showLegendKey val="0"/>
          <c:showVal val="0"/>
          <c:showCatName val="0"/>
          <c:showSerName val="0"/>
          <c:showPercent val="0"/>
          <c:showBubbleSize val="0"/>
        </c:dLbls>
        <c:smooth val="0"/>
        <c:axId val="412260248"/>
        <c:axId val="412261232"/>
      </c:lineChart>
      <c:dateAx>
        <c:axId val="41226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1232"/>
        <c:crosses val="autoZero"/>
        <c:auto val="1"/>
        <c:lblOffset val="100"/>
        <c:baseTimeUnit val="days"/>
      </c:dateAx>
      <c:valAx>
        <c:axId val="41226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6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Sheet1!$A$2:$A$32</c:f>
              <c:numCache>
                <c:formatCode>m/d/yyyy</c:formatCode>
                <c:ptCount val="31"/>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numCache>
            </c:numRef>
          </c:cat>
          <c:val>
            <c:numRef>
              <c:f>Sheet1!$B$2:$B$32</c:f>
              <c:numCache>
                <c:formatCode>General</c:formatCode>
                <c:ptCount val="31"/>
                <c:pt idx="0">
                  <c:v>217</c:v>
                </c:pt>
                <c:pt idx="1">
                  <c:v>217</c:v>
                </c:pt>
                <c:pt idx="2">
                  <c:v>218</c:v>
                </c:pt>
                <c:pt idx="3">
                  <c:v>218</c:v>
                </c:pt>
                <c:pt idx="4">
                  <c:v>218</c:v>
                </c:pt>
                <c:pt idx="5">
                  <c:v>218</c:v>
                </c:pt>
                <c:pt idx="6">
                  <c:v>218</c:v>
                </c:pt>
                <c:pt idx="7">
                  <c:v>218</c:v>
                </c:pt>
                <c:pt idx="8">
                  <c:v>218</c:v>
                </c:pt>
                <c:pt idx="9">
                  <c:v>218</c:v>
                </c:pt>
                <c:pt idx="10">
                  <c:v>218</c:v>
                </c:pt>
                <c:pt idx="11">
                  <c:v>218</c:v>
                </c:pt>
                <c:pt idx="12">
                  <c:v>220</c:v>
                </c:pt>
                <c:pt idx="13">
                  <c:v>220</c:v>
                </c:pt>
                <c:pt idx="14">
                  <c:v>220</c:v>
                </c:pt>
                <c:pt idx="15">
                  <c:v>220</c:v>
                </c:pt>
                <c:pt idx="16">
                  <c:v>222</c:v>
                </c:pt>
                <c:pt idx="17">
                  <c:v>222</c:v>
                </c:pt>
                <c:pt idx="18">
                  <c:v>224</c:v>
                </c:pt>
                <c:pt idx="19">
                  <c:v>224</c:v>
                </c:pt>
                <c:pt idx="20">
                  <c:v>223</c:v>
                </c:pt>
                <c:pt idx="21">
                  <c:v>224</c:v>
                </c:pt>
                <c:pt idx="22">
                  <c:v>225</c:v>
                </c:pt>
                <c:pt idx="23">
                  <c:v>226</c:v>
                </c:pt>
                <c:pt idx="24">
                  <c:v>226</c:v>
                </c:pt>
                <c:pt idx="25">
                  <c:v>227</c:v>
                </c:pt>
                <c:pt idx="26">
                  <c:v>227</c:v>
                </c:pt>
                <c:pt idx="27">
                  <c:v>226</c:v>
                </c:pt>
                <c:pt idx="28">
                  <c:v>226</c:v>
                </c:pt>
                <c:pt idx="29">
                  <c:v>227</c:v>
                </c:pt>
                <c:pt idx="30">
                  <c:v>227</c:v>
                </c:pt>
              </c:numCache>
            </c:numRef>
          </c:val>
          <c:smooth val="0"/>
          <c:extLst>
            <c:ext xmlns:c16="http://schemas.microsoft.com/office/drawing/2014/chart" uri="{C3380CC4-5D6E-409C-BE32-E72D297353CC}">
              <c16:uniqueId val="{00000000-1E92-49BA-9D34-402399879BB0}"/>
            </c:ext>
          </c:extLst>
        </c:ser>
        <c:dLbls>
          <c:showLegendKey val="0"/>
          <c:showVal val="0"/>
          <c:showCatName val="0"/>
          <c:showSerName val="0"/>
          <c:showPercent val="0"/>
          <c:showBubbleSize val="0"/>
        </c:dLbls>
        <c:smooth val="0"/>
        <c:axId val="412205472"/>
        <c:axId val="412198256"/>
      </c:lineChart>
      <c:dateAx>
        <c:axId val="41220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198256"/>
        <c:crosses val="autoZero"/>
        <c:auto val="1"/>
        <c:lblOffset val="100"/>
        <c:baseTimeUnit val="days"/>
      </c:dateAx>
      <c:valAx>
        <c:axId val="41219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0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AC6AC-06C5-409A-8C8E-8C4E8BD6AA3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4C6D89A9-3D2B-464E-BC37-5CC2B9FD144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01640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8AA76-A9C8-47CF-B8AA-9E3CAB800F4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8F33B437-0D48-4D24-B43E-58403E004A9C}"/>
              </a:ext>
            </a:extLst>
          </p:cNvPr>
          <p:cNvGraphicFramePr>
            <a:graphicFrameLocks noGrp="1"/>
          </p:cNvGraphicFramePr>
          <p:nvPr>
            <p:ph type="tbl" sz="quarter" idx="13"/>
            <p:extLst>
              <p:ext uri="{D42A27DB-BD31-4B8C-83A1-F6EECF244321}">
                <p14:modId xmlns:p14="http://schemas.microsoft.com/office/powerpoint/2010/main" val="261297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43941342"/>
                    </a:ext>
                  </a:extLst>
                </a:gridCol>
                <a:gridCol w="740664">
                  <a:extLst>
                    <a:ext uri="{9D8B030D-6E8A-4147-A177-3AD203B41FA5}">
                      <a16:colId xmlns:a16="http://schemas.microsoft.com/office/drawing/2014/main" val="1803529075"/>
                    </a:ext>
                  </a:extLst>
                </a:gridCol>
                <a:gridCol w="740664">
                  <a:extLst>
                    <a:ext uri="{9D8B030D-6E8A-4147-A177-3AD203B41FA5}">
                      <a16:colId xmlns:a16="http://schemas.microsoft.com/office/drawing/2014/main" val="1231618234"/>
                    </a:ext>
                  </a:extLst>
                </a:gridCol>
                <a:gridCol w="740664">
                  <a:extLst>
                    <a:ext uri="{9D8B030D-6E8A-4147-A177-3AD203B41FA5}">
                      <a16:colId xmlns:a16="http://schemas.microsoft.com/office/drawing/2014/main" val="2695964343"/>
                    </a:ext>
                  </a:extLst>
                </a:gridCol>
                <a:gridCol w="740664">
                  <a:extLst>
                    <a:ext uri="{9D8B030D-6E8A-4147-A177-3AD203B41FA5}">
                      <a16:colId xmlns:a16="http://schemas.microsoft.com/office/drawing/2014/main" val="4031895936"/>
                    </a:ext>
                  </a:extLst>
                </a:gridCol>
                <a:gridCol w="740664">
                  <a:extLst>
                    <a:ext uri="{9D8B030D-6E8A-4147-A177-3AD203B41FA5}">
                      <a16:colId xmlns:a16="http://schemas.microsoft.com/office/drawing/2014/main" val="3819221518"/>
                    </a:ext>
                  </a:extLst>
                </a:gridCol>
                <a:gridCol w="740664">
                  <a:extLst>
                    <a:ext uri="{9D8B030D-6E8A-4147-A177-3AD203B41FA5}">
                      <a16:colId xmlns:a16="http://schemas.microsoft.com/office/drawing/2014/main" val="2330532255"/>
                    </a:ext>
                  </a:extLst>
                </a:gridCol>
                <a:gridCol w="740664">
                  <a:extLst>
                    <a:ext uri="{9D8B030D-6E8A-4147-A177-3AD203B41FA5}">
                      <a16:colId xmlns:a16="http://schemas.microsoft.com/office/drawing/2014/main" val="3183362178"/>
                    </a:ext>
                  </a:extLst>
                </a:gridCol>
                <a:gridCol w="740664">
                  <a:extLst>
                    <a:ext uri="{9D8B030D-6E8A-4147-A177-3AD203B41FA5}">
                      <a16:colId xmlns:a16="http://schemas.microsoft.com/office/drawing/2014/main" val="994969999"/>
                    </a:ext>
                  </a:extLst>
                </a:gridCol>
                <a:gridCol w="740664">
                  <a:extLst>
                    <a:ext uri="{9D8B030D-6E8A-4147-A177-3AD203B41FA5}">
                      <a16:colId xmlns:a16="http://schemas.microsoft.com/office/drawing/2014/main" val="230183439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81213527"/>
                  </a:ext>
                </a:extLst>
              </a:tr>
              <a:tr h="370840">
                <a:tc>
                  <a:txBody>
                    <a:bodyPr/>
                    <a:lstStyle/>
                    <a:p>
                      <a:r>
                        <a:rPr lang="en-US" sz="1000"/>
                        <a:t>Auto Doczekal</a:t>
                      </a:r>
                    </a:p>
                  </a:txBody>
                  <a:tcPr/>
                </a:tc>
                <a:tc>
                  <a:txBody>
                    <a:bodyPr/>
                    <a:lstStyle/>
                    <a:p>
                      <a:r>
                        <a:rPr lang="en-US" sz="1000"/>
                        <a:t>1264</a:t>
                      </a:r>
                    </a:p>
                  </a:txBody>
                  <a:tcPr/>
                </a:tc>
                <a:tc>
                  <a:txBody>
                    <a:bodyPr/>
                    <a:lstStyle/>
                    <a:p>
                      <a:r>
                        <a:rPr lang="en-US" sz="1000"/>
                        <a:t>50</a:t>
                      </a:r>
                    </a:p>
                  </a:txBody>
                  <a:tcPr/>
                </a:tc>
                <a:tc>
                  <a:txBody>
                    <a:bodyPr/>
                    <a:lstStyle/>
                    <a:p>
                      <a:r>
                        <a:rPr lang="en-US" sz="1000"/>
                        <a:t>22</a:t>
                      </a:r>
                    </a:p>
                  </a:txBody>
                  <a:tcPr/>
                </a:tc>
                <a:tc>
                  <a:txBody>
                    <a:bodyPr/>
                    <a:lstStyle/>
                    <a:p>
                      <a:r>
                        <a:rPr lang="en-US" sz="1000"/>
                        <a:t>464</a:t>
                      </a:r>
                    </a:p>
                  </a:txBody>
                  <a:tcPr/>
                </a:tc>
                <a:tc>
                  <a:txBody>
                    <a:bodyPr/>
                    <a:lstStyle/>
                    <a:p>
                      <a:r>
                        <a:rPr lang="en-US" sz="1000"/>
                        <a:t>54</a:t>
                      </a:r>
                    </a:p>
                  </a:txBody>
                  <a:tcPr/>
                </a:tc>
                <a:tc>
                  <a:txBody>
                    <a:bodyPr/>
                    <a:lstStyle/>
                    <a:p>
                      <a:r>
                        <a:rPr lang="en-US" sz="1000"/>
                        <a:t>81</a:t>
                      </a:r>
                    </a:p>
                  </a:txBody>
                  <a:tcPr/>
                </a:tc>
                <a:tc>
                  <a:txBody>
                    <a:bodyPr/>
                    <a:lstStyle/>
                    <a:p>
                      <a:r>
                        <a:rPr lang="en-US" sz="1000"/>
                        <a:t>0</a:t>
                      </a:r>
                    </a:p>
                  </a:txBody>
                  <a:tcPr/>
                </a:tc>
                <a:tc>
                  <a:txBody>
                    <a:bodyPr/>
                    <a:lstStyle/>
                    <a:p>
                      <a:r>
                        <a:rPr lang="en-US" sz="1000"/>
                        <a:t>2.1975%</a:t>
                      </a:r>
                    </a:p>
                  </a:txBody>
                  <a:tcPr/>
                </a:tc>
                <a:tc>
                  <a:txBody>
                    <a:bodyPr/>
                    <a:lstStyle/>
                    <a:p>
                      <a:r>
                        <a:rPr lang="en-US" sz="1000"/>
                        <a:t>0.0%</a:t>
                      </a:r>
                    </a:p>
                  </a:txBody>
                  <a:tcPr/>
                </a:tc>
                <a:extLst>
                  <a:ext uri="{0D108BD9-81ED-4DB2-BD59-A6C34878D82A}">
                    <a16:rowId xmlns:a16="http://schemas.microsoft.com/office/drawing/2014/main" val="2080925932"/>
                  </a:ext>
                </a:extLst>
              </a:tr>
            </a:tbl>
          </a:graphicData>
        </a:graphic>
      </p:graphicFrame>
      <p:sp>
        <p:nvSpPr>
          <p:cNvPr id="4" name="Text Placeholder 3">
            <a:extLst>
              <a:ext uri="{FF2B5EF4-FFF2-40B4-BE49-F238E27FC236}">
                <a16:creationId xmlns:a16="http://schemas.microsoft.com/office/drawing/2014/main" id="{97E4B8B8-44A2-4BD3-9C4C-E3558302BFF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80835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8E3AA-ECCC-4F36-8E5E-CAB9C48EDC0A}"/>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44C6A5F0-B5D8-42AA-B965-DF0A4803AD6F}"/>
              </a:ext>
            </a:extLst>
          </p:cNvPr>
          <p:cNvGraphicFramePr>
            <a:graphicFrameLocks noGrp="1"/>
          </p:cNvGraphicFramePr>
          <p:nvPr>
            <p:ph type="tbl" sz="quarter" idx="13"/>
            <p:extLst>
              <p:ext uri="{D42A27DB-BD31-4B8C-83A1-F6EECF244321}">
                <p14:modId xmlns:p14="http://schemas.microsoft.com/office/powerpoint/2010/main" val="228270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7212634"/>
                    </a:ext>
                  </a:extLst>
                </a:gridCol>
                <a:gridCol w="1234440">
                  <a:extLst>
                    <a:ext uri="{9D8B030D-6E8A-4147-A177-3AD203B41FA5}">
                      <a16:colId xmlns:a16="http://schemas.microsoft.com/office/drawing/2014/main" val="3488363564"/>
                    </a:ext>
                  </a:extLst>
                </a:gridCol>
                <a:gridCol w="822960">
                  <a:extLst>
                    <a:ext uri="{9D8B030D-6E8A-4147-A177-3AD203B41FA5}">
                      <a16:colId xmlns:a16="http://schemas.microsoft.com/office/drawing/2014/main" val="6032726"/>
                    </a:ext>
                  </a:extLst>
                </a:gridCol>
                <a:gridCol w="822960">
                  <a:extLst>
                    <a:ext uri="{9D8B030D-6E8A-4147-A177-3AD203B41FA5}">
                      <a16:colId xmlns:a16="http://schemas.microsoft.com/office/drawing/2014/main" val="1490974998"/>
                    </a:ext>
                  </a:extLst>
                </a:gridCol>
                <a:gridCol w="822960">
                  <a:extLst>
                    <a:ext uri="{9D8B030D-6E8A-4147-A177-3AD203B41FA5}">
                      <a16:colId xmlns:a16="http://schemas.microsoft.com/office/drawing/2014/main" val="226620395"/>
                    </a:ext>
                  </a:extLst>
                </a:gridCol>
                <a:gridCol w="822960">
                  <a:extLst>
                    <a:ext uri="{9D8B030D-6E8A-4147-A177-3AD203B41FA5}">
                      <a16:colId xmlns:a16="http://schemas.microsoft.com/office/drawing/2014/main" val="4237801464"/>
                    </a:ext>
                  </a:extLst>
                </a:gridCol>
                <a:gridCol w="822960">
                  <a:extLst>
                    <a:ext uri="{9D8B030D-6E8A-4147-A177-3AD203B41FA5}">
                      <a16:colId xmlns:a16="http://schemas.microsoft.com/office/drawing/2014/main" val="3201006423"/>
                    </a:ext>
                  </a:extLst>
                </a:gridCol>
                <a:gridCol w="822960">
                  <a:extLst>
                    <a:ext uri="{9D8B030D-6E8A-4147-A177-3AD203B41FA5}">
                      <a16:colId xmlns:a16="http://schemas.microsoft.com/office/drawing/2014/main" val="11610851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683969202"/>
                  </a:ext>
                </a:extLst>
              </a:tr>
              <a:tr h="370840">
                <a:tc>
                  <a:txBody>
                    <a:bodyPr/>
                    <a:lstStyle/>
                    <a:p>
                      <a:r>
                        <a:rPr lang="en-US" sz="1000"/>
                        <a:t>Auto Doczekal</a:t>
                      </a:r>
                    </a:p>
                  </a:txBody>
                  <a:tcPr/>
                </a:tc>
                <a:tc>
                  <a:txBody>
                    <a:bodyPr/>
                    <a:lstStyle/>
                    <a:p>
                      <a:r>
                        <a:rPr lang="en-US" sz="1000"/>
                        <a:t>1264</a:t>
                      </a:r>
                    </a:p>
                  </a:txBody>
                  <a:tcPr/>
                </a:tc>
                <a:tc>
                  <a:txBody>
                    <a:bodyPr/>
                    <a:lstStyle/>
                    <a:p>
                      <a:r>
                        <a:rPr lang="en-US" sz="1000"/>
                        <a:t>2</a:t>
                      </a:r>
                    </a:p>
                  </a:txBody>
                  <a:tcPr/>
                </a:tc>
                <a:tc>
                  <a:txBody>
                    <a:bodyPr/>
                    <a:lstStyle/>
                    <a:p>
                      <a:r>
                        <a:rPr lang="en-US" sz="1000"/>
                        <a:t>0.2%</a:t>
                      </a:r>
                    </a:p>
                  </a:txBody>
                  <a:tcPr/>
                </a:tc>
                <a:tc>
                  <a:txBody>
                    <a:bodyPr/>
                    <a:lstStyle/>
                    <a:p>
                      <a:r>
                        <a:rPr lang="en-US" sz="1000"/>
                        <a:t>4</a:t>
                      </a:r>
                    </a:p>
                  </a:txBody>
                  <a:tcPr/>
                </a:tc>
                <a:tc>
                  <a:txBody>
                    <a:bodyPr/>
                    <a:lstStyle/>
                    <a:p>
                      <a:r>
                        <a:rPr lang="en-US" sz="1000"/>
                        <a:t>0.3%</a:t>
                      </a:r>
                    </a:p>
                  </a:txBody>
                  <a:tcPr/>
                </a:tc>
                <a:tc>
                  <a:txBody>
                    <a:bodyPr/>
                    <a:lstStyle/>
                    <a:p>
                      <a:r>
                        <a:rPr lang="en-US" sz="1000"/>
                        <a:t>49</a:t>
                      </a:r>
                    </a:p>
                  </a:txBody>
                  <a:tcPr/>
                </a:tc>
                <a:tc>
                  <a:txBody>
                    <a:bodyPr/>
                    <a:lstStyle/>
                    <a:p>
                      <a:r>
                        <a:rPr lang="en-US" sz="1000"/>
                        <a:t>4.0%</a:t>
                      </a:r>
                    </a:p>
                  </a:txBody>
                  <a:tcPr/>
                </a:tc>
                <a:extLst>
                  <a:ext uri="{0D108BD9-81ED-4DB2-BD59-A6C34878D82A}">
                    <a16:rowId xmlns:a16="http://schemas.microsoft.com/office/drawing/2014/main" val="4204251894"/>
                  </a:ext>
                </a:extLst>
              </a:tr>
            </a:tbl>
          </a:graphicData>
        </a:graphic>
      </p:graphicFrame>
      <p:sp>
        <p:nvSpPr>
          <p:cNvPr id="4" name="Text Placeholder 3">
            <a:extLst>
              <a:ext uri="{FF2B5EF4-FFF2-40B4-BE49-F238E27FC236}">
                <a16:creationId xmlns:a16="http://schemas.microsoft.com/office/drawing/2014/main" id="{16136877-E278-4D3D-84C6-F09F075F881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665165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812FF-74A2-48B0-A0C7-928E2F3B46B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5BF48FE1-BCB4-4B3C-A35D-01088C17A3FF}"/>
              </a:ext>
            </a:extLst>
          </p:cNvPr>
          <p:cNvGraphicFramePr>
            <a:graphicFrameLocks noGrp="1"/>
          </p:cNvGraphicFramePr>
          <p:nvPr>
            <p:ph type="tbl" sz="quarter" idx="13"/>
            <p:extLst>
              <p:ext uri="{D42A27DB-BD31-4B8C-83A1-F6EECF244321}">
                <p14:modId xmlns:p14="http://schemas.microsoft.com/office/powerpoint/2010/main" val="2828385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09164506"/>
                    </a:ext>
                  </a:extLst>
                </a:gridCol>
                <a:gridCol w="740664">
                  <a:extLst>
                    <a:ext uri="{9D8B030D-6E8A-4147-A177-3AD203B41FA5}">
                      <a16:colId xmlns:a16="http://schemas.microsoft.com/office/drawing/2014/main" val="729914761"/>
                    </a:ext>
                  </a:extLst>
                </a:gridCol>
                <a:gridCol w="740664">
                  <a:extLst>
                    <a:ext uri="{9D8B030D-6E8A-4147-A177-3AD203B41FA5}">
                      <a16:colId xmlns:a16="http://schemas.microsoft.com/office/drawing/2014/main" val="1384308614"/>
                    </a:ext>
                  </a:extLst>
                </a:gridCol>
                <a:gridCol w="740664">
                  <a:extLst>
                    <a:ext uri="{9D8B030D-6E8A-4147-A177-3AD203B41FA5}">
                      <a16:colId xmlns:a16="http://schemas.microsoft.com/office/drawing/2014/main" val="3345265508"/>
                    </a:ext>
                  </a:extLst>
                </a:gridCol>
                <a:gridCol w="740664">
                  <a:extLst>
                    <a:ext uri="{9D8B030D-6E8A-4147-A177-3AD203B41FA5}">
                      <a16:colId xmlns:a16="http://schemas.microsoft.com/office/drawing/2014/main" val="123970284"/>
                    </a:ext>
                  </a:extLst>
                </a:gridCol>
                <a:gridCol w="740664">
                  <a:extLst>
                    <a:ext uri="{9D8B030D-6E8A-4147-A177-3AD203B41FA5}">
                      <a16:colId xmlns:a16="http://schemas.microsoft.com/office/drawing/2014/main" val="1419666150"/>
                    </a:ext>
                  </a:extLst>
                </a:gridCol>
                <a:gridCol w="740664">
                  <a:extLst>
                    <a:ext uri="{9D8B030D-6E8A-4147-A177-3AD203B41FA5}">
                      <a16:colId xmlns:a16="http://schemas.microsoft.com/office/drawing/2014/main" val="735965400"/>
                    </a:ext>
                  </a:extLst>
                </a:gridCol>
                <a:gridCol w="740664">
                  <a:extLst>
                    <a:ext uri="{9D8B030D-6E8A-4147-A177-3AD203B41FA5}">
                      <a16:colId xmlns:a16="http://schemas.microsoft.com/office/drawing/2014/main" val="59749933"/>
                    </a:ext>
                  </a:extLst>
                </a:gridCol>
                <a:gridCol w="740664">
                  <a:extLst>
                    <a:ext uri="{9D8B030D-6E8A-4147-A177-3AD203B41FA5}">
                      <a16:colId xmlns:a16="http://schemas.microsoft.com/office/drawing/2014/main" val="3416894911"/>
                    </a:ext>
                  </a:extLst>
                </a:gridCol>
                <a:gridCol w="740664">
                  <a:extLst>
                    <a:ext uri="{9D8B030D-6E8A-4147-A177-3AD203B41FA5}">
                      <a16:colId xmlns:a16="http://schemas.microsoft.com/office/drawing/2014/main" val="303132827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3387878"/>
                  </a:ext>
                </a:extLst>
              </a:tr>
              <a:tr h="370840">
                <a:tc>
                  <a:txBody>
                    <a:bodyPr/>
                    <a:lstStyle/>
                    <a:p>
                      <a:r>
                        <a:rPr lang="en-US" sz="1000"/>
                        <a:t>Auto Doczekal</a:t>
                      </a:r>
                    </a:p>
                  </a:txBody>
                  <a:tcPr/>
                </a:tc>
                <a:tc>
                  <a:txBody>
                    <a:bodyPr/>
                    <a:lstStyle/>
                    <a:p>
                      <a:r>
                        <a:rPr lang="en-US" sz="1000"/>
                        <a:t>1264</a:t>
                      </a:r>
                    </a:p>
                  </a:txBody>
                  <a:tcPr/>
                </a:tc>
                <a:tc>
                  <a:txBody>
                    <a:bodyPr/>
                    <a:lstStyle/>
                    <a:p>
                      <a:r>
                        <a:rPr lang="en-US" sz="1000"/>
                        <a:t>50</a:t>
                      </a:r>
                    </a:p>
                  </a:txBody>
                  <a:tcPr/>
                </a:tc>
                <a:tc>
                  <a:txBody>
                    <a:bodyPr/>
                    <a:lstStyle/>
                    <a:p>
                      <a:r>
                        <a:rPr lang="en-US" sz="1000"/>
                        <a:t>22</a:t>
                      </a:r>
                    </a:p>
                  </a:txBody>
                  <a:tcPr/>
                </a:tc>
                <a:tc>
                  <a:txBody>
                    <a:bodyPr/>
                    <a:lstStyle/>
                    <a:p>
                      <a:r>
                        <a:rPr lang="en-US" sz="1000"/>
                        <a:t>464</a:t>
                      </a:r>
                    </a:p>
                  </a:txBody>
                  <a:tcPr/>
                </a:tc>
                <a:tc>
                  <a:txBody>
                    <a:bodyPr/>
                    <a:lstStyle/>
                    <a:p>
                      <a:r>
                        <a:rPr lang="en-US" sz="1000"/>
                        <a:t>54</a:t>
                      </a:r>
                    </a:p>
                  </a:txBody>
                  <a:tcPr/>
                </a:tc>
                <a:tc>
                  <a:txBody>
                    <a:bodyPr/>
                    <a:lstStyle/>
                    <a:p>
                      <a:r>
                        <a:rPr lang="en-US" sz="1000"/>
                        <a:t>81</a:t>
                      </a:r>
                    </a:p>
                  </a:txBody>
                  <a:tcPr/>
                </a:tc>
                <a:tc>
                  <a:txBody>
                    <a:bodyPr/>
                    <a:lstStyle/>
                    <a:p>
                      <a:r>
                        <a:rPr lang="en-US" sz="1000"/>
                        <a:t>0</a:t>
                      </a:r>
                    </a:p>
                  </a:txBody>
                  <a:tcPr/>
                </a:tc>
                <a:tc>
                  <a:txBody>
                    <a:bodyPr/>
                    <a:lstStyle/>
                    <a:p>
                      <a:r>
                        <a:rPr lang="en-US" sz="1000"/>
                        <a:t>2.1975%</a:t>
                      </a:r>
                    </a:p>
                  </a:txBody>
                  <a:tcPr/>
                </a:tc>
                <a:tc>
                  <a:txBody>
                    <a:bodyPr/>
                    <a:lstStyle/>
                    <a:p>
                      <a:r>
                        <a:rPr lang="en-US" sz="1000"/>
                        <a:t>0.0%</a:t>
                      </a:r>
                    </a:p>
                  </a:txBody>
                  <a:tcPr/>
                </a:tc>
                <a:extLst>
                  <a:ext uri="{0D108BD9-81ED-4DB2-BD59-A6C34878D82A}">
                    <a16:rowId xmlns:a16="http://schemas.microsoft.com/office/drawing/2014/main" val="1974561024"/>
                  </a:ext>
                </a:extLst>
              </a:tr>
            </a:tbl>
          </a:graphicData>
        </a:graphic>
      </p:graphicFrame>
      <p:sp>
        <p:nvSpPr>
          <p:cNvPr id="4" name="Text Placeholder 3">
            <a:extLst>
              <a:ext uri="{FF2B5EF4-FFF2-40B4-BE49-F238E27FC236}">
                <a16:creationId xmlns:a16="http://schemas.microsoft.com/office/drawing/2014/main" id="{705C4C50-1BED-496D-8155-00B9A410E8B9}"/>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5404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5A6B6-31FA-4982-92A1-4B71973A83B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CF5BC64-562D-4767-8DE2-B602F141ACC5}"/>
              </a:ext>
            </a:extLst>
          </p:cNvPr>
          <p:cNvGraphicFramePr>
            <a:graphicFrameLocks noGrp="1"/>
          </p:cNvGraphicFramePr>
          <p:nvPr>
            <p:ph type="chart" sz="quarter" idx="13"/>
            <p:extLst>
              <p:ext uri="{D42A27DB-BD31-4B8C-83A1-F6EECF244321}">
                <p14:modId xmlns:p14="http://schemas.microsoft.com/office/powerpoint/2010/main" val="1658734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365B6E-B217-42E8-8FF3-9304668E32B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FD066BA6-179B-4193-97A8-EBE78DC8D9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8267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C43E-41AE-46C3-A8AE-3034EB03535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6D73782F-01F1-4CB4-A1DA-2B44ECADCBD4}"/>
              </a:ext>
            </a:extLst>
          </p:cNvPr>
          <p:cNvGraphicFramePr>
            <a:graphicFrameLocks noGrp="1"/>
          </p:cNvGraphicFramePr>
          <p:nvPr>
            <p:ph type="chart" sz="quarter" idx="13"/>
            <p:extLst>
              <p:ext uri="{D42A27DB-BD31-4B8C-83A1-F6EECF244321}">
                <p14:modId xmlns:p14="http://schemas.microsoft.com/office/powerpoint/2010/main" val="383255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8D1333-159B-4BFF-B69D-7AF6EC8D897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36704D1-621C-4EF9-927B-BEF49B2DA7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59859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A4B4C-94A3-454C-AD16-E4B31EC8841F}"/>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F99DBA71-C9D0-4E00-AF4B-CF14A51D8504}"/>
              </a:ext>
            </a:extLst>
          </p:cNvPr>
          <p:cNvGraphicFramePr>
            <a:graphicFrameLocks noGrp="1"/>
          </p:cNvGraphicFramePr>
          <p:nvPr>
            <p:ph type="chart" sz="quarter" idx="13"/>
            <p:extLst>
              <p:ext uri="{D42A27DB-BD31-4B8C-83A1-F6EECF244321}">
                <p14:modId xmlns:p14="http://schemas.microsoft.com/office/powerpoint/2010/main" val="3690378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C66FBE-5E22-42DF-8293-8078DD4F0A6C}"/>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2A875BAE-7897-41D9-BBE0-393C20968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7548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FCC86-4D93-434A-AF35-22687DCA4241}"/>
              </a:ext>
            </a:extLst>
          </p:cNvPr>
          <p:cNvSpPr>
            <a:spLocks noGrp="1"/>
          </p:cNvSpPr>
          <p:nvPr>
            <p:ph type="title"/>
          </p:nvPr>
        </p:nvSpPr>
        <p:spPr/>
        <p:txBody>
          <a:bodyPr/>
          <a:lstStyle/>
          <a:p>
            <a:r>
              <a:rPr lang="en-US"/>
              <a:t>Facebook Own Posts Table - 1 of 19</a:t>
            </a:r>
          </a:p>
        </p:txBody>
      </p:sp>
      <p:graphicFrame>
        <p:nvGraphicFramePr>
          <p:cNvPr id="5" name="Table Placeholder 4">
            <a:extLst>
              <a:ext uri="{FF2B5EF4-FFF2-40B4-BE49-F238E27FC236}">
                <a16:creationId xmlns:a16="http://schemas.microsoft.com/office/drawing/2014/main" id="{5E15C292-9387-4B2B-AE0A-E6DEEB01C9D1}"/>
              </a:ext>
            </a:extLst>
          </p:cNvPr>
          <p:cNvGraphicFramePr>
            <a:graphicFrameLocks noGrp="1"/>
          </p:cNvGraphicFramePr>
          <p:nvPr>
            <p:ph type="tbl" sz="quarter" idx="13"/>
            <p:extLst>
              <p:ext uri="{D42A27DB-BD31-4B8C-83A1-F6EECF244321}">
                <p14:modId xmlns:p14="http://schemas.microsoft.com/office/powerpoint/2010/main" val="2188037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18708503"/>
                    </a:ext>
                  </a:extLst>
                </a:gridCol>
                <a:gridCol w="658368">
                  <a:extLst>
                    <a:ext uri="{9D8B030D-6E8A-4147-A177-3AD203B41FA5}">
                      <a16:colId xmlns:a16="http://schemas.microsoft.com/office/drawing/2014/main" val="763527733"/>
                    </a:ext>
                  </a:extLst>
                </a:gridCol>
                <a:gridCol w="658368">
                  <a:extLst>
                    <a:ext uri="{9D8B030D-6E8A-4147-A177-3AD203B41FA5}">
                      <a16:colId xmlns:a16="http://schemas.microsoft.com/office/drawing/2014/main" val="274717578"/>
                    </a:ext>
                  </a:extLst>
                </a:gridCol>
                <a:gridCol w="658368">
                  <a:extLst>
                    <a:ext uri="{9D8B030D-6E8A-4147-A177-3AD203B41FA5}">
                      <a16:colId xmlns:a16="http://schemas.microsoft.com/office/drawing/2014/main" val="452727365"/>
                    </a:ext>
                  </a:extLst>
                </a:gridCol>
                <a:gridCol w="658368">
                  <a:extLst>
                    <a:ext uri="{9D8B030D-6E8A-4147-A177-3AD203B41FA5}">
                      <a16:colId xmlns:a16="http://schemas.microsoft.com/office/drawing/2014/main" val="4107934305"/>
                    </a:ext>
                  </a:extLst>
                </a:gridCol>
                <a:gridCol w="658368">
                  <a:extLst>
                    <a:ext uri="{9D8B030D-6E8A-4147-A177-3AD203B41FA5}">
                      <a16:colId xmlns:a16="http://schemas.microsoft.com/office/drawing/2014/main" val="524767928"/>
                    </a:ext>
                  </a:extLst>
                </a:gridCol>
                <a:gridCol w="658368">
                  <a:extLst>
                    <a:ext uri="{9D8B030D-6E8A-4147-A177-3AD203B41FA5}">
                      <a16:colId xmlns:a16="http://schemas.microsoft.com/office/drawing/2014/main" val="4203365518"/>
                    </a:ext>
                  </a:extLst>
                </a:gridCol>
                <a:gridCol w="658368">
                  <a:extLst>
                    <a:ext uri="{9D8B030D-6E8A-4147-A177-3AD203B41FA5}">
                      <a16:colId xmlns:a16="http://schemas.microsoft.com/office/drawing/2014/main" val="2340526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8274338"/>
                  </a:ext>
                </a:extLst>
              </a:tr>
            </a:tbl>
          </a:graphicData>
        </a:graphic>
      </p:graphicFrame>
      <p:sp>
        <p:nvSpPr>
          <p:cNvPr id="4" name="Text Placeholder 3">
            <a:extLst>
              <a:ext uri="{FF2B5EF4-FFF2-40B4-BE49-F238E27FC236}">
                <a16:creationId xmlns:a16="http://schemas.microsoft.com/office/drawing/2014/main" id="{96979F03-F426-4E60-B540-1F75A4F98D0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2274311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B4553-A1FE-40BF-9F2D-C78DE8BA01A1}"/>
              </a:ext>
            </a:extLst>
          </p:cNvPr>
          <p:cNvSpPr>
            <a:spLocks noGrp="1"/>
          </p:cNvSpPr>
          <p:nvPr>
            <p:ph type="title"/>
          </p:nvPr>
        </p:nvSpPr>
        <p:spPr/>
        <p:txBody>
          <a:bodyPr/>
          <a:lstStyle/>
          <a:p>
            <a:r>
              <a:rPr lang="en-US"/>
              <a:t>Facebook Own Posts Table - 2 of 19</a:t>
            </a:r>
          </a:p>
        </p:txBody>
      </p:sp>
      <p:graphicFrame>
        <p:nvGraphicFramePr>
          <p:cNvPr id="5" name="Table Placeholder 4">
            <a:extLst>
              <a:ext uri="{FF2B5EF4-FFF2-40B4-BE49-F238E27FC236}">
                <a16:creationId xmlns:a16="http://schemas.microsoft.com/office/drawing/2014/main" id="{D16659D9-DFE6-4277-B9FA-6DF617A47E03}"/>
              </a:ext>
            </a:extLst>
          </p:cNvPr>
          <p:cNvGraphicFramePr>
            <a:graphicFrameLocks noGrp="1"/>
          </p:cNvGraphicFramePr>
          <p:nvPr>
            <p:ph type="tbl" sz="quarter" idx="13"/>
            <p:extLst>
              <p:ext uri="{D42A27DB-BD31-4B8C-83A1-F6EECF244321}">
                <p14:modId xmlns:p14="http://schemas.microsoft.com/office/powerpoint/2010/main" val="226379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4717076"/>
                    </a:ext>
                  </a:extLst>
                </a:gridCol>
                <a:gridCol w="658368">
                  <a:extLst>
                    <a:ext uri="{9D8B030D-6E8A-4147-A177-3AD203B41FA5}">
                      <a16:colId xmlns:a16="http://schemas.microsoft.com/office/drawing/2014/main" val="3288089864"/>
                    </a:ext>
                  </a:extLst>
                </a:gridCol>
                <a:gridCol w="658368">
                  <a:extLst>
                    <a:ext uri="{9D8B030D-6E8A-4147-A177-3AD203B41FA5}">
                      <a16:colId xmlns:a16="http://schemas.microsoft.com/office/drawing/2014/main" val="3883729707"/>
                    </a:ext>
                  </a:extLst>
                </a:gridCol>
                <a:gridCol w="658368">
                  <a:extLst>
                    <a:ext uri="{9D8B030D-6E8A-4147-A177-3AD203B41FA5}">
                      <a16:colId xmlns:a16="http://schemas.microsoft.com/office/drawing/2014/main" val="271655380"/>
                    </a:ext>
                  </a:extLst>
                </a:gridCol>
                <a:gridCol w="658368">
                  <a:extLst>
                    <a:ext uri="{9D8B030D-6E8A-4147-A177-3AD203B41FA5}">
                      <a16:colId xmlns:a16="http://schemas.microsoft.com/office/drawing/2014/main" val="3267960278"/>
                    </a:ext>
                  </a:extLst>
                </a:gridCol>
                <a:gridCol w="658368">
                  <a:extLst>
                    <a:ext uri="{9D8B030D-6E8A-4147-A177-3AD203B41FA5}">
                      <a16:colId xmlns:a16="http://schemas.microsoft.com/office/drawing/2014/main" val="3675145753"/>
                    </a:ext>
                  </a:extLst>
                </a:gridCol>
                <a:gridCol w="658368">
                  <a:extLst>
                    <a:ext uri="{9D8B030D-6E8A-4147-A177-3AD203B41FA5}">
                      <a16:colId xmlns:a16="http://schemas.microsoft.com/office/drawing/2014/main" val="2535965325"/>
                    </a:ext>
                  </a:extLst>
                </a:gridCol>
                <a:gridCol w="658368">
                  <a:extLst>
                    <a:ext uri="{9D8B030D-6E8A-4147-A177-3AD203B41FA5}">
                      <a16:colId xmlns:a16="http://schemas.microsoft.com/office/drawing/2014/main" val="864059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883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- 2018-01-26 20:05:00</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Opel Zafira Tourer Österreich Edition, 7-Sitzer, 136PS Diesel
Erstzulassung: 10/2016
Kilometer: 24.700
Garantie: bis 10/2021
Fahrzeughighlights:
❎ AFL Licht
❎ Premium Paket
❎ Klimaautomatik
❎ Rückfahrkamera uvm.
NEUPREIS: € 38.566,--
🔝AKTIONSPREIS: € 23.990,-- 💪💪
Bei Rückgabe eines Gebrauchtwagen gibt es noch zusätzlich einen Eintauschbonus von € 1.000,-- 😮😮
Der Zafira steht ab sofort in Oberwart zur Probefahrt bereit. Unsere Verkaufsberater Alfred Szabo und Robert Weinhofer infomieren Sie gerne. Weitere Fahrzeugdetails hier ▶️ https://goo.gl/cT5goj
#AutoDoczekal #MeinHändlerMeineWerkstatt #Opel #Zafira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369933"/>
                  </a:ext>
                </a:extLst>
              </a:tr>
            </a:tbl>
          </a:graphicData>
        </a:graphic>
      </p:graphicFrame>
      <p:sp>
        <p:nvSpPr>
          <p:cNvPr id="4" name="Text Placeholder 3">
            <a:extLst>
              <a:ext uri="{FF2B5EF4-FFF2-40B4-BE49-F238E27FC236}">
                <a16:creationId xmlns:a16="http://schemas.microsoft.com/office/drawing/2014/main" id="{D5FF09A0-9364-4DBD-A731-407A031CCB5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71546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65778-A479-408E-A0F5-751A00F86BF1}"/>
              </a:ext>
            </a:extLst>
          </p:cNvPr>
          <p:cNvSpPr>
            <a:spLocks noGrp="1"/>
          </p:cNvSpPr>
          <p:nvPr>
            <p:ph type="title"/>
          </p:nvPr>
        </p:nvSpPr>
        <p:spPr/>
        <p:txBody>
          <a:bodyPr/>
          <a:lstStyle/>
          <a:p>
            <a:r>
              <a:rPr lang="en-US"/>
              <a:t>Facebook Own Posts Table - 3 of 19</a:t>
            </a:r>
          </a:p>
        </p:txBody>
      </p:sp>
      <p:graphicFrame>
        <p:nvGraphicFramePr>
          <p:cNvPr id="5" name="Table Placeholder 4">
            <a:extLst>
              <a:ext uri="{FF2B5EF4-FFF2-40B4-BE49-F238E27FC236}">
                <a16:creationId xmlns:a16="http://schemas.microsoft.com/office/drawing/2014/main" id="{40B8850F-006D-4FF5-B589-6CF00A7D2055}"/>
              </a:ext>
            </a:extLst>
          </p:cNvPr>
          <p:cNvGraphicFramePr>
            <a:graphicFrameLocks noGrp="1"/>
          </p:cNvGraphicFramePr>
          <p:nvPr>
            <p:ph type="tbl" sz="quarter" idx="13"/>
            <p:extLst>
              <p:ext uri="{D42A27DB-BD31-4B8C-83A1-F6EECF244321}">
                <p14:modId xmlns:p14="http://schemas.microsoft.com/office/powerpoint/2010/main" val="3229624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512895"/>
                    </a:ext>
                  </a:extLst>
                </a:gridCol>
                <a:gridCol w="658368">
                  <a:extLst>
                    <a:ext uri="{9D8B030D-6E8A-4147-A177-3AD203B41FA5}">
                      <a16:colId xmlns:a16="http://schemas.microsoft.com/office/drawing/2014/main" val="762833293"/>
                    </a:ext>
                  </a:extLst>
                </a:gridCol>
                <a:gridCol w="658368">
                  <a:extLst>
                    <a:ext uri="{9D8B030D-6E8A-4147-A177-3AD203B41FA5}">
                      <a16:colId xmlns:a16="http://schemas.microsoft.com/office/drawing/2014/main" val="583238045"/>
                    </a:ext>
                  </a:extLst>
                </a:gridCol>
                <a:gridCol w="658368">
                  <a:extLst>
                    <a:ext uri="{9D8B030D-6E8A-4147-A177-3AD203B41FA5}">
                      <a16:colId xmlns:a16="http://schemas.microsoft.com/office/drawing/2014/main" val="1037814717"/>
                    </a:ext>
                  </a:extLst>
                </a:gridCol>
                <a:gridCol w="658368">
                  <a:extLst>
                    <a:ext uri="{9D8B030D-6E8A-4147-A177-3AD203B41FA5}">
                      <a16:colId xmlns:a16="http://schemas.microsoft.com/office/drawing/2014/main" val="668467334"/>
                    </a:ext>
                  </a:extLst>
                </a:gridCol>
                <a:gridCol w="658368">
                  <a:extLst>
                    <a:ext uri="{9D8B030D-6E8A-4147-A177-3AD203B41FA5}">
                      <a16:colId xmlns:a16="http://schemas.microsoft.com/office/drawing/2014/main" val="2402935896"/>
                    </a:ext>
                  </a:extLst>
                </a:gridCol>
                <a:gridCol w="658368">
                  <a:extLst>
                    <a:ext uri="{9D8B030D-6E8A-4147-A177-3AD203B41FA5}">
                      <a16:colId xmlns:a16="http://schemas.microsoft.com/office/drawing/2014/main" val="3753979818"/>
                    </a:ext>
                  </a:extLst>
                </a:gridCol>
                <a:gridCol w="658368">
                  <a:extLst>
                    <a:ext uri="{9D8B030D-6E8A-4147-A177-3AD203B41FA5}">
                      <a16:colId xmlns:a16="http://schemas.microsoft.com/office/drawing/2014/main" val="185207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7894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- 2018-01-26 11:25:25</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Opel Astra SportsTourer SPORT, 120PS Benzin
Erstzulassung: 11/2016
Kilometer: 100 😮😮😮
Fahrzeughighlights:
❎ AFL Licht
❎ Klimaautomatik
❎ Rückfahrkamera
❎ Parkpilot vo/hi uvm.
Neupreis: € 31.353,--
🔝AKTIONSPREIS: € 20.990,-- 💪💪
Zusätzlich gibt es bei Rückgabe eines Gebrauchtwagens einen Eintauschbonus von € 1.000,--‼️
Der Astra steht ab sofort in Güssing zur Probefahrt bereit!
Weitere Fahrzeugdetails hier ▶️ https://goo.gl/2rFc24
#AutoDoczekal #MeinHändlerMeineWerkstätte #Opel #Astra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325310"/>
                  </a:ext>
                </a:extLst>
              </a:tr>
            </a:tbl>
          </a:graphicData>
        </a:graphic>
      </p:graphicFrame>
      <p:sp>
        <p:nvSpPr>
          <p:cNvPr id="4" name="Text Placeholder 3">
            <a:extLst>
              <a:ext uri="{FF2B5EF4-FFF2-40B4-BE49-F238E27FC236}">
                <a16:creationId xmlns:a16="http://schemas.microsoft.com/office/drawing/2014/main" id="{A98DC9CD-6F59-4DBC-8218-3FD3A793F8E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01625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723F9-1CA4-49CF-A367-D323E9BB3CC5}"/>
              </a:ext>
            </a:extLst>
          </p:cNvPr>
          <p:cNvSpPr>
            <a:spLocks noGrp="1"/>
          </p:cNvSpPr>
          <p:nvPr>
            <p:ph type="title"/>
          </p:nvPr>
        </p:nvSpPr>
        <p:spPr/>
        <p:txBody>
          <a:bodyPr/>
          <a:lstStyle/>
          <a:p>
            <a:r>
              <a:rPr lang="en-US"/>
              <a:t>Facebook Own Posts Table - 4 of 19</a:t>
            </a:r>
          </a:p>
        </p:txBody>
      </p:sp>
      <p:graphicFrame>
        <p:nvGraphicFramePr>
          <p:cNvPr id="5" name="Table Placeholder 4">
            <a:extLst>
              <a:ext uri="{FF2B5EF4-FFF2-40B4-BE49-F238E27FC236}">
                <a16:creationId xmlns:a16="http://schemas.microsoft.com/office/drawing/2014/main" id="{AFD572DB-C681-4BF4-BCFD-32C4B25DA3EE}"/>
              </a:ext>
            </a:extLst>
          </p:cNvPr>
          <p:cNvGraphicFramePr>
            <a:graphicFrameLocks noGrp="1"/>
          </p:cNvGraphicFramePr>
          <p:nvPr>
            <p:ph type="tbl" sz="quarter" idx="13"/>
            <p:extLst>
              <p:ext uri="{D42A27DB-BD31-4B8C-83A1-F6EECF244321}">
                <p14:modId xmlns:p14="http://schemas.microsoft.com/office/powerpoint/2010/main" val="2573268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3712312"/>
                    </a:ext>
                  </a:extLst>
                </a:gridCol>
                <a:gridCol w="658368">
                  <a:extLst>
                    <a:ext uri="{9D8B030D-6E8A-4147-A177-3AD203B41FA5}">
                      <a16:colId xmlns:a16="http://schemas.microsoft.com/office/drawing/2014/main" val="731120691"/>
                    </a:ext>
                  </a:extLst>
                </a:gridCol>
                <a:gridCol w="658368">
                  <a:extLst>
                    <a:ext uri="{9D8B030D-6E8A-4147-A177-3AD203B41FA5}">
                      <a16:colId xmlns:a16="http://schemas.microsoft.com/office/drawing/2014/main" val="1688149095"/>
                    </a:ext>
                  </a:extLst>
                </a:gridCol>
                <a:gridCol w="658368">
                  <a:extLst>
                    <a:ext uri="{9D8B030D-6E8A-4147-A177-3AD203B41FA5}">
                      <a16:colId xmlns:a16="http://schemas.microsoft.com/office/drawing/2014/main" val="1118715722"/>
                    </a:ext>
                  </a:extLst>
                </a:gridCol>
                <a:gridCol w="658368">
                  <a:extLst>
                    <a:ext uri="{9D8B030D-6E8A-4147-A177-3AD203B41FA5}">
                      <a16:colId xmlns:a16="http://schemas.microsoft.com/office/drawing/2014/main" val="1200898043"/>
                    </a:ext>
                  </a:extLst>
                </a:gridCol>
                <a:gridCol w="658368">
                  <a:extLst>
                    <a:ext uri="{9D8B030D-6E8A-4147-A177-3AD203B41FA5}">
                      <a16:colId xmlns:a16="http://schemas.microsoft.com/office/drawing/2014/main" val="1396223324"/>
                    </a:ext>
                  </a:extLst>
                </a:gridCol>
                <a:gridCol w="658368">
                  <a:extLst>
                    <a:ext uri="{9D8B030D-6E8A-4147-A177-3AD203B41FA5}">
                      <a16:colId xmlns:a16="http://schemas.microsoft.com/office/drawing/2014/main" val="2948163841"/>
                    </a:ext>
                  </a:extLst>
                </a:gridCol>
                <a:gridCol w="658368">
                  <a:extLst>
                    <a:ext uri="{9D8B030D-6E8A-4147-A177-3AD203B41FA5}">
                      <a16:colId xmlns:a16="http://schemas.microsoft.com/office/drawing/2014/main" val="2828119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5637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- 2018-01-24 10:00:50</a:t>
                      </a:r>
                      <a:r>
                        <a:rPr kumimoji="0" lang="en-US" sz="1000" b="0" i="0" u="none" strike="noStrike" kern="1200" cap="none" spc="0" normalizeH="0" baseline="0" noProof="0">
                          <a:ln>
                            <a:noFill/>
                          </a:ln>
                          <a:solidFill>
                            <a:prstClr val="black"/>
                          </a:solidFill>
                          <a:effectLst/>
                          <a:uLnTx/>
                          <a:uFillTx/>
                          <a:latin typeface="+mn-lt"/>
                          <a:ea typeface="+mn-ea"/>
                          <a:cs typeface="+mn-cs"/>
                        </a:rPr>
                        <a:t>
Heute durfte Frau Annemarie Reiss ihren Hauptpreis, einen nagelneuen Opel Adam, vom Blackbirds Basketball Gewinnspiel übernehmen‼️
Das gesamte Team von Auto Doczekal wünscht der glücklichen Gewinnerin viel Freude und viele unfallfreie Kilometer!
#AutoDoczekal #MeinHändlerMeineWerkstatt #Opel #Adam #Blackbirds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6583072"/>
                  </a:ext>
                </a:extLst>
              </a:tr>
            </a:tbl>
          </a:graphicData>
        </a:graphic>
      </p:graphicFrame>
      <p:sp>
        <p:nvSpPr>
          <p:cNvPr id="4" name="Text Placeholder 3">
            <a:extLst>
              <a:ext uri="{FF2B5EF4-FFF2-40B4-BE49-F238E27FC236}">
                <a16:creationId xmlns:a16="http://schemas.microsoft.com/office/drawing/2014/main" id="{7F820843-9C21-48EF-9C6D-A155E0D35B3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37014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457D1-8582-429C-B7C1-D1CE166A72C7}"/>
              </a:ext>
            </a:extLst>
          </p:cNvPr>
          <p:cNvSpPr>
            <a:spLocks noGrp="1"/>
          </p:cNvSpPr>
          <p:nvPr>
            <p:ph type="title"/>
          </p:nvPr>
        </p:nvSpPr>
        <p:spPr/>
        <p:txBody>
          <a:bodyPr/>
          <a:lstStyle/>
          <a:p>
            <a:r>
              <a:rPr lang="en-US"/>
              <a:t>Facebook Own Posts Table - 5 of 19</a:t>
            </a:r>
          </a:p>
        </p:txBody>
      </p:sp>
      <p:graphicFrame>
        <p:nvGraphicFramePr>
          <p:cNvPr id="5" name="Table Placeholder 4">
            <a:extLst>
              <a:ext uri="{FF2B5EF4-FFF2-40B4-BE49-F238E27FC236}">
                <a16:creationId xmlns:a16="http://schemas.microsoft.com/office/drawing/2014/main" id="{530735AE-5B30-4F90-9E7F-3B9017D208E4}"/>
              </a:ext>
            </a:extLst>
          </p:cNvPr>
          <p:cNvGraphicFramePr>
            <a:graphicFrameLocks noGrp="1"/>
          </p:cNvGraphicFramePr>
          <p:nvPr>
            <p:ph type="tbl" sz="quarter" idx="13"/>
            <p:extLst>
              <p:ext uri="{D42A27DB-BD31-4B8C-83A1-F6EECF244321}">
                <p14:modId xmlns:p14="http://schemas.microsoft.com/office/powerpoint/2010/main" val="2566027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0091251"/>
                    </a:ext>
                  </a:extLst>
                </a:gridCol>
                <a:gridCol w="658368">
                  <a:extLst>
                    <a:ext uri="{9D8B030D-6E8A-4147-A177-3AD203B41FA5}">
                      <a16:colId xmlns:a16="http://schemas.microsoft.com/office/drawing/2014/main" val="794217356"/>
                    </a:ext>
                  </a:extLst>
                </a:gridCol>
                <a:gridCol w="658368">
                  <a:extLst>
                    <a:ext uri="{9D8B030D-6E8A-4147-A177-3AD203B41FA5}">
                      <a16:colId xmlns:a16="http://schemas.microsoft.com/office/drawing/2014/main" val="3650692747"/>
                    </a:ext>
                  </a:extLst>
                </a:gridCol>
                <a:gridCol w="658368">
                  <a:extLst>
                    <a:ext uri="{9D8B030D-6E8A-4147-A177-3AD203B41FA5}">
                      <a16:colId xmlns:a16="http://schemas.microsoft.com/office/drawing/2014/main" val="1047121972"/>
                    </a:ext>
                  </a:extLst>
                </a:gridCol>
                <a:gridCol w="658368">
                  <a:extLst>
                    <a:ext uri="{9D8B030D-6E8A-4147-A177-3AD203B41FA5}">
                      <a16:colId xmlns:a16="http://schemas.microsoft.com/office/drawing/2014/main" val="2788833333"/>
                    </a:ext>
                  </a:extLst>
                </a:gridCol>
                <a:gridCol w="658368">
                  <a:extLst>
                    <a:ext uri="{9D8B030D-6E8A-4147-A177-3AD203B41FA5}">
                      <a16:colId xmlns:a16="http://schemas.microsoft.com/office/drawing/2014/main" val="1578096801"/>
                    </a:ext>
                  </a:extLst>
                </a:gridCol>
                <a:gridCol w="658368">
                  <a:extLst>
                    <a:ext uri="{9D8B030D-6E8A-4147-A177-3AD203B41FA5}">
                      <a16:colId xmlns:a16="http://schemas.microsoft.com/office/drawing/2014/main" val="34636518"/>
                    </a:ext>
                  </a:extLst>
                </a:gridCol>
                <a:gridCol w="658368">
                  <a:extLst>
                    <a:ext uri="{9D8B030D-6E8A-4147-A177-3AD203B41FA5}">
                      <a16:colId xmlns:a16="http://schemas.microsoft.com/office/drawing/2014/main" val="3665768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833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- 2018-01-23 20:10:00</a:t>
                      </a:r>
                      <a:r>
                        <a:rPr kumimoji="0" lang="de-DE" sz="1000" b="0" i="0" u="none" strike="noStrike" kern="1200" cap="none" spc="0" normalizeH="0" baseline="0" noProof="0">
                          <a:ln>
                            <a:noFill/>
                          </a:ln>
                          <a:solidFill>
                            <a:prstClr val="black"/>
                          </a:solidFill>
                          <a:effectLst/>
                          <a:uLnTx/>
                          <a:uFillTx/>
                          <a:latin typeface="+mn-lt"/>
                          <a:ea typeface="+mn-ea"/>
                          <a:cs typeface="+mn-cs"/>
                        </a:rPr>
                        <a:t>
👉 Die Gewinner des Gewinnspiels im Zuge des Opel Angrillens stehen fest‼️
Auto Doczekal gratuliert recht herzlich zum Gewinn eines Weber Kugelgrillers folgenden Personen:
❎ Dani Muellner am Standort Güssing
❎ Norbert Berghofer am Standort Oberwart
❎ Christina Holpfer am Standort St. Johann/Haide
Auf diesem Wege möchten wir uns bei allen Besuchern des diesjährigen Angrillens für das Kommen bedanken und freuen uns bereits auf das #Angrillen2019 😯💪
#AutoDoczekal #MeinHändlerMeineWerkstatt #Opel #Angrillen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3424121"/>
                  </a:ext>
                </a:extLst>
              </a:tr>
            </a:tbl>
          </a:graphicData>
        </a:graphic>
      </p:graphicFrame>
      <p:sp>
        <p:nvSpPr>
          <p:cNvPr id="4" name="Text Placeholder 3">
            <a:extLst>
              <a:ext uri="{FF2B5EF4-FFF2-40B4-BE49-F238E27FC236}">
                <a16:creationId xmlns:a16="http://schemas.microsoft.com/office/drawing/2014/main" id="{4AAB6686-338E-4D36-829C-252E6C5AEA1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375279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E68FE-D7F1-4B04-9F2E-77917584BAA3}"/>
              </a:ext>
            </a:extLst>
          </p:cNvPr>
          <p:cNvSpPr>
            <a:spLocks noGrp="1"/>
          </p:cNvSpPr>
          <p:nvPr>
            <p:ph type="title"/>
          </p:nvPr>
        </p:nvSpPr>
        <p:spPr/>
        <p:txBody>
          <a:bodyPr/>
          <a:lstStyle/>
          <a:p>
            <a:r>
              <a:rPr lang="en-US"/>
              <a:t>Facebook Own Posts Table - 6 of 19</a:t>
            </a:r>
          </a:p>
        </p:txBody>
      </p:sp>
      <p:graphicFrame>
        <p:nvGraphicFramePr>
          <p:cNvPr id="5" name="Table Placeholder 4">
            <a:extLst>
              <a:ext uri="{FF2B5EF4-FFF2-40B4-BE49-F238E27FC236}">
                <a16:creationId xmlns:a16="http://schemas.microsoft.com/office/drawing/2014/main" id="{C1C049EC-8233-4648-833D-3CEBF8056C86}"/>
              </a:ext>
            </a:extLst>
          </p:cNvPr>
          <p:cNvGraphicFramePr>
            <a:graphicFrameLocks noGrp="1"/>
          </p:cNvGraphicFramePr>
          <p:nvPr>
            <p:ph type="tbl" sz="quarter" idx="13"/>
            <p:extLst>
              <p:ext uri="{D42A27DB-BD31-4B8C-83A1-F6EECF244321}">
                <p14:modId xmlns:p14="http://schemas.microsoft.com/office/powerpoint/2010/main" val="251478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89515928"/>
                    </a:ext>
                  </a:extLst>
                </a:gridCol>
                <a:gridCol w="658368">
                  <a:extLst>
                    <a:ext uri="{9D8B030D-6E8A-4147-A177-3AD203B41FA5}">
                      <a16:colId xmlns:a16="http://schemas.microsoft.com/office/drawing/2014/main" val="815299179"/>
                    </a:ext>
                  </a:extLst>
                </a:gridCol>
                <a:gridCol w="658368">
                  <a:extLst>
                    <a:ext uri="{9D8B030D-6E8A-4147-A177-3AD203B41FA5}">
                      <a16:colId xmlns:a16="http://schemas.microsoft.com/office/drawing/2014/main" val="845512427"/>
                    </a:ext>
                  </a:extLst>
                </a:gridCol>
                <a:gridCol w="658368">
                  <a:extLst>
                    <a:ext uri="{9D8B030D-6E8A-4147-A177-3AD203B41FA5}">
                      <a16:colId xmlns:a16="http://schemas.microsoft.com/office/drawing/2014/main" val="1402898954"/>
                    </a:ext>
                  </a:extLst>
                </a:gridCol>
                <a:gridCol w="658368">
                  <a:extLst>
                    <a:ext uri="{9D8B030D-6E8A-4147-A177-3AD203B41FA5}">
                      <a16:colId xmlns:a16="http://schemas.microsoft.com/office/drawing/2014/main" val="1796838123"/>
                    </a:ext>
                  </a:extLst>
                </a:gridCol>
                <a:gridCol w="658368">
                  <a:extLst>
                    <a:ext uri="{9D8B030D-6E8A-4147-A177-3AD203B41FA5}">
                      <a16:colId xmlns:a16="http://schemas.microsoft.com/office/drawing/2014/main" val="556868382"/>
                    </a:ext>
                  </a:extLst>
                </a:gridCol>
                <a:gridCol w="658368">
                  <a:extLst>
                    <a:ext uri="{9D8B030D-6E8A-4147-A177-3AD203B41FA5}">
                      <a16:colId xmlns:a16="http://schemas.microsoft.com/office/drawing/2014/main" val="3056830223"/>
                    </a:ext>
                  </a:extLst>
                </a:gridCol>
                <a:gridCol w="658368">
                  <a:extLst>
                    <a:ext uri="{9D8B030D-6E8A-4147-A177-3AD203B41FA5}">
                      <a16:colId xmlns:a16="http://schemas.microsoft.com/office/drawing/2014/main" val="4062356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881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- 2018-01-20 08:00:00</a:t>
                      </a:r>
                      <a:r>
                        <a:rPr kumimoji="0" lang="en-US" sz="1000" b="0" i="0" u="none" strike="noStrike" kern="1200" cap="none" spc="0" normalizeH="0" baseline="0" noProof="0">
                          <a:ln>
                            <a:noFill/>
                          </a:ln>
                          <a:solidFill>
                            <a:prstClr val="black"/>
                          </a:solidFill>
                          <a:effectLst/>
                          <a:uLnTx/>
                          <a:uFillTx/>
                          <a:latin typeface="+mn-lt"/>
                          <a:ea typeface="+mn-ea"/>
                          <a:cs typeface="+mn-cs"/>
                        </a:rPr>
                        <a:t>
⏩ Suzuki BALENO SHADOWLINE Edition ⏪
👉 ab sofort bei uns im Autohaus erhältlich!
‼️ACHTUNG: begrenzte Stückzahl‼️
Modellhighlights:
❎ Designfolien auf Türrahmen
❎ Mettallic-Lackierung
❎ Sommerreifen mit Alufelgen
❎ 4 Winterkompletträder Stahl uvm.
🔝Aktionspreis € 13.333,--      ODER
zinsfreie Drittelfinanzierung um € 4.445,-- 😯
Unser Verkaufsteam auf den Standorten Güssing, Oberwart und St. Johann/Haide informiert Sie sehr gerne über das Sondermodell.
#AutoDoczekal #MeinHändlerMeineWerkstatt #Suzuki #Baleno #Shadowline #zinsfreieDrittelfinanzierung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8203916"/>
                  </a:ext>
                </a:extLst>
              </a:tr>
            </a:tbl>
          </a:graphicData>
        </a:graphic>
      </p:graphicFrame>
      <p:sp>
        <p:nvSpPr>
          <p:cNvPr id="4" name="Text Placeholder 3">
            <a:extLst>
              <a:ext uri="{FF2B5EF4-FFF2-40B4-BE49-F238E27FC236}">
                <a16:creationId xmlns:a16="http://schemas.microsoft.com/office/drawing/2014/main" id="{627E5E04-8D51-44F3-BEA7-A727741F4A7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88053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EFE06-BC5E-44BE-A7ED-DBCBDF852BA9}"/>
              </a:ext>
            </a:extLst>
          </p:cNvPr>
          <p:cNvSpPr>
            <a:spLocks noGrp="1"/>
          </p:cNvSpPr>
          <p:nvPr>
            <p:ph type="title"/>
          </p:nvPr>
        </p:nvSpPr>
        <p:spPr/>
        <p:txBody>
          <a:bodyPr/>
          <a:lstStyle/>
          <a:p>
            <a:r>
              <a:rPr lang="en-US"/>
              <a:t>Facebook Own Posts Table - 7 of 19</a:t>
            </a:r>
          </a:p>
        </p:txBody>
      </p:sp>
      <p:graphicFrame>
        <p:nvGraphicFramePr>
          <p:cNvPr id="5" name="Table Placeholder 4">
            <a:extLst>
              <a:ext uri="{FF2B5EF4-FFF2-40B4-BE49-F238E27FC236}">
                <a16:creationId xmlns:a16="http://schemas.microsoft.com/office/drawing/2014/main" id="{ABF34220-1F7E-4C46-9F42-E7F2091D3A7F}"/>
              </a:ext>
            </a:extLst>
          </p:cNvPr>
          <p:cNvGraphicFramePr>
            <a:graphicFrameLocks noGrp="1"/>
          </p:cNvGraphicFramePr>
          <p:nvPr>
            <p:ph type="tbl" sz="quarter" idx="13"/>
            <p:extLst>
              <p:ext uri="{D42A27DB-BD31-4B8C-83A1-F6EECF244321}">
                <p14:modId xmlns:p14="http://schemas.microsoft.com/office/powerpoint/2010/main" val="2444368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0860558"/>
                    </a:ext>
                  </a:extLst>
                </a:gridCol>
                <a:gridCol w="658368">
                  <a:extLst>
                    <a:ext uri="{9D8B030D-6E8A-4147-A177-3AD203B41FA5}">
                      <a16:colId xmlns:a16="http://schemas.microsoft.com/office/drawing/2014/main" val="3861084486"/>
                    </a:ext>
                  </a:extLst>
                </a:gridCol>
                <a:gridCol w="658368">
                  <a:extLst>
                    <a:ext uri="{9D8B030D-6E8A-4147-A177-3AD203B41FA5}">
                      <a16:colId xmlns:a16="http://schemas.microsoft.com/office/drawing/2014/main" val="4144020584"/>
                    </a:ext>
                  </a:extLst>
                </a:gridCol>
                <a:gridCol w="658368">
                  <a:extLst>
                    <a:ext uri="{9D8B030D-6E8A-4147-A177-3AD203B41FA5}">
                      <a16:colId xmlns:a16="http://schemas.microsoft.com/office/drawing/2014/main" val="4187778964"/>
                    </a:ext>
                  </a:extLst>
                </a:gridCol>
                <a:gridCol w="658368">
                  <a:extLst>
                    <a:ext uri="{9D8B030D-6E8A-4147-A177-3AD203B41FA5}">
                      <a16:colId xmlns:a16="http://schemas.microsoft.com/office/drawing/2014/main" val="4086338702"/>
                    </a:ext>
                  </a:extLst>
                </a:gridCol>
                <a:gridCol w="658368">
                  <a:extLst>
                    <a:ext uri="{9D8B030D-6E8A-4147-A177-3AD203B41FA5}">
                      <a16:colId xmlns:a16="http://schemas.microsoft.com/office/drawing/2014/main" val="1462600910"/>
                    </a:ext>
                  </a:extLst>
                </a:gridCol>
                <a:gridCol w="658368">
                  <a:extLst>
                    <a:ext uri="{9D8B030D-6E8A-4147-A177-3AD203B41FA5}">
                      <a16:colId xmlns:a16="http://schemas.microsoft.com/office/drawing/2014/main" val="293434528"/>
                    </a:ext>
                  </a:extLst>
                </a:gridCol>
                <a:gridCol w="658368">
                  <a:extLst>
                    <a:ext uri="{9D8B030D-6E8A-4147-A177-3AD203B41FA5}">
                      <a16:colId xmlns:a16="http://schemas.microsoft.com/office/drawing/2014/main" val="873920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342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- 2018-01-19 15:30:00</a:t>
                      </a:r>
                      <a:r>
                        <a:rPr kumimoji="0" lang="en-US" sz="1000" b="0" i="0" u="none" strike="noStrike" kern="1200" cap="none" spc="0" normalizeH="0" baseline="0" noProof="0">
                          <a:ln>
                            <a:noFill/>
                          </a:ln>
                          <a:solidFill>
                            <a:prstClr val="black"/>
                          </a:solidFill>
                          <a:effectLst/>
                          <a:uLnTx/>
                          <a:uFillTx/>
                          <a:latin typeface="+mn-lt"/>
                          <a:ea typeface="+mn-ea"/>
                          <a:cs typeface="+mn-cs"/>
                        </a:rPr>
                        <a:t>
GROSSE SUZUKI JIMNY AKTION 
➡️ € 16.890,- statt € 18.990,- 😯
Highlights Jimny Deluxe:
✅ Alufelgen
✅ Klimaanlage
✅ Sitzheizung
✅ getönte Scheiben uvm.
Unsere Suzuki-Berater in Güssing, Oberwart und St. Johann/Haide freuen sich auf Deinen Besuch! Probefahren erwünscht!!! 🤠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2693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- 2018-01-19 11:13:38</a:t>
                      </a:r>
                      <a:r>
                        <a:rPr kumimoji="0" lang="en-US" sz="1000" b="0" i="0" u="none" strike="noStrike" kern="1200" cap="none" spc="0" normalizeH="0" baseline="0" noProof="0">
                          <a:ln>
                            <a:noFill/>
                          </a:ln>
                          <a:solidFill>
                            <a:prstClr val="black"/>
                          </a:solidFill>
                          <a:effectLst/>
                          <a:uLnTx/>
                          <a:uFillTx/>
                          <a:latin typeface="+mn-lt"/>
                          <a:ea typeface="+mn-ea"/>
                          <a:cs typeface="+mn-cs"/>
                        </a:rPr>
                        <a:t>
Im Zuge des Opel Angrillens durften wir heute Jakob Frauenberger einen toll ausgestatteten Opel Astra GTC Sport übergeben!
Lieber Jakob, das gesamte Team von Auto Doczekal wünscht dir viel Freude mit deinem neuen sportlichen Flitzer!!!
#AutoDoczekal #MeinHändlerMeineWerkstätte #Opel #AstraGTC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3594743"/>
                  </a:ext>
                </a:extLst>
              </a:tr>
            </a:tbl>
          </a:graphicData>
        </a:graphic>
      </p:graphicFrame>
      <p:sp>
        <p:nvSpPr>
          <p:cNvPr id="4" name="Text Placeholder 3">
            <a:extLst>
              <a:ext uri="{FF2B5EF4-FFF2-40B4-BE49-F238E27FC236}">
                <a16:creationId xmlns:a16="http://schemas.microsoft.com/office/drawing/2014/main" id="{C12A2103-31E8-40A9-85D2-4A3EE8EE557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90405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2C6CE-C814-42DD-B59C-B8D5BA533691}"/>
              </a:ext>
            </a:extLst>
          </p:cNvPr>
          <p:cNvSpPr>
            <a:spLocks noGrp="1"/>
          </p:cNvSpPr>
          <p:nvPr>
            <p:ph type="title"/>
          </p:nvPr>
        </p:nvSpPr>
        <p:spPr/>
        <p:txBody>
          <a:bodyPr/>
          <a:lstStyle/>
          <a:p>
            <a:r>
              <a:rPr lang="en-US"/>
              <a:t>Facebook Own Posts Table - 8 of 19</a:t>
            </a:r>
          </a:p>
        </p:txBody>
      </p:sp>
      <p:graphicFrame>
        <p:nvGraphicFramePr>
          <p:cNvPr id="5" name="Table Placeholder 4">
            <a:extLst>
              <a:ext uri="{FF2B5EF4-FFF2-40B4-BE49-F238E27FC236}">
                <a16:creationId xmlns:a16="http://schemas.microsoft.com/office/drawing/2014/main" id="{159B006A-6A7E-45CC-9B82-D8862D877CE2}"/>
              </a:ext>
            </a:extLst>
          </p:cNvPr>
          <p:cNvGraphicFramePr>
            <a:graphicFrameLocks noGrp="1"/>
          </p:cNvGraphicFramePr>
          <p:nvPr>
            <p:ph type="tbl" sz="quarter" idx="13"/>
            <p:extLst>
              <p:ext uri="{D42A27DB-BD31-4B8C-83A1-F6EECF244321}">
                <p14:modId xmlns:p14="http://schemas.microsoft.com/office/powerpoint/2010/main" val="3787105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5259256"/>
                    </a:ext>
                  </a:extLst>
                </a:gridCol>
                <a:gridCol w="658368">
                  <a:extLst>
                    <a:ext uri="{9D8B030D-6E8A-4147-A177-3AD203B41FA5}">
                      <a16:colId xmlns:a16="http://schemas.microsoft.com/office/drawing/2014/main" val="1944214833"/>
                    </a:ext>
                  </a:extLst>
                </a:gridCol>
                <a:gridCol w="658368">
                  <a:extLst>
                    <a:ext uri="{9D8B030D-6E8A-4147-A177-3AD203B41FA5}">
                      <a16:colId xmlns:a16="http://schemas.microsoft.com/office/drawing/2014/main" val="3199447297"/>
                    </a:ext>
                  </a:extLst>
                </a:gridCol>
                <a:gridCol w="658368">
                  <a:extLst>
                    <a:ext uri="{9D8B030D-6E8A-4147-A177-3AD203B41FA5}">
                      <a16:colId xmlns:a16="http://schemas.microsoft.com/office/drawing/2014/main" val="2917302473"/>
                    </a:ext>
                  </a:extLst>
                </a:gridCol>
                <a:gridCol w="658368">
                  <a:extLst>
                    <a:ext uri="{9D8B030D-6E8A-4147-A177-3AD203B41FA5}">
                      <a16:colId xmlns:a16="http://schemas.microsoft.com/office/drawing/2014/main" val="2640228668"/>
                    </a:ext>
                  </a:extLst>
                </a:gridCol>
                <a:gridCol w="658368">
                  <a:extLst>
                    <a:ext uri="{9D8B030D-6E8A-4147-A177-3AD203B41FA5}">
                      <a16:colId xmlns:a16="http://schemas.microsoft.com/office/drawing/2014/main" val="2153903678"/>
                    </a:ext>
                  </a:extLst>
                </a:gridCol>
                <a:gridCol w="658368">
                  <a:extLst>
                    <a:ext uri="{9D8B030D-6E8A-4147-A177-3AD203B41FA5}">
                      <a16:colId xmlns:a16="http://schemas.microsoft.com/office/drawing/2014/main" val="2576590945"/>
                    </a:ext>
                  </a:extLst>
                </a:gridCol>
                <a:gridCol w="658368">
                  <a:extLst>
                    <a:ext uri="{9D8B030D-6E8A-4147-A177-3AD203B41FA5}">
                      <a16:colId xmlns:a16="http://schemas.microsoft.com/office/drawing/2014/main" val="166621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517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- 2018-01-19 10:50:51</a:t>
                      </a:r>
                      <a:r>
                        <a:rPr kumimoji="0" lang="de-DE" sz="1000" b="0" i="0" u="none" strike="noStrike" kern="1200" cap="none" spc="0" normalizeH="0" baseline="0" noProof="0">
                          <a:ln>
                            <a:noFill/>
                          </a:ln>
                          <a:solidFill>
                            <a:prstClr val="black"/>
                          </a:solidFill>
                          <a:effectLst/>
                          <a:uLnTx/>
                          <a:uFillTx/>
                          <a:latin typeface="+mn-lt"/>
                          <a:ea typeface="+mn-ea"/>
                          <a:cs typeface="+mn-cs"/>
                        </a:rPr>
                        <a:t>
STARTSCHUSS fürs ANGRILLEN 2018! 🔥🔥 Alles vorbereitet, die ersten Koteletts liegen am Grill und der Grandland X steht zur Probefahrt bereit. 😋 Wir sind gewappnet für den Ansturm und freuen uns auf Euer Kommen! 🤗 Bei unserer Verlosung wartet ein Weber Kugelgrill und Servicegutscheine auf die Gewinner! Bis gleich bei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4551350"/>
                  </a:ext>
                </a:extLst>
              </a:tr>
            </a:tbl>
          </a:graphicData>
        </a:graphic>
      </p:graphicFrame>
      <p:sp>
        <p:nvSpPr>
          <p:cNvPr id="4" name="Text Placeholder 3">
            <a:extLst>
              <a:ext uri="{FF2B5EF4-FFF2-40B4-BE49-F238E27FC236}">
                <a16:creationId xmlns:a16="http://schemas.microsoft.com/office/drawing/2014/main" id="{4DAB3FE6-F2A2-4265-9CEF-03A91D6C5CA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7058446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CCE89-6FA3-4E9A-8020-A332A119C809}"/>
              </a:ext>
            </a:extLst>
          </p:cNvPr>
          <p:cNvSpPr>
            <a:spLocks noGrp="1"/>
          </p:cNvSpPr>
          <p:nvPr>
            <p:ph type="title"/>
          </p:nvPr>
        </p:nvSpPr>
        <p:spPr/>
        <p:txBody>
          <a:bodyPr/>
          <a:lstStyle/>
          <a:p>
            <a:r>
              <a:rPr lang="en-US"/>
              <a:t>Facebook Own Posts Table - 9 of 19</a:t>
            </a:r>
          </a:p>
        </p:txBody>
      </p:sp>
      <p:graphicFrame>
        <p:nvGraphicFramePr>
          <p:cNvPr id="5" name="Table Placeholder 4">
            <a:extLst>
              <a:ext uri="{FF2B5EF4-FFF2-40B4-BE49-F238E27FC236}">
                <a16:creationId xmlns:a16="http://schemas.microsoft.com/office/drawing/2014/main" id="{83C158F7-0A1D-49CF-8271-3A29DE89BD8F}"/>
              </a:ext>
            </a:extLst>
          </p:cNvPr>
          <p:cNvGraphicFramePr>
            <a:graphicFrameLocks noGrp="1"/>
          </p:cNvGraphicFramePr>
          <p:nvPr>
            <p:ph type="tbl" sz="quarter" idx="13"/>
            <p:extLst>
              <p:ext uri="{D42A27DB-BD31-4B8C-83A1-F6EECF244321}">
                <p14:modId xmlns:p14="http://schemas.microsoft.com/office/powerpoint/2010/main" val="371744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72661185"/>
                    </a:ext>
                  </a:extLst>
                </a:gridCol>
                <a:gridCol w="658368">
                  <a:extLst>
                    <a:ext uri="{9D8B030D-6E8A-4147-A177-3AD203B41FA5}">
                      <a16:colId xmlns:a16="http://schemas.microsoft.com/office/drawing/2014/main" val="2135471355"/>
                    </a:ext>
                  </a:extLst>
                </a:gridCol>
                <a:gridCol w="658368">
                  <a:extLst>
                    <a:ext uri="{9D8B030D-6E8A-4147-A177-3AD203B41FA5}">
                      <a16:colId xmlns:a16="http://schemas.microsoft.com/office/drawing/2014/main" val="3574600083"/>
                    </a:ext>
                  </a:extLst>
                </a:gridCol>
                <a:gridCol w="658368">
                  <a:extLst>
                    <a:ext uri="{9D8B030D-6E8A-4147-A177-3AD203B41FA5}">
                      <a16:colId xmlns:a16="http://schemas.microsoft.com/office/drawing/2014/main" val="1999899614"/>
                    </a:ext>
                  </a:extLst>
                </a:gridCol>
                <a:gridCol w="658368">
                  <a:extLst>
                    <a:ext uri="{9D8B030D-6E8A-4147-A177-3AD203B41FA5}">
                      <a16:colId xmlns:a16="http://schemas.microsoft.com/office/drawing/2014/main" val="1589015014"/>
                    </a:ext>
                  </a:extLst>
                </a:gridCol>
                <a:gridCol w="658368">
                  <a:extLst>
                    <a:ext uri="{9D8B030D-6E8A-4147-A177-3AD203B41FA5}">
                      <a16:colId xmlns:a16="http://schemas.microsoft.com/office/drawing/2014/main" val="2230600833"/>
                    </a:ext>
                  </a:extLst>
                </a:gridCol>
                <a:gridCol w="658368">
                  <a:extLst>
                    <a:ext uri="{9D8B030D-6E8A-4147-A177-3AD203B41FA5}">
                      <a16:colId xmlns:a16="http://schemas.microsoft.com/office/drawing/2014/main" val="4068247869"/>
                    </a:ext>
                  </a:extLst>
                </a:gridCol>
                <a:gridCol w="658368">
                  <a:extLst>
                    <a:ext uri="{9D8B030D-6E8A-4147-A177-3AD203B41FA5}">
                      <a16:colId xmlns:a16="http://schemas.microsoft.com/office/drawing/2014/main" val="63682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511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- 2018-01-19 06:30:00</a:t>
                      </a:r>
                      <a:r>
                        <a:rPr kumimoji="0" lang="en-US" sz="1000" b="0" i="0" u="none" strike="noStrike" kern="1200" cap="none" spc="0" normalizeH="0" baseline="0" noProof="0">
                          <a:ln>
                            <a:noFill/>
                          </a:ln>
                          <a:solidFill>
                            <a:prstClr val="black"/>
                          </a:solidFill>
                          <a:effectLst/>
                          <a:uLnTx/>
                          <a:uFillTx/>
                          <a:latin typeface="+mn-lt"/>
                          <a:ea typeface="+mn-ea"/>
                          <a:cs typeface="+mn-cs"/>
                        </a:rPr>
                        <a:t>
⏩ SUZUKI 4 x 4 x 4 x 4 AKTION ⏪
👉 Jetzt mit sooooo vielen Vorteilen einen neuen Suzuki bekommen: 😯 💪
❎ Kostenlose Metallic-Lackierung (ausgenommen Dachlackierung) für unsere 4x4 Modelle ...
➖ IGNIS ALLRAD
➖ SWIFT ALLRAD
➖ S-CROSS ALLRAD
➖ VITARA ALLRAD
❎ Zinsfreie 1/3 Finanzierung für ALLE Modelle
❎ 3+2 Jahre Garantie für ALLE Modelle
❎ Kostenlose Mobilitätsgarantie für ALLE Modelle
Kommen Sie vorbei und überzeugen Sie sich selbst von diesen tollen Vorteilen - unser Verkaufsteam beratet Sie gerne‼️
#AutoDoczekal #MeinHändlerMeineWerkstatt #Suzuki #4x4x4x4 #Ignis #Swift #SCross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87171"/>
                  </a:ext>
                </a:extLst>
              </a:tr>
            </a:tbl>
          </a:graphicData>
        </a:graphic>
      </p:graphicFrame>
      <p:sp>
        <p:nvSpPr>
          <p:cNvPr id="4" name="Text Placeholder 3">
            <a:extLst>
              <a:ext uri="{FF2B5EF4-FFF2-40B4-BE49-F238E27FC236}">
                <a16:creationId xmlns:a16="http://schemas.microsoft.com/office/drawing/2014/main" id="{AB97AA64-8908-47ED-8A9D-D536FB0B16E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12761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6E753-0317-44B4-8D99-C6ADA1A6DD94}"/>
              </a:ext>
            </a:extLst>
          </p:cNvPr>
          <p:cNvSpPr>
            <a:spLocks noGrp="1"/>
          </p:cNvSpPr>
          <p:nvPr>
            <p:ph type="title"/>
          </p:nvPr>
        </p:nvSpPr>
        <p:spPr/>
        <p:txBody>
          <a:bodyPr/>
          <a:lstStyle/>
          <a:p>
            <a:r>
              <a:rPr lang="en-US"/>
              <a:t>Facebook Own Posts Table - 10 of 19</a:t>
            </a:r>
          </a:p>
        </p:txBody>
      </p:sp>
      <p:graphicFrame>
        <p:nvGraphicFramePr>
          <p:cNvPr id="5" name="Table Placeholder 4">
            <a:extLst>
              <a:ext uri="{FF2B5EF4-FFF2-40B4-BE49-F238E27FC236}">
                <a16:creationId xmlns:a16="http://schemas.microsoft.com/office/drawing/2014/main" id="{A330B7B7-9F16-468A-8CCD-EDA53498CBEB}"/>
              </a:ext>
            </a:extLst>
          </p:cNvPr>
          <p:cNvGraphicFramePr>
            <a:graphicFrameLocks noGrp="1"/>
          </p:cNvGraphicFramePr>
          <p:nvPr>
            <p:ph type="tbl" sz="quarter" idx="13"/>
            <p:extLst>
              <p:ext uri="{D42A27DB-BD31-4B8C-83A1-F6EECF244321}">
                <p14:modId xmlns:p14="http://schemas.microsoft.com/office/powerpoint/2010/main" val="28535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59559441"/>
                    </a:ext>
                  </a:extLst>
                </a:gridCol>
                <a:gridCol w="658368">
                  <a:extLst>
                    <a:ext uri="{9D8B030D-6E8A-4147-A177-3AD203B41FA5}">
                      <a16:colId xmlns:a16="http://schemas.microsoft.com/office/drawing/2014/main" val="869341907"/>
                    </a:ext>
                  </a:extLst>
                </a:gridCol>
                <a:gridCol w="658368">
                  <a:extLst>
                    <a:ext uri="{9D8B030D-6E8A-4147-A177-3AD203B41FA5}">
                      <a16:colId xmlns:a16="http://schemas.microsoft.com/office/drawing/2014/main" val="3526002702"/>
                    </a:ext>
                  </a:extLst>
                </a:gridCol>
                <a:gridCol w="658368">
                  <a:extLst>
                    <a:ext uri="{9D8B030D-6E8A-4147-A177-3AD203B41FA5}">
                      <a16:colId xmlns:a16="http://schemas.microsoft.com/office/drawing/2014/main" val="2300171813"/>
                    </a:ext>
                  </a:extLst>
                </a:gridCol>
                <a:gridCol w="658368">
                  <a:extLst>
                    <a:ext uri="{9D8B030D-6E8A-4147-A177-3AD203B41FA5}">
                      <a16:colId xmlns:a16="http://schemas.microsoft.com/office/drawing/2014/main" val="3888735682"/>
                    </a:ext>
                  </a:extLst>
                </a:gridCol>
                <a:gridCol w="658368">
                  <a:extLst>
                    <a:ext uri="{9D8B030D-6E8A-4147-A177-3AD203B41FA5}">
                      <a16:colId xmlns:a16="http://schemas.microsoft.com/office/drawing/2014/main" val="2458682639"/>
                    </a:ext>
                  </a:extLst>
                </a:gridCol>
                <a:gridCol w="658368">
                  <a:extLst>
                    <a:ext uri="{9D8B030D-6E8A-4147-A177-3AD203B41FA5}">
                      <a16:colId xmlns:a16="http://schemas.microsoft.com/office/drawing/2014/main" val="1561154399"/>
                    </a:ext>
                  </a:extLst>
                </a:gridCol>
                <a:gridCol w="658368">
                  <a:extLst>
                    <a:ext uri="{9D8B030D-6E8A-4147-A177-3AD203B41FA5}">
                      <a16:colId xmlns:a16="http://schemas.microsoft.com/office/drawing/2014/main" val="2719810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592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- 2018-01-18 18:30:00</a:t>
                      </a:r>
                      <a:r>
                        <a:rPr kumimoji="0" lang="de-DE" sz="1000" b="0" i="0" u="none" strike="noStrike" kern="1200" cap="none" spc="0" normalizeH="0" baseline="0" noProof="0">
                          <a:ln>
                            <a:noFill/>
                          </a:ln>
                          <a:solidFill>
                            <a:prstClr val="black"/>
                          </a:solidFill>
                          <a:effectLst/>
                          <a:uLnTx/>
                          <a:uFillTx/>
                          <a:latin typeface="+mn-lt"/>
                          <a:ea typeface="+mn-ea"/>
                          <a:cs typeface="+mn-cs"/>
                        </a:rPr>
                        <a:t>
Der neue Opel Grandland X!
Mit seinen klaren Konturen und dem athletischen Look wird dieser neue SUV jedem den Kopf verdrehen. Bei uns schon ab € 22.000,-
Interesse an einer Probefahrt?
Hier geh's zum Termin 👉🏻 https://goo.gl/nj2aRw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9139624"/>
                  </a:ext>
                </a:extLst>
              </a:tr>
            </a:tbl>
          </a:graphicData>
        </a:graphic>
      </p:graphicFrame>
      <p:sp>
        <p:nvSpPr>
          <p:cNvPr id="4" name="Text Placeholder 3">
            <a:extLst>
              <a:ext uri="{FF2B5EF4-FFF2-40B4-BE49-F238E27FC236}">
                <a16:creationId xmlns:a16="http://schemas.microsoft.com/office/drawing/2014/main" id="{56BA8920-960F-4FD6-83E8-9F68C04B9FE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69192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04E39-027D-423C-9B4B-A89B1C26C154}"/>
              </a:ext>
            </a:extLst>
          </p:cNvPr>
          <p:cNvSpPr>
            <a:spLocks noGrp="1"/>
          </p:cNvSpPr>
          <p:nvPr>
            <p:ph type="title"/>
          </p:nvPr>
        </p:nvSpPr>
        <p:spPr/>
        <p:txBody>
          <a:bodyPr/>
          <a:lstStyle/>
          <a:p>
            <a:r>
              <a:rPr lang="en-US"/>
              <a:t>Facebook Own Posts Table - 11 of 19</a:t>
            </a:r>
          </a:p>
        </p:txBody>
      </p:sp>
      <p:graphicFrame>
        <p:nvGraphicFramePr>
          <p:cNvPr id="5" name="Table Placeholder 4">
            <a:extLst>
              <a:ext uri="{FF2B5EF4-FFF2-40B4-BE49-F238E27FC236}">
                <a16:creationId xmlns:a16="http://schemas.microsoft.com/office/drawing/2014/main" id="{01A78405-1E13-43DA-8A99-D7888A5BF539}"/>
              </a:ext>
            </a:extLst>
          </p:cNvPr>
          <p:cNvGraphicFramePr>
            <a:graphicFrameLocks noGrp="1"/>
          </p:cNvGraphicFramePr>
          <p:nvPr>
            <p:ph type="tbl" sz="quarter" idx="13"/>
            <p:extLst>
              <p:ext uri="{D42A27DB-BD31-4B8C-83A1-F6EECF244321}">
                <p14:modId xmlns:p14="http://schemas.microsoft.com/office/powerpoint/2010/main" val="2423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9490177"/>
                    </a:ext>
                  </a:extLst>
                </a:gridCol>
                <a:gridCol w="658368">
                  <a:extLst>
                    <a:ext uri="{9D8B030D-6E8A-4147-A177-3AD203B41FA5}">
                      <a16:colId xmlns:a16="http://schemas.microsoft.com/office/drawing/2014/main" val="2958028134"/>
                    </a:ext>
                  </a:extLst>
                </a:gridCol>
                <a:gridCol w="658368">
                  <a:extLst>
                    <a:ext uri="{9D8B030D-6E8A-4147-A177-3AD203B41FA5}">
                      <a16:colId xmlns:a16="http://schemas.microsoft.com/office/drawing/2014/main" val="2559740166"/>
                    </a:ext>
                  </a:extLst>
                </a:gridCol>
                <a:gridCol w="658368">
                  <a:extLst>
                    <a:ext uri="{9D8B030D-6E8A-4147-A177-3AD203B41FA5}">
                      <a16:colId xmlns:a16="http://schemas.microsoft.com/office/drawing/2014/main" val="1091906635"/>
                    </a:ext>
                  </a:extLst>
                </a:gridCol>
                <a:gridCol w="658368">
                  <a:extLst>
                    <a:ext uri="{9D8B030D-6E8A-4147-A177-3AD203B41FA5}">
                      <a16:colId xmlns:a16="http://schemas.microsoft.com/office/drawing/2014/main" val="1146924400"/>
                    </a:ext>
                  </a:extLst>
                </a:gridCol>
                <a:gridCol w="658368">
                  <a:extLst>
                    <a:ext uri="{9D8B030D-6E8A-4147-A177-3AD203B41FA5}">
                      <a16:colId xmlns:a16="http://schemas.microsoft.com/office/drawing/2014/main" val="3714803472"/>
                    </a:ext>
                  </a:extLst>
                </a:gridCol>
                <a:gridCol w="658368">
                  <a:extLst>
                    <a:ext uri="{9D8B030D-6E8A-4147-A177-3AD203B41FA5}">
                      <a16:colId xmlns:a16="http://schemas.microsoft.com/office/drawing/2014/main" val="1069089054"/>
                    </a:ext>
                  </a:extLst>
                </a:gridCol>
                <a:gridCol w="658368">
                  <a:extLst>
                    <a:ext uri="{9D8B030D-6E8A-4147-A177-3AD203B41FA5}">
                      <a16:colId xmlns:a16="http://schemas.microsoft.com/office/drawing/2014/main" val="2452160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3436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- 2018-01-17 20:00:00</a:t>
                      </a:r>
                      <a:r>
                        <a:rPr kumimoji="0" lang="en-US" sz="1000" b="0" i="0" u="none" strike="noStrike" kern="1200" cap="none" spc="0" normalizeH="0" baseline="0" noProof="0">
                          <a:ln>
                            <a:noFill/>
                          </a:ln>
                          <a:solidFill>
                            <a:prstClr val="black"/>
                          </a:solidFill>
                          <a:effectLst/>
                          <a:uLnTx/>
                          <a:uFillTx/>
                          <a:latin typeface="+mn-lt"/>
                          <a:ea typeface="+mn-ea"/>
                          <a:cs typeface="+mn-cs"/>
                        </a:rPr>
                        <a:t>
⏩ Suzuki VITARA JACQUES LEMANS Edition ALLRAD
👉 ab sofort bei uns im Autohaus erhältlich!
‼️ACHTUNG: begrenzte Stückzahl‼️
Modellhighlights:
❎ Dachspoiler
❎ Dachfarbe Galactic Gray
❎ LED Abdeckung in Kupfer
❎ 17" Aluminium-Felgen Kupfer poliert
❎ JACQUES LEMANS UHR uvm.
🔝Aktionspreis € 25.490,--
Unser Verkaufsteam informiert Sie gerne über das neue Vitara Sondermodell!
#AutoDoczekal #MeinHändlerMeineWerkstatt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0887015"/>
                  </a:ext>
                </a:extLst>
              </a:tr>
            </a:tbl>
          </a:graphicData>
        </a:graphic>
      </p:graphicFrame>
      <p:sp>
        <p:nvSpPr>
          <p:cNvPr id="4" name="Text Placeholder 3">
            <a:extLst>
              <a:ext uri="{FF2B5EF4-FFF2-40B4-BE49-F238E27FC236}">
                <a16:creationId xmlns:a16="http://schemas.microsoft.com/office/drawing/2014/main" id="{1B6B39D3-69C1-41D4-A90B-AE93B82A2AE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840838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89B80-DF6D-4755-A409-34273750946B}"/>
              </a:ext>
            </a:extLst>
          </p:cNvPr>
          <p:cNvSpPr>
            <a:spLocks noGrp="1"/>
          </p:cNvSpPr>
          <p:nvPr>
            <p:ph type="title"/>
          </p:nvPr>
        </p:nvSpPr>
        <p:spPr/>
        <p:txBody>
          <a:bodyPr/>
          <a:lstStyle/>
          <a:p>
            <a:r>
              <a:rPr lang="en-US"/>
              <a:t>Facebook Own Posts Table - 12 of 19</a:t>
            </a:r>
          </a:p>
        </p:txBody>
      </p:sp>
      <p:graphicFrame>
        <p:nvGraphicFramePr>
          <p:cNvPr id="5" name="Table Placeholder 4">
            <a:extLst>
              <a:ext uri="{FF2B5EF4-FFF2-40B4-BE49-F238E27FC236}">
                <a16:creationId xmlns:a16="http://schemas.microsoft.com/office/drawing/2014/main" id="{87D9A2B3-52F6-461D-9AF0-EE6C6F6061DA}"/>
              </a:ext>
            </a:extLst>
          </p:cNvPr>
          <p:cNvGraphicFramePr>
            <a:graphicFrameLocks noGrp="1"/>
          </p:cNvGraphicFramePr>
          <p:nvPr>
            <p:ph type="tbl" sz="quarter" idx="13"/>
            <p:extLst>
              <p:ext uri="{D42A27DB-BD31-4B8C-83A1-F6EECF244321}">
                <p14:modId xmlns:p14="http://schemas.microsoft.com/office/powerpoint/2010/main" val="3426862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9247982"/>
                    </a:ext>
                  </a:extLst>
                </a:gridCol>
                <a:gridCol w="658368">
                  <a:extLst>
                    <a:ext uri="{9D8B030D-6E8A-4147-A177-3AD203B41FA5}">
                      <a16:colId xmlns:a16="http://schemas.microsoft.com/office/drawing/2014/main" val="3807843562"/>
                    </a:ext>
                  </a:extLst>
                </a:gridCol>
                <a:gridCol w="658368">
                  <a:extLst>
                    <a:ext uri="{9D8B030D-6E8A-4147-A177-3AD203B41FA5}">
                      <a16:colId xmlns:a16="http://schemas.microsoft.com/office/drawing/2014/main" val="2682011893"/>
                    </a:ext>
                  </a:extLst>
                </a:gridCol>
                <a:gridCol w="658368">
                  <a:extLst>
                    <a:ext uri="{9D8B030D-6E8A-4147-A177-3AD203B41FA5}">
                      <a16:colId xmlns:a16="http://schemas.microsoft.com/office/drawing/2014/main" val="2311715041"/>
                    </a:ext>
                  </a:extLst>
                </a:gridCol>
                <a:gridCol w="658368">
                  <a:extLst>
                    <a:ext uri="{9D8B030D-6E8A-4147-A177-3AD203B41FA5}">
                      <a16:colId xmlns:a16="http://schemas.microsoft.com/office/drawing/2014/main" val="480645235"/>
                    </a:ext>
                  </a:extLst>
                </a:gridCol>
                <a:gridCol w="658368">
                  <a:extLst>
                    <a:ext uri="{9D8B030D-6E8A-4147-A177-3AD203B41FA5}">
                      <a16:colId xmlns:a16="http://schemas.microsoft.com/office/drawing/2014/main" val="1737792846"/>
                    </a:ext>
                  </a:extLst>
                </a:gridCol>
                <a:gridCol w="658368">
                  <a:extLst>
                    <a:ext uri="{9D8B030D-6E8A-4147-A177-3AD203B41FA5}">
                      <a16:colId xmlns:a16="http://schemas.microsoft.com/office/drawing/2014/main" val="1566680115"/>
                    </a:ext>
                  </a:extLst>
                </a:gridCol>
                <a:gridCol w="658368">
                  <a:extLst>
                    <a:ext uri="{9D8B030D-6E8A-4147-A177-3AD203B41FA5}">
                      <a16:colId xmlns:a16="http://schemas.microsoft.com/office/drawing/2014/main" val="56589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544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- 2018-01-16 15:30:00</a:t>
                      </a:r>
                      <a:r>
                        <a:rPr kumimoji="0" lang="de-DE" sz="1000" b="0" i="0" u="none" strike="noStrike" kern="1200" cap="none" spc="0" normalizeH="0" baseline="0" noProof="0">
                          <a:ln>
                            <a:noFill/>
                          </a:ln>
                          <a:solidFill>
                            <a:prstClr val="black"/>
                          </a:solidFill>
                          <a:effectLst/>
                          <a:uLnTx/>
                          <a:uFillTx/>
                          <a:latin typeface="+mn-lt"/>
                          <a:ea typeface="+mn-ea"/>
                          <a:cs typeface="+mn-cs"/>
                        </a:rPr>
                        <a:t>
🔥 #ANGRILLEN bei Auto Docekal am 19. und 20.01. 🔥
Im Zuge unseres Angrillens verlosen wir an jedem unserer drei Standorte einen Weber Kugelgriller mit original Opel-Grillkohle.
Wer dieses Posting sieht, wird sich beim Gewinnspiel leicht tun ;-)
Wir freuen uns auf euer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570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- 2018-01-16 14:48:15</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Frau Nicole Lange einen neuen Suzuki Swift Flash Allrad.
Das Team von Auto Doczekal wünscht unserer neuen Kundin viel Spaß und viele unfallfreie Kilometer mit dem neuen Swift.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6461388"/>
                  </a:ext>
                </a:extLst>
              </a:tr>
            </a:tbl>
          </a:graphicData>
        </a:graphic>
      </p:graphicFrame>
      <p:sp>
        <p:nvSpPr>
          <p:cNvPr id="4" name="Text Placeholder 3">
            <a:extLst>
              <a:ext uri="{FF2B5EF4-FFF2-40B4-BE49-F238E27FC236}">
                <a16:creationId xmlns:a16="http://schemas.microsoft.com/office/drawing/2014/main" id="{0F0BAEE2-1FA6-438A-81EB-A80DA2B1A84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854610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0A60-0832-4F01-B765-531CABFF059B}"/>
              </a:ext>
            </a:extLst>
          </p:cNvPr>
          <p:cNvSpPr>
            <a:spLocks noGrp="1"/>
          </p:cNvSpPr>
          <p:nvPr>
            <p:ph type="title"/>
          </p:nvPr>
        </p:nvSpPr>
        <p:spPr/>
        <p:txBody>
          <a:bodyPr/>
          <a:lstStyle/>
          <a:p>
            <a:r>
              <a:rPr lang="en-US"/>
              <a:t>Facebook Own Posts Table - 13 of 19</a:t>
            </a:r>
          </a:p>
        </p:txBody>
      </p:sp>
      <p:graphicFrame>
        <p:nvGraphicFramePr>
          <p:cNvPr id="5" name="Table Placeholder 4">
            <a:extLst>
              <a:ext uri="{FF2B5EF4-FFF2-40B4-BE49-F238E27FC236}">
                <a16:creationId xmlns:a16="http://schemas.microsoft.com/office/drawing/2014/main" id="{FB2B66E3-C900-46B6-B5D6-3DCAE6031814}"/>
              </a:ext>
            </a:extLst>
          </p:cNvPr>
          <p:cNvGraphicFramePr>
            <a:graphicFrameLocks noGrp="1"/>
          </p:cNvGraphicFramePr>
          <p:nvPr>
            <p:ph type="tbl" sz="quarter" idx="13"/>
            <p:extLst>
              <p:ext uri="{D42A27DB-BD31-4B8C-83A1-F6EECF244321}">
                <p14:modId xmlns:p14="http://schemas.microsoft.com/office/powerpoint/2010/main" val="1804882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9560950"/>
                    </a:ext>
                  </a:extLst>
                </a:gridCol>
                <a:gridCol w="658368">
                  <a:extLst>
                    <a:ext uri="{9D8B030D-6E8A-4147-A177-3AD203B41FA5}">
                      <a16:colId xmlns:a16="http://schemas.microsoft.com/office/drawing/2014/main" val="1382320740"/>
                    </a:ext>
                  </a:extLst>
                </a:gridCol>
                <a:gridCol w="658368">
                  <a:extLst>
                    <a:ext uri="{9D8B030D-6E8A-4147-A177-3AD203B41FA5}">
                      <a16:colId xmlns:a16="http://schemas.microsoft.com/office/drawing/2014/main" val="2201151354"/>
                    </a:ext>
                  </a:extLst>
                </a:gridCol>
                <a:gridCol w="658368">
                  <a:extLst>
                    <a:ext uri="{9D8B030D-6E8A-4147-A177-3AD203B41FA5}">
                      <a16:colId xmlns:a16="http://schemas.microsoft.com/office/drawing/2014/main" val="1682058766"/>
                    </a:ext>
                  </a:extLst>
                </a:gridCol>
                <a:gridCol w="658368">
                  <a:extLst>
                    <a:ext uri="{9D8B030D-6E8A-4147-A177-3AD203B41FA5}">
                      <a16:colId xmlns:a16="http://schemas.microsoft.com/office/drawing/2014/main" val="2779499508"/>
                    </a:ext>
                  </a:extLst>
                </a:gridCol>
                <a:gridCol w="658368">
                  <a:extLst>
                    <a:ext uri="{9D8B030D-6E8A-4147-A177-3AD203B41FA5}">
                      <a16:colId xmlns:a16="http://schemas.microsoft.com/office/drawing/2014/main" val="285955071"/>
                    </a:ext>
                  </a:extLst>
                </a:gridCol>
                <a:gridCol w="658368">
                  <a:extLst>
                    <a:ext uri="{9D8B030D-6E8A-4147-A177-3AD203B41FA5}">
                      <a16:colId xmlns:a16="http://schemas.microsoft.com/office/drawing/2014/main" val="2070788694"/>
                    </a:ext>
                  </a:extLst>
                </a:gridCol>
                <a:gridCol w="658368">
                  <a:extLst>
                    <a:ext uri="{9D8B030D-6E8A-4147-A177-3AD203B41FA5}">
                      <a16:colId xmlns:a16="http://schemas.microsoft.com/office/drawing/2014/main" val="1384404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2710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- 2018-01-13 14:00:00</a:t>
                      </a:r>
                      <a:r>
                        <a:rPr kumimoji="0" lang="en-US" sz="1000" b="0" i="0" u="none" strike="noStrike" kern="1200" cap="none" spc="0" normalizeH="0" baseline="0" noProof="0">
                          <a:ln>
                            <a:noFill/>
                          </a:ln>
                          <a:solidFill>
                            <a:prstClr val="black"/>
                          </a:solidFill>
                          <a:effectLst/>
                          <a:uLnTx/>
                          <a:uFillTx/>
                          <a:latin typeface="+mn-lt"/>
                          <a:ea typeface="+mn-ea"/>
                          <a:cs typeface="+mn-cs"/>
                        </a:rPr>
                        <a:t>
👉 Opel Crossland X Innovation, 120PS Diesel
Erstzulassung: 7/2017
Kilometer: 5.000
Highlights:
✅ Navi 900 IntelliLink
✅ LED Licht
✅ Head Up Display
✅ Park &amp; Go Paket uvm.
➡️ 5 Jahre Neuwagengarantie bis 7/2022
🔝-Aktionspreis: € 25.490,--
➡️➡️ Holen Sie sich noch zusätzlich einen Eintauschbonus von € 750,--.
Unser Verkaufsberater Herr Unger, 0664/2068847, informiert Sie gerne am Standort Güssing über diese Modellneuheit!
Zusätzliche Fahrzeugdetails finden Sie hier 👉 https://goo.gl/zdPKpv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6004305"/>
                  </a:ext>
                </a:extLst>
              </a:tr>
            </a:tbl>
          </a:graphicData>
        </a:graphic>
      </p:graphicFrame>
      <p:sp>
        <p:nvSpPr>
          <p:cNvPr id="4" name="Text Placeholder 3">
            <a:extLst>
              <a:ext uri="{FF2B5EF4-FFF2-40B4-BE49-F238E27FC236}">
                <a16:creationId xmlns:a16="http://schemas.microsoft.com/office/drawing/2014/main" id="{127EED23-CCC5-4DC0-A6D6-4C52FD83890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0939895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511F7-5871-406D-A8A9-B96036473493}"/>
              </a:ext>
            </a:extLst>
          </p:cNvPr>
          <p:cNvSpPr>
            <a:spLocks noGrp="1"/>
          </p:cNvSpPr>
          <p:nvPr>
            <p:ph type="title"/>
          </p:nvPr>
        </p:nvSpPr>
        <p:spPr/>
        <p:txBody>
          <a:bodyPr/>
          <a:lstStyle/>
          <a:p>
            <a:r>
              <a:rPr lang="en-US"/>
              <a:t>Facebook Own Posts Table - 14 of 19</a:t>
            </a:r>
          </a:p>
        </p:txBody>
      </p:sp>
      <p:graphicFrame>
        <p:nvGraphicFramePr>
          <p:cNvPr id="5" name="Table Placeholder 4">
            <a:extLst>
              <a:ext uri="{FF2B5EF4-FFF2-40B4-BE49-F238E27FC236}">
                <a16:creationId xmlns:a16="http://schemas.microsoft.com/office/drawing/2014/main" id="{C3AAC1C5-FBAE-4E6D-B064-0F2E48114A1B}"/>
              </a:ext>
            </a:extLst>
          </p:cNvPr>
          <p:cNvGraphicFramePr>
            <a:graphicFrameLocks noGrp="1"/>
          </p:cNvGraphicFramePr>
          <p:nvPr>
            <p:ph type="tbl" sz="quarter" idx="13"/>
            <p:extLst>
              <p:ext uri="{D42A27DB-BD31-4B8C-83A1-F6EECF244321}">
                <p14:modId xmlns:p14="http://schemas.microsoft.com/office/powerpoint/2010/main" val="247008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0476670"/>
                    </a:ext>
                  </a:extLst>
                </a:gridCol>
                <a:gridCol w="658368">
                  <a:extLst>
                    <a:ext uri="{9D8B030D-6E8A-4147-A177-3AD203B41FA5}">
                      <a16:colId xmlns:a16="http://schemas.microsoft.com/office/drawing/2014/main" val="384505546"/>
                    </a:ext>
                  </a:extLst>
                </a:gridCol>
                <a:gridCol w="658368">
                  <a:extLst>
                    <a:ext uri="{9D8B030D-6E8A-4147-A177-3AD203B41FA5}">
                      <a16:colId xmlns:a16="http://schemas.microsoft.com/office/drawing/2014/main" val="4245299371"/>
                    </a:ext>
                  </a:extLst>
                </a:gridCol>
                <a:gridCol w="658368">
                  <a:extLst>
                    <a:ext uri="{9D8B030D-6E8A-4147-A177-3AD203B41FA5}">
                      <a16:colId xmlns:a16="http://schemas.microsoft.com/office/drawing/2014/main" val="1066074803"/>
                    </a:ext>
                  </a:extLst>
                </a:gridCol>
                <a:gridCol w="658368">
                  <a:extLst>
                    <a:ext uri="{9D8B030D-6E8A-4147-A177-3AD203B41FA5}">
                      <a16:colId xmlns:a16="http://schemas.microsoft.com/office/drawing/2014/main" val="961953226"/>
                    </a:ext>
                  </a:extLst>
                </a:gridCol>
                <a:gridCol w="658368">
                  <a:extLst>
                    <a:ext uri="{9D8B030D-6E8A-4147-A177-3AD203B41FA5}">
                      <a16:colId xmlns:a16="http://schemas.microsoft.com/office/drawing/2014/main" val="3911758402"/>
                    </a:ext>
                  </a:extLst>
                </a:gridCol>
                <a:gridCol w="658368">
                  <a:extLst>
                    <a:ext uri="{9D8B030D-6E8A-4147-A177-3AD203B41FA5}">
                      <a16:colId xmlns:a16="http://schemas.microsoft.com/office/drawing/2014/main" val="3215542053"/>
                    </a:ext>
                  </a:extLst>
                </a:gridCol>
                <a:gridCol w="658368">
                  <a:extLst>
                    <a:ext uri="{9D8B030D-6E8A-4147-A177-3AD203B41FA5}">
                      <a16:colId xmlns:a16="http://schemas.microsoft.com/office/drawing/2014/main" val="277106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20306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- 2018-01-13 08:43:47</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Opel Mokka Cosmo ALLRAD, 140PS Benzin
Erstzulassung: 9/2016
Kilometer: NUR 100
Fahrzeughighlights:
✅ AFL Licht
✅ NAVI 950 Europa
✅ Rückfahrkamera
➡️ 5 Jahre Neuwagengarantie bis 9/2021
Gesamtlistenpreis: € 31.388,--
AKTIONSPREIS: € 21.990,-- 🔝
➡️➡️ Zusätzlich gibt es bei Eintausch eines Gebrauchtwagen noch € 1.000,-- Eintauschbonus!!!
Der Mokka steht ab sofort in Oberwart für Probefahrten und Besichtigung bereit. Weitere Informationen erhalten Sie bei unserem Verkaufsteam rund um Alfred Szabo und Robert Weinhofer. Fahrzeugdetails hier 👉 https://goo.gl/NRWXC1
#AutoDoczekal #MeinHändlerMeineWerkstatt #Opel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7363503"/>
                  </a:ext>
                </a:extLst>
              </a:tr>
            </a:tbl>
          </a:graphicData>
        </a:graphic>
      </p:graphicFrame>
      <p:sp>
        <p:nvSpPr>
          <p:cNvPr id="4" name="Text Placeholder 3">
            <a:extLst>
              <a:ext uri="{FF2B5EF4-FFF2-40B4-BE49-F238E27FC236}">
                <a16:creationId xmlns:a16="http://schemas.microsoft.com/office/drawing/2014/main" id="{30DEAB3B-2843-4DAB-9877-0A2F2F1043EC}"/>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55704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60090-DE7A-40F9-8E43-E2CE703DB23F}"/>
              </a:ext>
            </a:extLst>
          </p:cNvPr>
          <p:cNvSpPr>
            <a:spLocks noGrp="1"/>
          </p:cNvSpPr>
          <p:nvPr>
            <p:ph type="title"/>
          </p:nvPr>
        </p:nvSpPr>
        <p:spPr/>
        <p:txBody>
          <a:bodyPr/>
          <a:lstStyle/>
          <a:p>
            <a:r>
              <a:rPr lang="en-US"/>
              <a:t>Facebook Own Posts Table - 15 of 19</a:t>
            </a:r>
          </a:p>
        </p:txBody>
      </p:sp>
      <p:graphicFrame>
        <p:nvGraphicFramePr>
          <p:cNvPr id="5" name="Table Placeholder 4">
            <a:extLst>
              <a:ext uri="{FF2B5EF4-FFF2-40B4-BE49-F238E27FC236}">
                <a16:creationId xmlns:a16="http://schemas.microsoft.com/office/drawing/2014/main" id="{2F8EFA8B-C87C-487D-A5FE-EAAB5B740E75}"/>
              </a:ext>
            </a:extLst>
          </p:cNvPr>
          <p:cNvGraphicFramePr>
            <a:graphicFrameLocks noGrp="1"/>
          </p:cNvGraphicFramePr>
          <p:nvPr>
            <p:ph type="tbl" sz="quarter" idx="13"/>
            <p:extLst>
              <p:ext uri="{D42A27DB-BD31-4B8C-83A1-F6EECF244321}">
                <p14:modId xmlns:p14="http://schemas.microsoft.com/office/powerpoint/2010/main" val="490595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1737060"/>
                    </a:ext>
                  </a:extLst>
                </a:gridCol>
                <a:gridCol w="658368">
                  <a:extLst>
                    <a:ext uri="{9D8B030D-6E8A-4147-A177-3AD203B41FA5}">
                      <a16:colId xmlns:a16="http://schemas.microsoft.com/office/drawing/2014/main" val="3480310080"/>
                    </a:ext>
                  </a:extLst>
                </a:gridCol>
                <a:gridCol w="658368">
                  <a:extLst>
                    <a:ext uri="{9D8B030D-6E8A-4147-A177-3AD203B41FA5}">
                      <a16:colId xmlns:a16="http://schemas.microsoft.com/office/drawing/2014/main" val="1391451734"/>
                    </a:ext>
                  </a:extLst>
                </a:gridCol>
                <a:gridCol w="658368">
                  <a:extLst>
                    <a:ext uri="{9D8B030D-6E8A-4147-A177-3AD203B41FA5}">
                      <a16:colId xmlns:a16="http://schemas.microsoft.com/office/drawing/2014/main" val="3186898712"/>
                    </a:ext>
                  </a:extLst>
                </a:gridCol>
                <a:gridCol w="658368">
                  <a:extLst>
                    <a:ext uri="{9D8B030D-6E8A-4147-A177-3AD203B41FA5}">
                      <a16:colId xmlns:a16="http://schemas.microsoft.com/office/drawing/2014/main" val="3184428779"/>
                    </a:ext>
                  </a:extLst>
                </a:gridCol>
                <a:gridCol w="658368">
                  <a:extLst>
                    <a:ext uri="{9D8B030D-6E8A-4147-A177-3AD203B41FA5}">
                      <a16:colId xmlns:a16="http://schemas.microsoft.com/office/drawing/2014/main" val="353916941"/>
                    </a:ext>
                  </a:extLst>
                </a:gridCol>
                <a:gridCol w="658368">
                  <a:extLst>
                    <a:ext uri="{9D8B030D-6E8A-4147-A177-3AD203B41FA5}">
                      <a16:colId xmlns:a16="http://schemas.microsoft.com/office/drawing/2014/main" val="24652147"/>
                    </a:ext>
                  </a:extLst>
                </a:gridCol>
                <a:gridCol w="658368">
                  <a:extLst>
                    <a:ext uri="{9D8B030D-6E8A-4147-A177-3AD203B41FA5}">
                      <a16:colId xmlns:a16="http://schemas.microsoft.com/office/drawing/2014/main" val="4025893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2339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- 2018-01-12 19:55:00</a:t>
                      </a:r>
                      <a:r>
                        <a:rPr kumimoji="0" lang="en-US" sz="1000" b="0" i="0" u="none" strike="noStrike" kern="1200" cap="none" spc="0" normalizeH="0" baseline="0" noProof="0">
                          <a:ln>
                            <a:noFill/>
                          </a:ln>
                          <a:solidFill>
                            <a:prstClr val="black"/>
                          </a:solidFill>
                          <a:effectLst/>
                          <a:uLnTx/>
                          <a:uFillTx/>
                          <a:latin typeface="+mn-lt"/>
                          <a:ea typeface="+mn-ea"/>
                          <a:cs typeface="+mn-cs"/>
                        </a:rPr>
                        <a:t>
Familie Beigelböck übernimmt einen neuen Suzuki S-Cross Shine Allrad in der wunderschönen Farbe galactic grau.
Verkaufsberater Robert Weinhofer und das gesamte Team von Auto Doczekal wünscht unseren Kunden viele unfallfreie Kilometer sowie eine gute Fahrt!!!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6372284"/>
                  </a:ext>
                </a:extLst>
              </a:tr>
            </a:tbl>
          </a:graphicData>
        </a:graphic>
      </p:graphicFrame>
      <p:sp>
        <p:nvSpPr>
          <p:cNvPr id="4" name="Text Placeholder 3">
            <a:extLst>
              <a:ext uri="{FF2B5EF4-FFF2-40B4-BE49-F238E27FC236}">
                <a16:creationId xmlns:a16="http://schemas.microsoft.com/office/drawing/2014/main" id="{D26BD9F6-4391-4524-AAC5-AB1F183E38F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81168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540F4-B86E-4D14-B755-22F52B268DB6}"/>
              </a:ext>
            </a:extLst>
          </p:cNvPr>
          <p:cNvSpPr>
            <a:spLocks noGrp="1"/>
          </p:cNvSpPr>
          <p:nvPr>
            <p:ph type="title"/>
          </p:nvPr>
        </p:nvSpPr>
        <p:spPr/>
        <p:txBody>
          <a:bodyPr/>
          <a:lstStyle/>
          <a:p>
            <a:r>
              <a:rPr lang="en-US"/>
              <a:t>Facebook Own Posts Table - 16 of 19</a:t>
            </a:r>
          </a:p>
        </p:txBody>
      </p:sp>
      <p:graphicFrame>
        <p:nvGraphicFramePr>
          <p:cNvPr id="5" name="Table Placeholder 4">
            <a:extLst>
              <a:ext uri="{FF2B5EF4-FFF2-40B4-BE49-F238E27FC236}">
                <a16:creationId xmlns:a16="http://schemas.microsoft.com/office/drawing/2014/main" id="{7367CDE6-3D1A-479C-B81E-C9D3B24C97B7}"/>
              </a:ext>
            </a:extLst>
          </p:cNvPr>
          <p:cNvGraphicFramePr>
            <a:graphicFrameLocks noGrp="1"/>
          </p:cNvGraphicFramePr>
          <p:nvPr>
            <p:ph type="tbl" sz="quarter" idx="13"/>
            <p:extLst>
              <p:ext uri="{D42A27DB-BD31-4B8C-83A1-F6EECF244321}">
                <p14:modId xmlns:p14="http://schemas.microsoft.com/office/powerpoint/2010/main" val="3306073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35160102"/>
                    </a:ext>
                  </a:extLst>
                </a:gridCol>
                <a:gridCol w="658368">
                  <a:extLst>
                    <a:ext uri="{9D8B030D-6E8A-4147-A177-3AD203B41FA5}">
                      <a16:colId xmlns:a16="http://schemas.microsoft.com/office/drawing/2014/main" val="1119644836"/>
                    </a:ext>
                  </a:extLst>
                </a:gridCol>
                <a:gridCol w="658368">
                  <a:extLst>
                    <a:ext uri="{9D8B030D-6E8A-4147-A177-3AD203B41FA5}">
                      <a16:colId xmlns:a16="http://schemas.microsoft.com/office/drawing/2014/main" val="356038233"/>
                    </a:ext>
                  </a:extLst>
                </a:gridCol>
                <a:gridCol w="658368">
                  <a:extLst>
                    <a:ext uri="{9D8B030D-6E8A-4147-A177-3AD203B41FA5}">
                      <a16:colId xmlns:a16="http://schemas.microsoft.com/office/drawing/2014/main" val="2795091303"/>
                    </a:ext>
                  </a:extLst>
                </a:gridCol>
                <a:gridCol w="658368">
                  <a:extLst>
                    <a:ext uri="{9D8B030D-6E8A-4147-A177-3AD203B41FA5}">
                      <a16:colId xmlns:a16="http://schemas.microsoft.com/office/drawing/2014/main" val="2191512539"/>
                    </a:ext>
                  </a:extLst>
                </a:gridCol>
                <a:gridCol w="658368">
                  <a:extLst>
                    <a:ext uri="{9D8B030D-6E8A-4147-A177-3AD203B41FA5}">
                      <a16:colId xmlns:a16="http://schemas.microsoft.com/office/drawing/2014/main" val="4146733336"/>
                    </a:ext>
                  </a:extLst>
                </a:gridCol>
                <a:gridCol w="658368">
                  <a:extLst>
                    <a:ext uri="{9D8B030D-6E8A-4147-A177-3AD203B41FA5}">
                      <a16:colId xmlns:a16="http://schemas.microsoft.com/office/drawing/2014/main" val="1897812760"/>
                    </a:ext>
                  </a:extLst>
                </a:gridCol>
                <a:gridCol w="658368">
                  <a:extLst>
                    <a:ext uri="{9D8B030D-6E8A-4147-A177-3AD203B41FA5}">
                      <a16:colId xmlns:a16="http://schemas.microsoft.com/office/drawing/2014/main" val="3766079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061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- 2018-01-12 13:38:53</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Zafira Österreich Edition, 136PS Diesel, 7-Sitzer
Erstzulassung: 10/2016
Kilometer: 24.700
❎ 5 Jahre Neuwagengarantie bis 10/2021
Highlights:
✅ AFL
✅ Klimaautomatik
✅ Rückfahrkamera
✅ LED-Rückleuchten uvm.
Gesamtlistenpreis: € 38.566,--
🔝-Aktionspreis: € 23.990,--
➡️ Bei Rückgabe eines Gebrauchtwagen gibt es noch zusätzlich einen Eintauschbonus von € 1.200,--.
Der Jungwagen steht ab sofort in Oberwart für Probefahrten bereit. Unsere Verkaufsberater Alfred Szabo und Robert Weinhofer informieren Sie gerne! 
Weitere Fahrzeugdetails hier: ➡️ https://goo.gl/cT5goj
#AutoDoczekal #MeinHändlerMeineWerkstatt #Opel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6607836"/>
                  </a:ext>
                </a:extLst>
              </a:tr>
            </a:tbl>
          </a:graphicData>
        </a:graphic>
      </p:graphicFrame>
      <p:sp>
        <p:nvSpPr>
          <p:cNvPr id="4" name="Text Placeholder 3">
            <a:extLst>
              <a:ext uri="{FF2B5EF4-FFF2-40B4-BE49-F238E27FC236}">
                <a16:creationId xmlns:a16="http://schemas.microsoft.com/office/drawing/2014/main" id="{7949A4CF-C430-45C6-B265-609B7922561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98382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6C53-A1CD-42A0-B91B-487F67C37411}"/>
              </a:ext>
            </a:extLst>
          </p:cNvPr>
          <p:cNvSpPr>
            <a:spLocks noGrp="1"/>
          </p:cNvSpPr>
          <p:nvPr>
            <p:ph type="title"/>
          </p:nvPr>
        </p:nvSpPr>
        <p:spPr/>
        <p:txBody>
          <a:bodyPr/>
          <a:lstStyle/>
          <a:p>
            <a:r>
              <a:rPr lang="en-US"/>
              <a:t>Facebook Own Posts Table - 17 of 19</a:t>
            </a:r>
          </a:p>
        </p:txBody>
      </p:sp>
      <p:graphicFrame>
        <p:nvGraphicFramePr>
          <p:cNvPr id="5" name="Table Placeholder 4">
            <a:extLst>
              <a:ext uri="{FF2B5EF4-FFF2-40B4-BE49-F238E27FC236}">
                <a16:creationId xmlns:a16="http://schemas.microsoft.com/office/drawing/2014/main" id="{2F0F89B7-B23F-4A9F-9974-910D3CF06D61}"/>
              </a:ext>
            </a:extLst>
          </p:cNvPr>
          <p:cNvGraphicFramePr>
            <a:graphicFrameLocks noGrp="1"/>
          </p:cNvGraphicFramePr>
          <p:nvPr>
            <p:ph type="tbl" sz="quarter" idx="13"/>
            <p:extLst>
              <p:ext uri="{D42A27DB-BD31-4B8C-83A1-F6EECF244321}">
                <p14:modId xmlns:p14="http://schemas.microsoft.com/office/powerpoint/2010/main" val="390662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62039683"/>
                    </a:ext>
                  </a:extLst>
                </a:gridCol>
                <a:gridCol w="658368">
                  <a:extLst>
                    <a:ext uri="{9D8B030D-6E8A-4147-A177-3AD203B41FA5}">
                      <a16:colId xmlns:a16="http://schemas.microsoft.com/office/drawing/2014/main" val="1954290122"/>
                    </a:ext>
                  </a:extLst>
                </a:gridCol>
                <a:gridCol w="658368">
                  <a:extLst>
                    <a:ext uri="{9D8B030D-6E8A-4147-A177-3AD203B41FA5}">
                      <a16:colId xmlns:a16="http://schemas.microsoft.com/office/drawing/2014/main" val="2976819001"/>
                    </a:ext>
                  </a:extLst>
                </a:gridCol>
                <a:gridCol w="658368">
                  <a:extLst>
                    <a:ext uri="{9D8B030D-6E8A-4147-A177-3AD203B41FA5}">
                      <a16:colId xmlns:a16="http://schemas.microsoft.com/office/drawing/2014/main" val="1940912027"/>
                    </a:ext>
                  </a:extLst>
                </a:gridCol>
                <a:gridCol w="658368">
                  <a:extLst>
                    <a:ext uri="{9D8B030D-6E8A-4147-A177-3AD203B41FA5}">
                      <a16:colId xmlns:a16="http://schemas.microsoft.com/office/drawing/2014/main" val="3389903868"/>
                    </a:ext>
                  </a:extLst>
                </a:gridCol>
                <a:gridCol w="658368">
                  <a:extLst>
                    <a:ext uri="{9D8B030D-6E8A-4147-A177-3AD203B41FA5}">
                      <a16:colId xmlns:a16="http://schemas.microsoft.com/office/drawing/2014/main" val="3973607226"/>
                    </a:ext>
                  </a:extLst>
                </a:gridCol>
                <a:gridCol w="658368">
                  <a:extLst>
                    <a:ext uri="{9D8B030D-6E8A-4147-A177-3AD203B41FA5}">
                      <a16:colId xmlns:a16="http://schemas.microsoft.com/office/drawing/2014/main" val="3061179055"/>
                    </a:ext>
                  </a:extLst>
                </a:gridCol>
                <a:gridCol w="658368">
                  <a:extLst>
                    <a:ext uri="{9D8B030D-6E8A-4147-A177-3AD203B41FA5}">
                      <a16:colId xmlns:a16="http://schemas.microsoft.com/office/drawing/2014/main" val="1971975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062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- 2018-01-03 10:24:16</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Anna Fabian aus Sulz zu ihrem neuen Suzuki Swift Shine und wünschen viel Freude und Spaß mit dem neuen Flitzer!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1079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- 2018-01-02 20:05:00</a:t>
                      </a:r>
                      <a:r>
                        <a:rPr kumimoji="0" lang="en-US" sz="1000" b="0" i="0" u="none" strike="noStrike" kern="1200" cap="none" spc="0" normalizeH="0" baseline="0" noProof="0">
                          <a:ln>
                            <a:noFill/>
                          </a:ln>
                          <a:solidFill>
                            <a:prstClr val="black"/>
                          </a:solidFill>
                          <a:effectLst/>
                          <a:uLnTx/>
                          <a:uFillTx/>
                          <a:latin typeface="+mn-lt"/>
                          <a:ea typeface="+mn-ea"/>
                          <a:cs typeface="+mn-cs"/>
                        </a:rPr>
                        <a:t>
👉 Das Slalom-SUV 👉 der neue Opel CROSSLAND
#AutoDoczekal #MeinHändlerMeineWerkstatt #Opel #Crossland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7193683"/>
                  </a:ext>
                </a:extLst>
              </a:tr>
            </a:tbl>
          </a:graphicData>
        </a:graphic>
      </p:graphicFrame>
      <p:sp>
        <p:nvSpPr>
          <p:cNvPr id="4" name="Text Placeholder 3">
            <a:extLst>
              <a:ext uri="{FF2B5EF4-FFF2-40B4-BE49-F238E27FC236}">
                <a16:creationId xmlns:a16="http://schemas.microsoft.com/office/drawing/2014/main" id="{48497503-C71D-4DE0-A076-F62F1AA68A0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006185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5B860-A193-4AAB-BB8A-46908B482F30}"/>
              </a:ext>
            </a:extLst>
          </p:cNvPr>
          <p:cNvSpPr>
            <a:spLocks noGrp="1"/>
          </p:cNvSpPr>
          <p:nvPr>
            <p:ph type="title"/>
          </p:nvPr>
        </p:nvSpPr>
        <p:spPr/>
        <p:txBody>
          <a:bodyPr/>
          <a:lstStyle/>
          <a:p>
            <a:r>
              <a:rPr lang="en-US"/>
              <a:t>Facebook Own Posts Table - 18 of 19</a:t>
            </a:r>
          </a:p>
        </p:txBody>
      </p:sp>
      <p:graphicFrame>
        <p:nvGraphicFramePr>
          <p:cNvPr id="5" name="Table Placeholder 4">
            <a:extLst>
              <a:ext uri="{FF2B5EF4-FFF2-40B4-BE49-F238E27FC236}">
                <a16:creationId xmlns:a16="http://schemas.microsoft.com/office/drawing/2014/main" id="{0F8007A4-B1FA-4133-968E-92C5A512C189}"/>
              </a:ext>
            </a:extLst>
          </p:cNvPr>
          <p:cNvGraphicFramePr>
            <a:graphicFrameLocks noGrp="1"/>
          </p:cNvGraphicFramePr>
          <p:nvPr>
            <p:ph type="tbl" sz="quarter" idx="13"/>
            <p:extLst>
              <p:ext uri="{D42A27DB-BD31-4B8C-83A1-F6EECF244321}">
                <p14:modId xmlns:p14="http://schemas.microsoft.com/office/powerpoint/2010/main" val="3645917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166526"/>
                    </a:ext>
                  </a:extLst>
                </a:gridCol>
                <a:gridCol w="658368">
                  <a:extLst>
                    <a:ext uri="{9D8B030D-6E8A-4147-A177-3AD203B41FA5}">
                      <a16:colId xmlns:a16="http://schemas.microsoft.com/office/drawing/2014/main" val="3989293849"/>
                    </a:ext>
                  </a:extLst>
                </a:gridCol>
                <a:gridCol w="658368">
                  <a:extLst>
                    <a:ext uri="{9D8B030D-6E8A-4147-A177-3AD203B41FA5}">
                      <a16:colId xmlns:a16="http://schemas.microsoft.com/office/drawing/2014/main" val="2995288304"/>
                    </a:ext>
                  </a:extLst>
                </a:gridCol>
                <a:gridCol w="658368">
                  <a:extLst>
                    <a:ext uri="{9D8B030D-6E8A-4147-A177-3AD203B41FA5}">
                      <a16:colId xmlns:a16="http://schemas.microsoft.com/office/drawing/2014/main" val="985288995"/>
                    </a:ext>
                  </a:extLst>
                </a:gridCol>
                <a:gridCol w="658368">
                  <a:extLst>
                    <a:ext uri="{9D8B030D-6E8A-4147-A177-3AD203B41FA5}">
                      <a16:colId xmlns:a16="http://schemas.microsoft.com/office/drawing/2014/main" val="735522683"/>
                    </a:ext>
                  </a:extLst>
                </a:gridCol>
                <a:gridCol w="658368">
                  <a:extLst>
                    <a:ext uri="{9D8B030D-6E8A-4147-A177-3AD203B41FA5}">
                      <a16:colId xmlns:a16="http://schemas.microsoft.com/office/drawing/2014/main" val="1174429211"/>
                    </a:ext>
                  </a:extLst>
                </a:gridCol>
                <a:gridCol w="658368">
                  <a:extLst>
                    <a:ext uri="{9D8B030D-6E8A-4147-A177-3AD203B41FA5}">
                      <a16:colId xmlns:a16="http://schemas.microsoft.com/office/drawing/2014/main" val="1352524316"/>
                    </a:ext>
                  </a:extLst>
                </a:gridCol>
                <a:gridCol w="658368">
                  <a:extLst>
                    <a:ext uri="{9D8B030D-6E8A-4147-A177-3AD203B41FA5}">
                      <a16:colId xmlns:a16="http://schemas.microsoft.com/office/drawing/2014/main" val="1885876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200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- 2018-01-01 19:10:00</a:t>
                      </a:r>
                      <a:r>
                        <a:rPr kumimoji="0" lang="en-US" sz="1000" b="0" i="0" u="none" strike="noStrike" kern="1200" cap="none" spc="0" normalizeH="0" baseline="0" noProof="0">
                          <a:ln>
                            <a:noFill/>
                          </a:ln>
                          <a:solidFill>
                            <a:prstClr val="black"/>
                          </a:solidFill>
                          <a:effectLst/>
                          <a:uLnTx/>
                          <a:uFillTx/>
                          <a:latin typeface="+mn-lt"/>
                          <a:ea typeface="+mn-ea"/>
                          <a:cs typeface="+mn-cs"/>
                        </a:rPr>
                        <a:t>
👉 Nutzfahrzeug-Lagerabverkauf❗
❎ Opel Movano Kastenwagen L2H2, 131PS Diesel
Neufahrzeug
Kilometer: 10
Highlights:
✅ Komfort Paket
✅ Parkpilot
✅ Seitenwandverkleidung u. Holzboden
✅ Klimaanlage uvm.
🔝-Aktionspreis: € 23.625,-- netto
Preis gültig bei Gewerbeanmeldung, fragen Sie unseren Nutzfahrzeugspezialisten Robert Weinhofer nach zusätzlichen Konditionen für Bau- und Baunebengewerbe unter 0664/1569990. Weitere Fahrzeugdetails finden Sie hier ➡️ https://goo.gl/cLzEL3
#AutoDoczekal #MeinHändlerMeineWerkstatt #Opel #Movano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533921"/>
                  </a:ext>
                </a:extLst>
              </a:tr>
            </a:tbl>
          </a:graphicData>
        </a:graphic>
      </p:graphicFrame>
      <p:sp>
        <p:nvSpPr>
          <p:cNvPr id="4" name="Text Placeholder 3">
            <a:extLst>
              <a:ext uri="{FF2B5EF4-FFF2-40B4-BE49-F238E27FC236}">
                <a16:creationId xmlns:a16="http://schemas.microsoft.com/office/drawing/2014/main" id="{521C9C5E-5716-4EBC-91E6-856F7E55E2E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98401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E74D3-2E27-4DFA-B4BE-1D2D27B2D9C3}"/>
              </a:ext>
            </a:extLst>
          </p:cNvPr>
          <p:cNvSpPr>
            <a:spLocks noGrp="1"/>
          </p:cNvSpPr>
          <p:nvPr>
            <p:ph type="title"/>
          </p:nvPr>
        </p:nvSpPr>
        <p:spPr/>
        <p:txBody>
          <a:bodyPr/>
          <a:lstStyle/>
          <a:p>
            <a:r>
              <a:rPr lang="en-US"/>
              <a:t>Facebook Own Posts Table - 19 of 19</a:t>
            </a:r>
          </a:p>
        </p:txBody>
      </p:sp>
      <p:graphicFrame>
        <p:nvGraphicFramePr>
          <p:cNvPr id="5" name="Table Placeholder 4">
            <a:extLst>
              <a:ext uri="{FF2B5EF4-FFF2-40B4-BE49-F238E27FC236}">
                <a16:creationId xmlns:a16="http://schemas.microsoft.com/office/drawing/2014/main" id="{B0FF1C10-1C8C-47ED-91A7-D167DFE946AE}"/>
              </a:ext>
            </a:extLst>
          </p:cNvPr>
          <p:cNvGraphicFramePr>
            <a:graphicFrameLocks noGrp="1"/>
          </p:cNvGraphicFramePr>
          <p:nvPr>
            <p:ph type="tbl" sz="quarter" idx="13"/>
            <p:extLst>
              <p:ext uri="{D42A27DB-BD31-4B8C-83A1-F6EECF244321}">
                <p14:modId xmlns:p14="http://schemas.microsoft.com/office/powerpoint/2010/main" val="1442716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134447"/>
                    </a:ext>
                  </a:extLst>
                </a:gridCol>
                <a:gridCol w="658368">
                  <a:extLst>
                    <a:ext uri="{9D8B030D-6E8A-4147-A177-3AD203B41FA5}">
                      <a16:colId xmlns:a16="http://schemas.microsoft.com/office/drawing/2014/main" val="2053957727"/>
                    </a:ext>
                  </a:extLst>
                </a:gridCol>
                <a:gridCol w="658368">
                  <a:extLst>
                    <a:ext uri="{9D8B030D-6E8A-4147-A177-3AD203B41FA5}">
                      <a16:colId xmlns:a16="http://schemas.microsoft.com/office/drawing/2014/main" val="3662960658"/>
                    </a:ext>
                  </a:extLst>
                </a:gridCol>
                <a:gridCol w="658368">
                  <a:extLst>
                    <a:ext uri="{9D8B030D-6E8A-4147-A177-3AD203B41FA5}">
                      <a16:colId xmlns:a16="http://schemas.microsoft.com/office/drawing/2014/main" val="3203994907"/>
                    </a:ext>
                  </a:extLst>
                </a:gridCol>
                <a:gridCol w="658368">
                  <a:extLst>
                    <a:ext uri="{9D8B030D-6E8A-4147-A177-3AD203B41FA5}">
                      <a16:colId xmlns:a16="http://schemas.microsoft.com/office/drawing/2014/main" val="1779118514"/>
                    </a:ext>
                  </a:extLst>
                </a:gridCol>
                <a:gridCol w="658368">
                  <a:extLst>
                    <a:ext uri="{9D8B030D-6E8A-4147-A177-3AD203B41FA5}">
                      <a16:colId xmlns:a16="http://schemas.microsoft.com/office/drawing/2014/main" val="3324891704"/>
                    </a:ext>
                  </a:extLst>
                </a:gridCol>
                <a:gridCol w="658368">
                  <a:extLst>
                    <a:ext uri="{9D8B030D-6E8A-4147-A177-3AD203B41FA5}">
                      <a16:colId xmlns:a16="http://schemas.microsoft.com/office/drawing/2014/main" val="2971593804"/>
                    </a:ext>
                  </a:extLst>
                </a:gridCol>
                <a:gridCol w="658368">
                  <a:extLst>
                    <a:ext uri="{9D8B030D-6E8A-4147-A177-3AD203B41FA5}">
                      <a16:colId xmlns:a16="http://schemas.microsoft.com/office/drawing/2014/main" val="1298233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770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- 2018-01-01 16:30:00</a:t>
                      </a:r>
                      <a:r>
                        <a:rPr kumimoji="0" lang="en-US" sz="1000" b="0" i="0" u="none" strike="noStrike" kern="1200" cap="none" spc="0" normalizeH="0" baseline="0" noProof="0">
                          <a:ln>
                            <a:noFill/>
                          </a:ln>
                          <a:solidFill>
                            <a:prstClr val="black"/>
                          </a:solidFill>
                          <a:effectLst/>
                          <a:uLnTx/>
                          <a:uFillTx/>
                          <a:latin typeface="+mn-lt"/>
                          <a:ea typeface="+mn-ea"/>
                          <a:cs typeface="+mn-cs"/>
                        </a:rPr>
                        <a:t>
AUTO-aktuell Artikel über das (T)-Raumschiff - den OPEL INSIGNIA SPORTS TOURER🔝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847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- 2018-01-01 00:05:00</a:t>
                      </a:r>
                      <a:r>
                        <a:rPr kumimoji="0" lang="en-US" sz="1000" b="0" i="0" u="none" strike="noStrike" kern="1200" cap="none" spc="0" normalizeH="0" baseline="0" noProof="0">
                          <a:ln>
                            <a:noFill/>
                          </a:ln>
                          <a:solidFill>
                            <a:prstClr val="black"/>
                          </a:solidFill>
                          <a:effectLst/>
                          <a:uLnTx/>
                          <a:uFillTx/>
                          <a:latin typeface="+mn-lt"/>
                          <a:ea typeface="+mn-ea"/>
                          <a:cs typeface="+mn-cs"/>
                        </a:rPr>
                        <a:t>
Auto Doczekal wünscht all seinen Kundinnen und Kunden sowie Geschäftspartnern ein frohes neues Jahr 2018❗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9678614"/>
                  </a:ext>
                </a:extLst>
              </a:tr>
            </a:tbl>
          </a:graphicData>
        </a:graphic>
      </p:graphicFrame>
      <p:sp>
        <p:nvSpPr>
          <p:cNvPr id="4" name="Text Placeholder 3">
            <a:extLst>
              <a:ext uri="{FF2B5EF4-FFF2-40B4-BE49-F238E27FC236}">
                <a16:creationId xmlns:a16="http://schemas.microsoft.com/office/drawing/2014/main" id="{170E96A1-2514-4414-AE71-D23A094BA421}"/>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096990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26989-7B36-46C2-B10D-5597EE959D70}"/>
              </a:ext>
            </a:extLst>
          </p:cNvPr>
          <p:cNvSpPr>
            <a:spLocks noGrp="1"/>
          </p:cNvSpPr>
          <p:nvPr>
            <p:ph type="title"/>
          </p:nvPr>
        </p:nvSpPr>
        <p:spPr/>
        <p:txBody>
          <a:bodyPr/>
          <a:lstStyle/>
          <a:p>
            <a:r>
              <a:rPr lang="en-US"/>
              <a:t>Facebook Own Posts with Reactions Table - 1 of 19</a:t>
            </a:r>
          </a:p>
        </p:txBody>
      </p:sp>
      <p:graphicFrame>
        <p:nvGraphicFramePr>
          <p:cNvPr id="5" name="Table Placeholder 4">
            <a:extLst>
              <a:ext uri="{FF2B5EF4-FFF2-40B4-BE49-F238E27FC236}">
                <a16:creationId xmlns:a16="http://schemas.microsoft.com/office/drawing/2014/main" id="{61E43E73-CC57-4474-985B-1FBE733D549D}"/>
              </a:ext>
            </a:extLst>
          </p:cNvPr>
          <p:cNvGraphicFramePr>
            <a:graphicFrameLocks noGrp="1"/>
          </p:cNvGraphicFramePr>
          <p:nvPr>
            <p:ph type="tbl" sz="quarter" idx="13"/>
            <p:extLst>
              <p:ext uri="{D42A27DB-BD31-4B8C-83A1-F6EECF244321}">
                <p14:modId xmlns:p14="http://schemas.microsoft.com/office/powerpoint/2010/main" val="203515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14418682"/>
                    </a:ext>
                  </a:extLst>
                </a:gridCol>
                <a:gridCol w="822960">
                  <a:extLst>
                    <a:ext uri="{9D8B030D-6E8A-4147-A177-3AD203B41FA5}">
                      <a16:colId xmlns:a16="http://schemas.microsoft.com/office/drawing/2014/main" val="41824794"/>
                    </a:ext>
                  </a:extLst>
                </a:gridCol>
                <a:gridCol w="822960">
                  <a:extLst>
                    <a:ext uri="{9D8B030D-6E8A-4147-A177-3AD203B41FA5}">
                      <a16:colId xmlns:a16="http://schemas.microsoft.com/office/drawing/2014/main" val="876952595"/>
                    </a:ext>
                  </a:extLst>
                </a:gridCol>
                <a:gridCol w="822960">
                  <a:extLst>
                    <a:ext uri="{9D8B030D-6E8A-4147-A177-3AD203B41FA5}">
                      <a16:colId xmlns:a16="http://schemas.microsoft.com/office/drawing/2014/main" val="876689105"/>
                    </a:ext>
                  </a:extLst>
                </a:gridCol>
                <a:gridCol w="822960">
                  <a:extLst>
                    <a:ext uri="{9D8B030D-6E8A-4147-A177-3AD203B41FA5}">
                      <a16:colId xmlns:a16="http://schemas.microsoft.com/office/drawing/2014/main" val="2785681258"/>
                    </a:ext>
                  </a:extLst>
                </a:gridCol>
                <a:gridCol w="822960">
                  <a:extLst>
                    <a:ext uri="{9D8B030D-6E8A-4147-A177-3AD203B41FA5}">
                      <a16:colId xmlns:a16="http://schemas.microsoft.com/office/drawing/2014/main" val="2857983541"/>
                    </a:ext>
                  </a:extLst>
                </a:gridCol>
                <a:gridCol w="822960">
                  <a:extLst>
                    <a:ext uri="{9D8B030D-6E8A-4147-A177-3AD203B41FA5}">
                      <a16:colId xmlns:a16="http://schemas.microsoft.com/office/drawing/2014/main" val="1739284720"/>
                    </a:ext>
                  </a:extLst>
                </a:gridCol>
                <a:gridCol w="822960">
                  <a:extLst>
                    <a:ext uri="{9D8B030D-6E8A-4147-A177-3AD203B41FA5}">
                      <a16:colId xmlns:a16="http://schemas.microsoft.com/office/drawing/2014/main" val="298007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8414232"/>
                  </a:ext>
                </a:extLst>
              </a:tr>
            </a:tbl>
          </a:graphicData>
        </a:graphic>
      </p:graphicFrame>
      <p:sp>
        <p:nvSpPr>
          <p:cNvPr id="4" name="Text Placeholder 3">
            <a:extLst>
              <a:ext uri="{FF2B5EF4-FFF2-40B4-BE49-F238E27FC236}">
                <a16:creationId xmlns:a16="http://schemas.microsoft.com/office/drawing/2014/main" id="{880CBC2A-30AE-4148-B1DD-13F454782FAA}"/>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067264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3A626-1A1A-40DC-99AC-C79C68AD7E0E}"/>
              </a:ext>
            </a:extLst>
          </p:cNvPr>
          <p:cNvSpPr>
            <a:spLocks noGrp="1"/>
          </p:cNvSpPr>
          <p:nvPr>
            <p:ph type="title"/>
          </p:nvPr>
        </p:nvSpPr>
        <p:spPr/>
        <p:txBody>
          <a:bodyPr/>
          <a:lstStyle/>
          <a:p>
            <a:r>
              <a:rPr lang="en-US"/>
              <a:t>Facebook Own Posts with Reactions Table - 2 of 19</a:t>
            </a:r>
          </a:p>
        </p:txBody>
      </p:sp>
      <p:graphicFrame>
        <p:nvGraphicFramePr>
          <p:cNvPr id="5" name="Table Placeholder 4">
            <a:extLst>
              <a:ext uri="{FF2B5EF4-FFF2-40B4-BE49-F238E27FC236}">
                <a16:creationId xmlns:a16="http://schemas.microsoft.com/office/drawing/2014/main" id="{FA737CFF-0AB4-4FAF-8DB5-DDCA65042A0D}"/>
              </a:ext>
            </a:extLst>
          </p:cNvPr>
          <p:cNvGraphicFramePr>
            <a:graphicFrameLocks noGrp="1"/>
          </p:cNvGraphicFramePr>
          <p:nvPr>
            <p:ph type="tbl" sz="quarter" idx="13"/>
            <p:extLst>
              <p:ext uri="{D42A27DB-BD31-4B8C-83A1-F6EECF244321}">
                <p14:modId xmlns:p14="http://schemas.microsoft.com/office/powerpoint/2010/main" val="2294852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0085171"/>
                    </a:ext>
                  </a:extLst>
                </a:gridCol>
                <a:gridCol w="822960">
                  <a:extLst>
                    <a:ext uri="{9D8B030D-6E8A-4147-A177-3AD203B41FA5}">
                      <a16:colId xmlns:a16="http://schemas.microsoft.com/office/drawing/2014/main" val="312664657"/>
                    </a:ext>
                  </a:extLst>
                </a:gridCol>
                <a:gridCol w="822960">
                  <a:extLst>
                    <a:ext uri="{9D8B030D-6E8A-4147-A177-3AD203B41FA5}">
                      <a16:colId xmlns:a16="http://schemas.microsoft.com/office/drawing/2014/main" val="743398700"/>
                    </a:ext>
                  </a:extLst>
                </a:gridCol>
                <a:gridCol w="822960">
                  <a:extLst>
                    <a:ext uri="{9D8B030D-6E8A-4147-A177-3AD203B41FA5}">
                      <a16:colId xmlns:a16="http://schemas.microsoft.com/office/drawing/2014/main" val="374349951"/>
                    </a:ext>
                  </a:extLst>
                </a:gridCol>
                <a:gridCol w="822960">
                  <a:extLst>
                    <a:ext uri="{9D8B030D-6E8A-4147-A177-3AD203B41FA5}">
                      <a16:colId xmlns:a16="http://schemas.microsoft.com/office/drawing/2014/main" val="896121918"/>
                    </a:ext>
                  </a:extLst>
                </a:gridCol>
                <a:gridCol w="822960">
                  <a:extLst>
                    <a:ext uri="{9D8B030D-6E8A-4147-A177-3AD203B41FA5}">
                      <a16:colId xmlns:a16="http://schemas.microsoft.com/office/drawing/2014/main" val="2335351240"/>
                    </a:ext>
                  </a:extLst>
                </a:gridCol>
                <a:gridCol w="822960">
                  <a:extLst>
                    <a:ext uri="{9D8B030D-6E8A-4147-A177-3AD203B41FA5}">
                      <a16:colId xmlns:a16="http://schemas.microsoft.com/office/drawing/2014/main" val="3591697665"/>
                    </a:ext>
                  </a:extLst>
                </a:gridCol>
                <a:gridCol w="822960">
                  <a:extLst>
                    <a:ext uri="{9D8B030D-6E8A-4147-A177-3AD203B41FA5}">
                      <a16:colId xmlns:a16="http://schemas.microsoft.com/office/drawing/2014/main" val="1615241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8279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- 2018-01-26 20:05:00</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Opel Zafira Tourer Österreich Edition, 7-Sitzer, 136PS Diesel
Erstzulassung: 10/2016
Kilometer: 24.700
Garantie: bis 10/2021
Fahrzeughighlights:
❎ AFL Licht
❎ Premium Paket
❎ Klimaautomatik
❎ Rückfahrkamera uvm.
NEUPREIS: € 38.566,--
🔝AKTIONSPREIS: € 23.990,-- 💪💪
Bei Rückgabe eines Gebrauchtwagen gibt es noch zusätzlich einen Eintauschbonus von € 1.000,-- 😮😮
Der Zafira steht ab sofort in Oberwart zur Probefahrt bereit. Unsere Verkaufsberater Alfred Szabo und Robert Weinhofer infomieren Sie gerne. Weitere Fahrzeugdetails hier ▶️ https://goo.gl/cT5goj
#AutoDoczekal #MeinHändlerMeineWerkstatt #Opel #Zafira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888621"/>
                  </a:ext>
                </a:extLst>
              </a:tr>
            </a:tbl>
          </a:graphicData>
        </a:graphic>
      </p:graphicFrame>
      <p:sp>
        <p:nvSpPr>
          <p:cNvPr id="4" name="Text Placeholder 3">
            <a:extLst>
              <a:ext uri="{FF2B5EF4-FFF2-40B4-BE49-F238E27FC236}">
                <a16:creationId xmlns:a16="http://schemas.microsoft.com/office/drawing/2014/main" id="{2476F149-EEB3-4A50-9E04-D1EBC7FF9D0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190178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1DB8C-C24A-459B-AB7D-8AD51A1EDAC6}"/>
              </a:ext>
            </a:extLst>
          </p:cNvPr>
          <p:cNvSpPr>
            <a:spLocks noGrp="1"/>
          </p:cNvSpPr>
          <p:nvPr>
            <p:ph type="title"/>
          </p:nvPr>
        </p:nvSpPr>
        <p:spPr/>
        <p:txBody>
          <a:bodyPr/>
          <a:lstStyle/>
          <a:p>
            <a:r>
              <a:rPr lang="en-US"/>
              <a:t>Facebook Own Posts with Reactions Table - 3 of 19</a:t>
            </a:r>
          </a:p>
        </p:txBody>
      </p:sp>
      <p:graphicFrame>
        <p:nvGraphicFramePr>
          <p:cNvPr id="5" name="Table Placeholder 4">
            <a:extLst>
              <a:ext uri="{FF2B5EF4-FFF2-40B4-BE49-F238E27FC236}">
                <a16:creationId xmlns:a16="http://schemas.microsoft.com/office/drawing/2014/main" id="{E8D1FDF9-EBCC-40BF-B267-C5D8B1822325}"/>
              </a:ext>
            </a:extLst>
          </p:cNvPr>
          <p:cNvGraphicFramePr>
            <a:graphicFrameLocks noGrp="1"/>
          </p:cNvGraphicFramePr>
          <p:nvPr>
            <p:ph type="tbl" sz="quarter" idx="13"/>
            <p:extLst>
              <p:ext uri="{D42A27DB-BD31-4B8C-83A1-F6EECF244321}">
                <p14:modId xmlns:p14="http://schemas.microsoft.com/office/powerpoint/2010/main" val="181226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36272152"/>
                    </a:ext>
                  </a:extLst>
                </a:gridCol>
                <a:gridCol w="822960">
                  <a:extLst>
                    <a:ext uri="{9D8B030D-6E8A-4147-A177-3AD203B41FA5}">
                      <a16:colId xmlns:a16="http://schemas.microsoft.com/office/drawing/2014/main" val="4207790426"/>
                    </a:ext>
                  </a:extLst>
                </a:gridCol>
                <a:gridCol w="822960">
                  <a:extLst>
                    <a:ext uri="{9D8B030D-6E8A-4147-A177-3AD203B41FA5}">
                      <a16:colId xmlns:a16="http://schemas.microsoft.com/office/drawing/2014/main" val="2385072205"/>
                    </a:ext>
                  </a:extLst>
                </a:gridCol>
                <a:gridCol w="822960">
                  <a:extLst>
                    <a:ext uri="{9D8B030D-6E8A-4147-A177-3AD203B41FA5}">
                      <a16:colId xmlns:a16="http://schemas.microsoft.com/office/drawing/2014/main" val="168011959"/>
                    </a:ext>
                  </a:extLst>
                </a:gridCol>
                <a:gridCol w="822960">
                  <a:extLst>
                    <a:ext uri="{9D8B030D-6E8A-4147-A177-3AD203B41FA5}">
                      <a16:colId xmlns:a16="http://schemas.microsoft.com/office/drawing/2014/main" val="3739815278"/>
                    </a:ext>
                  </a:extLst>
                </a:gridCol>
                <a:gridCol w="822960">
                  <a:extLst>
                    <a:ext uri="{9D8B030D-6E8A-4147-A177-3AD203B41FA5}">
                      <a16:colId xmlns:a16="http://schemas.microsoft.com/office/drawing/2014/main" val="407077254"/>
                    </a:ext>
                  </a:extLst>
                </a:gridCol>
                <a:gridCol w="822960">
                  <a:extLst>
                    <a:ext uri="{9D8B030D-6E8A-4147-A177-3AD203B41FA5}">
                      <a16:colId xmlns:a16="http://schemas.microsoft.com/office/drawing/2014/main" val="2229468804"/>
                    </a:ext>
                  </a:extLst>
                </a:gridCol>
                <a:gridCol w="822960">
                  <a:extLst>
                    <a:ext uri="{9D8B030D-6E8A-4147-A177-3AD203B41FA5}">
                      <a16:colId xmlns:a16="http://schemas.microsoft.com/office/drawing/2014/main" val="3812329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34879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- 2018-01-26 11:25:25</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Opel Astra SportsTourer SPORT, 120PS Benzin
Erstzulassung: 11/2016
Kilometer: 100 😮😮😮
Fahrzeughighlights:
❎ AFL Licht
❎ Klimaautomatik
❎ Rückfahrkamera
❎ Parkpilot vo/hi uvm.
Neupreis: € 31.353,--
🔝AKTIONSPREIS: € 20.990,-- 💪💪
Zusätzlich gibt es bei Rückgabe eines Gebrauchtwagens einen Eintauschbonus von € 1.000,--‼️
Der Astra steht ab sofort in Güssing zur Probefahrt bereit!
Weitere Fahrzeugdetails hier ▶️ https://goo.gl/2rFc24
#AutoDoczekal #MeinHändlerMeineWerkstätte #Opel #Astra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33404418"/>
                  </a:ext>
                </a:extLst>
              </a:tr>
            </a:tbl>
          </a:graphicData>
        </a:graphic>
      </p:graphicFrame>
      <p:sp>
        <p:nvSpPr>
          <p:cNvPr id="4" name="Text Placeholder 3">
            <a:extLst>
              <a:ext uri="{FF2B5EF4-FFF2-40B4-BE49-F238E27FC236}">
                <a16:creationId xmlns:a16="http://schemas.microsoft.com/office/drawing/2014/main" id="{4C56B14A-589F-4087-A31F-F1F81F6FE8C5}"/>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0210756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718FC-8329-4BAE-9BE6-3C7556A021D4}"/>
              </a:ext>
            </a:extLst>
          </p:cNvPr>
          <p:cNvSpPr>
            <a:spLocks noGrp="1"/>
          </p:cNvSpPr>
          <p:nvPr>
            <p:ph type="title"/>
          </p:nvPr>
        </p:nvSpPr>
        <p:spPr/>
        <p:txBody>
          <a:bodyPr/>
          <a:lstStyle/>
          <a:p>
            <a:r>
              <a:rPr lang="en-US"/>
              <a:t>Facebook Own Posts with Reactions Table - 4 of 19</a:t>
            </a:r>
          </a:p>
        </p:txBody>
      </p:sp>
      <p:graphicFrame>
        <p:nvGraphicFramePr>
          <p:cNvPr id="5" name="Table Placeholder 4">
            <a:extLst>
              <a:ext uri="{FF2B5EF4-FFF2-40B4-BE49-F238E27FC236}">
                <a16:creationId xmlns:a16="http://schemas.microsoft.com/office/drawing/2014/main" id="{6F5E0F8A-A400-40C0-ADA3-CBE514C341DF}"/>
              </a:ext>
            </a:extLst>
          </p:cNvPr>
          <p:cNvGraphicFramePr>
            <a:graphicFrameLocks noGrp="1"/>
          </p:cNvGraphicFramePr>
          <p:nvPr>
            <p:ph type="tbl" sz="quarter" idx="13"/>
            <p:extLst>
              <p:ext uri="{D42A27DB-BD31-4B8C-83A1-F6EECF244321}">
                <p14:modId xmlns:p14="http://schemas.microsoft.com/office/powerpoint/2010/main" val="249404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52808943"/>
                    </a:ext>
                  </a:extLst>
                </a:gridCol>
                <a:gridCol w="822960">
                  <a:extLst>
                    <a:ext uri="{9D8B030D-6E8A-4147-A177-3AD203B41FA5}">
                      <a16:colId xmlns:a16="http://schemas.microsoft.com/office/drawing/2014/main" val="1656213000"/>
                    </a:ext>
                  </a:extLst>
                </a:gridCol>
                <a:gridCol w="822960">
                  <a:extLst>
                    <a:ext uri="{9D8B030D-6E8A-4147-A177-3AD203B41FA5}">
                      <a16:colId xmlns:a16="http://schemas.microsoft.com/office/drawing/2014/main" val="518287432"/>
                    </a:ext>
                  </a:extLst>
                </a:gridCol>
                <a:gridCol w="822960">
                  <a:extLst>
                    <a:ext uri="{9D8B030D-6E8A-4147-A177-3AD203B41FA5}">
                      <a16:colId xmlns:a16="http://schemas.microsoft.com/office/drawing/2014/main" val="2098623703"/>
                    </a:ext>
                  </a:extLst>
                </a:gridCol>
                <a:gridCol w="822960">
                  <a:extLst>
                    <a:ext uri="{9D8B030D-6E8A-4147-A177-3AD203B41FA5}">
                      <a16:colId xmlns:a16="http://schemas.microsoft.com/office/drawing/2014/main" val="2978835428"/>
                    </a:ext>
                  </a:extLst>
                </a:gridCol>
                <a:gridCol w="822960">
                  <a:extLst>
                    <a:ext uri="{9D8B030D-6E8A-4147-A177-3AD203B41FA5}">
                      <a16:colId xmlns:a16="http://schemas.microsoft.com/office/drawing/2014/main" val="280475052"/>
                    </a:ext>
                  </a:extLst>
                </a:gridCol>
                <a:gridCol w="822960">
                  <a:extLst>
                    <a:ext uri="{9D8B030D-6E8A-4147-A177-3AD203B41FA5}">
                      <a16:colId xmlns:a16="http://schemas.microsoft.com/office/drawing/2014/main" val="2169388792"/>
                    </a:ext>
                  </a:extLst>
                </a:gridCol>
                <a:gridCol w="822960">
                  <a:extLst>
                    <a:ext uri="{9D8B030D-6E8A-4147-A177-3AD203B41FA5}">
                      <a16:colId xmlns:a16="http://schemas.microsoft.com/office/drawing/2014/main" val="4117923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1075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- 2018-01-24 10:00:50</a:t>
                      </a:r>
                      <a:r>
                        <a:rPr kumimoji="0" lang="en-US" sz="1000" b="0" i="0" u="none" strike="noStrike" kern="1200" cap="none" spc="0" normalizeH="0" baseline="0" noProof="0">
                          <a:ln>
                            <a:noFill/>
                          </a:ln>
                          <a:solidFill>
                            <a:prstClr val="black"/>
                          </a:solidFill>
                          <a:effectLst/>
                          <a:uLnTx/>
                          <a:uFillTx/>
                          <a:latin typeface="+mn-lt"/>
                          <a:ea typeface="+mn-ea"/>
                          <a:cs typeface="+mn-cs"/>
                        </a:rPr>
                        <a:t>
Heute durfte Frau Annemarie Reiss ihren Hauptpreis, einen nagelneuen Opel Adam, vom Blackbirds Basketball Gewinnspiel übernehmen‼️
Das gesamte Team von Auto Doczekal wünscht der glücklichen Gewinnerin viel Freude und viele unfallfreie Kilometer!
#AutoDoczekal #MeinHändlerMeineWerkstatt #Opel #Adam #Blackbirds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4176274"/>
                  </a:ext>
                </a:extLst>
              </a:tr>
            </a:tbl>
          </a:graphicData>
        </a:graphic>
      </p:graphicFrame>
      <p:sp>
        <p:nvSpPr>
          <p:cNvPr id="4" name="Text Placeholder 3">
            <a:extLst>
              <a:ext uri="{FF2B5EF4-FFF2-40B4-BE49-F238E27FC236}">
                <a16:creationId xmlns:a16="http://schemas.microsoft.com/office/drawing/2014/main" id="{95590550-BBDD-497C-B843-C3713372E3C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7633850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ABF51-6D2B-4551-9F6C-A0303B9A1E00}"/>
              </a:ext>
            </a:extLst>
          </p:cNvPr>
          <p:cNvSpPr>
            <a:spLocks noGrp="1"/>
          </p:cNvSpPr>
          <p:nvPr>
            <p:ph type="title"/>
          </p:nvPr>
        </p:nvSpPr>
        <p:spPr/>
        <p:txBody>
          <a:bodyPr/>
          <a:lstStyle/>
          <a:p>
            <a:r>
              <a:rPr lang="en-US"/>
              <a:t>Facebook Own Posts with Reactions Table - 5 of 19</a:t>
            </a:r>
          </a:p>
        </p:txBody>
      </p:sp>
      <p:graphicFrame>
        <p:nvGraphicFramePr>
          <p:cNvPr id="5" name="Table Placeholder 4">
            <a:extLst>
              <a:ext uri="{FF2B5EF4-FFF2-40B4-BE49-F238E27FC236}">
                <a16:creationId xmlns:a16="http://schemas.microsoft.com/office/drawing/2014/main" id="{8FEF84D6-68E2-46B8-BFB4-6B1BCBD6CF20}"/>
              </a:ext>
            </a:extLst>
          </p:cNvPr>
          <p:cNvGraphicFramePr>
            <a:graphicFrameLocks noGrp="1"/>
          </p:cNvGraphicFramePr>
          <p:nvPr>
            <p:ph type="tbl" sz="quarter" idx="13"/>
            <p:extLst>
              <p:ext uri="{D42A27DB-BD31-4B8C-83A1-F6EECF244321}">
                <p14:modId xmlns:p14="http://schemas.microsoft.com/office/powerpoint/2010/main" val="4058931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49884716"/>
                    </a:ext>
                  </a:extLst>
                </a:gridCol>
                <a:gridCol w="822960">
                  <a:extLst>
                    <a:ext uri="{9D8B030D-6E8A-4147-A177-3AD203B41FA5}">
                      <a16:colId xmlns:a16="http://schemas.microsoft.com/office/drawing/2014/main" val="3355136970"/>
                    </a:ext>
                  </a:extLst>
                </a:gridCol>
                <a:gridCol w="822960">
                  <a:extLst>
                    <a:ext uri="{9D8B030D-6E8A-4147-A177-3AD203B41FA5}">
                      <a16:colId xmlns:a16="http://schemas.microsoft.com/office/drawing/2014/main" val="46742073"/>
                    </a:ext>
                  </a:extLst>
                </a:gridCol>
                <a:gridCol w="822960">
                  <a:extLst>
                    <a:ext uri="{9D8B030D-6E8A-4147-A177-3AD203B41FA5}">
                      <a16:colId xmlns:a16="http://schemas.microsoft.com/office/drawing/2014/main" val="1227332560"/>
                    </a:ext>
                  </a:extLst>
                </a:gridCol>
                <a:gridCol w="822960">
                  <a:extLst>
                    <a:ext uri="{9D8B030D-6E8A-4147-A177-3AD203B41FA5}">
                      <a16:colId xmlns:a16="http://schemas.microsoft.com/office/drawing/2014/main" val="2022190024"/>
                    </a:ext>
                  </a:extLst>
                </a:gridCol>
                <a:gridCol w="822960">
                  <a:extLst>
                    <a:ext uri="{9D8B030D-6E8A-4147-A177-3AD203B41FA5}">
                      <a16:colId xmlns:a16="http://schemas.microsoft.com/office/drawing/2014/main" val="2725782434"/>
                    </a:ext>
                  </a:extLst>
                </a:gridCol>
                <a:gridCol w="822960">
                  <a:extLst>
                    <a:ext uri="{9D8B030D-6E8A-4147-A177-3AD203B41FA5}">
                      <a16:colId xmlns:a16="http://schemas.microsoft.com/office/drawing/2014/main" val="360990694"/>
                    </a:ext>
                  </a:extLst>
                </a:gridCol>
                <a:gridCol w="822960">
                  <a:extLst>
                    <a:ext uri="{9D8B030D-6E8A-4147-A177-3AD203B41FA5}">
                      <a16:colId xmlns:a16="http://schemas.microsoft.com/office/drawing/2014/main" val="1233012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4126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- 2018-01-23 20:10:00</a:t>
                      </a:r>
                      <a:r>
                        <a:rPr kumimoji="0" lang="de-DE" sz="1000" b="0" i="0" u="none" strike="noStrike" kern="1200" cap="none" spc="0" normalizeH="0" baseline="0" noProof="0">
                          <a:ln>
                            <a:noFill/>
                          </a:ln>
                          <a:solidFill>
                            <a:prstClr val="black"/>
                          </a:solidFill>
                          <a:effectLst/>
                          <a:uLnTx/>
                          <a:uFillTx/>
                          <a:latin typeface="+mn-lt"/>
                          <a:ea typeface="+mn-ea"/>
                          <a:cs typeface="+mn-cs"/>
                        </a:rPr>
                        <a:t>
👉 Die Gewinner des Gewinnspiels im Zuge des Opel Angrillens stehen fest‼️
Auto Doczekal gratuliert recht herzlich zum Gewinn eines Weber Kugelgrillers folgenden Personen:
❎ Dani Muellner am Standort Güssing
❎ Norbert Berghofer am Standort Oberwart
❎ Christina Holpfer am Standort St. Johann/Haide
Auf diesem Wege möchten wir uns bei allen Besuchern des diesjährigen Angrillens für das Kommen bedanken und freuen uns bereits auf das #Angrillen2019 😯💪
#AutoDoczekal #MeinHändlerMeineWerkstatt #Opel #Angrillen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5811877"/>
                  </a:ext>
                </a:extLst>
              </a:tr>
            </a:tbl>
          </a:graphicData>
        </a:graphic>
      </p:graphicFrame>
      <p:sp>
        <p:nvSpPr>
          <p:cNvPr id="4" name="Text Placeholder 3">
            <a:extLst>
              <a:ext uri="{FF2B5EF4-FFF2-40B4-BE49-F238E27FC236}">
                <a16:creationId xmlns:a16="http://schemas.microsoft.com/office/drawing/2014/main" id="{970E0519-367B-41E7-A8F2-9035F1CEE05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56964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0C262-4870-4C47-A42C-FAE75FCEBF5F}"/>
              </a:ext>
            </a:extLst>
          </p:cNvPr>
          <p:cNvSpPr>
            <a:spLocks noGrp="1"/>
          </p:cNvSpPr>
          <p:nvPr>
            <p:ph type="title"/>
          </p:nvPr>
        </p:nvSpPr>
        <p:spPr/>
        <p:txBody>
          <a:bodyPr/>
          <a:lstStyle/>
          <a:p>
            <a:r>
              <a:rPr lang="en-US"/>
              <a:t>Facebook Own Posts with Reactions Table - 6 of 19</a:t>
            </a:r>
          </a:p>
        </p:txBody>
      </p:sp>
      <p:graphicFrame>
        <p:nvGraphicFramePr>
          <p:cNvPr id="5" name="Table Placeholder 4">
            <a:extLst>
              <a:ext uri="{FF2B5EF4-FFF2-40B4-BE49-F238E27FC236}">
                <a16:creationId xmlns:a16="http://schemas.microsoft.com/office/drawing/2014/main" id="{67D050AE-4CF6-49ED-AD46-6A7B301D4FC1}"/>
              </a:ext>
            </a:extLst>
          </p:cNvPr>
          <p:cNvGraphicFramePr>
            <a:graphicFrameLocks noGrp="1"/>
          </p:cNvGraphicFramePr>
          <p:nvPr>
            <p:ph type="tbl" sz="quarter" idx="13"/>
            <p:extLst>
              <p:ext uri="{D42A27DB-BD31-4B8C-83A1-F6EECF244321}">
                <p14:modId xmlns:p14="http://schemas.microsoft.com/office/powerpoint/2010/main" val="3202868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44459163"/>
                    </a:ext>
                  </a:extLst>
                </a:gridCol>
                <a:gridCol w="822960">
                  <a:extLst>
                    <a:ext uri="{9D8B030D-6E8A-4147-A177-3AD203B41FA5}">
                      <a16:colId xmlns:a16="http://schemas.microsoft.com/office/drawing/2014/main" val="4201184444"/>
                    </a:ext>
                  </a:extLst>
                </a:gridCol>
                <a:gridCol w="822960">
                  <a:extLst>
                    <a:ext uri="{9D8B030D-6E8A-4147-A177-3AD203B41FA5}">
                      <a16:colId xmlns:a16="http://schemas.microsoft.com/office/drawing/2014/main" val="411302181"/>
                    </a:ext>
                  </a:extLst>
                </a:gridCol>
                <a:gridCol w="822960">
                  <a:extLst>
                    <a:ext uri="{9D8B030D-6E8A-4147-A177-3AD203B41FA5}">
                      <a16:colId xmlns:a16="http://schemas.microsoft.com/office/drawing/2014/main" val="24457470"/>
                    </a:ext>
                  </a:extLst>
                </a:gridCol>
                <a:gridCol w="822960">
                  <a:extLst>
                    <a:ext uri="{9D8B030D-6E8A-4147-A177-3AD203B41FA5}">
                      <a16:colId xmlns:a16="http://schemas.microsoft.com/office/drawing/2014/main" val="3276849898"/>
                    </a:ext>
                  </a:extLst>
                </a:gridCol>
                <a:gridCol w="822960">
                  <a:extLst>
                    <a:ext uri="{9D8B030D-6E8A-4147-A177-3AD203B41FA5}">
                      <a16:colId xmlns:a16="http://schemas.microsoft.com/office/drawing/2014/main" val="4095766764"/>
                    </a:ext>
                  </a:extLst>
                </a:gridCol>
                <a:gridCol w="822960">
                  <a:extLst>
                    <a:ext uri="{9D8B030D-6E8A-4147-A177-3AD203B41FA5}">
                      <a16:colId xmlns:a16="http://schemas.microsoft.com/office/drawing/2014/main" val="4241569242"/>
                    </a:ext>
                  </a:extLst>
                </a:gridCol>
                <a:gridCol w="822960">
                  <a:extLst>
                    <a:ext uri="{9D8B030D-6E8A-4147-A177-3AD203B41FA5}">
                      <a16:colId xmlns:a16="http://schemas.microsoft.com/office/drawing/2014/main" val="4282417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8337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- 2018-01-20 08:00:00</a:t>
                      </a:r>
                      <a:r>
                        <a:rPr kumimoji="0" lang="en-US" sz="1000" b="0" i="0" u="none" strike="noStrike" kern="1200" cap="none" spc="0" normalizeH="0" baseline="0" noProof="0">
                          <a:ln>
                            <a:noFill/>
                          </a:ln>
                          <a:solidFill>
                            <a:prstClr val="black"/>
                          </a:solidFill>
                          <a:effectLst/>
                          <a:uLnTx/>
                          <a:uFillTx/>
                          <a:latin typeface="+mn-lt"/>
                          <a:ea typeface="+mn-ea"/>
                          <a:cs typeface="+mn-cs"/>
                        </a:rPr>
                        <a:t>
⏩ Suzuki BALENO SHADOWLINE Edition ⏪
👉 ab sofort bei uns im Autohaus erhältlich!
‼️ACHTUNG: begrenzte Stückzahl‼️
Modellhighlights:
❎ Designfolien auf Türrahmen
❎ Mettallic-Lackierung
❎ Sommerreifen mit Alufelgen
❎ 4 Winterkompletträder Stahl uvm.
🔝Aktionspreis € 13.333,--      ODER
zinsfreie Drittelfinanzierung um € 4.445,-- 😯
Unser Verkaufsteam auf den Standorten Güssing, Oberwart und St. Johann/Haide informiert Sie sehr gerne über das Sondermodell.
#AutoDoczekal #MeinHändlerMeineWerkstatt #Suzuki #Baleno #Shadowline #zinsfreieDrittelfinanzierung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42571704"/>
                  </a:ext>
                </a:extLst>
              </a:tr>
            </a:tbl>
          </a:graphicData>
        </a:graphic>
      </p:graphicFrame>
      <p:sp>
        <p:nvSpPr>
          <p:cNvPr id="4" name="Text Placeholder 3">
            <a:extLst>
              <a:ext uri="{FF2B5EF4-FFF2-40B4-BE49-F238E27FC236}">
                <a16:creationId xmlns:a16="http://schemas.microsoft.com/office/drawing/2014/main" id="{9C96CFA5-DE17-47DD-92B6-C1F7370B325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9506267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1135A-CEFD-4451-B4AA-4B517E23402A}"/>
              </a:ext>
            </a:extLst>
          </p:cNvPr>
          <p:cNvSpPr>
            <a:spLocks noGrp="1"/>
          </p:cNvSpPr>
          <p:nvPr>
            <p:ph type="title"/>
          </p:nvPr>
        </p:nvSpPr>
        <p:spPr/>
        <p:txBody>
          <a:bodyPr/>
          <a:lstStyle/>
          <a:p>
            <a:r>
              <a:rPr lang="en-US"/>
              <a:t>Facebook Own Posts with Reactions Table - 7 of 19</a:t>
            </a:r>
          </a:p>
        </p:txBody>
      </p:sp>
      <p:graphicFrame>
        <p:nvGraphicFramePr>
          <p:cNvPr id="5" name="Table Placeholder 4">
            <a:extLst>
              <a:ext uri="{FF2B5EF4-FFF2-40B4-BE49-F238E27FC236}">
                <a16:creationId xmlns:a16="http://schemas.microsoft.com/office/drawing/2014/main" id="{BCCB9DB1-6C0D-4B6B-8140-F396ACC45EB9}"/>
              </a:ext>
            </a:extLst>
          </p:cNvPr>
          <p:cNvGraphicFramePr>
            <a:graphicFrameLocks noGrp="1"/>
          </p:cNvGraphicFramePr>
          <p:nvPr>
            <p:ph type="tbl" sz="quarter" idx="13"/>
            <p:extLst>
              <p:ext uri="{D42A27DB-BD31-4B8C-83A1-F6EECF244321}">
                <p14:modId xmlns:p14="http://schemas.microsoft.com/office/powerpoint/2010/main" val="204898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1702157"/>
                    </a:ext>
                  </a:extLst>
                </a:gridCol>
                <a:gridCol w="822960">
                  <a:extLst>
                    <a:ext uri="{9D8B030D-6E8A-4147-A177-3AD203B41FA5}">
                      <a16:colId xmlns:a16="http://schemas.microsoft.com/office/drawing/2014/main" val="1687742831"/>
                    </a:ext>
                  </a:extLst>
                </a:gridCol>
                <a:gridCol w="822960">
                  <a:extLst>
                    <a:ext uri="{9D8B030D-6E8A-4147-A177-3AD203B41FA5}">
                      <a16:colId xmlns:a16="http://schemas.microsoft.com/office/drawing/2014/main" val="2298117007"/>
                    </a:ext>
                  </a:extLst>
                </a:gridCol>
                <a:gridCol w="822960">
                  <a:extLst>
                    <a:ext uri="{9D8B030D-6E8A-4147-A177-3AD203B41FA5}">
                      <a16:colId xmlns:a16="http://schemas.microsoft.com/office/drawing/2014/main" val="640938748"/>
                    </a:ext>
                  </a:extLst>
                </a:gridCol>
                <a:gridCol w="822960">
                  <a:extLst>
                    <a:ext uri="{9D8B030D-6E8A-4147-A177-3AD203B41FA5}">
                      <a16:colId xmlns:a16="http://schemas.microsoft.com/office/drawing/2014/main" val="2986322665"/>
                    </a:ext>
                  </a:extLst>
                </a:gridCol>
                <a:gridCol w="822960">
                  <a:extLst>
                    <a:ext uri="{9D8B030D-6E8A-4147-A177-3AD203B41FA5}">
                      <a16:colId xmlns:a16="http://schemas.microsoft.com/office/drawing/2014/main" val="3114404199"/>
                    </a:ext>
                  </a:extLst>
                </a:gridCol>
                <a:gridCol w="822960">
                  <a:extLst>
                    <a:ext uri="{9D8B030D-6E8A-4147-A177-3AD203B41FA5}">
                      <a16:colId xmlns:a16="http://schemas.microsoft.com/office/drawing/2014/main" val="4034669243"/>
                    </a:ext>
                  </a:extLst>
                </a:gridCol>
                <a:gridCol w="822960">
                  <a:extLst>
                    <a:ext uri="{9D8B030D-6E8A-4147-A177-3AD203B41FA5}">
                      <a16:colId xmlns:a16="http://schemas.microsoft.com/office/drawing/2014/main" val="1787631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841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- 2018-01-19 15:30:00</a:t>
                      </a:r>
                      <a:r>
                        <a:rPr kumimoji="0" lang="en-US" sz="1000" b="0" i="0" u="none" strike="noStrike" kern="1200" cap="none" spc="0" normalizeH="0" baseline="0" noProof="0">
                          <a:ln>
                            <a:noFill/>
                          </a:ln>
                          <a:solidFill>
                            <a:prstClr val="black"/>
                          </a:solidFill>
                          <a:effectLst/>
                          <a:uLnTx/>
                          <a:uFillTx/>
                          <a:latin typeface="+mn-lt"/>
                          <a:ea typeface="+mn-ea"/>
                          <a:cs typeface="+mn-cs"/>
                        </a:rPr>
                        <a:t>
GROSSE SUZUKI JIMNY AKTION 
➡️ € 16.890,- statt € 18.990,- 😯
Highlights Jimny Deluxe:
✅ Alufelgen
✅ Klimaanlage
✅ Sitzheizung
✅ getönte Scheiben uvm.
Unsere Suzuki-Berater in Güssing, Oberwart und St. Johann/Haide freuen sich auf Deinen Besuch! Probefahren erwünscht!!! 🤠
#AutoDoczekal #MeinHändlerMeineWerkstatt #Suzuki #Jimny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7090192"/>
                  </a:ext>
                </a:extLst>
              </a:tr>
            </a:tbl>
          </a:graphicData>
        </a:graphic>
      </p:graphicFrame>
      <p:sp>
        <p:nvSpPr>
          <p:cNvPr id="4" name="Text Placeholder 3">
            <a:extLst>
              <a:ext uri="{FF2B5EF4-FFF2-40B4-BE49-F238E27FC236}">
                <a16:creationId xmlns:a16="http://schemas.microsoft.com/office/drawing/2014/main" id="{17639FFC-862B-4728-B45D-29EFA3B978DD}"/>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60583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A4924-4EA2-479C-945E-2A5072D31A36}"/>
              </a:ext>
            </a:extLst>
          </p:cNvPr>
          <p:cNvSpPr>
            <a:spLocks noGrp="1"/>
          </p:cNvSpPr>
          <p:nvPr>
            <p:ph type="title"/>
          </p:nvPr>
        </p:nvSpPr>
        <p:spPr/>
        <p:txBody>
          <a:bodyPr/>
          <a:lstStyle/>
          <a:p>
            <a:r>
              <a:rPr lang="en-US"/>
              <a:t>Facebook Own Posts with Reactions Table - 8 of 19</a:t>
            </a:r>
          </a:p>
        </p:txBody>
      </p:sp>
      <p:graphicFrame>
        <p:nvGraphicFramePr>
          <p:cNvPr id="5" name="Table Placeholder 4">
            <a:extLst>
              <a:ext uri="{FF2B5EF4-FFF2-40B4-BE49-F238E27FC236}">
                <a16:creationId xmlns:a16="http://schemas.microsoft.com/office/drawing/2014/main" id="{3BCB2604-AE17-4EB7-80F9-6E8B7373F8B8}"/>
              </a:ext>
            </a:extLst>
          </p:cNvPr>
          <p:cNvGraphicFramePr>
            <a:graphicFrameLocks noGrp="1"/>
          </p:cNvGraphicFramePr>
          <p:nvPr>
            <p:ph type="tbl" sz="quarter" idx="13"/>
            <p:extLst>
              <p:ext uri="{D42A27DB-BD31-4B8C-83A1-F6EECF244321}">
                <p14:modId xmlns:p14="http://schemas.microsoft.com/office/powerpoint/2010/main" val="386512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0296784"/>
                    </a:ext>
                  </a:extLst>
                </a:gridCol>
                <a:gridCol w="822960">
                  <a:extLst>
                    <a:ext uri="{9D8B030D-6E8A-4147-A177-3AD203B41FA5}">
                      <a16:colId xmlns:a16="http://schemas.microsoft.com/office/drawing/2014/main" val="1569198154"/>
                    </a:ext>
                  </a:extLst>
                </a:gridCol>
                <a:gridCol w="822960">
                  <a:extLst>
                    <a:ext uri="{9D8B030D-6E8A-4147-A177-3AD203B41FA5}">
                      <a16:colId xmlns:a16="http://schemas.microsoft.com/office/drawing/2014/main" val="3122148616"/>
                    </a:ext>
                  </a:extLst>
                </a:gridCol>
                <a:gridCol w="822960">
                  <a:extLst>
                    <a:ext uri="{9D8B030D-6E8A-4147-A177-3AD203B41FA5}">
                      <a16:colId xmlns:a16="http://schemas.microsoft.com/office/drawing/2014/main" val="3534431298"/>
                    </a:ext>
                  </a:extLst>
                </a:gridCol>
                <a:gridCol w="822960">
                  <a:extLst>
                    <a:ext uri="{9D8B030D-6E8A-4147-A177-3AD203B41FA5}">
                      <a16:colId xmlns:a16="http://schemas.microsoft.com/office/drawing/2014/main" val="3440655139"/>
                    </a:ext>
                  </a:extLst>
                </a:gridCol>
                <a:gridCol w="822960">
                  <a:extLst>
                    <a:ext uri="{9D8B030D-6E8A-4147-A177-3AD203B41FA5}">
                      <a16:colId xmlns:a16="http://schemas.microsoft.com/office/drawing/2014/main" val="3877660461"/>
                    </a:ext>
                  </a:extLst>
                </a:gridCol>
                <a:gridCol w="822960">
                  <a:extLst>
                    <a:ext uri="{9D8B030D-6E8A-4147-A177-3AD203B41FA5}">
                      <a16:colId xmlns:a16="http://schemas.microsoft.com/office/drawing/2014/main" val="2518848665"/>
                    </a:ext>
                  </a:extLst>
                </a:gridCol>
                <a:gridCol w="822960">
                  <a:extLst>
                    <a:ext uri="{9D8B030D-6E8A-4147-A177-3AD203B41FA5}">
                      <a16:colId xmlns:a16="http://schemas.microsoft.com/office/drawing/2014/main" val="257766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538610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- 2018-01-19 11:13:38</a:t>
                      </a:r>
                      <a:r>
                        <a:rPr kumimoji="0" lang="en-US" sz="1000" b="0" i="0" u="none" strike="noStrike" kern="1200" cap="none" spc="0" normalizeH="0" baseline="0" noProof="0">
                          <a:ln>
                            <a:noFill/>
                          </a:ln>
                          <a:solidFill>
                            <a:prstClr val="black"/>
                          </a:solidFill>
                          <a:effectLst/>
                          <a:uLnTx/>
                          <a:uFillTx/>
                          <a:latin typeface="+mn-lt"/>
                          <a:ea typeface="+mn-ea"/>
                          <a:cs typeface="+mn-cs"/>
                        </a:rPr>
                        <a:t>
Im Zuge des Opel Angrillens durften wir heute Jakob Frauenberger einen toll ausgestatteten Opel Astra GTC Sport übergeben!
Lieber Jakob, das gesamte Team von Auto Doczekal wünscht dir viel Freude mit deinem neuen sportlichen Flitzer!!!
#AutoDoczekal #MeinHändlerMeineWerkstätte #Opel #AstraGTC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0335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- 2018-01-19 10:50:51</a:t>
                      </a:r>
                      <a:r>
                        <a:rPr kumimoji="0" lang="de-DE" sz="1000" b="0" i="0" u="none" strike="noStrike" kern="1200" cap="none" spc="0" normalizeH="0" baseline="0" noProof="0">
                          <a:ln>
                            <a:noFill/>
                          </a:ln>
                          <a:solidFill>
                            <a:prstClr val="black"/>
                          </a:solidFill>
                          <a:effectLst/>
                          <a:uLnTx/>
                          <a:uFillTx/>
                          <a:latin typeface="+mn-lt"/>
                          <a:ea typeface="+mn-ea"/>
                          <a:cs typeface="+mn-cs"/>
                        </a:rPr>
                        <a:t>
STARTSCHUSS fürs ANGRILLEN 2018! 🔥🔥 Alles vorbereitet, die ersten Koteletts liegen am Grill und der Grandland X steht zur Probefahrt bereit. 😋 Wir sind gewappnet für den Ansturm und freuen uns auf Euer Kommen! 🤗 Bei unserer Verlosung wartet ein Weber Kugelgrill und Servicegutscheine auf die Gewinner! Bis gleich bei uns..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9359392"/>
                  </a:ext>
                </a:extLst>
              </a:tr>
            </a:tbl>
          </a:graphicData>
        </a:graphic>
      </p:graphicFrame>
      <p:sp>
        <p:nvSpPr>
          <p:cNvPr id="4" name="Text Placeholder 3">
            <a:extLst>
              <a:ext uri="{FF2B5EF4-FFF2-40B4-BE49-F238E27FC236}">
                <a16:creationId xmlns:a16="http://schemas.microsoft.com/office/drawing/2014/main" id="{AF571B7F-8B8F-40DD-BF3E-8977AD9D82B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513098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5CF7B-2D82-4E0D-B8F5-D1AFB5F536B4}"/>
              </a:ext>
            </a:extLst>
          </p:cNvPr>
          <p:cNvSpPr>
            <a:spLocks noGrp="1"/>
          </p:cNvSpPr>
          <p:nvPr>
            <p:ph type="title"/>
          </p:nvPr>
        </p:nvSpPr>
        <p:spPr/>
        <p:txBody>
          <a:bodyPr/>
          <a:lstStyle/>
          <a:p>
            <a:r>
              <a:rPr lang="en-US"/>
              <a:t>Facebook Own Posts with Reactions Table - 9 of 19</a:t>
            </a:r>
          </a:p>
        </p:txBody>
      </p:sp>
      <p:graphicFrame>
        <p:nvGraphicFramePr>
          <p:cNvPr id="5" name="Table Placeholder 4">
            <a:extLst>
              <a:ext uri="{FF2B5EF4-FFF2-40B4-BE49-F238E27FC236}">
                <a16:creationId xmlns:a16="http://schemas.microsoft.com/office/drawing/2014/main" id="{28D3E69B-C9F2-40EF-9FE1-1078F9FFE20D}"/>
              </a:ext>
            </a:extLst>
          </p:cNvPr>
          <p:cNvGraphicFramePr>
            <a:graphicFrameLocks noGrp="1"/>
          </p:cNvGraphicFramePr>
          <p:nvPr>
            <p:ph type="tbl" sz="quarter" idx="13"/>
            <p:extLst>
              <p:ext uri="{D42A27DB-BD31-4B8C-83A1-F6EECF244321}">
                <p14:modId xmlns:p14="http://schemas.microsoft.com/office/powerpoint/2010/main" val="1936865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5096559"/>
                    </a:ext>
                  </a:extLst>
                </a:gridCol>
                <a:gridCol w="822960">
                  <a:extLst>
                    <a:ext uri="{9D8B030D-6E8A-4147-A177-3AD203B41FA5}">
                      <a16:colId xmlns:a16="http://schemas.microsoft.com/office/drawing/2014/main" val="1354280126"/>
                    </a:ext>
                  </a:extLst>
                </a:gridCol>
                <a:gridCol w="822960">
                  <a:extLst>
                    <a:ext uri="{9D8B030D-6E8A-4147-A177-3AD203B41FA5}">
                      <a16:colId xmlns:a16="http://schemas.microsoft.com/office/drawing/2014/main" val="2614898053"/>
                    </a:ext>
                  </a:extLst>
                </a:gridCol>
                <a:gridCol w="822960">
                  <a:extLst>
                    <a:ext uri="{9D8B030D-6E8A-4147-A177-3AD203B41FA5}">
                      <a16:colId xmlns:a16="http://schemas.microsoft.com/office/drawing/2014/main" val="2981112736"/>
                    </a:ext>
                  </a:extLst>
                </a:gridCol>
                <a:gridCol w="822960">
                  <a:extLst>
                    <a:ext uri="{9D8B030D-6E8A-4147-A177-3AD203B41FA5}">
                      <a16:colId xmlns:a16="http://schemas.microsoft.com/office/drawing/2014/main" val="587526291"/>
                    </a:ext>
                  </a:extLst>
                </a:gridCol>
                <a:gridCol w="822960">
                  <a:extLst>
                    <a:ext uri="{9D8B030D-6E8A-4147-A177-3AD203B41FA5}">
                      <a16:colId xmlns:a16="http://schemas.microsoft.com/office/drawing/2014/main" val="2042007923"/>
                    </a:ext>
                  </a:extLst>
                </a:gridCol>
                <a:gridCol w="822960">
                  <a:extLst>
                    <a:ext uri="{9D8B030D-6E8A-4147-A177-3AD203B41FA5}">
                      <a16:colId xmlns:a16="http://schemas.microsoft.com/office/drawing/2014/main" val="2227379372"/>
                    </a:ext>
                  </a:extLst>
                </a:gridCol>
                <a:gridCol w="822960">
                  <a:extLst>
                    <a:ext uri="{9D8B030D-6E8A-4147-A177-3AD203B41FA5}">
                      <a16:colId xmlns:a16="http://schemas.microsoft.com/office/drawing/2014/main" val="1404057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0715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- 2018-01-19 06:30:00</a:t>
                      </a:r>
                      <a:r>
                        <a:rPr kumimoji="0" lang="en-US" sz="1000" b="0" i="0" u="none" strike="noStrike" kern="1200" cap="none" spc="0" normalizeH="0" baseline="0" noProof="0">
                          <a:ln>
                            <a:noFill/>
                          </a:ln>
                          <a:solidFill>
                            <a:prstClr val="black"/>
                          </a:solidFill>
                          <a:effectLst/>
                          <a:uLnTx/>
                          <a:uFillTx/>
                          <a:latin typeface="+mn-lt"/>
                          <a:ea typeface="+mn-ea"/>
                          <a:cs typeface="+mn-cs"/>
                        </a:rPr>
                        <a:t>
⏩ SUZUKI 4 x 4 x 4 x 4 AKTION ⏪
👉 Jetzt mit sooooo vielen Vorteilen einen neuen Suzuki bekommen: 😯 💪
❎ Kostenlose Metallic-Lackierung (ausgenommen Dachlackierung) für unsere 4x4 Modelle ...
➖ IGNIS ALLRAD
➖ SWIFT ALLRAD
➖ S-CROSS ALLRAD
➖ VITARA ALLRAD
❎ Zinsfreie 1/3 Finanzierung für ALLE Modelle
❎ 3+2 Jahre Garantie für ALLE Modelle
❎ Kostenlose Mobilitätsgarantie für ALLE Modelle
Kommen Sie vorbei und überzeugen Sie sich selbst von diesen tollen Vorteilen - unser Verkaufsteam beratet Sie gerne‼️
#AutoDoczekal #MeinHändlerMeineWerkstatt #Suzuki #4x4x4x4 #Ignis #Swift #SCross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5156279"/>
                  </a:ext>
                </a:extLst>
              </a:tr>
            </a:tbl>
          </a:graphicData>
        </a:graphic>
      </p:graphicFrame>
      <p:sp>
        <p:nvSpPr>
          <p:cNvPr id="4" name="Text Placeholder 3">
            <a:extLst>
              <a:ext uri="{FF2B5EF4-FFF2-40B4-BE49-F238E27FC236}">
                <a16:creationId xmlns:a16="http://schemas.microsoft.com/office/drawing/2014/main" id="{63BEE548-E178-4A46-B4FE-5039D2146CBB}"/>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1268462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FA7F2-0437-4AAD-AA3F-274075A8BB52}"/>
              </a:ext>
            </a:extLst>
          </p:cNvPr>
          <p:cNvSpPr>
            <a:spLocks noGrp="1"/>
          </p:cNvSpPr>
          <p:nvPr>
            <p:ph type="title"/>
          </p:nvPr>
        </p:nvSpPr>
        <p:spPr/>
        <p:txBody>
          <a:bodyPr/>
          <a:lstStyle/>
          <a:p>
            <a:r>
              <a:rPr lang="en-US"/>
              <a:t>Facebook Own Posts with Reactions Table - 10 of 19</a:t>
            </a:r>
          </a:p>
        </p:txBody>
      </p:sp>
      <p:graphicFrame>
        <p:nvGraphicFramePr>
          <p:cNvPr id="5" name="Table Placeholder 4">
            <a:extLst>
              <a:ext uri="{FF2B5EF4-FFF2-40B4-BE49-F238E27FC236}">
                <a16:creationId xmlns:a16="http://schemas.microsoft.com/office/drawing/2014/main" id="{C4133599-8728-4DAB-AF9C-7D2B6574AB96}"/>
              </a:ext>
            </a:extLst>
          </p:cNvPr>
          <p:cNvGraphicFramePr>
            <a:graphicFrameLocks noGrp="1"/>
          </p:cNvGraphicFramePr>
          <p:nvPr>
            <p:ph type="tbl" sz="quarter" idx="13"/>
            <p:extLst>
              <p:ext uri="{D42A27DB-BD31-4B8C-83A1-F6EECF244321}">
                <p14:modId xmlns:p14="http://schemas.microsoft.com/office/powerpoint/2010/main" val="1131175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0538603"/>
                    </a:ext>
                  </a:extLst>
                </a:gridCol>
                <a:gridCol w="822960">
                  <a:extLst>
                    <a:ext uri="{9D8B030D-6E8A-4147-A177-3AD203B41FA5}">
                      <a16:colId xmlns:a16="http://schemas.microsoft.com/office/drawing/2014/main" val="2459792594"/>
                    </a:ext>
                  </a:extLst>
                </a:gridCol>
                <a:gridCol w="822960">
                  <a:extLst>
                    <a:ext uri="{9D8B030D-6E8A-4147-A177-3AD203B41FA5}">
                      <a16:colId xmlns:a16="http://schemas.microsoft.com/office/drawing/2014/main" val="2382497224"/>
                    </a:ext>
                  </a:extLst>
                </a:gridCol>
                <a:gridCol w="822960">
                  <a:extLst>
                    <a:ext uri="{9D8B030D-6E8A-4147-A177-3AD203B41FA5}">
                      <a16:colId xmlns:a16="http://schemas.microsoft.com/office/drawing/2014/main" val="2399449252"/>
                    </a:ext>
                  </a:extLst>
                </a:gridCol>
                <a:gridCol w="822960">
                  <a:extLst>
                    <a:ext uri="{9D8B030D-6E8A-4147-A177-3AD203B41FA5}">
                      <a16:colId xmlns:a16="http://schemas.microsoft.com/office/drawing/2014/main" val="560533096"/>
                    </a:ext>
                  </a:extLst>
                </a:gridCol>
                <a:gridCol w="822960">
                  <a:extLst>
                    <a:ext uri="{9D8B030D-6E8A-4147-A177-3AD203B41FA5}">
                      <a16:colId xmlns:a16="http://schemas.microsoft.com/office/drawing/2014/main" val="1275896680"/>
                    </a:ext>
                  </a:extLst>
                </a:gridCol>
                <a:gridCol w="822960">
                  <a:extLst>
                    <a:ext uri="{9D8B030D-6E8A-4147-A177-3AD203B41FA5}">
                      <a16:colId xmlns:a16="http://schemas.microsoft.com/office/drawing/2014/main" val="3623492266"/>
                    </a:ext>
                  </a:extLst>
                </a:gridCol>
                <a:gridCol w="822960">
                  <a:extLst>
                    <a:ext uri="{9D8B030D-6E8A-4147-A177-3AD203B41FA5}">
                      <a16:colId xmlns:a16="http://schemas.microsoft.com/office/drawing/2014/main" val="401561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69091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- 2018-01-18 18:30:00</a:t>
                      </a:r>
                      <a:r>
                        <a:rPr kumimoji="0" lang="de-DE" sz="1000" b="0" i="0" u="none" strike="noStrike" kern="1200" cap="none" spc="0" normalizeH="0" baseline="0" noProof="0">
                          <a:ln>
                            <a:noFill/>
                          </a:ln>
                          <a:solidFill>
                            <a:prstClr val="black"/>
                          </a:solidFill>
                          <a:effectLst/>
                          <a:uLnTx/>
                          <a:uFillTx/>
                          <a:latin typeface="+mn-lt"/>
                          <a:ea typeface="+mn-ea"/>
                          <a:cs typeface="+mn-cs"/>
                        </a:rPr>
                        <a:t>
Der neue Opel Grandland X!
Mit seinen klaren Konturen und dem athletischen Look wird dieser neue SUV jedem den Kopf verdrehen. Bei uns schon ab € 22.000,-
Interesse an einer Probefahrt?
Hier geh's zum Termin 👉🏻 https://goo.gl/nj2aRw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38522724"/>
                  </a:ext>
                </a:extLst>
              </a:tr>
            </a:tbl>
          </a:graphicData>
        </a:graphic>
      </p:graphicFrame>
      <p:sp>
        <p:nvSpPr>
          <p:cNvPr id="4" name="Text Placeholder 3">
            <a:extLst>
              <a:ext uri="{FF2B5EF4-FFF2-40B4-BE49-F238E27FC236}">
                <a16:creationId xmlns:a16="http://schemas.microsoft.com/office/drawing/2014/main" id="{7ECE2175-DBE7-4F20-8654-2485A3B3413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5709130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51315-74F0-482B-B853-E7AE61FC69C6}"/>
              </a:ext>
            </a:extLst>
          </p:cNvPr>
          <p:cNvSpPr>
            <a:spLocks noGrp="1"/>
          </p:cNvSpPr>
          <p:nvPr>
            <p:ph type="title"/>
          </p:nvPr>
        </p:nvSpPr>
        <p:spPr/>
        <p:txBody>
          <a:bodyPr/>
          <a:lstStyle/>
          <a:p>
            <a:r>
              <a:rPr lang="en-US"/>
              <a:t>Facebook Own Posts with Reactions Table - 11 of 19</a:t>
            </a:r>
          </a:p>
        </p:txBody>
      </p:sp>
      <p:graphicFrame>
        <p:nvGraphicFramePr>
          <p:cNvPr id="5" name="Table Placeholder 4">
            <a:extLst>
              <a:ext uri="{FF2B5EF4-FFF2-40B4-BE49-F238E27FC236}">
                <a16:creationId xmlns:a16="http://schemas.microsoft.com/office/drawing/2014/main" id="{876FB4C2-3CC6-4E1A-8746-6B6DA42C0C38}"/>
              </a:ext>
            </a:extLst>
          </p:cNvPr>
          <p:cNvGraphicFramePr>
            <a:graphicFrameLocks noGrp="1"/>
          </p:cNvGraphicFramePr>
          <p:nvPr>
            <p:ph type="tbl" sz="quarter" idx="13"/>
            <p:extLst>
              <p:ext uri="{D42A27DB-BD31-4B8C-83A1-F6EECF244321}">
                <p14:modId xmlns:p14="http://schemas.microsoft.com/office/powerpoint/2010/main" val="3051843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8415212"/>
                    </a:ext>
                  </a:extLst>
                </a:gridCol>
                <a:gridCol w="822960">
                  <a:extLst>
                    <a:ext uri="{9D8B030D-6E8A-4147-A177-3AD203B41FA5}">
                      <a16:colId xmlns:a16="http://schemas.microsoft.com/office/drawing/2014/main" val="1264252111"/>
                    </a:ext>
                  </a:extLst>
                </a:gridCol>
                <a:gridCol w="822960">
                  <a:extLst>
                    <a:ext uri="{9D8B030D-6E8A-4147-A177-3AD203B41FA5}">
                      <a16:colId xmlns:a16="http://schemas.microsoft.com/office/drawing/2014/main" val="1930065032"/>
                    </a:ext>
                  </a:extLst>
                </a:gridCol>
                <a:gridCol w="822960">
                  <a:extLst>
                    <a:ext uri="{9D8B030D-6E8A-4147-A177-3AD203B41FA5}">
                      <a16:colId xmlns:a16="http://schemas.microsoft.com/office/drawing/2014/main" val="2066128611"/>
                    </a:ext>
                  </a:extLst>
                </a:gridCol>
                <a:gridCol w="822960">
                  <a:extLst>
                    <a:ext uri="{9D8B030D-6E8A-4147-A177-3AD203B41FA5}">
                      <a16:colId xmlns:a16="http://schemas.microsoft.com/office/drawing/2014/main" val="1387380578"/>
                    </a:ext>
                  </a:extLst>
                </a:gridCol>
                <a:gridCol w="822960">
                  <a:extLst>
                    <a:ext uri="{9D8B030D-6E8A-4147-A177-3AD203B41FA5}">
                      <a16:colId xmlns:a16="http://schemas.microsoft.com/office/drawing/2014/main" val="3318381023"/>
                    </a:ext>
                  </a:extLst>
                </a:gridCol>
                <a:gridCol w="822960">
                  <a:extLst>
                    <a:ext uri="{9D8B030D-6E8A-4147-A177-3AD203B41FA5}">
                      <a16:colId xmlns:a16="http://schemas.microsoft.com/office/drawing/2014/main" val="1247029064"/>
                    </a:ext>
                  </a:extLst>
                </a:gridCol>
                <a:gridCol w="822960">
                  <a:extLst>
                    <a:ext uri="{9D8B030D-6E8A-4147-A177-3AD203B41FA5}">
                      <a16:colId xmlns:a16="http://schemas.microsoft.com/office/drawing/2014/main" val="148646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6305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- 2018-01-17 20:00:00</a:t>
                      </a:r>
                      <a:r>
                        <a:rPr kumimoji="0" lang="en-US" sz="1000" b="0" i="0" u="none" strike="noStrike" kern="1200" cap="none" spc="0" normalizeH="0" baseline="0" noProof="0">
                          <a:ln>
                            <a:noFill/>
                          </a:ln>
                          <a:solidFill>
                            <a:prstClr val="black"/>
                          </a:solidFill>
                          <a:effectLst/>
                          <a:uLnTx/>
                          <a:uFillTx/>
                          <a:latin typeface="+mn-lt"/>
                          <a:ea typeface="+mn-ea"/>
                          <a:cs typeface="+mn-cs"/>
                        </a:rPr>
                        <a:t>
⏩ Suzuki VITARA JACQUES LEMANS Edition ALLRAD
👉 ab sofort bei uns im Autohaus erhältlich!
‼️ACHTUNG: begrenzte Stückzahl‼️
Modellhighlights:
❎ Dachspoiler
❎ Dachfarbe Galactic Gray
❎ LED Abdeckung in Kupfer
❎ 17" Aluminium-Felgen Kupfer poliert
❎ JACQUES LEMANS UHR uvm.
🔝Aktionspreis € 25.490,--
Unser Verkaufsteam informiert Sie gerne über das neue Vitara Sondermodell!
#AutoDoczekal #MeinHändlerMeineWerkstatt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85788516"/>
                  </a:ext>
                </a:extLst>
              </a:tr>
            </a:tbl>
          </a:graphicData>
        </a:graphic>
      </p:graphicFrame>
      <p:sp>
        <p:nvSpPr>
          <p:cNvPr id="4" name="Text Placeholder 3">
            <a:extLst>
              <a:ext uri="{FF2B5EF4-FFF2-40B4-BE49-F238E27FC236}">
                <a16:creationId xmlns:a16="http://schemas.microsoft.com/office/drawing/2014/main" id="{93F70E26-3751-4A17-B97E-9FA6C36B1C4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0417190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9636E-7AA8-45A8-8F9B-36DAF07EB5B6}"/>
              </a:ext>
            </a:extLst>
          </p:cNvPr>
          <p:cNvSpPr>
            <a:spLocks noGrp="1"/>
          </p:cNvSpPr>
          <p:nvPr>
            <p:ph type="title"/>
          </p:nvPr>
        </p:nvSpPr>
        <p:spPr/>
        <p:txBody>
          <a:bodyPr/>
          <a:lstStyle/>
          <a:p>
            <a:r>
              <a:rPr lang="en-US"/>
              <a:t>Facebook Own Posts with Reactions Table - 12 of 19</a:t>
            </a:r>
          </a:p>
        </p:txBody>
      </p:sp>
      <p:graphicFrame>
        <p:nvGraphicFramePr>
          <p:cNvPr id="5" name="Table Placeholder 4">
            <a:extLst>
              <a:ext uri="{FF2B5EF4-FFF2-40B4-BE49-F238E27FC236}">
                <a16:creationId xmlns:a16="http://schemas.microsoft.com/office/drawing/2014/main" id="{C9547524-9ACA-4E2C-A6D9-15FAF2620A53}"/>
              </a:ext>
            </a:extLst>
          </p:cNvPr>
          <p:cNvGraphicFramePr>
            <a:graphicFrameLocks noGrp="1"/>
          </p:cNvGraphicFramePr>
          <p:nvPr>
            <p:ph type="tbl" sz="quarter" idx="13"/>
            <p:extLst>
              <p:ext uri="{D42A27DB-BD31-4B8C-83A1-F6EECF244321}">
                <p14:modId xmlns:p14="http://schemas.microsoft.com/office/powerpoint/2010/main" val="2487858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65843517"/>
                    </a:ext>
                  </a:extLst>
                </a:gridCol>
                <a:gridCol w="822960">
                  <a:extLst>
                    <a:ext uri="{9D8B030D-6E8A-4147-A177-3AD203B41FA5}">
                      <a16:colId xmlns:a16="http://schemas.microsoft.com/office/drawing/2014/main" val="1351278993"/>
                    </a:ext>
                  </a:extLst>
                </a:gridCol>
                <a:gridCol w="822960">
                  <a:extLst>
                    <a:ext uri="{9D8B030D-6E8A-4147-A177-3AD203B41FA5}">
                      <a16:colId xmlns:a16="http://schemas.microsoft.com/office/drawing/2014/main" val="1381343026"/>
                    </a:ext>
                  </a:extLst>
                </a:gridCol>
                <a:gridCol w="822960">
                  <a:extLst>
                    <a:ext uri="{9D8B030D-6E8A-4147-A177-3AD203B41FA5}">
                      <a16:colId xmlns:a16="http://schemas.microsoft.com/office/drawing/2014/main" val="193079184"/>
                    </a:ext>
                  </a:extLst>
                </a:gridCol>
                <a:gridCol w="822960">
                  <a:extLst>
                    <a:ext uri="{9D8B030D-6E8A-4147-A177-3AD203B41FA5}">
                      <a16:colId xmlns:a16="http://schemas.microsoft.com/office/drawing/2014/main" val="577095946"/>
                    </a:ext>
                  </a:extLst>
                </a:gridCol>
                <a:gridCol w="822960">
                  <a:extLst>
                    <a:ext uri="{9D8B030D-6E8A-4147-A177-3AD203B41FA5}">
                      <a16:colId xmlns:a16="http://schemas.microsoft.com/office/drawing/2014/main" val="864231082"/>
                    </a:ext>
                  </a:extLst>
                </a:gridCol>
                <a:gridCol w="822960">
                  <a:extLst>
                    <a:ext uri="{9D8B030D-6E8A-4147-A177-3AD203B41FA5}">
                      <a16:colId xmlns:a16="http://schemas.microsoft.com/office/drawing/2014/main" val="3215841853"/>
                    </a:ext>
                  </a:extLst>
                </a:gridCol>
                <a:gridCol w="822960">
                  <a:extLst>
                    <a:ext uri="{9D8B030D-6E8A-4147-A177-3AD203B41FA5}">
                      <a16:colId xmlns:a16="http://schemas.microsoft.com/office/drawing/2014/main" val="208045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0233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 Doczekal - 2018-01-16 15:30:00</a:t>
                      </a:r>
                      <a:r>
                        <a:rPr kumimoji="0" lang="de-DE" sz="1000" b="0" i="0" u="none" strike="noStrike" kern="1200" cap="none" spc="0" normalizeH="0" baseline="0" noProof="0">
                          <a:ln>
                            <a:noFill/>
                          </a:ln>
                          <a:solidFill>
                            <a:prstClr val="black"/>
                          </a:solidFill>
                          <a:effectLst/>
                          <a:uLnTx/>
                          <a:uFillTx/>
                          <a:latin typeface="+mn-lt"/>
                          <a:ea typeface="+mn-ea"/>
                          <a:cs typeface="+mn-cs"/>
                        </a:rPr>
                        <a:t>
🔥 #ANGRILLEN bei Auto Docekal am 19. und 20.01. 🔥
Im Zuge unseres Angrillens verlosen wir an jedem unserer drei Standorte einen Weber Kugelgriller mit original Opel-Grillkohle.
Wer dieses Posting sieht, wird sich beim Gewinnspiel leicht tun ;-)
Wir freuen uns auf euer 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9082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- 2018-01-16 14:48:15</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Alfred Szabo übergibt an Frau Nicole Lange einen neuen Suzuki Swift Flash Allrad.
Das Team von Auto Doczekal wünscht unserer neuen Kundin viel Spaß und viele unfallfreie Kilometer mit dem neuen Swift.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7044395"/>
                  </a:ext>
                </a:extLst>
              </a:tr>
            </a:tbl>
          </a:graphicData>
        </a:graphic>
      </p:graphicFrame>
      <p:sp>
        <p:nvSpPr>
          <p:cNvPr id="4" name="Text Placeholder 3">
            <a:extLst>
              <a:ext uri="{FF2B5EF4-FFF2-40B4-BE49-F238E27FC236}">
                <a16:creationId xmlns:a16="http://schemas.microsoft.com/office/drawing/2014/main" id="{8DF975A0-5DF7-4E92-AB48-E067A480517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334772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B9FCF-0A31-4A1A-B8E7-7A6B58132A13}"/>
              </a:ext>
            </a:extLst>
          </p:cNvPr>
          <p:cNvSpPr>
            <a:spLocks noGrp="1"/>
          </p:cNvSpPr>
          <p:nvPr>
            <p:ph type="title"/>
          </p:nvPr>
        </p:nvSpPr>
        <p:spPr/>
        <p:txBody>
          <a:bodyPr/>
          <a:lstStyle/>
          <a:p>
            <a:r>
              <a:rPr lang="en-US"/>
              <a:t>Facebook Own Posts with Reactions Table - 13 of 19</a:t>
            </a:r>
          </a:p>
        </p:txBody>
      </p:sp>
      <p:graphicFrame>
        <p:nvGraphicFramePr>
          <p:cNvPr id="5" name="Table Placeholder 4">
            <a:extLst>
              <a:ext uri="{FF2B5EF4-FFF2-40B4-BE49-F238E27FC236}">
                <a16:creationId xmlns:a16="http://schemas.microsoft.com/office/drawing/2014/main" id="{6541A08F-8A40-4ED3-8F23-8ACA084027DA}"/>
              </a:ext>
            </a:extLst>
          </p:cNvPr>
          <p:cNvGraphicFramePr>
            <a:graphicFrameLocks noGrp="1"/>
          </p:cNvGraphicFramePr>
          <p:nvPr>
            <p:ph type="tbl" sz="quarter" idx="13"/>
            <p:extLst>
              <p:ext uri="{D42A27DB-BD31-4B8C-83A1-F6EECF244321}">
                <p14:modId xmlns:p14="http://schemas.microsoft.com/office/powerpoint/2010/main" val="2201808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8224527"/>
                    </a:ext>
                  </a:extLst>
                </a:gridCol>
                <a:gridCol w="822960">
                  <a:extLst>
                    <a:ext uri="{9D8B030D-6E8A-4147-A177-3AD203B41FA5}">
                      <a16:colId xmlns:a16="http://schemas.microsoft.com/office/drawing/2014/main" val="2965640493"/>
                    </a:ext>
                  </a:extLst>
                </a:gridCol>
                <a:gridCol w="822960">
                  <a:extLst>
                    <a:ext uri="{9D8B030D-6E8A-4147-A177-3AD203B41FA5}">
                      <a16:colId xmlns:a16="http://schemas.microsoft.com/office/drawing/2014/main" val="25718917"/>
                    </a:ext>
                  </a:extLst>
                </a:gridCol>
                <a:gridCol w="822960">
                  <a:extLst>
                    <a:ext uri="{9D8B030D-6E8A-4147-A177-3AD203B41FA5}">
                      <a16:colId xmlns:a16="http://schemas.microsoft.com/office/drawing/2014/main" val="3508533069"/>
                    </a:ext>
                  </a:extLst>
                </a:gridCol>
                <a:gridCol w="822960">
                  <a:extLst>
                    <a:ext uri="{9D8B030D-6E8A-4147-A177-3AD203B41FA5}">
                      <a16:colId xmlns:a16="http://schemas.microsoft.com/office/drawing/2014/main" val="3309922176"/>
                    </a:ext>
                  </a:extLst>
                </a:gridCol>
                <a:gridCol w="822960">
                  <a:extLst>
                    <a:ext uri="{9D8B030D-6E8A-4147-A177-3AD203B41FA5}">
                      <a16:colId xmlns:a16="http://schemas.microsoft.com/office/drawing/2014/main" val="3440410993"/>
                    </a:ext>
                  </a:extLst>
                </a:gridCol>
                <a:gridCol w="822960">
                  <a:extLst>
                    <a:ext uri="{9D8B030D-6E8A-4147-A177-3AD203B41FA5}">
                      <a16:colId xmlns:a16="http://schemas.microsoft.com/office/drawing/2014/main" val="1051480092"/>
                    </a:ext>
                  </a:extLst>
                </a:gridCol>
                <a:gridCol w="822960">
                  <a:extLst>
                    <a:ext uri="{9D8B030D-6E8A-4147-A177-3AD203B41FA5}">
                      <a16:colId xmlns:a16="http://schemas.microsoft.com/office/drawing/2014/main" val="2900296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1927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- 2018-01-13 14:00:00</a:t>
                      </a:r>
                      <a:r>
                        <a:rPr kumimoji="0" lang="en-US" sz="1000" b="0" i="0" u="none" strike="noStrike" kern="1200" cap="none" spc="0" normalizeH="0" baseline="0" noProof="0">
                          <a:ln>
                            <a:noFill/>
                          </a:ln>
                          <a:solidFill>
                            <a:prstClr val="black"/>
                          </a:solidFill>
                          <a:effectLst/>
                          <a:uLnTx/>
                          <a:uFillTx/>
                          <a:latin typeface="+mn-lt"/>
                          <a:ea typeface="+mn-ea"/>
                          <a:cs typeface="+mn-cs"/>
                        </a:rPr>
                        <a:t>
👉 Opel Crossland X Innovation, 120PS Diesel
Erstzulassung: 7/2017
Kilometer: 5.000
Highlights:
✅ Navi 900 IntelliLink
✅ LED Licht
✅ Head Up Display
✅ Park &amp; Go Paket uvm.
➡️ 5 Jahre Neuwagengarantie bis 7/2022
🔝-Aktionspreis: € 25.490,--
➡️➡️ Holen Sie sich noch zusätzlich einen Eintauschbonus von € 750,--.
Unser Verkaufsberater Herr Unger, 0664/2068847, informiert Sie gerne am Standort Güssing über diese Modellneuheit!
Zusätzliche Fahrzeugdetails finden Sie hier 👉 https://goo.gl/zdPKpv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45126521"/>
                  </a:ext>
                </a:extLst>
              </a:tr>
            </a:tbl>
          </a:graphicData>
        </a:graphic>
      </p:graphicFrame>
      <p:sp>
        <p:nvSpPr>
          <p:cNvPr id="4" name="Text Placeholder 3">
            <a:extLst>
              <a:ext uri="{FF2B5EF4-FFF2-40B4-BE49-F238E27FC236}">
                <a16:creationId xmlns:a16="http://schemas.microsoft.com/office/drawing/2014/main" id="{E6005620-9220-417E-B652-2A670066FDE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870855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35CF2-CFC4-41A3-A7AE-3A33900F6BC0}"/>
              </a:ext>
            </a:extLst>
          </p:cNvPr>
          <p:cNvSpPr>
            <a:spLocks noGrp="1"/>
          </p:cNvSpPr>
          <p:nvPr>
            <p:ph type="title"/>
          </p:nvPr>
        </p:nvSpPr>
        <p:spPr/>
        <p:txBody>
          <a:bodyPr/>
          <a:lstStyle/>
          <a:p>
            <a:r>
              <a:rPr lang="en-US"/>
              <a:t>Facebook Own Posts with Reactions Table - 14 of 19</a:t>
            </a:r>
          </a:p>
        </p:txBody>
      </p:sp>
      <p:graphicFrame>
        <p:nvGraphicFramePr>
          <p:cNvPr id="5" name="Table Placeholder 4">
            <a:extLst>
              <a:ext uri="{FF2B5EF4-FFF2-40B4-BE49-F238E27FC236}">
                <a16:creationId xmlns:a16="http://schemas.microsoft.com/office/drawing/2014/main" id="{AF20ADAA-8BDE-4098-9160-E6AE15B35042}"/>
              </a:ext>
            </a:extLst>
          </p:cNvPr>
          <p:cNvGraphicFramePr>
            <a:graphicFrameLocks noGrp="1"/>
          </p:cNvGraphicFramePr>
          <p:nvPr>
            <p:ph type="tbl" sz="quarter" idx="13"/>
            <p:extLst>
              <p:ext uri="{D42A27DB-BD31-4B8C-83A1-F6EECF244321}">
                <p14:modId xmlns:p14="http://schemas.microsoft.com/office/powerpoint/2010/main" val="1767657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99179535"/>
                    </a:ext>
                  </a:extLst>
                </a:gridCol>
                <a:gridCol w="822960">
                  <a:extLst>
                    <a:ext uri="{9D8B030D-6E8A-4147-A177-3AD203B41FA5}">
                      <a16:colId xmlns:a16="http://schemas.microsoft.com/office/drawing/2014/main" val="934628265"/>
                    </a:ext>
                  </a:extLst>
                </a:gridCol>
                <a:gridCol w="822960">
                  <a:extLst>
                    <a:ext uri="{9D8B030D-6E8A-4147-A177-3AD203B41FA5}">
                      <a16:colId xmlns:a16="http://schemas.microsoft.com/office/drawing/2014/main" val="3100759311"/>
                    </a:ext>
                  </a:extLst>
                </a:gridCol>
                <a:gridCol w="822960">
                  <a:extLst>
                    <a:ext uri="{9D8B030D-6E8A-4147-A177-3AD203B41FA5}">
                      <a16:colId xmlns:a16="http://schemas.microsoft.com/office/drawing/2014/main" val="2661020998"/>
                    </a:ext>
                  </a:extLst>
                </a:gridCol>
                <a:gridCol w="822960">
                  <a:extLst>
                    <a:ext uri="{9D8B030D-6E8A-4147-A177-3AD203B41FA5}">
                      <a16:colId xmlns:a16="http://schemas.microsoft.com/office/drawing/2014/main" val="2065373400"/>
                    </a:ext>
                  </a:extLst>
                </a:gridCol>
                <a:gridCol w="822960">
                  <a:extLst>
                    <a:ext uri="{9D8B030D-6E8A-4147-A177-3AD203B41FA5}">
                      <a16:colId xmlns:a16="http://schemas.microsoft.com/office/drawing/2014/main" val="2061186754"/>
                    </a:ext>
                  </a:extLst>
                </a:gridCol>
                <a:gridCol w="822960">
                  <a:extLst>
                    <a:ext uri="{9D8B030D-6E8A-4147-A177-3AD203B41FA5}">
                      <a16:colId xmlns:a16="http://schemas.microsoft.com/office/drawing/2014/main" val="1845254662"/>
                    </a:ext>
                  </a:extLst>
                </a:gridCol>
                <a:gridCol w="822960">
                  <a:extLst>
                    <a:ext uri="{9D8B030D-6E8A-4147-A177-3AD203B41FA5}">
                      <a16:colId xmlns:a16="http://schemas.microsoft.com/office/drawing/2014/main" val="3120193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8701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- 2018-01-13 08:43:47</a:t>
                      </a:r>
                      <a:r>
                        <a:rPr kumimoji="0" lang="en-US" sz="1000" b="0" i="0" u="none" strike="noStrike" kern="1200" cap="none" spc="0" normalizeH="0" baseline="0" noProof="0">
                          <a:ln>
                            <a:noFill/>
                          </a:ln>
                          <a:solidFill>
                            <a:prstClr val="black"/>
                          </a:solidFill>
                          <a:effectLst/>
                          <a:uLnTx/>
                          <a:uFillTx/>
                          <a:latin typeface="+mn-lt"/>
                          <a:ea typeface="+mn-ea"/>
                          <a:cs typeface="+mn-cs"/>
                        </a:rPr>
                        <a:t>
❗JUNGWAGEN-Neuzugang❗
Opel Mokka Cosmo ALLRAD, 140PS Benzin
Erstzulassung: 9/2016
Kilometer: NUR 100
Fahrzeughighlights:
✅ AFL Licht
✅ NAVI 950 Europa
✅ Rückfahrkamera
➡️ 5 Jahre Neuwagengarantie bis 9/2021
Gesamtlistenpreis: € 31.388,--
AKTIONSPREIS: € 21.990,-- 🔝
➡️➡️ Zusätzlich gibt es bei Eintausch eines Gebrauchtwagen noch € 1.000,-- Eintauschbonus!!!
Der Mokka steht ab sofort in Oberwart für Probefahrten und Besichtigung bereit. Weitere Informationen erhalten Sie bei unserem Verkaufsteam rund um Alfred Szabo und Robert Weinhofer. Fahrzeugdetails hier 👉 https://goo.gl/NRWXC1
#AutoDoczekal #MeinHändlerMeineWerkstatt #Opel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09156560"/>
                  </a:ext>
                </a:extLst>
              </a:tr>
            </a:tbl>
          </a:graphicData>
        </a:graphic>
      </p:graphicFrame>
      <p:sp>
        <p:nvSpPr>
          <p:cNvPr id="4" name="Text Placeholder 3">
            <a:extLst>
              <a:ext uri="{FF2B5EF4-FFF2-40B4-BE49-F238E27FC236}">
                <a16:creationId xmlns:a16="http://schemas.microsoft.com/office/drawing/2014/main" id="{53C222DA-B26E-46AB-B7AE-D9E5C1F2B5E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4652445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B296A-3E08-4BD3-A36C-39B5F25E0A1C}"/>
              </a:ext>
            </a:extLst>
          </p:cNvPr>
          <p:cNvSpPr>
            <a:spLocks noGrp="1"/>
          </p:cNvSpPr>
          <p:nvPr>
            <p:ph type="title"/>
          </p:nvPr>
        </p:nvSpPr>
        <p:spPr/>
        <p:txBody>
          <a:bodyPr/>
          <a:lstStyle/>
          <a:p>
            <a:r>
              <a:rPr lang="en-US"/>
              <a:t>Facebook Own Posts with Reactions Table - 15 of 19</a:t>
            </a:r>
          </a:p>
        </p:txBody>
      </p:sp>
      <p:graphicFrame>
        <p:nvGraphicFramePr>
          <p:cNvPr id="5" name="Table Placeholder 4">
            <a:extLst>
              <a:ext uri="{FF2B5EF4-FFF2-40B4-BE49-F238E27FC236}">
                <a16:creationId xmlns:a16="http://schemas.microsoft.com/office/drawing/2014/main" id="{F374ED35-A7AE-4335-9681-2E831063AD96}"/>
              </a:ext>
            </a:extLst>
          </p:cNvPr>
          <p:cNvGraphicFramePr>
            <a:graphicFrameLocks noGrp="1"/>
          </p:cNvGraphicFramePr>
          <p:nvPr>
            <p:ph type="tbl" sz="quarter" idx="13"/>
            <p:extLst>
              <p:ext uri="{D42A27DB-BD31-4B8C-83A1-F6EECF244321}">
                <p14:modId xmlns:p14="http://schemas.microsoft.com/office/powerpoint/2010/main" val="2588280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14480747"/>
                    </a:ext>
                  </a:extLst>
                </a:gridCol>
                <a:gridCol w="822960">
                  <a:extLst>
                    <a:ext uri="{9D8B030D-6E8A-4147-A177-3AD203B41FA5}">
                      <a16:colId xmlns:a16="http://schemas.microsoft.com/office/drawing/2014/main" val="2044457969"/>
                    </a:ext>
                  </a:extLst>
                </a:gridCol>
                <a:gridCol w="822960">
                  <a:extLst>
                    <a:ext uri="{9D8B030D-6E8A-4147-A177-3AD203B41FA5}">
                      <a16:colId xmlns:a16="http://schemas.microsoft.com/office/drawing/2014/main" val="573341257"/>
                    </a:ext>
                  </a:extLst>
                </a:gridCol>
                <a:gridCol w="822960">
                  <a:extLst>
                    <a:ext uri="{9D8B030D-6E8A-4147-A177-3AD203B41FA5}">
                      <a16:colId xmlns:a16="http://schemas.microsoft.com/office/drawing/2014/main" val="2995227448"/>
                    </a:ext>
                  </a:extLst>
                </a:gridCol>
                <a:gridCol w="822960">
                  <a:extLst>
                    <a:ext uri="{9D8B030D-6E8A-4147-A177-3AD203B41FA5}">
                      <a16:colId xmlns:a16="http://schemas.microsoft.com/office/drawing/2014/main" val="1905221048"/>
                    </a:ext>
                  </a:extLst>
                </a:gridCol>
                <a:gridCol w="822960">
                  <a:extLst>
                    <a:ext uri="{9D8B030D-6E8A-4147-A177-3AD203B41FA5}">
                      <a16:colId xmlns:a16="http://schemas.microsoft.com/office/drawing/2014/main" val="899761823"/>
                    </a:ext>
                  </a:extLst>
                </a:gridCol>
                <a:gridCol w="822960">
                  <a:extLst>
                    <a:ext uri="{9D8B030D-6E8A-4147-A177-3AD203B41FA5}">
                      <a16:colId xmlns:a16="http://schemas.microsoft.com/office/drawing/2014/main" val="4206564816"/>
                    </a:ext>
                  </a:extLst>
                </a:gridCol>
                <a:gridCol w="822960">
                  <a:extLst>
                    <a:ext uri="{9D8B030D-6E8A-4147-A177-3AD203B41FA5}">
                      <a16:colId xmlns:a16="http://schemas.microsoft.com/office/drawing/2014/main" val="353980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41929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- 2018-01-12 19:55:00</a:t>
                      </a:r>
                      <a:r>
                        <a:rPr kumimoji="0" lang="en-US" sz="1000" b="0" i="0" u="none" strike="noStrike" kern="1200" cap="none" spc="0" normalizeH="0" baseline="0" noProof="0">
                          <a:ln>
                            <a:noFill/>
                          </a:ln>
                          <a:solidFill>
                            <a:prstClr val="black"/>
                          </a:solidFill>
                          <a:effectLst/>
                          <a:uLnTx/>
                          <a:uFillTx/>
                          <a:latin typeface="+mn-lt"/>
                          <a:ea typeface="+mn-ea"/>
                          <a:cs typeface="+mn-cs"/>
                        </a:rPr>
                        <a:t>
Familie Beigelböck übernimmt einen neuen Suzuki S-Cross Shine Allrad in der wunderschönen Farbe galactic grau.
Verkaufsberater Robert Weinhofer und das gesamte Team von Auto Doczekal wünscht unseren Kunden viele unfallfreie Kilometer sowie eine gute Fahrt!!!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27928250"/>
                  </a:ext>
                </a:extLst>
              </a:tr>
            </a:tbl>
          </a:graphicData>
        </a:graphic>
      </p:graphicFrame>
      <p:sp>
        <p:nvSpPr>
          <p:cNvPr id="4" name="Text Placeholder 3">
            <a:extLst>
              <a:ext uri="{FF2B5EF4-FFF2-40B4-BE49-F238E27FC236}">
                <a16:creationId xmlns:a16="http://schemas.microsoft.com/office/drawing/2014/main" id="{E2BB56E7-8711-4632-AE6A-056144EC2B3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216602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2CF52-2607-496F-85F7-70CA5934BEA1}"/>
              </a:ext>
            </a:extLst>
          </p:cNvPr>
          <p:cNvSpPr>
            <a:spLocks noGrp="1"/>
          </p:cNvSpPr>
          <p:nvPr>
            <p:ph type="title"/>
          </p:nvPr>
        </p:nvSpPr>
        <p:spPr/>
        <p:txBody>
          <a:bodyPr/>
          <a:lstStyle/>
          <a:p>
            <a:r>
              <a:rPr lang="en-US"/>
              <a:t>Facebook Own Posts with Reactions Table - 16 of 19</a:t>
            </a:r>
          </a:p>
        </p:txBody>
      </p:sp>
      <p:graphicFrame>
        <p:nvGraphicFramePr>
          <p:cNvPr id="5" name="Table Placeholder 4">
            <a:extLst>
              <a:ext uri="{FF2B5EF4-FFF2-40B4-BE49-F238E27FC236}">
                <a16:creationId xmlns:a16="http://schemas.microsoft.com/office/drawing/2014/main" id="{F4D9242E-D99C-4A6B-8ED6-9CD4A6B2CCB2}"/>
              </a:ext>
            </a:extLst>
          </p:cNvPr>
          <p:cNvGraphicFramePr>
            <a:graphicFrameLocks noGrp="1"/>
          </p:cNvGraphicFramePr>
          <p:nvPr>
            <p:ph type="tbl" sz="quarter" idx="13"/>
            <p:extLst>
              <p:ext uri="{D42A27DB-BD31-4B8C-83A1-F6EECF244321}">
                <p14:modId xmlns:p14="http://schemas.microsoft.com/office/powerpoint/2010/main" val="1553006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04470653"/>
                    </a:ext>
                  </a:extLst>
                </a:gridCol>
                <a:gridCol w="822960">
                  <a:extLst>
                    <a:ext uri="{9D8B030D-6E8A-4147-A177-3AD203B41FA5}">
                      <a16:colId xmlns:a16="http://schemas.microsoft.com/office/drawing/2014/main" val="1498501852"/>
                    </a:ext>
                  </a:extLst>
                </a:gridCol>
                <a:gridCol w="822960">
                  <a:extLst>
                    <a:ext uri="{9D8B030D-6E8A-4147-A177-3AD203B41FA5}">
                      <a16:colId xmlns:a16="http://schemas.microsoft.com/office/drawing/2014/main" val="3257619255"/>
                    </a:ext>
                  </a:extLst>
                </a:gridCol>
                <a:gridCol w="822960">
                  <a:extLst>
                    <a:ext uri="{9D8B030D-6E8A-4147-A177-3AD203B41FA5}">
                      <a16:colId xmlns:a16="http://schemas.microsoft.com/office/drawing/2014/main" val="3096854644"/>
                    </a:ext>
                  </a:extLst>
                </a:gridCol>
                <a:gridCol w="822960">
                  <a:extLst>
                    <a:ext uri="{9D8B030D-6E8A-4147-A177-3AD203B41FA5}">
                      <a16:colId xmlns:a16="http://schemas.microsoft.com/office/drawing/2014/main" val="553890390"/>
                    </a:ext>
                  </a:extLst>
                </a:gridCol>
                <a:gridCol w="822960">
                  <a:extLst>
                    <a:ext uri="{9D8B030D-6E8A-4147-A177-3AD203B41FA5}">
                      <a16:colId xmlns:a16="http://schemas.microsoft.com/office/drawing/2014/main" val="2372753869"/>
                    </a:ext>
                  </a:extLst>
                </a:gridCol>
                <a:gridCol w="822960">
                  <a:extLst>
                    <a:ext uri="{9D8B030D-6E8A-4147-A177-3AD203B41FA5}">
                      <a16:colId xmlns:a16="http://schemas.microsoft.com/office/drawing/2014/main" val="258127024"/>
                    </a:ext>
                  </a:extLst>
                </a:gridCol>
                <a:gridCol w="822960">
                  <a:extLst>
                    <a:ext uri="{9D8B030D-6E8A-4147-A177-3AD203B41FA5}">
                      <a16:colId xmlns:a16="http://schemas.microsoft.com/office/drawing/2014/main" val="4174510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4213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- 2018-01-12 13:38:53</a:t>
                      </a:r>
                      <a:r>
                        <a:rPr kumimoji="0" lang="en-US" sz="1000" b="0" i="0" u="none" strike="noStrike" kern="1200" cap="none" spc="0" normalizeH="0" baseline="0" noProof="0">
                          <a:ln>
                            <a:noFill/>
                          </a:ln>
                          <a:solidFill>
                            <a:prstClr val="black"/>
                          </a:solidFill>
                          <a:effectLst/>
                          <a:uLnTx/>
                          <a:uFillTx/>
                          <a:latin typeface="+mn-lt"/>
                          <a:ea typeface="+mn-ea"/>
                          <a:cs typeface="+mn-cs"/>
                        </a:rPr>
                        <a:t>
👉 JUNGWAGEN-Neuzugang
Opel Zafira Österreich Edition, 136PS Diesel, 7-Sitzer
Erstzulassung: 10/2016
Kilometer: 24.700
❎ 5 Jahre Neuwagengarantie bis 10/2021
Highlights:
✅ AFL
✅ Klimaautomatik
✅ Rückfahrkamera
✅ LED-Rückleuchten uvm.
Gesamtlistenpreis: € 38.566,--
🔝-Aktionspreis: € 23.990,--
➡️ Bei Rückgabe eines Gebrauchtwagen gibt es noch zusätzlich einen Eintauschbonus von € 1.200,--.
Der Jungwagen steht ab sofort in Oberwart für Probefahrten bereit. Unsere Verkaufsberater Alfred Szabo und Robert Weinhofer informieren Sie gerne! 
Weitere Fahrzeugdetails hier: ➡️ https://goo.gl/cT5goj
#AutoDoczekal #MeinHändlerMeineWerkstatt #Opel #Jungwagen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76107655"/>
                  </a:ext>
                </a:extLst>
              </a:tr>
            </a:tbl>
          </a:graphicData>
        </a:graphic>
      </p:graphicFrame>
      <p:sp>
        <p:nvSpPr>
          <p:cNvPr id="4" name="Text Placeholder 3">
            <a:extLst>
              <a:ext uri="{FF2B5EF4-FFF2-40B4-BE49-F238E27FC236}">
                <a16:creationId xmlns:a16="http://schemas.microsoft.com/office/drawing/2014/main" id="{DA564795-FBE6-4EBB-9A91-E9E40C059318}"/>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9858759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984D-3844-422D-AD65-12250D8D30A2}"/>
              </a:ext>
            </a:extLst>
          </p:cNvPr>
          <p:cNvSpPr>
            <a:spLocks noGrp="1"/>
          </p:cNvSpPr>
          <p:nvPr>
            <p:ph type="title"/>
          </p:nvPr>
        </p:nvSpPr>
        <p:spPr/>
        <p:txBody>
          <a:bodyPr/>
          <a:lstStyle/>
          <a:p>
            <a:r>
              <a:rPr lang="en-US"/>
              <a:t>Facebook Own Posts with Reactions Table - 17 of 19</a:t>
            </a:r>
          </a:p>
        </p:txBody>
      </p:sp>
      <p:graphicFrame>
        <p:nvGraphicFramePr>
          <p:cNvPr id="5" name="Table Placeholder 4">
            <a:extLst>
              <a:ext uri="{FF2B5EF4-FFF2-40B4-BE49-F238E27FC236}">
                <a16:creationId xmlns:a16="http://schemas.microsoft.com/office/drawing/2014/main" id="{11E4F074-4A98-4208-BAC6-A5D1D846A8CB}"/>
              </a:ext>
            </a:extLst>
          </p:cNvPr>
          <p:cNvGraphicFramePr>
            <a:graphicFrameLocks noGrp="1"/>
          </p:cNvGraphicFramePr>
          <p:nvPr>
            <p:ph type="tbl" sz="quarter" idx="13"/>
            <p:extLst>
              <p:ext uri="{D42A27DB-BD31-4B8C-83A1-F6EECF244321}">
                <p14:modId xmlns:p14="http://schemas.microsoft.com/office/powerpoint/2010/main" val="1147664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13160301"/>
                    </a:ext>
                  </a:extLst>
                </a:gridCol>
                <a:gridCol w="822960">
                  <a:extLst>
                    <a:ext uri="{9D8B030D-6E8A-4147-A177-3AD203B41FA5}">
                      <a16:colId xmlns:a16="http://schemas.microsoft.com/office/drawing/2014/main" val="2300482541"/>
                    </a:ext>
                  </a:extLst>
                </a:gridCol>
                <a:gridCol w="822960">
                  <a:extLst>
                    <a:ext uri="{9D8B030D-6E8A-4147-A177-3AD203B41FA5}">
                      <a16:colId xmlns:a16="http://schemas.microsoft.com/office/drawing/2014/main" val="474120454"/>
                    </a:ext>
                  </a:extLst>
                </a:gridCol>
                <a:gridCol w="822960">
                  <a:extLst>
                    <a:ext uri="{9D8B030D-6E8A-4147-A177-3AD203B41FA5}">
                      <a16:colId xmlns:a16="http://schemas.microsoft.com/office/drawing/2014/main" val="2823687087"/>
                    </a:ext>
                  </a:extLst>
                </a:gridCol>
                <a:gridCol w="822960">
                  <a:extLst>
                    <a:ext uri="{9D8B030D-6E8A-4147-A177-3AD203B41FA5}">
                      <a16:colId xmlns:a16="http://schemas.microsoft.com/office/drawing/2014/main" val="3934259391"/>
                    </a:ext>
                  </a:extLst>
                </a:gridCol>
                <a:gridCol w="822960">
                  <a:extLst>
                    <a:ext uri="{9D8B030D-6E8A-4147-A177-3AD203B41FA5}">
                      <a16:colId xmlns:a16="http://schemas.microsoft.com/office/drawing/2014/main" val="3758029876"/>
                    </a:ext>
                  </a:extLst>
                </a:gridCol>
                <a:gridCol w="822960">
                  <a:extLst>
                    <a:ext uri="{9D8B030D-6E8A-4147-A177-3AD203B41FA5}">
                      <a16:colId xmlns:a16="http://schemas.microsoft.com/office/drawing/2014/main" val="1977617462"/>
                    </a:ext>
                  </a:extLst>
                </a:gridCol>
                <a:gridCol w="822960">
                  <a:extLst>
                    <a:ext uri="{9D8B030D-6E8A-4147-A177-3AD203B41FA5}">
                      <a16:colId xmlns:a16="http://schemas.microsoft.com/office/drawing/2014/main" val="1420723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5847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- 2018-01-03 10:24:16</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Anna Fabian aus Sulz zu ihrem neuen Suzuki Swift Shine und wünschen viel Freude und Spaß mit dem neuen Flitzer!
#AutoDoczekal #MeinHändlerMeineWerkstatt #Suzuki #Swift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56495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- 2018-01-02 20:05:00</a:t>
                      </a:r>
                      <a:r>
                        <a:rPr kumimoji="0" lang="en-US" sz="1000" b="0" i="0" u="none" strike="noStrike" kern="1200" cap="none" spc="0" normalizeH="0" baseline="0" noProof="0">
                          <a:ln>
                            <a:noFill/>
                          </a:ln>
                          <a:solidFill>
                            <a:prstClr val="black"/>
                          </a:solidFill>
                          <a:effectLst/>
                          <a:uLnTx/>
                          <a:uFillTx/>
                          <a:latin typeface="+mn-lt"/>
                          <a:ea typeface="+mn-ea"/>
                          <a:cs typeface="+mn-cs"/>
                        </a:rPr>
                        <a:t>
👉 Das Slalom-SUV 👉 der neue Opel CROSSLAND
#AutoDoczekal #MeinHändlerMeineWerkstatt #Opel #Crossland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67045957"/>
                  </a:ext>
                </a:extLst>
              </a:tr>
            </a:tbl>
          </a:graphicData>
        </a:graphic>
      </p:graphicFrame>
      <p:sp>
        <p:nvSpPr>
          <p:cNvPr id="4" name="Text Placeholder 3">
            <a:extLst>
              <a:ext uri="{FF2B5EF4-FFF2-40B4-BE49-F238E27FC236}">
                <a16:creationId xmlns:a16="http://schemas.microsoft.com/office/drawing/2014/main" id="{2882AE78-3DFE-43C3-8062-A679474D456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304025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A5791-6362-45A5-9C88-4D039E044F51}"/>
              </a:ext>
            </a:extLst>
          </p:cNvPr>
          <p:cNvSpPr>
            <a:spLocks noGrp="1"/>
          </p:cNvSpPr>
          <p:nvPr>
            <p:ph type="title"/>
          </p:nvPr>
        </p:nvSpPr>
        <p:spPr/>
        <p:txBody>
          <a:bodyPr/>
          <a:lstStyle/>
          <a:p>
            <a:r>
              <a:rPr lang="en-US"/>
              <a:t>Facebook Own Posts with Reactions Table - 18 of 19</a:t>
            </a:r>
          </a:p>
        </p:txBody>
      </p:sp>
      <p:graphicFrame>
        <p:nvGraphicFramePr>
          <p:cNvPr id="5" name="Table Placeholder 4">
            <a:extLst>
              <a:ext uri="{FF2B5EF4-FFF2-40B4-BE49-F238E27FC236}">
                <a16:creationId xmlns:a16="http://schemas.microsoft.com/office/drawing/2014/main" id="{AE001589-2098-4F52-AFB2-B2C1A3ABDAD3}"/>
              </a:ext>
            </a:extLst>
          </p:cNvPr>
          <p:cNvGraphicFramePr>
            <a:graphicFrameLocks noGrp="1"/>
          </p:cNvGraphicFramePr>
          <p:nvPr>
            <p:ph type="tbl" sz="quarter" idx="13"/>
            <p:extLst>
              <p:ext uri="{D42A27DB-BD31-4B8C-83A1-F6EECF244321}">
                <p14:modId xmlns:p14="http://schemas.microsoft.com/office/powerpoint/2010/main" val="4088312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1350483"/>
                    </a:ext>
                  </a:extLst>
                </a:gridCol>
                <a:gridCol w="822960">
                  <a:extLst>
                    <a:ext uri="{9D8B030D-6E8A-4147-A177-3AD203B41FA5}">
                      <a16:colId xmlns:a16="http://schemas.microsoft.com/office/drawing/2014/main" val="1675834212"/>
                    </a:ext>
                  </a:extLst>
                </a:gridCol>
                <a:gridCol w="822960">
                  <a:extLst>
                    <a:ext uri="{9D8B030D-6E8A-4147-A177-3AD203B41FA5}">
                      <a16:colId xmlns:a16="http://schemas.microsoft.com/office/drawing/2014/main" val="1485248853"/>
                    </a:ext>
                  </a:extLst>
                </a:gridCol>
                <a:gridCol w="822960">
                  <a:extLst>
                    <a:ext uri="{9D8B030D-6E8A-4147-A177-3AD203B41FA5}">
                      <a16:colId xmlns:a16="http://schemas.microsoft.com/office/drawing/2014/main" val="2457732968"/>
                    </a:ext>
                  </a:extLst>
                </a:gridCol>
                <a:gridCol w="822960">
                  <a:extLst>
                    <a:ext uri="{9D8B030D-6E8A-4147-A177-3AD203B41FA5}">
                      <a16:colId xmlns:a16="http://schemas.microsoft.com/office/drawing/2014/main" val="3427533632"/>
                    </a:ext>
                  </a:extLst>
                </a:gridCol>
                <a:gridCol w="822960">
                  <a:extLst>
                    <a:ext uri="{9D8B030D-6E8A-4147-A177-3AD203B41FA5}">
                      <a16:colId xmlns:a16="http://schemas.microsoft.com/office/drawing/2014/main" val="2029549100"/>
                    </a:ext>
                  </a:extLst>
                </a:gridCol>
                <a:gridCol w="822960">
                  <a:extLst>
                    <a:ext uri="{9D8B030D-6E8A-4147-A177-3AD203B41FA5}">
                      <a16:colId xmlns:a16="http://schemas.microsoft.com/office/drawing/2014/main" val="72542502"/>
                    </a:ext>
                  </a:extLst>
                </a:gridCol>
                <a:gridCol w="822960">
                  <a:extLst>
                    <a:ext uri="{9D8B030D-6E8A-4147-A177-3AD203B41FA5}">
                      <a16:colId xmlns:a16="http://schemas.microsoft.com/office/drawing/2014/main" val="1039317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00588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- 2018-01-01 19:10:00</a:t>
                      </a:r>
                      <a:r>
                        <a:rPr kumimoji="0" lang="en-US" sz="1000" b="0" i="0" u="none" strike="noStrike" kern="1200" cap="none" spc="0" normalizeH="0" baseline="0" noProof="0">
                          <a:ln>
                            <a:noFill/>
                          </a:ln>
                          <a:solidFill>
                            <a:prstClr val="black"/>
                          </a:solidFill>
                          <a:effectLst/>
                          <a:uLnTx/>
                          <a:uFillTx/>
                          <a:latin typeface="+mn-lt"/>
                          <a:ea typeface="+mn-ea"/>
                          <a:cs typeface="+mn-cs"/>
                        </a:rPr>
                        <a:t>
👉 Nutzfahrzeug-Lagerabverkauf❗
❎ Opel Movano Kastenwagen L2H2, 131PS Diesel
Neufahrzeug
Kilometer: 10
Highlights:
✅ Komfort Paket
✅ Parkpilot
✅ Seitenwandverkleidung u. Holzboden
✅ Klimaanlage uvm.
🔝-Aktionspreis: € 23.625,-- netto
Preis gültig bei Gewerbeanmeldung, fragen Sie unseren Nutzfahrzeugspezialisten Robert Weinhofer nach zusätzlichen Konditionen für Bau- und Baunebengewerbe unter 0664/1569990. Weitere Fahrzeugdetails finden Sie hier ➡️ https://goo.gl/cLzEL3
#AutoDoczekal #MeinHändlerMeineWerkstatt #Opel #Movano #Lagerabverkauf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1404097"/>
                  </a:ext>
                </a:extLst>
              </a:tr>
            </a:tbl>
          </a:graphicData>
        </a:graphic>
      </p:graphicFrame>
      <p:sp>
        <p:nvSpPr>
          <p:cNvPr id="4" name="Text Placeholder 3">
            <a:extLst>
              <a:ext uri="{FF2B5EF4-FFF2-40B4-BE49-F238E27FC236}">
                <a16:creationId xmlns:a16="http://schemas.microsoft.com/office/drawing/2014/main" id="{7471F652-B1B6-49B1-BAB0-A897E3EBEE8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9380259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10C2A-7D17-420D-B2B8-DBB42A1C4BF0}"/>
              </a:ext>
            </a:extLst>
          </p:cNvPr>
          <p:cNvSpPr>
            <a:spLocks noGrp="1"/>
          </p:cNvSpPr>
          <p:nvPr>
            <p:ph type="title"/>
          </p:nvPr>
        </p:nvSpPr>
        <p:spPr/>
        <p:txBody>
          <a:bodyPr/>
          <a:lstStyle/>
          <a:p>
            <a:r>
              <a:rPr lang="en-US"/>
              <a:t>Facebook Own Posts with Reactions Table - 19 of 19</a:t>
            </a:r>
          </a:p>
        </p:txBody>
      </p:sp>
      <p:graphicFrame>
        <p:nvGraphicFramePr>
          <p:cNvPr id="5" name="Table Placeholder 4">
            <a:extLst>
              <a:ext uri="{FF2B5EF4-FFF2-40B4-BE49-F238E27FC236}">
                <a16:creationId xmlns:a16="http://schemas.microsoft.com/office/drawing/2014/main" id="{C88B511B-2C22-4830-94C6-7C229CB116AB}"/>
              </a:ext>
            </a:extLst>
          </p:cNvPr>
          <p:cNvGraphicFramePr>
            <a:graphicFrameLocks noGrp="1"/>
          </p:cNvGraphicFramePr>
          <p:nvPr>
            <p:ph type="tbl" sz="quarter" idx="13"/>
            <p:extLst>
              <p:ext uri="{D42A27DB-BD31-4B8C-83A1-F6EECF244321}">
                <p14:modId xmlns:p14="http://schemas.microsoft.com/office/powerpoint/2010/main" val="3500768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5096421"/>
                    </a:ext>
                  </a:extLst>
                </a:gridCol>
                <a:gridCol w="822960">
                  <a:extLst>
                    <a:ext uri="{9D8B030D-6E8A-4147-A177-3AD203B41FA5}">
                      <a16:colId xmlns:a16="http://schemas.microsoft.com/office/drawing/2014/main" val="1592631041"/>
                    </a:ext>
                  </a:extLst>
                </a:gridCol>
                <a:gridCol w="822960">
                  <a:extLst>
                    <a:ext uri="{9D8B030D-6E8A-4147-A177-3AD203B41FA5}">
                      <a16:colId xmlns:a16="http://schemas.microsoft.com/office/drawing/2014/main" val="1501551879"/>
                    </a:ext>
                  </a:extLst>
                </a:gridCol>
                <a:gridCol w="822960">
                  <a:extLst>
                    <a:ext uri="{9D8B030D-6E8A-4147-A177-3AD203B41FA5}">
                      <a16:colId xmlns:a16="http://schemas.microsoft.com/office/drawing/2014/main" val="3101208152"/>
                    </a:ext>
                  </a:extLst>
                </a:gridCol>
                <a:gridCol w="822960">
                  <a:extLst>
                    <a:ext uri="{9D8B030D-6E8A-4147-A177-3AD203B41FA5}">
                      <a16:colId xmlns:a16="http://schemas.microsoft.com/office/drawing/2014/main" val="2168533534"/>
                    </a:ext>
                  </a:extLst>
                </a:gridCol>
                <a:gridCol w="822960">
                  <a:extLst>
                    <a:ext uri="{9D8B030D-6E8A-4147-A177-3AD203B41FA5}">
                      <a16:colId xmlns:a16="http://schemas.microsoft.com/office/drawing/2014/main" val="756962595"/>
                    </a:ext>
                  </a:extLst>
                </a:gridCol>
                <a:gridCol w="822960">
                  <a:extLst>
                    <a:ext uri="{9D8B030D-6E8A-4147-A177-3AD203B41FA5}">
                      <a16:colId xmlns:a16="http://schemas.microsoft.com/office/drawing/2014/main" val="644671869"/>
                    </a:ext>
                  </a:extLst>
                </a:gridCol>
                <a:gridCol w="822960">
                  <a:extLst>
                    <a:ext uri="{9D8B030D-6E8A-4147-A177-3AD203B41FA5}">
                      <a16:colId xmlns:a16="http://schemas.microsoft.com/office/drawing/2014/main" val="3909817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05721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- 2018-01-01 16:30:00</a:t>
                      </a:r>
                      <a:r>
                        <a:rPr kumimoji="0" lang="en-US" sz="1000" b="0" i="0" u="none" strike="noStrike" kern="1200" cap="none" spc="0" normalizeH="0" baseline="0" noProof="0">
                          <a:ln>
                            <a:noFill/>
                          </a:ln>
                          <a:solidFill>
                            <a:prstClr val="black"/>
                          </a:solidFill>
                          <a:effectLst/>
                          <a:uLnTx/>
                          <a:uFillTx/>
                          <a:latin typeface="+mn-lt"/>
                          <a:ea typeface="+mn-ea"/>
                          <a:cs typeface="+mn-cs"/>
                        </a:rPr>
                        <a:t>
AUTO-aktuell Artikel über das (T)-Raumschiff - den OPEL INSIGNIA SPORTS TOURER🔝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9294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 Doczekal - 2018-01-01 00:05:00</a:t>
                      </a:r>
                      <a:r>
                        <a:rPr kumimoji="0" lang="en-US" sz="1000" b="0" i="0" u="none" strike="noStrike" kern="1200" cap="none" spc="0" normalizeH="0" baseline="0" noProof="0">
                          <a:ln>
                            <a:noFill/>
                          </a:ln>
                          <a:solidFill>
                            <a:prstClr val="black"/>
                          </a:solidFill>
                          <a:effectLst/>
                          <a:uLnTx/>
                          <a:uFillTx/>
                          <a:latin typeface="+mn-lt"/>
                          <a:ea typeface="+mn-ea"/>
                          <a:cs typeface="+mn-cs"/>
                        </a:rPr>
                        <a:t>
Auto Doczekal wünscht all seinen Kundinnen und Kunden sowie Geschäftspartnern ein frohes neues Jahr 2018❗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6951029"/>
                  </a:ext>
                </a:extLst>
              </a:tr>
            </a:tbl>
          </a:graphicData>
        </a:graphic>
      </p:graphicFrame>
      <p:sp>
        <p:nvSpPr>
          <p:cNvPr id="4" name="Text Placeholder 3">
            <a:extLst>
              <a:ext uri="{FF2B5EF4-FFF2-40B4-BE49-F238E27FC236}">
                <a16:creationId xmlns:a16="http://schemas.microsoft.com/office/drawing/2014/main" id="{9BB7153B-9D03-484F-BBC4-856BDDCD4110}"/>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45899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93307-855A-4D12-B912-AE28E9F3554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CA9DC1F-1A56-44C7-9429-184614FB977B}"/>
              </a:ext>
            </a:extLst>
          </p:cNvPr>
          <p:cNvGraphicFramePr>
            <a:graphicFrameLocks noGrp="1"/>
          </p:cNvGraphicFramePr>
          <p:nvPr>
            <p:ph type="chart" sz="quarter" idx="13"/>
            <p:extLst>
              <p:ext uri="{D42A27DB-BD31-4B8C-83A1-F6EECF244321}">
                <p14:modId xmlns:p14="http://schemas.microsoft.com/office/powerpoint/2010/main" val="4235192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197C5-C80A-45B1-B4E8-E2A92ED4422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E4BBE79-58EE-438C-8FA9-ACE37F4A6F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9679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ED46C-9B50-4C98-ADBB-930EBA82E3E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5372E8F-191D-4282-BAA9-892417F1F8F1}"/>
              </a:ext>
            </a:extLst>
          </p:cNvPr>
          <p:cNvGraphicFramePr>
            <a:graphicFrameLocks noGrp="1"/>
          </p:cNvGraphicFramePr>
          <p:nvPr>
            <p:ph type="chart" sz="quarter" idx="13"/>
            <p:extLst>
              <p:ext uri="{D42A27DB-BD31-4B8C-83A1-F6EECF244321}">
                <p14:modId xmlns:p14="http://schemas.microsoft.com/office/powerpoint/2010/main" val="2356284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FCC7E0-DC15-4B17-A5AB-4E39428ADFE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1769CFDD-6A83-4D11-A1C8-961C225CB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3263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DBC5-6438-442A-BDAC-FB8AB1E8B47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3C35F8D5-4EA6-4A03-AF46-546F5DAD99B9}"/>
              </a:ext>
            </a:extLst>
          </p:cNvPr>
          <p:cNvGraphicFramePr>
            <a:graphicFrameLocks noGrp="1"/>
          </p:cNvGraphicFramePr>
          <p:nvPr>
            <p:ph type="chart" sz="quarter" idx="13"/>
            <p:extLst>
              <p:ext uri="{D42A27DB-BD31-4B8C-83A1-F6EECF244321}">
                <p14:modId xmlns:p14="http://schemas.microsoft.com/office/powerpoint/2010/main" val="769224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26AC5E-F89B-4F67-A690-7822A8E4D274}"/>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2457A3A-00F7-479D-9587-F2EF3C7CA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3067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58613-4A38-4F86-951F-ABF553764A89}"/>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A8827B2-93CC-4F15-B4CC-E570F53D43F2}"/>
              </a:ext>
            </a:extLst>
          </p:cNvPr>
          <p:cNvGraphicFramePr>
            <a:graphicFrameLocks noGrp="1"/>
          </p:cNvGraphicFramePr>
          <p:nvPr>
            <p:ph type="chart" sz="quarter" idx="13"/>
            <p:extLst>
              <p:ext uri="{D42A27DB-BD31-4B8C-83A1-F6EECF244321}">
                <p14:modId xmlns:p14="http://schemas.microsoft.com/office/powerpoint/2010/main" val="3546464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162070-5B02-4DB4-B5C5-E7504C708725}"/>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69E94D6-E606-4B02-8B2E-B0A3CDC32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56391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50FE-A06D-4E65-906F-106CDCB6D538}"/>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64C5F14E-DBAD-4B23-B78D-B36E04CCCEED}"/>
              </a:ext>
            </a:extLst>
          </p:cNvPr>
          <p:cNvGraphicFramePr>
            <a:graphicFrameLocks noGrp="1"/>
          </p:cNvGraphicFramePr>
          <p:nvPr>
            <p:ph type="chart" sz="quarter" idx="13"/>
            <p:extLst>
              <p:ext uri="{D42A27DB-BD31-4B8C-83A1-F6EECF244321}">
                <p14:modId xmlns:p14="http://schemas.microsoft.com/office/powerpoint/2010/main" val="3580289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9752C-F97C-43AB-BF2C-960786455722}"/>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3BE1327-8256-481E-A666-D8B6B90583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11720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879A1-644B-4627-A991-322F90A29676}"/>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EA2D9B63-5E3B-4EC6-B567-4B3EC7B46135}"/>
              </a:ext>
            </a:extLst>
          </p:cNvPr>
          <p:cNvGraphicFramePr>
            <a:graphicFrameLocks noGrp="1"/>
          </p:cNvGraphicFramePr>
          <p:nvPr>
            <p:ph type="tbl" sz="quarter" idx="13"/>
            <p:extLst>
              <p:ext uri="{D42A27DB-BD31-4B8C-83A1-F6EECF244321}">
                <p14:modId xmlns:p14="http://schemas.microsoft.com/office/powerpoint/2010/main" val="1515283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1946562"/>
                    </a:ext>
                  </a:extLst>
                </a:gridCol>
                <a:gridCol w="2468880">
                  <a:extLst>
                    <a:ext uri="{9D8B030D-6E8A-4147-A177-3AD203B41FA5}">
                      <a16:colId xmlns:a16="http://schemas.microsoft.com/office/drawing/2014/main" val="2551533439"/>
                    </a:ext>
                  </a:extLst>
                </a:gridCol>
                <a:gridCol w="822960">
                  <a:extLst>
                    <a:ext uri="{9D8B030D-6E8A-4147-A177-3AD203B41FA5}">
                      <a16:colId xmlns:a16="http://schemas.microsoft.com/office/drawing/2014/main" val="4272796179"/>
                    </a:ext>
                  </a:extLst>
                </a:gridCol>
                <a:gridCol w="822960">
                  <a:extLst>
                    <a:ext uri="{9D8B030D-6E8A-4147-A177-3AD203B41FA5}">
                      <a16:colId xmlns:a16="http://schemas.microsoft.com/office/drawing/2014/main" val="3728943602"/>
                    </a:ext>
                  </a:extLst>
                </a:gridCol>
                <a:gridCol w="822960">
                  <a:extLst>
                    <a:ext uri="{9D8B030D-6E8A-4147-A177-3AD203B41FA5}">
                      <a16:colId xmlns:a16="http://schemas.microsoft.com/office/drawing/2014/main" val="3050352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77744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Yvonne Schuch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649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Schuch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3424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Pirchheim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63899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Jürgen Korherr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0897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Sissi Kopcsandi-Mödl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6707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Höllerer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35764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Florian Posch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0681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Dominik Reicher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0683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Sebastian Kogler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1637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Reinhard Ruckenstuhl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2769739"/>
                  </a:ext>
                </a:extLst>
              </a:tr>
            </a:tbl>
          </a:graphicData>
        </a:graphic>
      </p:graphicFrame>
      <p:sp>
        <p:nvSpPr>
          <p:cNvPr id="4" name="Text Placeholder 3">
            <a:extLst>
              <a:ext uri="{FF2B5EF4-FFF2-40B4-BE49-F238E27FC236}">
                <a16:creationId xmlns:a16="http://schemas.microsoft.com/office/drawing/2014/main" id="{CF83030B-CF36-4434-A0E8-CF6BA3F921F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8012991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555DF-0BD3-4901-8BFA-D792F0BA56C9}"/>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F3DCF827-532D-4D2B-A4DB-39ABD9211471}"/>
              </a:ext>
            </a:extLst>
          </p:cNvPr>
          <p:cNvGraphicFramePr>
            <a:graphicFrameLocks noGrp="1"/>
          </p:cNvGraphicFramePr>
          <p:nvPr>
            <p:ph type="tbl" sz="quarter" idx="13"/>
            <p:extLst>
              <p:ext uri="{D42A27DB-BD31-4B8C-83A1-F6EECF244321}">
                <p14:modId xmlns:p14="http://schemas.microsoft.com/office/powerpoint/2010/main" val="1881400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8550521"/>
                    </a:ext>
                  </a:extLst>
                </a:gridCol>
                <a:gridCol w="2468880">
                  <a:extLst>
                    <a:ext uri="{9D8B030D-6E8A-4147-A177-3AD203B41FA5}">
                      <a16:colId xmlns:a16="http://schemas.microsoft.com/office/drawing/2014/main" val="2538448829"/>
                    </a:ext>
                  </a:extLst>
                </a:gridCol>
                <a:gridCol w="822960">
                  <a:extLst>
                    <a:ext uri="{9D8B030D-6E8A-4147-A177-3AD203B41FA5}">
                      <a16:colId xmlns:a16="http://schemas.microsoft.com/office/drawing/2014/main" val="583579214"/>
                    </a:ext>
                  </a:extLst>
                </a:gridCol>
                <a:gridCol w="822960">
                  <a:extLst>
                    <a:ext uri="{9D8B030D-6E8A-4147-A177-3AD203B41FA5}">
                      <a16:colId xmlns:a16="http://schemas.microsoft.com/office/drawing/2014/main" val="2461148815"/>
                    </a:ext>
                  </a:extLst>
                </a:gridCol>
                <a:gridCol w="822960">
                  <a:extLst>
                    <a:ext uri="{9D8B030D-6E8A-4147-A177-3AD203B41FA5}">
                      <a16:colId xmlns:a16="http://schemas.microsoft.com/office/drawing/2014/main" val="109251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76524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Cle Mens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7941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Sebastian Gollenz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8486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Zmugg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3196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Jan Elsasser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77837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Daniela Rederer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4424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88389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Raimund Koller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8221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Dominik Turc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1173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Erwin Prein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4575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 Salmi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95275294"/>
                  </a:ext>
                </a:extLst>
              </a:tr>
            </a:tbl>
          </a:graphicData>
        </a:graphic>
      </p:graphicFrame>
      <p:sp>
        <p:nvSpPr>
          <p:cNvPr id="4" name="Text Placeholder 3">
            <a:extLst>
              <a:ext uri="{FF2B5EF4-FFF2-40B4-BE49-F238E27FC236}">
                <a16:creationId xmlns:a16="http://schemas.microsoft.com/office/drawing/2014/main" id="{66B5C96B-DADA-484F-AA19-CB679F3E2E4E}"/>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6844596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317B-CED2-40F2-9466-F344979DB5B3}"/>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0E8F7105-D9A9-4660-B204-4C3432E9E7B7}"/>
              </a:ext>
            </a:extLst>
          </p:cNvPr>
          <p:cNvGraphicFramePr>
            <a:graphicFrameLocks noGrp="1"/>
          </p:cNvGraphicFramePr>
          <p:nvPr>
            <p:ph type="tbl" sz="quarter" idx="13"/>
            <p:extLst>
              <p:ext uri="{D42A27DB-BD31-4B8C-83A1-F6EECF244321}">
                <p14:modId xmlns:p14="http://schemas.microsoft.com/office/powerpoint/2010/main" val="3414161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8171472"/>
                    </a:ext>
                  </a:extLst>
                </a:gridCol>
                <a:gridCol w="2468880">
                  <a:extLst>
                    <a:ext uri="{9D8B030D-6E8A-4147-A177-3AD203B41FA5}">
                      <a16:colId xmlns:a16="http://schemas.microsoft.com/office/drawing/2014/main" val="4198089712"/>
                    </a:ext>
                  </a:extLst>
                </a:gridCol>
                <a:gridCol w="822960">
                  <a:extLst>
                    <a:ext uri="{9D8B030D-6E8A-4147-A177-3AD203B41FA5}">
                      <a16:colId xmlns:a16="http://schemas.microsoft.com/office/drawing/2014/main" val="2678806904"/>
                    </a:ext>
                  </a:extLst>
                </a:gridCol>
                <a:gridCol w="822960">
                  <a:extLst>
                    <a:ext uri="{9D8B030D-6E8A-4147-A177-3AD203B41FA5}">
                      <a16:colId xmlns:a16="http://schemas.microsoft.com/office/drawing/2014/main" val="3582896371"/>
                    </a:ext>
                  </a:extLst>
                </a:gridCol>
                <a:gridCol w="822960">
                  <a:extLst>
                    <a:ext uri="{9D8B030D-6E8A-4147-A177-3AD203B41FA5}">
                      <a16:colId xmlns:a16="http://schemas.microsoft.com/office/drawing/2014/main" val="1483463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62025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Sepp Auffigeh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3651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Dennis Schattovits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9183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Lukas Lederhilger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9672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Hilcz Matyi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9627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Alexandra Paul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9854043"/>
                  </a:ext>
                </a:extLst>
              </a:tr>
            </a:tbl>
          </a:graphicData>
        </a:graphic>
      </p:graphicFrame>
      <p:sp>
        <p:nvSpPr>
          <p:cNvPr id="4" name="Text Placeholder 3">
            <a:extLst>
              <a:ext uri="{FF2B5EF4-FFF2-40B4-BE49-F238E27FC236}">
                <a16:creationId xmlns:a16="http://schemas.microsoft.com/office/drawing/2014/main" id="{154E94C8-8C66-4953-9B36-9C0F2DE560A6}"/>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6895785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E83DD-CCA8-4408-BA90-9CE5E619485C}"/>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C86326A0-D310-4D8B-93E8-98DFA2A0DCD7}"/>
              </a:ext>
            </a:extLst>
          </p:cNvPr>
          <p:cNvGraphicFramePr>
            <a:graphicFrameLocks noGrp="1"/>
          </p:cNvGraphicFramePr>
          <p:nvPr>
            <p:ph type="chart" sz="quarter" idx="13"/>
            <p:extLst>
              <p:ext uri="{D42A27DB-BD31-4B8C-83A1-F6EECF244321}">
                <p14:modId xmlns:p14="http://schemas.microsoft.com/office/powerpoint/2010/main" val="1920389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53E4DB-EBF3-476B-BCE5-F0B7F798686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4CDA56B4-A2D5-4B49-B4E9-B1CEC7A440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81621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C9741-6091-49E8-B158-9BB173C7E472}"/>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31BF09CD-9673-46A7-8DE1-AAA7A97AAEB6}"/>
              </a:ext>
            </a:extLst>
          </p:cNvPr>
          <p:cNvGraphicFramePr>
            <a:graphicFrameLocks noGrp="1"/>
          </p:cNvGraphicFramePr>
          <p:nvPr>
            <p:ph type="chart" sz="quarter" idx="13"/>
            <p:extLst>
              <p:ext uri="{D42A27DB-BD31-4B8C-83A1-F6EECF244321}">
                <p14:modId xmlns:p14="http://schemas.microsoft.com/office/powerpoint/2010/main" val="964745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5A2459-D8E1-4922-A42D-60AE4B9A744D}"/>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90E3884-5D33-469D-A40C-827B34C5A6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70099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0BB9-2985-4E15-86B1-E0AF0052D34F}"/>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80882523-5D59-4B20-9B4D-D36179CB4928}"/>
              </a:ext>
            </a:extLst>
          </p:cNvPr>
          <p:cNvGraphicFramePr>
            <a:graphicFrameLocks noGrp="1"/>
          </p:cNvGraphicFramePr>
          <p:nvPr>
            <p:ph type="chart" sz="quarter" idx="13"/>
            <p:extLst>
              <p:ext uri="{D42A27DB-BD31-4B8C-83A1-F6EECF244321}">
                <p14:modId xmlns:p14="http://schemas.microsoft.com/office/powerpoint/2010/main" val="2522920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A1A5F-93E9-4652-80AA-11521E87A398}"/>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84926B2B-7009-4C55-B6F9-AF586CA440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26698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714E7-CE2C-4952-8CD7-3EEBF0C5A7FC}"/>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3B31F27-7271-4D11-B8BD-389E843AE6E9}"/>
              </a:ext>
            </a:extLst>
          </p:cNvPr>
          <p:cNvGraphicFramePr>
            <a:graphicFrameLocks noGrp="1"/>
          </p:cNvGraphicFramePr>
          <p:nvPr>
            <p:ph type="chart" sz="quarter" idx="13"/>
            <p:extLst>
              <p:ext uri="{D42A27DB-BD31-4B8C-83A1-F6EECF244321}">
                <p14:modId xmlns:p14="http://schemas.microsoft.com/office/powerpoint/2010/main" val="858417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D7231E-93AD-461D-9056-E5230E117E9B}"/>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EA33E3F8-D81A-4F67-8FED-2A7E55842E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53470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39726-A5D4-4DBF-84E7-B2266D2D68D0}"/>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D2AFF0C2-9170-4306-94B3-4206581CFE22}"/>
              </a:ext>
            </a:extLst>
          </p:cNvPr>
          <p:cNvGraphicFramePr>
            <a:graphicFrameLocks noGrp="1"/>
          </p:cNvGraphicFramePr>
          <p:nvPr>
            <p:ph type="chart" sz="quarter" idx="13"/>
            <p:extLst>
              <p:ext uri="{D42A27DB-BD31-4B8C-83A1-F6EECF244321}">
                <p14:modId xmlns:p14="http://schemas.microsoft.com/office/powerpoint/2010/main" val="587809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0D0588-4441-4C23-B3F6-513E6C9B742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A831AE2-731A-4450-A589-76E0626C90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37576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A5A45-347D-48B9-9FF5-696C2783B638}"/>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97FF8647-381F-4D5A-B1A8-BE92E466BA41}"/>
              </a:ext>
            </a:extLst>
          </p:cNvPr>
          <p:cNvGraphicFramePr>
            <a:graphicFrameLocks noGrp="1"/>
          </p:cNvGraphicFramePr>
          <p:nvPr>
            <p:ph type="chart" sz="quarter" idx="13"/>
            <p:extLst>
              <p:ext uri="{D42A27DB-BD31-4B8C-83A1-F6EECF244321}">
                <p14:modId xmlns:p14="http://schemas.microsoft.com/office/powerpoint/2010/main" val="381263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FEE3A8-E929-46C7-83B4-60238D99CFC3}"/>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63BC22D2-1BA3-4DA7-9769-0BD303D72E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24582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9E7F2-FB8B-4F7D-8A55-E29ECAE35714}"/>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1338E807-2D97-4FE7-8D68-5E6C6D2B3A19}"/>
              </a:ext>
            </a:extLst>
          </p:cNvPr>
          <p:cNvGraphicFramePr>
            <a:graphicFrameLocks noGrp="1"/>
          </p:cNvGraphicFramePr>
          <p:nvPr>
            <p:ph type="tbl" sz="quarter" idx="13"/>
            <p:extLst>
              <p:ext uri="{D42A27DB-BD31-4B8C-83A1-F6EECF244321}">
                <p14:modId xmlns:p14="http://schemas.microsoft.com/office/powerpoint/2010/main" val="3977801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18069448"/>
                    </a:ext>
                  </a:extLst>
                </a:gridCol>
                <a:gridCol w="2057400">
                  <a:extLst>
                    <a:ext uri="{9D8B030D-6E8A-4147-A177-3AD203B41FA5}">
                      <a16:colId xmlns:a16="http://schemas.microsoft.com/office/drawing/2014/main" val="2564872477"/>
                    </a:ext>
                  </a:extLst>
                </a:gridCol>
                <a:gridCol w="822960">
                  <a:extLst>
                    <a:ext uri="{9D8B030D-6E8A-4147-A177-3AD203B41FA5}">
                      <a16:colId xmlns:a16="http://schemas.microsoft.com/office/drawing/2014/main" val="1658497428"/>
                    </a:ext>
                  </a:extLst>
                </a:gridCol>
                <a:gridCol w="1234440">
                  <a:extLst>
                    <a:ext uri="{9D8B030D-6E8A-4147-A177-3AD203B41FA5}">
                      <a16:colId xmlns:a16="http://schemas.microsoft.com/office/drawing/2014/main" val="2994493110"/>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406765293"/>
                  </a:ext>
                </a:extLst>
              </a:tr>
              <a:tr h="370840">
                <a:tc>
                  <a:txBody>
                    <a:bodyPr/>
                    <a:lstStyle/>
                    <a:p>
                      <a:r>
                        <a:rPr lang="en-US" sz="1000" b="1"/>
                        <a:t>Auto Doczekal</a:t>
                      </a:r>
                      <a:r>
                        <a:rPr lang="en-US" sz="1000"/>
                        <a:t> got a message by </a:t>
                      </a:r>
                      <a:r>
                        <a:rPr lang="en-US" sz="1000" b="1"/>
                        <a:t>Manuela Maringer - 2018-01-22 09:09:29</a:t>
                      </a:r>
                      <a:r>
                        <a:rPr lang="en-US" sz="1000"/>
                        <a:t>
</a:t>
                      </a:r>
                    </a:p>
                  </a:txBody>
                  <a:tcPr/>
                </a:tc>
                <a:tc>
                  <a:txBody>
                    <a:bodyPr/>
                    <a:lstStyle/>
                    <a:p>
                      <a:r>
                        <a:rPr lang="en-US" sz="1000"/>
                        <a:t>Manuela Maringer replied to an ad. This is the last ad you published.</a:t>
                      </a:r>
                    </a:p>
                  </a:txBody>
                  <a:tcPr/>
                </a:tc>
                <a:tc>
                  <a:txBody>
                    <a:bodyPr/>
                    <a:lstStyle/>
                    <a:p>
                      <a:r>
                        <a:rPr lang="en-US" sz="1000"/>
                        <a:t>4</a:t>
                      </a:r>
                    </a:p>
                  </a:txBody>
                  <a:tcPr/>
                </a:tc>
                <a:tc>
                  <a:txBody>
                    <a:bodyPr/>
                    <a:lstStyle/>
                    <a:p>
                      <a:r>
                        <a:rPr lang="en-US" sz="1000"/>
                        <a:t>01/22/2018 09:09:33</a:t>
                      </a:r>
                    </a:p>
                  </a:txBody>
                  <a:tcPr/>
                </a:tc>
                <a:extLst>
                  <a:ext uri="{0D108BD9-81ED-4DB2-BD59-A6C34878D82A}">
                    <a16:rowId xmlns:a16="http://schemas.microsoft.com/office/drawing/2014/main" val="82823617"/>
                  </a:ext>
                </a:extLst>
              </a:tr>
              <a:tr h="370840">
                <a:tc>
                  <a:txBody>
                    <a:bodyPr/>
                    <a:lstStyle/>
                    <a:p>
                      <a:r>
                        <a:rPr lang="en-US" sz="1000" b="1"/>
                        <a:t>Auto Doczekal</a:t>
                      </a:r>
                      <a:r>
                        <a:rPr lang="en-US" sz="1000"/>
                        <a:t> got a message by </a:t>
                      </a:r>
                      <a:r>
                        <a:rPr lang="en-US" sz="1000" b="1"/>
                        <a:t>Stefan Kurz - 2018-01-17 13:11:50</a:t>
                      </a:r>
                      <a:r>
                        <a:rPr lang="en-US" sz="1000"/>
                        <a:t>
</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289319269"/>
                  </a:ext>
                </a:extLst>
              </a:tr>
              <a:tr h="370840">
                <a:tc>
                  <a:txBody>
                    <a:bodyPr/>
                    <a:lstStyle/>
                    <a:p>
                      <a:r>
                        <a:rPr lang="en-US" sz="1000" b="1"/>
                        <a:t>Auto Doczekal</a:t>
                      </a:r>
                      <a:r>
                        <a:rPr lang="en-US" sz="1000"/>
                        <a:t> got a message by </a:t>
                      </a:r>
                      <a:r>
                        <a:rPr lang="en-US" sz="1000" b="1"/>
                        <a:t>Sabine Balla - 2018-01-17 06:37:21</a:t>
                      </a:r>
                      <a:r>
                        <a:rPr lang="en-US" sz="1000"/>
                        <a:t>
</a:t>
                      </a:r>
                    </a:p>
                  </a:txBody>
                  <a:tcPr/>
                </a:tc>
                <a:tc>
                  <a:txBody>
                    <a:bodyPr/>
                    <a:lstStyle/>
                    <a:p>
                      <a:r>
                        <a:rPr lang="de-DE" sz="1000"/>
                        <a:t>Wir freuen uns auf Ihren Besuch dieses Wochenende beim großen Opel Angrillen!</a:t>
                      </a:r>
                      <a:endParaRPr lang="en-US" sz="1000"/>
                    </a:p>
                  </a:txBody>
                  <a:tcPr/>
                </a:tc>
                <a:tc>
                  <a:txBody>
                    <a:bodyPr/>
                    <a:lstStyle/>
                    <a:p>
                      <a:r>
                        <a:rPr lang="en-US" sz="1000"/>
                        <a:t>4</a:t>
                      </a:r>
                    </a:p>
                  </a:txBody>
                  <a:tcPr/>
                </a:tc>
                <a:tc>
                  <a:txBody>
                    <a:bodyPr/>
                    <a:lstStyle/>
                    <a:p>
                      <a:r>
                        <a:rPr lang="en-US" sz="1000"/>
                        <a:t>01/17/2018 06:37:21</a:t>
                      </a:r>
                    </a:p>
                  </a:txBody>
                  <a:tcPr/>
                </a:tc>
                <a:extLst>
                  <a:ext uri="{0D108BD9-81ED-4DB2-BD59-A6C34878D82A}">
                    <a16:rowId xmlns:a16="http://schemas.microsoft.com/office/drawing/2014/main" val="1148370777"/>
                  </a:ext>
                </a:extLst>
              </a:tr>
              <a:tr h="370840">
                <a:tc>
                  <a:txBody>
                    <a:bodyPr/>
                    <a:lstStyle/>
                    <a:p>
                      <a:r>
                        <a:rPr lang="en-US" sz="1000" b="1"/>
                        <a:t>Auto Doczekal</a:t>
                      </a:r>
                      <a:r>
                        <a:rPr lang="en-US" sz="1000"/>
                        <a:t> got a message by </a:t>
                      </a:r>
                      <a:r>
                        <a:rPr lang="en-US" sz="1000" b="1"/>
                        <a:t>Andrea Schuch - 2018-01-17 06:36:02</a:t>
                      </a:r>
                      <a:r>
                        <a:rPr lang="en-US" sz="1000"/>
                        <a:t>
</a:t>
                      </a:r>
                    </a:p>
                  </a:txBody>
                  <a:tcPr/>
                </a:tc>
                <a:tc>
                  <a:txBody>
                    <a:bodyPr/>
                    <a:lstStyle/>
                    <a:p>
                      <a:r>
                        <a:rPr lang="de-DE" sz="1000"/>
                        <a:t>Hallo, der Mokka steht jederzeit für eine Probefahrt bereit. Am besten dieses Wochenende bei unserem großen Opel Angrillen vorbeikommen!</a:t>
                      </a:r>
                      <a:endParaRPr lang="en-US" sz="1000"/>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3470678345"/>
                  </a:ext>
                </a:extLst>
              </a:tr>
            </a:tbl>
          </a:graphicData>
        </a:graphic>
      </p:graphicFrame>
      <p:sp>
        <p:nvSpPr>
          <p:cNvPr id="4" name="Text Placeholder 3">
            <a:extLst>
              <a:ext uri="{FF2B5EF4-FFF2-40B4-BE49-F238E27FC236}">
                <a16:creationId xmlns:a16="http://schemas.microsoft.com/office/drawing/2014/main" id="{5F01833F-EE13-418E-B6AC-4C696F6A3FB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885178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1D2BC-9930-4073-985B-1FA0760D9DC9}"/>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B763B608-8298-4B07-83A1-A33900DEB84C}"/>
              </a:ext>
            </a:extLst>
          </p:cNvPr>
          <p:cNvGraphicFramePr>
            <a:graphicFrameLocks noGrp="1"/>
          </p:cNvGraphicFramePr>
          <p:nvPr>
            <p:ph type="chart" sz="quarter" idx="13"/>
            <p:extLst>
              <p:ext uri="{D42A27DB-BD31-4B8C-83A1-F6EECF244321}">
                <p14:modId xmlns:p14="http://schemas.microsoft.com/office/powerpoint/2010/main" val="2687633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B4F0AF-03C2-44C0-8CF8-DAEA0B691E3E}"/>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3E9D830B-513E-49A4-8749-3F5D997DCD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71299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22303-50AE-4A73-99BA-C2404A0D605D}"/>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3E90DABE-AAD9-45B3-9838-7002574605B7}"/>
              </a:ext>
            </a:extLst>
          </p:cNvPr>
          <p:cNvGraphicFramePr>
            <a:graphicFrameLocks noGrp="1"/>
          </p:cNvGraphicFramePr>
          <p:nvPr>
            <p:ph type="tbl" sz="quarter" idx="13"/>
            <p:extLst>
              <p:ext uri="{D42A27DB-BD31-4B8C-83A1-F6EECF244321}">
                <p14:modId xmlns:p14="http://schemas.microsoft.com/office/powerpoint/2010/main" val="2082527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46634490"/>
                    </a:ext>
                  </a:extLst>
                </a:gridCol>
                <a:gridCol w="2468880">
                  <a:extLst>
                    <a:ext uri="{9D8B030D-6E8A-4147-A177-3AD203B41FA5}">
                      <a16:colId xmlns:a16="http://schemas.microsoft.com/office/drawing/2014/main" val="299375285"/>
                    </a:ext>
                  </a:extLst>
                </a:gridCol>
                <a:gridCol w="2468880">
                  <a:extLst>
                    <a:ext uri="{9D8B030D-6E8A-4147-A177-3AD203B41FA5}">
                      <a16:colId xmlns:a16="http://schemas.microsoft.com/office/drawing/2014/main" val="3301753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31110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5413</a:t>
                      </a:r>
                    </a:p>
                  </a:txBody>
                  <a:tcPr/>
                </a:tc>
                <a:extLst>
                  <a:ext uri="{0D108BD9-81ED-4DB2-BD59-A6C34878D82A}">
                    <a16:rowId xmlns:a16="http://schemas.microsoft.com/office/drawing/2014/main" val="332528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a:t>
                      </a:r>
                    </a:p>
                  </a:txBody>
                  <a:tcPr/>
                </a:tc>
                <a:extLst>
                  <a:ext uri="{0D108BD9-81ED-4DB2-BD59-A6C34878D82A}">
                    <a16:rowId xmlns:a16="http://schemas.microsoft.com/office/drawing/2014/main" val="686007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extLst>
                  <a:ext uri="{0D108BD9-81ED-4DB2-BD59-A6C34878D82A}">
                    <a16:rowId xmlns:a16="http://schemas.microsoft.com/office/drawing/2014/main" val="36254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extLst>
                  <a:ext uri="{0D108BD9-81ED-4DB2-BD59-A6C34878D82A}">
                    <a16:rowId xmlns:a16="http://schemas.microsoft.com/office/drawing/2014/main" val="86321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191979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575776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585497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50086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909549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829306689"/>
                  </a:ext>
                </a:extLst>
              </a:tr>
            </a:tbl>
          </a:graphicData>
        </a:graphic>
      </p:graphicFrame>
      <p:sp>
        <p:nvSpPr>
          <p:cNvPr id="4" name="Text Placeholder 3">
            <a:extLst>
              <a:ext uri="{FF2B5EF4-FFF2-40B4-BE49-F238E27FC236}">
                <a16:creationId xmlns:a16="http://schemas.microsoft.com/office/drawing/2014/main" id="{02329E17-AD7E-4CF5-A8BE-6273640811C4}"/>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32914066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1035-6F70-40C2-85BC-A99F82179DA8}"/>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F73BA7E5-F0D8-4456-AA2B-77F132955574}"/>
              </a:ext>
            </a:extLst>
          </p:cNvPr>
          <p:cNvGraphicFramePr>
            <a:graphicFrameLocks noGrp="1"/>
          </p:cNvGraphicFramePr>
          <p:nvPr>
            <p:ph type="tbl" sz="quarter" idx="13"/>
            <p:extLst>
              <p:ext uri="{D42A27DB-BD31-4B8C-83A1-F6EECF244321}">
                <p14:modId xmlns:p14="http://schemas.microsoft.com/office/powerpoint/2010/main" val="1219377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15007949"/>
                    </a:ext>
                  </a:extLst>
                </a:gridCol>
                <a:gridCol w="2468880">
                  <a:extLst>
                    <a:ext uri="{9D8B030D-6E8A-4147-A177-3AD203B41FA5}">
                      <a16:colId xmlns:a16="http://schemas.microsoft.com/office/drawing/2014/main" val="206871372"/>
                    </a:ext>
                  </a:extLst>
                </a:gridCol>
                <a:gridCol w="2468880">
                  <a:extLst>
                    <a:ext uri="{9D8B030D-6E8A-4147-A177-3AD203B41FA5}">
                      <a16:colId xmlns:a16="http://schemas.microsoft.com/office/drawing/2014/main" val="133859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913149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244188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extLst>
                  <a:ext uri="{0D108BD9-81ED-4DB2-BD59-A6C34878D82A}">
                    <a16:rowId xmlns:a16="http://schemas.microsoft.com/office/drawing/2014/main" val="2911397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5291</a:t>
                      </a:r>
                    </a:p>
                  </a:txBody>
                  <a:tcPr/>
                </a:tc>
                <a:extLst>
                  <a:ext uri="{0D108BD9-81ED-4DB2-BD59-A6C34878D82A}">
                    <a16:rowId xmlns:a16="http://schemas.microsoft.com/office/drawing/2014/main" val="317535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a:t>
                      </a:r>
                    </a:p>
                  </a:txBody>
                  <a:tcPr/>
                </a:tc>
                <a:extLst>
                  <a:ext uri="{0D108BD9-81ED-4DB2-BD59-A6C34878D82A}">
                    <a16:rowId xmlns:a16="http://schemas.microsoft.com/office/drawing/2014/main" val="3767273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extLst>
                  <a:ext uri="{0D108BD9-81ED-4DB2-BD59-A6C34878D82A}">
                    <a16:rowId xmlns:a16="http://schemas.microsoft.com/office/drawing/2014/main" val="3019371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8006</a:t>
                      </a:r>
                    </a:p>
                  </a:txBody>
                  <a:tcPr/>
                </a:tc>
                <a:extLst>
                  <a:ext uri="{0D108BD9-81ED-4DB2-BD59-A6C34878D82A}">
                    <a16:rowId xmlns:a16="http://schemas.microsoft.com/office/drawing/2014/main" val="1516171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a:t>
                      </a:r>
                    </a:p>
                  </a:txBody>
                  <a:tcPr/>
                </a:tc>
                <a:extLst>
                  <a:ext uri="{0D108BD9-81ED-4DB2-BD59-A6C34878D82A}">
                    <a16:rowId xmlns:a16="http://schemas.microsoft.com/office/drawing/2014/main" val="1914143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11296</a:t>
                      </a:r>
                    </a:p>
                  </a:txBody>
                  <a:tcPr/>
                </a:tc>
                <a:extLst>
                  <a:ext uri="{0D108BD9-81ED-4DB2-BD59-A6C34878D82A}">
                    <a16:rowId xmlns:a16="http://schemas.microsoft.com/office/drawing/2014/main" val="203127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15445</a:t>
                      </a:r>
                    </a:p>
                  </a:txBody>
                  <a:tcPr/>
                </a:tc>
                <a:extLst>
                  <a:ext uri="{0D108BD9-81ED-4DB2-BD59-A6C34878D82A}">
                    <a16:rowId xmlns:a16="http://schemas.microsoft.com/office/drawing/2014/main" val="295958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a:t>
                      </a:r>
                    </a:p>
                  </a:txBody>
                  <a:tcPr/>
                </a:tc>
                <a:extLst>
                  <a:ext uri="{0D108BD9-81ED-4DB2-BD59-A6C34878D82A}">
                    <a16:rowId xmlns:a16="http://schemas.microsoft.com/office/drawing/2014/main" val="2561482332"/>
                  </a:ext>
                </a:extLst>
              </a:tr>
            </a:tbl>
          </a:graphicData>
        </a:graphic>
      </p:graphicFrame>
      <p:sp>
        <p:nvSpPr>
          <p:cNvPr id="4" name="Text Placeholder 3">
            <a:extLst>
              <a:ext uri="{FF2B5EF4-FFF2-40B4-BE49-F238E27FC236}">
                <a16:creationId xmlns:a16="http://schemas.microsoft.com/office/drawing/2014/main" id="{E5630A2C-4A57-4FB2-965E-F6E8B53A5713}"/>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654575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F1DD9-CC30-4F63-90EF-8403112C493F}"/>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A2055EDB-FD94-4E3B-95F6-3CC676425189}"/>
              </a:ext>
            </a:extLst>
          </p:cNvPr>
          <p:cNvGraphicFramePr>
            <a:graphicFrameLocks noGrp="1"/>
          </p:cNvGraphicFramePr>
          <p:nvPr>
            <p:ph type="tbl" sz="quarter" idx="13"/>
            <p:extLst>
              <p:ext uri="{D42A27DB-BD31-4B8C-83A1-F6EECF244321}">
                <p14:modId xmlns:p14="http://schemas.microsoft.com/office/powerpoint/2010/main" val="3177769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3523340"/>
                    </a:ext>
                  </a:extLst>
                </a:gridCol>
                <a:gridCol w="2468880">
                  <a:extLst>
                    <a:ext uri="{9D8B030D-6E8A-4147-A177-3AD203B41FA5}">
                      <a16:colId xmlns:a16="http://schemas.microsoft.com/office/drawing/2014/main" val="3990473624"/>
                    </a:ext>
                  </a:extLst>
                </a:gridCol>
                <a:gridCol w="2468880">
                  <a:extLst>
                    <a:ext uri="{9D8B030D-6E8A-4147-A177-3AD203B41FA5}">
                      <a16:colId xmlns:a16="http://schemas.microsoft.com/office/drawing/2014/main" val="2560434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47664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10494</a:t>
                      </a:r>
                    </a:p>
                  </a:txBody>
                  <a:tcPr/>
                </a:tc>
                <a:extLst>
                  <a:ext uri="{0D108BD9-81ED-4DB2-BD59-A6C34878D82A}">
                    <a16:rowId xmlns:a16="http://schemas.microsoft.com/office/drawing/2014/main" val="393682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9121</a:t>
                      </a:r>
                    </a:p>
                  </a:txBody>
                  <a:tcPr/>
                </a:tc>
                <a:extLst>
                  <a:ext uri="{0D108BD9-81ED-4DB2-BD59-A6C34878D82A}">
                    <a16:rowId xmlns:a16="http://schemas.microsoft.com/office/drawing/2014/main" val="243001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10087</a:t>
                      </a:r>
                    </a:p>
                  </a:txBody>
                  <a:tcPr/>
                </a:tc>
                <a:extLst>
                  <a:ext uri="{0D108BD9-81ED-4DB2-BD59-A6C34878D82A}">
                    <a16:rowId xmlns:a16="http://schemas.microsoft.com/office/drawing/2014/main" val="410146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12752</a:t>
                      </a:r>
                    </a:p>
                  </a:txBody>
                  <a:tcPr/>
                </a:tc>
                <a:extLst>
                  <a:ext uri="{0D108BD9-81ED-4DB2-BD59-A6C34878D82A}">
                    <a16:rowId xmlns:a16="http://schemas.microsoft.com/office/drawing/2014/main" val="306314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7674</a:t>
                      </a:r>
                    </a:p>
                  </a:txBody>
                  <a:tcPr/>
                </a:tc>
                <a:extLst>
                  <a:ext uri="{0D108BD9-81ED-4DB2-BD59-A6C34878D82A}">
                    <a16:rowId xmlns:a16="http://schemas.microsoft.com/office/drawing/2014/main" val="2290645196"/>
                  </a:ext>
                </a:extLst>
              </a:tr>
            </a:tbl>
          </a:graphicData>
        </a:graphic>
      </p:graphicFrame>
      <p:sp>
        <p:nvSpPr>
          <p:cNvPr id="4" name="Text Placeholder 3">
            <a:extLst>
              <a:ext uri="{FF2B5EF4-FFF2-40B4-BE49-F238E27FC236}">
                <a16:creationId xmlns:a16="http://schemas.microsoft.com/office/drawing/2014/main" id="{B047C469-A45C-401E-B4E1-97787C3808D7}"/>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234405913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BB334-88BC-4731-A44C-1FD54CEC92F4}"/>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0AACF55-42C3-47C6-8B3B-A0670016022F}"/>
              </a:ext>
            </a:extLst>
          </p:cNvPr>
          <p:cNvGraphicFramePr>
            <a:graphicFrameLocks noGrp="1"/>
          </p:cNvGraphicFramePr>
          <p:nvPr>
            <p:ph type="tbl" sz="quarter" idx="13"/>
            <p:extLst>
              <p:ext uri="{D42A27DB-BD31-4B8C-83A1-F6EECF244321}">
                <p14:modId xmlns:p14="http://schemas.microsoft.com/office/powerpoint/2010/main" val="1869823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45773098"/>
                    </a:ext>
                  </a:extLst>
                </a:gridCol>
                <a:gridCol w="2468880">
                  <a:extLst>
                    <a:ext uri="{9D8B030D-6E8A-4147-A177-3AD203B41FA5}">
                      <a16:colId xmlns:a16="http://schemas.microsoft.com/office/drawing/2014/main" val="1230122379"/>
                    </a:ext>
                  </a:extLst>
                </a:gridCol>
                <a:gridCol w="2468880">
                  <a:extLst>
                    <a:ext uri="{9D8B030D-6E8A-4147-A177-3AD203B41FA5}">
                      <a16:colId xmlns:a16="http://schemas.microsoft.com/office/drawing/2014/main" val="926719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385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extLst>
                  <a:ext uri="{0D108BD9-81ED-4DB2-BD59-A6C34878D82A}">
                    <a16:rowId xmlns:a16="http://schemas.microsoft.com/office/drawing/2014/main" val="319960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extLst>
                  <a:ext uri="{0D108BD9-81ED-4DB2-BD59-A6C34878D82A}">
                    <a16:rowId xmlns:a16="http://schemas.microsoft.com/office/drawing/2014/main" val="1436637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extLst>
                  <a:ext uri="{0D108BD9-81ED-4DB2-BD59-A6C34878D82A}">
                    <a16:rowId xmlns:a16="http://schemas.microsoft.com/office/drawing/2014/main" val="288778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extLst>
                  <a:ext uri="{0D108BD9-81ED-4DB2-BD59-A6C34878D82A}">
                    <a16:rowId xmlns:a16="http://schemas.microsoft.com/office/drawing/2014/main" val="396216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53930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332561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95034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37561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72900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761164644"/>
                  </a:ext>
                </a:extLst>
              </a:tr>
            </a:tbl>
          </a:graphicData>
        </a:graphic>
      </p:graphicFrame>
      <p:sp>
        <p:nvSpPr>
          <p:cNvPr id="4" name="Text Placeholder 3">
            <a:extLst>
              <a:ext uri="{FF2B5EF4-FFF2-40B4-BE49-F238E27FC236}">
                <a16:creationId xmlns:a16="http://schemas.microsoft.com/office/drawing/2014/main" id="{F4896863-48F2-4DD2-B926-BECC9F664952}"/>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1967929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4E301-A6AB-4BF6-B4D0-3FACD23C5305}"/>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B84CAA59-1B2A-4EE3-B68A-35F10A33F9F1}"/>
              </a:ext>
            </a:extLst>
          </p:cNvPr>
          <p:cNvGraphicFramePr>
            <a:graphicFrameLocks noGrp="1"/>
          </p:cNvGraphicFramePr>
          <p:nvPr>
            <p:ph type="tbl" sz="quarter" idx="13"/>
            <p:extLst>
              <p:ext uri="{D42A27DB-BD31-4B8C-83A1-F6EECF244321}">
                <p14:modId xmlns:p14="http://schemas.microsoft.com/office/powerpoint/2010/main" val="1694490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31245348"/>
                    </a:ext>
                  </a:extLst>
                </a:gridCol>
                <a:gridCol w="2468880">
                  <a:extLst>
                    <a:ext uri="{9D8B030D-6E8A-4147-A177-3AD203B41FA5}">
                      <a16:colId xmlns:a16="http://schemas.microsoft.com/office/drawing/2014/main" val="1869188284"/>
                    </a:ext>
                  </a:extLst>
                </a:gridCol>
                <a:gridCol w="2468880">
                  <a:extLst>
                    <a:ext uri="{9D8B030D-6E8A-4147-A177-3AD203B41FA5}">
                      <a16:colId xmlns:a16="http://schemas.microsoft.com/office/drawing/2014/main" val="1308613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4787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575675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204682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extLst>
                  <a:ext uri="{0D108BD9-81ED-4DB2-BD59-A6C34878D82A}">
                    <a16:rowId xmlns:a16="http://schemas.microsoft.com/office/drawing/2014/main" val="130144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263661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330749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extLst>
                  <a:ext uri="{0D108BD9-81ED-4DB2-BD59-A6C34878D82A}">
                    <a16:rowId xmlns:a16="http://schemas.microsoft.com/office/drawing/2014/main" val="216318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extLst>
                  <a:ext uri="{0D108BD9-81ED-4DB2-BD59-A6C34878D82A}">
                    <a16:rowId xmlns:a16="http://schemas.microsoft.com/office/drawing/2014/main" val="3335450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6593</a:t>
                      </a:r>
                    </a:p>
                  </a:txBody>
                  <a:tcPr/>
                </a:tc>
                <a:extLst>
                  <a:ext uri="{0D108BD9-81ED-4DB2-BD59-A6C34878D82A}">
                    <a16:rowId xmlns:a16="http://schemas.microsoft.com/office/drawing/2014/main" val="734360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7432</a:t>
                      </a:r>
                    </a:p>
                  </a:txBody>
                  <a:tcPr/>
                </a:tc>
                <a:extLst>
                  <a:ext uri="{0D108BD9-81ED-4DB2-BD59-A6C34878D82A}">
                    <a16:rowId xmlns:a16="http://schemas.microsoft.com/office/drawing/2014/main" val="300682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6868</a:t>
                      </a:r>
                    </a:p>
                  </a:txBody>
                  <a:tcPr/>
                </a:tc>
                <a:extLst>
                  <a:ext uri="{0D108BD9-81ED-4DB2-BD59-A6C34878D82A}">
                    <a16:rowId xmlns:a16="http://schemas.microsoft.com/office/drawing/2014/main" val="2587271335"/>
                  </a:ext>
                </a:extLst>
              </a:tr>
            </a:tbl>
          </a:graphicData>
        </a:graphic>
      </p:graphicFrame>
      <p:sp>
        <p:nvSpPr>
          <p:cNvPr id="4" name="Text Placeholder 3">
            <a:extLst>
              <a:ext uri="{FF2B5EF4-FFF2-40B4-BE49-F238E27FC236}">
                <a16:creationId xmlns:a16="http://schemas.microsoft.com/office/drawing/2014/main" id="{BF5A13AD-4B21-4854-9CD1-FD70084CD50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7718604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07959-0857-4FC7-A9A3-B3CFDFEF3DEA}"/>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3FCAA8C8-B0D1-4498-B4C1-7BEBD82A3C42}"/>
              </a:ext>
            </a:extLst>
          </p:cNvPr>
          <p:cNvGraphicFramePr>
            <a:graphicFrameLocks noGrp="1"/>
          </p:cNvGraphicFramePr>
          <p:nvPr>
            <p:ph type="tbl" sz="quarter" idx="13"/>
            <p:extLst>
              <p:ext uri="{D42A27DB-BD31-4B8C-83A1-F6EECF244321}">
                <p14:modId xmlns:p14="http://schemas.microsoft.com/office/powerpoint/2010/main" val="31034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3832328"/>
                    </a:ext>
                  </a:extLst>
                </a:gridCol>
                <a:gridCol w="2468880">
                  <a:extLst>
                    <a:ext uri="{9D8B030D-6E8A-4147-A177-3AD203B41FA5}">
                      <a16:colId xmlns:a16="http://schemas.microsoft.com/office/drawing/2014/main" val="15900058"/>
                    </a:ext>
                  </a:extLst>
                </a:gridCol>
                <a:gridCol w="2468880">
                  <a:extLst>
                    <a:ext uri="{9D8B030D-6E8A-4147-A177-3AD203B41FA5}">
                      <a16:colId xmlns:a16="http://schemas.microsoft.com/office/drawing/2014/main" val="47633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93388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a:t>
                      </a:r>
                    </a:p>
                  </a:txBody>
                  <a:tcPr/>
                </a:tc>
                <a:extLst>
                  <a:ext uri="{0D108BD9-81ED-4DB2-BD59-A6C34878D82A}">
                    <a16:rowId xmlns:a16="http://schemas.microsoft.com/office/drawing/2014/main" val="176478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6598</a:t>
                      </a:r>
                    </a:p>
                  </a:txBody>
                  <a:tcPr/>
                </a:tc>
                <a:extLst>
                  <a:ext uri="{0D108BD9-81ED-4DB2-BD59-A6C34878D82A}">
                    <a16:rowId xmlns:a16="http://schemas.microsoft.com/office/drawing/2014/main" val="312172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5923</a:t>
                      </a:r>
                    </a:p>
                  </a:txBody>
                  <a:tcPr/>
                </a:tc>
                <a:extLst>
                  <a:ext uri="{0D108BD9-81ED-4DB2-BD59-A6C34878D82A}">
                    <a16:rowId xmlns:a16="http://schemas.microsoft.com/office/drawing/2014/main" val="393169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6208</a:t>
                      </a:r>
                    </a:p>
                  </a:txBody>
                  <a:tcPr/>
                </a:tc>
                <a:extLst>
                  <a:ext uri="{0D108BD9-81ED-4DB2-BD59-A6C34878D82A}">
                    <a16:rowId xmlns:a16="http://schemas.microsoft.com/office/drawing/2014/main" val="1108272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a:t>
                      </a:r>
                    </a:p>
                  </a:txBody>
                  <a:tcPr/>
                </a:tc>
                <a:extLst>
                  <a:ext uri="{0D108BD9-81ED-4DB2-BD59-A6C34878D82A}">
                    <a16:rowId xmlns:a16="http://schemas.microsoft.com/office/drawing/2014/main" val="1574524308"/>
                  </a:ext>
                </a:extLst>
              </a:tr>
            </a:tbl>
          </a:graphicData>
        </a:graphic>
      </p:graphicFrame>
      <p:sp>
        <p:nvSpPr>
          <p:cNvPr id="4" name="Text Placeholder 3">
            <a:extLst>
              <a:ext uri="{FF2B5EF4-FFF2-40B4-BE49-F238E27FC236}">
                <a16:creationId xmlns:a16="http://schemas.microsoft.com/office/drawing/2014/main" id="{449EBF79-43AB-485A-B680-DD638A7D938F}"/>
              </a:ext>
            </a:extLst>
          </p:cNvPr>
          <p:cNvSpPr>
            <a:spLocks noGrp="1"/>
          </p:cNvSpPr>
          <p:nvPr>
            <p:ph type="body" sz="quarter" idx="14"/>
          </p:nvPr>
        </p:nvSpPr>
        <p:spPr/>
        <p:txBody>
          <a:bodyPr/>
          <a:lstStyle/>
          <a:p>
            <a:r>
              <a:rPr lang="en-US"/>
              <a:t>01/01/2018 - 01/31/2018</a:t>
            </a:r>
          </a:p>
        </p:txBody>
      </p:sp>
    </p:spTree>
    <p:extLst>
      <p:ext uri="{BB962C8B-B14F-4D97-AF65-F5344CB8AC3E}">
        <p14:creationId xmlns:p14="http://schemas.microsoft.com/office/powerpoint/2010/main" val="14685884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E4439-C5BC-4E9A-8477-CB8990571B41}"/>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235510E7-4D06-4198-A71B-D0FD84C10EB4}"/>
              </a:ext>
            </a:extLst>
          </p:cNvPr>
          <p:cNvGraphicFramePr>
            <a:graphicFrameLocks noGrp="1"/>
          </p:cNvGraphicFramePr>
          <p:nvPr>
            <p:ph type="chart" sz="quarter" idx="13"/>
            <p:extLst>
              <p:ext uri="{D42A27DB-BD31-4B8C-83A1-F6EECF244321}">
                <p14:modId xmlns:p14="http://schemas.microsoft.com/office/powerpoint/2010/main" val="1194271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180411-A2CB-4108-8D8E-446E6B0D7B2F}"/>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075C15AD-D9DF-4C50-9333-F101D013B4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67908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DA065-6EAE-42E1-8099-FFE6D417BF90}"/>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124F947A-BD83-4253-B38E-9B6343D410F7}"/>
              </a:ext>
            </a:extLst>
          </p:cNvPr>
          <p:cNvGraphicFramePr>
            <a:graphicFrameLocks noGrp="1"/>
          </p:cNvGraphicFramePr>
          <p:nvPr>
            <p:ph type="chart" sz="quarter" idx="13"/>
            <p:extLst>
              <p:ext uri="{D42A27DB-BD31-4B8C-83A1-F6EECF244321}">
                <p14:modId xmlns:p14="http://schemas.microsoft.com/office/powerpoint/2010/main" val="3586447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5CEC44-91D0-4237-8AEE-16F5093F38B0}"/>
              </a:ext>
            </a:extLst>
          </p:cNvPr>
          <p:cNvSpPr>
            <a:spLocks noGrp="1"/>
          </p:cNvSpPr>
          <p:nvPr>
            <p:ph type="body" sz="quarter" idx="14"/>
          </p:nvPr>
        </p:nvSpPr>
        <p:spPr/>
        <p:txBody>
          <a:bodyPr/>
          <a:lstStyle/>
          <a:p>
            <a:r>
              <a:rPr lang="en-US"/>
              <a:t>01/01/2018 - 01/31/2018</a:t>
            </a:r>
          </a:p>
        </p:txBody>
      </p:sp>
      <p:sp>
        <p:nvSpPr>
          <p:cNvPr id="5" name="Footer Placeholder 4">
            <a:extLst>
              <a:ext uri="{FF2B5EF4-FFF2-40B4-BE49-F238E27FC236}">
                <a16:creationId xmlns:a16="http://schemas.microsoft.com/office/drawing/2014/main" id="{56B25BE8-9628-4704-870D-E9D0E5B398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0919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2344</Words>
  <Application>Microsoft Office PowerPoint</Application>
  <PresentationFormat>On-screen Show (4:3)</PresentationFormat>
  <Paragraphs>1195</Paragraphs>
  <Slides>69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69</vt:i4>
      </vt:variant>
    </vt:vector>
  </HeadingPairs>
  <TitlesOfParts>
    <vt:vector size="72"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19</vt:lpstr>
      <vt:lpstr>Facebook Own Posts Table - 2 of 19</vt:lpstr>
      <vt:lpstr>Facebook Own Posts Table - 3 of 19</vt:lpstr>
      <vt:lpstr>Facebook Own Posts Table - 4 of 19</vt:lpstr>
      <vt:lpstr>Facebook Own Posts Table - 5 of 19</vt:lpstr>
      <vt:lpstr>Facebook Own Posts Table - 6 of 19</vt:lpstr>
      <vt:lpstr>Facebook Own Posts Table - 7 of 19</vt:lpstr>
      <vt:lpstr>Facebook Own Posts Table - 8 of 19</vt:lpstr>
      <vt:lpstr>Facebook Own Posts Table - 9 of 19</vt:lpstr>
      <vt:lpstr>Facebook Own Posts Table - 10 of 19</vt:lpstr>
      <vt:lpstr>Facebook Own Posts Table - 11 of 19</vt:lpstr>
      <vt:lpstr>Facebook Own Posts Table - 12 of 19</vt:lpstr>
      <vt:lpstr>Facebook Own Posts Table - 13 of 19</vt:lpstr>
      <vt:lpstr>Facebook Own Posts Table - 14 of 19</vt:lpstr>
      <vt:lpstr>Facebook Own Posts Table - 15 of 19</vt:lpstr>
      <vt:lpstr>Facebook Own Posts Table - 16 of 19</vt:lpstr>
      <vt:lpstr>Facebook Own Posts Table - 17 of 19</vt:lpstr>
      <vt:lpstr>Facebook Own Posts Table - 18 of 19</vt:lpstr>
      <vt:lpstr>Facebook Own Posts Table - 19 of 19</vt:lpstr>
      <vt:lpstr>Facebook Own Posts with Reactions Table - 1 of 19</vt:lpstr>
      <vt:lpstr>Facebook Own Posts with Reactions Table - 2 of 19</vt:lpstr>
      <vt:lpstr>Facebook Own Posts with Reactions Table - 3 of 19</vt:lpstr>
      <vt:lpstr>Facebook Own Posts with Reactions Table - 4 of 19</vt:lpstr>
      <vt:lpstr>Facebook Own Posts with Reactions Table - 5 of 19</vt:lpstr>
      <vt:lpstr>Facebook Own Posts with Reactions Table - 6 of 19</vt:lpstr>
      <vt:lpstr>Facebook Own Posts with Reactions Table - 7 of 19</vt:lpstr>
      <vt:lpstr>Facebook Own Posts with Reactions Table - 8 of 19</vt:lpstr>
      <vt:lpstr>Facebook Own Posts with Reactions Table - 9 of 19</vt:lpstr>
      <vt:lpstr>Facebook Own Posts with Reactions Table - 10 of 19</vt:lpstr>
      <vt:lpstr>Facebook Own Posts with Reactions Table - 11 of 19</vt:lpstr>
      <vt:lpstr>Facebook Own Posts with Reactions Table - 12 of 19</vt:lpstr>
      <vt:lpstr>Facebook Own Posts with Reactions Table - 13 of 19</vt:lpstr>
      <vt:lpstr>Facebook Own Posts with Reactions Table - 14 of 19</vt:lpstr>
      <vt:lpstr>Facebook Own Posts with Reactions Table - 15 of 19</vt:lpstr>
      <vt:lpstr>Facebook Own Posts with Reactions Table - 16 of 19</vt:lpstr>
      <vt:lpstr>Facebook Own Posts with Reactions Table - 17 of 19</vt:lpstr>
      <vt:lpstr>Facebook Own Posts with Reactions Table - 18 of 19</vt:lpstr>
      <vt:lpstr>Facebook Own Posts with Reactions Table - 19 of 19</vt:lpstr>
      <vt:lpstr>Facebook Own Posts By Weekday</vt:lpstr>
      <vt:lpstr>Facebook Interaction Rate</vt:lpstr>
      <vt:lpstr>Facebook Post Type Distribution</vt:lpstr>
      <vt:lpstr>Facebook Interaction Rate By Post Type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lpstr>Facebook Check Ins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2018-02-09T11:59:46Z</dcterms:created>
  <dcterms:modified xsi:type="dcterms:W3CDTF">2018-02-09T12:01:26Z</dcterms:modified>
</cp:coreProperties>
</file>