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2"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511</c:v>
                </c:pt>
                <c:pt idx="1">
                  <c:v>510</c:v>
                </c:pt>
                <c:pt idx="2">
                  <c:v>510</c:v>
                </c:pt>
                <c:pt idx="3">
                  <c:v>510</c:v>
                </c:pt>
                <c:pt idx="4">
                  <c:v>510</c:v>
                </c:pt>
                <c:pt idx="5">
                  <c:v>511</c:v>
                </c:pt>
                <c:pt idx="6">
                  <c:v>515</c:v>
                </c:pt>
                <c:pt idx="7">
                  <c:v>524</c:v>
                </c:pt>
                <c:pt idx="8">
                  <c:v>527</c:v>
                </c:pt>
                <c:pt idx="9">
                  <c:v>533</c:v>
                </c:pt>
                <c:pt idx="10">
                  <c:v>541</c:v>
                </c:pt>
                <c:pt idx="11">
                  <c:v>551</c:v>
                </c:pt>
                <c:pt idx="12">
                  <c:v>554</c:v>
                </c:pt>
                <c:pt idx="13">
                  <c:v>555</c:v>
                </c:pt>
                <c:pt idx="14">
                  <c:v>557</c:v>
                </c:pt>
                <c:pt idx="15">
                  <c:v>562</c:v>
                </c:pt>
                <c:pt idx="16">
                  <c:v>568</c:v>
                </c:pt>
                <c:pt idx="17">
                  <c:v>573</c:v>
                </c:pt>
                <c:pt idx="18">
                  <c:v>573</c:v>
                </c:pt>
                <c:pt idx="19">
                  <c:v>577</c:v>
                </c:pt>
                <c:pt idx="20">
                  <c:v>583</c:v>
                </c:pt>
                <c:pt idx="21">
                  <c:v>586</c:v>
                </c:pt>
                <c:pt idx="22">
                  <c:v>589</c:v>
                </c:pt>
                <c:pt idx="23">
                  <c:v>591</c:v>
                </c:pt>
                <c:pt idx="24">
                  <c:v>598</c:v>
                </c:pt>
                <c:pt idx="25">
                  <c:v>600</c:v>
                </c:pt>
                <c:pt idx="26">
                  <c:v>600</c:v>
                </c:pt>
                <c:pt idx="27">
                  <c:v>600</c:v>
                </c:pt>
                <c:pt idx="28">
                  <c:v>600</c:v>
                </c:pt>
                <c:pt idx="29">
                  <c:v>600</c:v>
                </c:pt>
                <c:pt idx="30">
                  <c:v>600</c:v>
                </c:pt>
              </c:numCache>
            </c:numRef>
          </c:val>
          <c:smooth val="0"/>
          <c:extLst>
            <c:ext xmlns:c16="http://schemas.microsoft.com/office/drawing/2014/chart" uri="{C3380CC4-5D6E-409C-BE32-E72D297353CC}">
              <c16:uniqueId val="{00000000-9C0D-4859-8D0C-B3BA33303929}"/>
            </c:ext>
          </c:extLst>
        </c:ser>
        <c:dLbls>
          <c:showLegendKey val="0"/>
          <c:showVal val="0"/>
          <c:showCatName val="0"/>
          <c:showSerName val="0"/>
          <c:showPercent val="0"/>
          <c:showBubbleSize val="0"/>
        </c:dLbls>
        <c:smooth val="0"/>
        <c:axId val="295567040"/>
        <c:axId val="295571960"/>
      </c:lineChart>
      <c:dateAx>
        <c:axId val="29556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1960"/>
        <c:crosses val="autoZero"/>
        <c:auto val="1"/>
        <c:lblOffset val="100"/>
        <c:baseTimeUnit val="days"/>
      </c:dateAx>
      <c:valAx>
        <c:axId val="29557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6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-1</c:v>
                </c:pt>
                <c:pt idx="2">
                  <c:v>0</c:v>
                </c:pt>
                <c:pt idx="3">
                  <c:v>0</c:v>
                </c:pt>
                <c:pt idx="4">
                  <c:v>0</c:v>
                </c:pt>
                <c:pt idx="5">
                  <c:v>1</c:v>
                </c:pt>
                <c:pt idx="6">
                  <c:v>2</c:v>
                </c:pt>
                <c:pt idx="7">
                  <c:v>4</c:v>
                </c:pt>
                <c:pt idx="8">
                  <c:v>9</c:v>
                </c:pt>
                <c:pt idx="9">
                  <c:v>6</c:v>
                </c:pt>
                <c:pt idx="10">
                  <c:v>8</c:v>
                </c:pt>
                <c:pt idx="11">
                  <c:v>7</c:v>
                </c:pt>
                <c:pt idx="12">
                  <c:v>4</c:v>
                </c:pt>
                <c:pt idx="13">
                  <c:v>4</c:v>
                </c:pt>
                <c:pt idx="14">
                  <c:v>1</c:v>
                </c:pt>
                <c:pt idx="15">
                  <c:v>4</c:v>
                </c:pt>
                <c:pt idx="16">
                  <c:v>4</c:v>
                </c:pt>
                <c:pt idx="17">
                  <c:v>5</c:v>
                </c:pt>
                <c:pt idx="18">
                  <c:v>4</c:v>
                </c:pt>
                <c:pt idx="19">
                  <c:v>4</c:v>
                </c:pt>
                <c:pt idx="20">
                  <c:v>1</c:v>
                </c:pt>
                <c:pt idx="21">
                  <c:v>8</c:v>
                </c:pt>
                <c:pt idx="22">
                  <c:v>3</c:v>
                </c:pt>
                <c:pt idx="23">
                  <c:v>1</c:v>
                </c:pt>
                <c:pt idx="24">
                  <c:v>4</c:v>
                </c:pt>
                <c:pt idx="25">
                  <c:v>4</c:v>
                </c:pt>
                <c:pt idx="26">
                  <c:v>2</c:v>
                </c:pt>
                <c:pt idx="27">
                  <c:v>0</c:v>
                </c:pt>
                <c:pt idx="28">
                  <c:v>0</c:v>
                </c:pt>
                <c:pt idx="29">
                  <c:v>0</c:v>
                </c:pt>
                <c:pt idx="30">
                  <c:v>0</c:v>
                </c:pt>
              </c:numCache>
            </c:numRef>
          </c:val>
          <c:smooth val="0"/>
          <c:extLst>
            <c:ext xmlns:c16="http://schemas.microsoft.com/office/drawing/2014/chart" uri="{C3380CC4-5D6E-409C-BE32-E72D297353CC}">
              <c16:uniqueId val="{00000000-F4B5-4319-BACA-1ECC1EEF9ADB}"/>
            </c:ext>
          </c:extLst>
        </c:ser>
        <c:dLbls>
          <c:showLegendKey val="0"/>
          <c:showVal val="0"/>
          <c:showCatName val="0"/>
          <c:showSerName val="0"/>
          <c:showPercent val="0"/>
          <c:showBubbleSize val="0"/>
        </c:dLbls>
        <c:smooth val="0"/>
        <c:axId val="297265424"/>
        <c:axId val="297259848"/>
      </c:lineChart>
      <c:dateAx>
        <c:axId val="29726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59848"/>
        <c:crosses val="autoZero"/>
        <c:auto val="1"/>
        <c:lblOffset val="100"/>
        <c:baseTimeUnit val="days"/>
      </c:dateAx>
      <c:valAx>
        <c:axId val="29725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1</c:v>
                </c:pt>
                <c:pt idx="2">
                  <c:v>0</c:v>
                </c:pt>
                <c:pt idx="3">
                  <c:v>0</c:v>
                </c:pt>
                <c:pt idx="4">
                  <c:v>0</c:v>
                </c:pt>
                <c:pt idx="5">
                  <c:v>0</c:v>
                </c:pt>
                <c:pt idx="6">
                  <c:v>0</c:v>
                </c:pt>
                <c:pt idx="7">
                  <c:v>1</c:v>
                </c:pt>
                <c:pt idx="8">
                  <c:v>1</c:v>
                </c:pt>
                <c:pt idx="9">
                  <c:v>1</c:v>
                </c:pt>
                <c:pt idx="10">
                  <c:v>0</c:v>
                </c:pt>
                <c:pt idx="11">
                  <c:v>1</c:v>
                </c:pt>
                <c:pt idx="12">
                  <c:v>0</c:v>
                </c:pt>
                <c:pt idx="13">
                  <c:v>1</c:v>
                </c:pt>
                <c:pt idx="14">
                  <c:v>1</c:v>
                </c:pt>
                <c:pt idx="15">
                  <c:v>1</c:v>
                </c:pt>
                <c:pt idx="16">
                  <c:v>0</c:v>
                </c:pt>
                <c:pt idx="17">
                  <c:v>1</c:v>
                </c:pt>
                <c:pt idx="18">
                  <c:v>1</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87EB-4C90-9E3F-E887630F3818}"/>
            </c:ext>
          </c:extLst>
        </c:ser>
        <c:dLbls>
          <c:showLegendKey val="0"/>
          <c:showVal val="0"/>
          <c:showCatName val="0"/>
          <c:showSerName val="0"/>
          <c:showPercent val="0"/>
          <c:showBubbleSize val="0"/>
        </c:dLbls>
        <c:smooth val="0"/>
        <c:axId val="300667824"/>
        <c:axId val="300668152"/>
      </c:lineChart>
      <c:dateAx>
        <c:axId val="30066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68152"/>
        <c:crosses val="autoZero"/>
        <c:auto val="1"/>
        <c:lblOffset val="100"/>
        <c:baseTimeUnit val="days"/>
      </c:dateAx>
      <c:valAx>
        <c:axId val="30066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6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1</c:v>
                </c:pt>
                <c:pt idx="5">
                  <c:v>2</c:v>
                </c:pt>
                <c:pt idx="6">
                  <c:v>0</c:v>
                </c:pt>
              </c:numCache>
            </c:numRef>
          </c:val>
          <c:extLst>
            <c:ext xmlns:c16="http://schemas.microsoft.com/office/drawing/2014/chart" uri="{C3380CC4-5D6E-409C-BE32-E72D297353CC}">
              <c16:uniqueId val="{00000000-A703-44CB-A038-DA57FF788AA0}"/>
            </c:ext>
          </c:extLst>
        </c:ser>
        <c:dLbls>
          <c:showLegendKey val="0"/>
          <c:showVal val="0"/>
          <c:showCatName val="0"/>
          <c:showSerName val="0"/>
          <c:showPercent val="0"/>
          <c:showBubbleSize val="0"/>
        </c:dLbls>
        <c:gapWidth val="219"/>
        <c:overlap val="-27"/>
        <c:axId val="353156040"/>
        <c:axId val="353157352"/>
      </c:barChart>
      <c:catAx>
        <c:axId val="35315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57352"/>
        <c:crosses val="autoZero"/>
        <c:auto val="1"/>
        <c:lblAlgn val="ctr"/>
        <c:lblOffset val="100"/>
        <c:noMultiLvlLbl val="0"/>
      </c:catAx>
      <c:valAx>
        <c:axId val="35315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5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1.7578125</c:v>
                </c:pt>
                <c:pt idx="1">
                  <c:v>0</c:v>
                </c:pt>
                <c:pt idx="2">
                  <c:v>0</c:v>
                </c:pt>
                <c:pt idx="3">
                  <c:v>0</c:v>
                </c:pt>
                <c:pt idx="4">
                  <c:v>0</c:v>
                </c:pt>
                <c:pt idx="5">
                  <c:v>6.2622309197651997</c:v>
                </c:pt>
                <c:pt idx="6">
                  <c:v>0</c:v>
                </c:pt>
                <c:pt idx="7">
                  <c:v>0</c:v>
                </c:pt>
                <c:pt idx="8">
                  <c:v>45.593869731801</c:v>
                </c:pt>
                <c:pt idx="9">
                  <c:v>0</c:v>
                </c:pt>
                <c:pt idx="10">
                  <c:v>1.4897579143388999</c:v>
                </c:pt>
                <c:pt idx="11">
                  <c:v>1.8382352941175999</c:v>
                </c:pt>
                <c:pt idx="12">
                  <c:v>0</c:v>
                </c:pt>
                <c:pt idx="13">
                  <c:v>0</c:v>
                </c:pt>
                <c:pt idx="14">
                  <c:v>0</c:v>
                </c:pt>
                <c:pt idx="15">
                  <c:v>0.89445438282648004</c:v>
                </c:pt>
                <c:pt idx="16">
                  <c:v>0</c:v>
                </c:pt>
                <c:pt idx="17">
                  <c:v>1.2345679012346</c:v>
                </c:pt>
                <c:pt idx="18">
                  <c:v>0</c:v>
                </c:pt>
                <c:pt idx="19">
                  <c:v>0</c:v>
                </c:pt>
                <c:pt idx="20">
                  <c:v>0</c:v>
                </c:pt>
                <c:pt idx="21">
                  <c:v>0</c:v>
                </c:pt>
                <c:pt idx="22">
                  <c:v>0</c:v>
                </c:pt>
                <c:pt idx="23">
                  <c:v>0</c:v>
                </c:pt>
                <c:pt idx="24">
                  <c:v>0</c:v>
                </c:pt>
                <c:pt idx="25">
                  <c:v>0</c:v>
                </c:pt>
                <c:pt idx="26">
                  <c:v>0</c:v>
                </c:pt>
                <c:pt idx="27">
                  <c:v>1.4975041597337999</c:v>
                </c:pt>
                <c:pt idx="28">
                  <c:v>0</c:v>
                </c:pt>
                <c:pt idx="29">
                  <c:v>0</c:v>
                </c:pt>
                <c:pt idx="30">
                  <c:v>0</c:v>
                </c:pt>
              </c:numCache>
            </c:numRef>
          </c:val>
          <c:smooth val="0"/>
          <c:extLst>
            <c:ext xmlns:c16="http://schemas.microsoft.com/office/drawing/2014/chart" uri="{C3380CC4-5D6E-409C-BE32-E72D297353CC}">
              <c16:uniqueId val="{00000000-62B0-4F7E-9295-F46A68D85292}"/>
            </c:ext>
          </c:extLst>
        </c:ser>
        <c:dLbls>
          <c:showLegendKey val="0"/>
          <c:showVal val="0"/>
          <c:showCatName val="0"/>
          <c:showSerName val="0"/>
          <c:showPercent val="0"/>
          <c:showBubbleSize val="0"/>
        </c:dLbls>
        <c:smooth val="0"/>
        <c:axId val="353162272"/>
        <c:axId val="353163256"/>
      </c:lineChart>
      <c:dateAx>
        <c:axId val="35316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63256"/>
        <c:crosses val="autoZero"/>
        <c:auto val="1"/>
        <c:lblOffset val="100"/>
        <c:baseTimeUnit val="days"/>
      </c:dateAx>
      <c:valAx>
        <c:axId val="35316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3</c:v>
                </c:pt>
              </c:numCache>
            </c:numRef>
          </c:val>
          <c:extLst>
            <c:ext xmlns:c16="http://schemas.microsoft.com/office/drawing/2014/chart" uri="{C3380CC4-5D6E-409C-BE32-E72D297353CC}">
              <c16:uniqueId val="{00000000-ABC9-43D8-97FD-C1A0D1ECF4E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5</c:v>
                </c:pt>
              </c:numCache>
            </c:numRef>
          </c:val>
          <c:extLst>
            <c:ext xmlns:c16="http://schemas.microsoft.com/office/drawing/2014/chart" uri="{C3380CC4-5D6E-409C-BE32-E72D297353CC}">
              <c16:uniqueId val="{00000001-ABC9-43D8-97FD-C1A0D1ECF4E5}"/>
            </c:ext>
          </c:extLst>
        </c:ser>
        <c:dLbls>
          <c:showLegendKey val="0"/>
          <c:showVal val="0"/>
          <c:showCatName val="0"/>
          <c:showSerName val="0"/>
          <c:showPercent val="0"/>
          <c:showBubbleSize val="0"/>
        </c:dLbls>
        <c:gapWidth val="150"/>
        <c:overlap val="100"/>
        <c:axId val="353167192"/>
        <c:axId val="353163584"/>
      </c:barChart>
      <c:catAx>
        <c:axId val="35316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63584"/>
        <c:crosses val="autoZero"/>
        <c:auto val="1"/>
        <c:lblAlgn val="ctr"/>
        <c:lblOffset val="100"/>
        <c:noMultiLvlLbl val="0"/>
      </c:catAx>
      <c:valAx>
        <c:axId val="353163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6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1.6003549154579999</c:v>
                </c:pt>
                <c:pt idx="2">
                  <c:v>11.057687719034</c:v>
                </c:pt>
                <c:pt idx="3">
                  <c:v>0</c:v>
                </c:pt>
                <c:pt idx="4">
                  <c:v>0</c:v>
                </c:pt>
                <c:pt idx="5">
                  <c:v>0</c:v>
                </c:pt>
                <c:pt idx="6">
                  <c:v>0</c:v>
                </c:pt>
                <c:pt idx="7">
                  <c:v>0</c:v>
                </c:pt>
                <c:pt idx="8">
                  <c:v>0</c:v>
                </c:pt>
              </c:numCache>
            </c:numRef>
          </c:val>
          <c:extLst>
            <c:ext xmlns:c16="http://schemas.microsoft.com/office/drawing/2014/chart" uri="{C3380CC4-5D6E-409C-BE32-E72D297353CC}">
              <c16:uniqueId val="{00000000-E9D6-43E8-877E-2DEC402CD507}"/>
            </c:ext>
          </c:extLst>
        </c:ser>
        <c:dLbls>
          <c:showLegendKey val="0"/>
          <c:showVal val="0"/>
          <c:showCatName val="0"/>
          <c:showSerName val="0"/>
          <c:showPercent val="0"/>
          <c:showBubbleSize val="0"/>
        </c:dLbls>
        <c:gapWidth val="219"/>
        <c:overlap val="-27"/>
        <c:axId val="354640264"/>
        <c:axId val="354640592"/>
      </c:barChart>
      <c:catAx>
        <c:axId val="35464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0592"/>
        <c:crosses val="autoZero"/>
        <c:auto val="1"/>
        <c:lblAlgn val="ctr"/>
        <c:lblOffset val="100"/>
        <c:noMultiLvlLbl val="0"/>
      </c:catAx>
      <c:valAx>
        <c:axId val="35464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DBE-495B-82BE-4368E13114BF}"/>
            </c:ext>
          </c:extLst>
        </c:ser>
        <c:dLbls>
          <c:showLegendKey val="0"/>
          <c:showVal val="0"/>
          <c:showCatName val="0"/>
          <c:showSerName val="0"/>
          <c:showPercent val="0"/>
          <c:showBubbleSize val="0"/>
        </c:dLbls>
        <c:gapWidth val="219"/>
        <c:overlap val="-27"/>
        <c:axId val="354637640"/>
        <c:axId val="354635344"/>
      </c:barChart>
      <c:catAx>
        <c:axId val="35463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35344"/>
        <c:crosses val="autoZero"/>
        <c:auto val="1"/>
        <c:lblAlgn val="ctr"/>
        <c:lblOffset val="100"/>
        <c:noMultiLvlLbl val="0"/>
      </c:catAx>
      <c:valAx>
        <c:axId val="35463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3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65C-4983-B214-7D1D21BC57DD}"/>
            </c:ext>
          </c:extLst>
        </c:ser>
        <c:dLbls>
          <c:showLegendKey val="0"/>
          <c:showVal val="0"/>
          <c:showCatName val="0"/>
          <c:showSerName val="0"/>
          <c:showPercent val="0"/>
          <c:showBubbleSize val="0"/>
        </c:dLbls>
        <c:smooth val="0"/>
        <c:axId val="396426080"/>
        <c:axId val="396428376"/>
      </c:lineChart>
      <c:dateAx>
        <c:axId val="39642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8376"/>
        <c:crosses val="autoZero"/>
        <c:auto val="1"/>
        <c:lblOffset val="100"/>
        <c:baseTimeUnit val="days"/>
      </c:dateAx>
      <c:valAx>
        <c:axId val="39642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36</c:v>
                </c:pt>
                <c:pt idx="2">
                  <c:v>58</c:v>
                </c:pt>
                <c:pt idx="3">
                  <c:v>52</c:v>
                </c:pt>
                <c:pt idx="4">
                  <c:v>44</c:v>
                </c:pt>
                <c:pt idx="5">
                  <c:v>11</c:v>
                </c:pt>
                <c:pt idx="6">
                  <c:v>6</c:v>
                </c:pt>
              </c:numCache>
            </c:numRef>
          </c:val>
          <c:extLst>
            <c:ext xmlns:c16="http://schemas.microsoft.com/office/drawing/2014/chart" uri="{C3380CC4-5D6E-409C-BE32-E72D297353CC}">
              <c16:uniqueId val="{00000000-A179-4629-92F3-A2D9D46670C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80</c:v>
                </c:pt>
                <c:pt idx="2">
                  <c:v>102</c:v>
                </c:pt>
                <c:pt idx="3">
                  <c:v>80</c:v>
                </c:pt>
                <c:pt idx="4">
                  <c:v>73</c:v>
                </c:pt>
                <c:pt idx="5">
                  <c:v>33</c:v>
                </c:pt>
                <c:pt idx="6">
                  <c:v>18</c:v>
                </c:pt>
              </c:numCache>
            </c:numRef>
          </c:val>
          <c:extLst>
            <c:ext xmlns:c16="http://schemas.microsoft.com/office/drawing/2014/chart" uri="{C3380CC4-5D6E-409C-BE32-E72D297353CC}">
              <c16:uniqueId val="{00000001-A179-4629-92F3-A2D9D46670CF}"/>
            </c:ext>
          </c:extLst>
        </c:ser>
        <c:dLbls>
          <c:showLegendKey val="0"/>
          <c:showVal val="0"/>
          <c:showCatName val="0"/>
          <c:showSerName val="0"/>
          <c:showPercent val="0"/>
          <c:showBubbleSize val="0"/>
        </c:dLbls>
        <c:gapWidth val="219"/>
        <c:overlap val="-27"/>
        <c:axId val="396422144"/>
        <c:axId val="396422800"/>
      </c:barChart>
      <c:catAx>
        <c:axId val="39642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2800"/>
        <c:crosses val="autoZero"/>
        <c:auto val="1"/>
        <c:lblAlgn val="ctr"/>
        <c:lblOffset val="100"/>
        <c:noMultiLvlLbl val="0"/>
      </c:catAx>
      <c:valAx>
        <c:axId val="39642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276</c:v>
                </c:pt>
                <c:pt idx="1">
                  <c:v>102</c:v>
                </c:pt>
                <c:pt idx="2">
                  <c:v>22</c:v>
                </c:pt>
                <c:pt idx="3">
                  <c:v>4</c:v>
                </c:pt>
                <c:pt idx="4">
                  <c:v>15</c:v>
                </c:pt>
                <c:pt idx="5">
                  <c:v>1011</c:v>
                </c:pt>
                <c:pt idx="6">
                  <c:v>3063</c:v>
                </c:pt>
                <c:pt idx="7">
                  <c:v>4045</c:v>
                </c:pt>
                <c:pt idx="8">
                  <c:v>3758</c:v>
                </c:pt>
                <c:pt idx="9">
                  <c:v>4069</c:v>
                </c:pt>
                <c:pt idx="10">
                  <c:v>4060</c:v>
                </c:pt>
                <c:pt idx="11">
                  <c:v>3948</c:v>
                </c:pt>
                <c:pt idx="12">
                  <c:v>2786</c:v>
                </c:pt>
                <c:pt idx="13">
                  <c:v>2767</c:v>
                </c:pt>
                <c:pt idx="14">
                  <c:v>2324</c:v>
                </c:pt>
                <c:pt idx="15">
                  <c:v>2595</c:v>
                </c:pt>
                <c:pt idx="16">
                  <c:v>3062</c:v>
                </c:pt>
                <c:pt idx="17">
                  <c:v>3064</c:v>
                </c:pt>
                <c:pt idx="18">
                  <c:v>2580</c:v>
                </c:pt>
                <c:pt idx="19">
                  <c:v>2554</c:v>
                </c:pt>
                <c:pt idx="20">
                  <c:v>2571</c:v>
                </c:pt>
                <c:pt idx="21">
                  <c:v>2240</c:v>
                </c:pt>
                <c:pt idx="22">
                  <c:v>2625</c:v>
                </c:pt>
                <c:pt idx="23">
                  <c:v>3325</c:v>
                </c:pt>
                <c:pt idx="24">
                  <c:v>3598</c:v>
                </c:pt>
                <c:pt idx="25">
                  <c:v>2733</c:v>
                </c:pt>
                <c:pt idx="26">
                  <c:v>1361</c:v>
                </c:pt>
                <c:pt idx="27">
                  <c:v>250</c:v>
                </c:pt>
                <c:pt idx="28">
                  <c:v>61</c:v>
                </c:pt>
                <c:pt idx="29">
                  <c:v>17</c:v>
                </c:pt>
                <c:pt idx="30">
                  <c:v>23</c:v>
                </c:pt>
              </c:numCache>
            </c:numRef>
          </c:val>
          <c:smooth val="0"/>
          <c:extLst>
            <c:ext xmlns:c16="http://schemas.microsoft.com/office/drawing/2014/chart" uri="{C3380CC4-5D6E-409C-BE32-E72D297353CC}">
              <c16:uniqueId val="{00000000-5C42-4782-9063-4E01E2BA938D}"/>
            </c:ext>
          </c:extLst>
        </c:ser>
        <c:dLbls>
          <c:showLegendKey val="0"/>
          <c:showVal val="0"/>
          <c:showCatName val="0"/>
          <c:showSerName val="0"/>
          <c:showPercent val="0"/>
          <c:showBubbleSize val="0"/>
        </c:dLbls>
        <c:smooth val="0"/>
        <c:axId val="396434608"/>
        <c:axId val="396437888"/>
      </c:lineChart>
      <c:dateAx>
        <c:axId val="39643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7888"/>
        <c:crosses val="autoZero"/>
        <c:auto val="1"/>
        <c:lblOffset val="100"/>
        <c:baseTimeUnit val="days"/>
      </c:dateAx>
      <c:valAx>
        <c:axId val="39643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175</c:v>
                </c:pt>
                <c:pt idx="1">
                  <c:v>57</c:v>
                </c:pt>
                <c:pt idx="2">
                  <c:v>16</c:v>
                </c:pt>
                <c:pt idx="3">
                  <c:v>4</c:v>
                </c:pt>
                <c:pt idx="4">
                  <c:v>7</c:v>
                </c:pt>
                <c:pt idx="5">
                  <c:v>453</c:v>
                </c:pt>
                <c:pt idx="6">
                  <c:v>2454</c:v>
                </c:pt>
                <c:pt idx="7">
                  <c:v>3211</c:v>
                </c:pt>
                <c:pt idx="8">
                  <c:v>3304</c:v>
                </c:pt>
                <c:pt idx="9">
                  <c:v>3299</c:v>
                </c:pt>
                <c:pt idx="10">
                  <c:v>3314</c:v>
                </c:pt>
                <c:pt idx="11">
                  <c:v>3117</c:v>
                </c:pt>
                <c:pt idx="12">
                  <c:v>2460</c:v>
                </c:pt>
                <c:pt idx="13">
                  <c:v>2322</c:v>
                </c:pt>
                <c:pt idx="14">
                  <c:v>2011</c:v>
                </c:pt>
                <c:pt idx="15">
                  <c:v>2199</c:v>
                </c:pt>
                <c:pt idx="16">
                  <c:v>2674</c:v>
                </c:pt>
                <c:pt idx="17">
                  <c:v>2373</c:v>
                </c:pt>
                <c:pt idx="18">
                  <c:v>2301</c:v>
                </c:pt>
                <c:pt idx="19">
                  <c:v>2243</c:v>
                </c:pt>
                <c:pt idx="20">
                  <c:v>2291</c:v>
                </c:pt>
                <c:pt idx="21">
                  <c:v>2152</c:v>
                </c:pt>
                <c:pt idx="22">
                  <c:v>2376</c:v>
                </c:pt>
                <c:pt idx="23">
                  <c:v>2917</c:v>
                </c:pt>
                <c:pt idx="24">
                  <c:v>3103</c:v>
                </c:pt>
                <c:pt idx="25">
                  <c:v>2598</c:v>
                </c:pt>
                <c:pt idx="26">
                  <c:v>1277</c:v>
                </c:pt>
                <c:pt idx="27">
                  <c:v>143</c:v>
                </c:pt>
                <c:pt idx="28">
                  <c:v>33</c:v>
                </c:pt>
                <c:pt idx="29">
                  <c:v>10</c:v>
                </c:pt>
                <c:pt idx="30">
                  <c:v>8</c:v>
                </c:pt>
              </c:numCache>
            </c:numRef>
          </c:val>
          <c:smooth val="0"/>
          <c:extLst>
            <c:ext xmlns:c16="http://schemas.microsoft.com/office/drawing/2014/chart" uri="{C3380CC4-5D6E-409C-BE32-E72D297353CC}">
              <c16:uniqueId val="{00000000-13C6-4F75-8284-F595954A5791}"/>
            </c:ext>
          </c:extLst>
        </c:ser>
        <c:dLbls>
          <c:showLegendKey val="0"/>
          <c:showVal val="0"/>
          <c:showCatName val="0"/>
          <c:showSerName val="0"/>
          <c:showPercent val="0"/>
          <c:showBubbleSize val="0"/>
        </c:dLbls>
        <c:smooth val="0"/>
        <c:axId val="396435592"/>
        <c:axId val="396435920"/>
      </c:lineChart>
      <c:dateAx>
        <c:axId val="39643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5920"/>
        <c:crosses val="autoZero"/>
        <c:auto val="1"/>
        <c:lblOffset val="100"/>
        <c:baseTimeUnit val="days"/>
      </c:dateAx>
      <c:valAx>
        <c:axId val="39643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21</c:v>
                </c:pt>
                <c:pt idx="1">
                  <c:v>9</c:v>
                </c:pt>
                <c:pt idx="2">
                  <c:v>1</c:v>
                </c:pt>
                <c:pt idx="3">
                  <c:v>0</c:v>
                </c:pt>
                <c:pt idx="4">
                  <c:v>4</c:v>
                </c:pt>
                <c:pt idx="5">
                  <c:v>106</c:v>
                </c:pt>
                <c:pt idx="6">
                  <c:v>184</c:v>
                </c:pt>
                <c:pt idx="7">
                  <c:v>219</c:v>
                </c:pt>
                <c:pt idx="8">
                  <c:v>153</c:v>
                </c:pt>
                <c:pt idx="9">
                  <c:v>166</c:v>
                </c:pt>
                <c:pt idx="10">
                  <c:v>150</c:v>
                </c:pt>
                <c:pt idx="11">
                  <c:v>154</c:v>
                </c:pt>
                <c:pt idx="12">
                  <c:v>88</c:v>
                </c:pt>
                <c:pt idx="13">
                  <c:v>78</c:v>
                </c:pt>
                <c:pt idx="14">
                  <c:v>67</c:v>
                </c:pt>
                <c:pt idx="15">
                  <c:v>82</c:v>
                </c:pt>
                <c:pt idx="16">
                  <c:v>90</c:v>
                </c:pt>
                <c:pt idx="17">
                  <c:v>91</c:v>
                </c:pt>
                <c:pt idx="18">
                  <c:v>72</c:v>
                </c:pt>
                <c:pt idx="19">
                  <c:v>81</c:v>
                </c:pt>
                <c:pt idx="20">
                  <c:v>101</c:v>
                </c:pt>
                <c:pt idx="21">
                  <c:v>70</c:v>
                </c:pt>
                <c:pt idx="22">
                  <c:v>73</c:v>
                </c:pt>
                <c:pt idx="23">
                  <c:v>99</c:v>
                </c:pt>
                <c:pt idx="24">
                  <c:v>91</c:v>
                </c:pt>
                <c:pt idx="25">
                  <c:v>93</c:v>
                </c:pt>
                <c:pt idx="26">
                  <c:v>36</c:v>
                </c:pt>
                <c:pt idx="27">
                  <c:v>16</c:v>
                </c:pt>
                <c:pt idx="28">
                  <c:v>1</c:v>
                </c:pt>
                <c:pt idx="29">
                  <c:v>2</c:v>
                </c:pt>
                <c:pt idx="30">
                  <c:v>1</c:v>
                </c:pt>
              </c:numCache>
            </c:numRef>
          </c:val>
          <c:smooth val="0"/>
          <c:extLst>
            <c:ext xmlns:c16="http://schemas.microsoft.com/office/drawing/2014/chart" uri="{C3380CC4-5D6E-409C-BE32-E72D297353CC}">
              <c16:uniqueId val="{00000000-C7A0-4718-99C1-F06B839CC0F0}"/>
            </c:ext>
          </c:extLst>
        </c:ser>
        <c:dLbls>
          <c:showLegendKey val="0"/>
          <c:showVal val="0"/>
          <c:showCatName val="0"/>
          <c:showSerName val="0"/>
          <c:showPercent val="0"/>
          <c:showBubbleSize val="0"/>
        </c:dLbls>
        <c:smooth val="0"/>
        <c:axId val="396442480"/>
        <c:axId val="396441824"/>
      </c:lineChart>
      <c:dateAx>
        <c:axId val="39644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41824"/>
        <c:crosses val="autoZero"/>
        <c:auto val="1"/>
        <c:lblOffset val="100"/>
        <c:baseTimeUnit val="days"/>
      </c:dateAx>
      <c:valAx>
        <c:axId val="39644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4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c:v>
                </c:pt>
                <c:pt idx="1">
                  <c:v>4</c:v>
                </c:pt>
                <c:pt idx="2">
                  <c:v>6</c:v>
                </c:pt>
                <c:pt idx="3">
                  <c:v>1</c:v>
                </c:pt>
                <c:pt idx="4">
                  <c:v>11</c:v>
                </c:pt>
                <c:pt idx="5">
                  <c:v>7</c:v>
                </c:pt>
                <c:pt idx="6">
                  <c:v>13</c:v>
                </c:pt>
                <c:pt idx="7">
                  <c:v>23</c:v>
                </c:pt>
                <c:pt idx="8">
                  <c:v>10</c:v>
                </c:pt>
                <c:pt idx="9">
                  <c:v>21</c:v>
                </c:pt>
                <c:pt idx="10">
                  <c:v>23</c:v>
                </c:pt>
                <c:pt idx="11">
                  <c:v>32</c:v>
                </c:pt>
                <c:pt idx="12">
                  <c:v>14</c:v>
                </c:pt>
                <c:pt idx="13">
                  <c:v>11</c:v>
                </c:pt>
                <c:pt idx="14">
                  <c:v>10</c:v>
                </c:pt>
                <c:pt idx="15">
                  <c:v>8</c:v>
                </c:pt>
                <c:pt idx="16">
                  <c:v>10</c:v>
                </c:pt>
                <c:pt idx="17">
                  <c:v>14</c:v>
                </c:pt>
                <c:pt idx="18">
                  <c:v>5</c:v>
                </c:pt>
                <c:pt idx="19">
                  <c:v>12</c:v>
                </c:pt>
                <c:pt idx="20">
                  <c:v>8</c:v>
                </c:pt>
                <c:pt idx="21">
                  <c:v>3</c:v>
                </c:pt>
                <c:pt idx="22">
                  <c:v>17</c:v>
                </c:pt>
                <c:pt idx="23">
                  <c:v>6</c:v>
                </c:pt>
                <c:pt idx="24">
                  <c:v>9</c:v>
                </c:pt>
                <c:pt idx="25">
                  <c:v>9</c:v>
                </c:pt>
                <c:pt idx="26">
                  <c:v>7</c:v>
                </c:pt>
                <c:pt idx="27">
                  <c:v>7</c:v>
                </c:pt>
                <c:pt idx="28">
                  <c:v>1</c:v>
                </c:pt>
                <c:pt idx="29">
                  <c:v>4</c:v>
                </c:pt>
                <c:pt idx="30">
                  <c:v>5</c:v>
                </c:pt>
              </c:numCache>
            </c:numRef>
          </c:val>
          <c:smooth val="0"/>
          <c:extLst>
            <c:ext xmlns:c16="http://schemas.microsoft.com/office/drawing/2014/chart" uri="{C3380CC4-5D6E-409C-BE32-E72D297353CC}">
              <c16:uniqueId val="{00000000-C11F-4D52-88E1-4733312C48E4}"/>
            </c:ext>
          </c:extLst>
        </c:ser>
        <c:dLbls>
          <c:showLegendKey val="0"/>
          <c:showVal val="0"/>
          <c:showCatName val="0"/>
          <c:showSerName val="0"/>
          <c:showPercent val="0"/>
          <c:showBubbleSize val="0"/>
        </c:dLbls>
        <c:smooth val="0"/>
        <c:axId val="396385080"/>
        <c:axId val="396378192"/>
      </c:lineChart>
      <c:dateAx>
        <c:axId val="39638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8192"/>
        <c:crosses val="autoZero"/>
        <c:auto val="1"/>
        <c:lblOffset val="100"/>
        <c:baseTimeUnit val="days"/>
      </c:dateAx>
      <c:valAx>
        <c:axId val="39637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8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99.966666666666995</c:v>
                </c:pt>
                <c:pt idx="1">
                  <c:v>59.966666666667003</c:v>
                </c:pt>
                <c:pt idx="2">
                  <c:v>40.566666666666997</c:v>
                </c:pt>
                <c:pt idx="3">
                  <c:v>29.033333333333001</c:v>
                </c:pt>
                <c:pt idx="4">
                  <c:v>31.633333333332999</c:v>
                </c:pt>
                <c:pt idx="5">
                  <c:v>52.133333333332999</c:v>
                </c:pt>
                <c:pt idx="6">
                  <c:v>111.4</c:v>
                </c:pt>
                <c:pt idx="7">
                  <c:v>162.69999999999999</c:v>
                </c:pt>
                <c:pt idx="8">
                  <c:v>202</c:v>
                </c:pt>
                <c:pt idx="9">
                  <c:v>208.61290322580999</c:v>
                </c:pt>
                <c:pt idx="10">
                  <c:v>218.80645161289999</c:v>
                </c:pt>
                <c:pt idx="11">
                  <c:v>226.45161290323</c:v>
                </c:pt>
                <c:pt idx="12">
                  <c:v>238.16129032257999</c:v>
                </c:pt>
                <c:pt idx="13">
                  <c:v>222.48387096773999</c:v>
                </c:pt>
                <c:pt idx="14">
                  <c:v>223.96774193548001</c:v>
                </c:pt>
                <c:pt idx="15">
                  <c:v>227.38709677419001</c:v>
                </c:pt>
                <c:pt idx="16">
                  <c:v>230.12903225805999</c:v>
                </c:pt>
                <c:pt idx="17">
                  <c:v>237.58064516128999</c:v>
                </c:pt>
                <c:pt idx="18">
                  <c:v>243.51612903226001</c:v>
                </c:pt>
                <c:pt idx="19">
                  <c:v>248.19354838710001</c:v>
                </c:pt>
                <c:pt idx="20">
                  <c:v>246.64516129032</c:v>
                </c:pt>
                <c:pt idx="21">
                  <c:v>246.48387096773999</c:v>
                </c:pt>
                <c:pt idx="22">
                  <c:v>216.74193548387001</c:v>
                </c:pt>
                <c:pt idx="23">
                  <c:v>162.90322580645</c:v>
                </c:pt>
              </c:numCache>
            </c:numRef>
          </c:val>
          <c:smooth val="0"/>
          <c:extLst>
            <c:ext xmlns:c16="http://schemas.microsoft.com/office/drawing/2014/chart" uri="{C3380CC4-5D6E-409C-BE32-E72D297353CC}">
              <c16:uniqueId val="{00000000-A0C4-4235-94F9-7AC35C70E666}"/>
            </c:ext>
          </c:extLst>
        </c:ser>
        <c:dLbls>
          <c:showLegendKey val="0"/>
          <c:showVal val="0"/>
          <c:showCatName val="0"/>
          <c:showSerName val="0"/>
          <c:showPercent val="0"/>
          <c:showBubbleSize val="0"/>
        </c:dLbls>
        <c:smooth val="0"/>
        <c:axId val="396396232"/>
        <c:axId val="396397216"/>
      </c:lineChart>
      <c:catAx>
        <c:axId val="39639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97216"/>
        <c:crosses val="autoZero"/>
        <c:auto val="1"/>
        <c:lblAlgn val="ctr"/>
        <c:lblOffset val="100"/>
        <c:noMultiLvlLbl val="0"/>
      </c:catAx>
      <c:valAx>
        <c:axId val="39639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175</c:v>
                </c:pt>
                <c:pt idx="1">
                  <c:v>57</c:v>
                </c:pt>
                <c:pt idx="2">
                  <c:v>16</c:v>
                </c:pt>
                <c:pt idx="3">
                  <c:v>4</c:v>
                </c:pt>
                <c:pt idx="4">
                  <c:v>7</c:v>
                </c:pt>
                <c:pt idx="5">
                  <c:v>453</c:v>
                </c:pt>
                <c:pt idx="6">
                  <c:v>2454</c:v>
                </c:pt>
                <c:pt idx="7">
                  <c:v>3211</c:v>
                </c:pt>
                <c:pt idx="8">
                  <c:v>3304</c:v>
                </c:pt>
                <c:pt idx="9">
                  <c:v>3299</c:v>
                </c:pt>
                <c:pt idx="10">
                  <c:v>3314</c:v>
                </c:pt>
                <c:pt idx="11">
                  <c:v>3117</c:v>
                </c:pt>
                <c:pt idx="12">
                  <c:v>2460</c:v>
                </c:pt>
                <c:pt idx="13">
                  <c:v>2322</c:v>
                </c:pt>
                <c:pt idx="14">
                  <c:v>2011</c:v>
                </c:pt>
                <c:pt idx="15">
                  <c:v>2199</c:v>
                </c:pt>
                <c:pt idx="16">
                  <c:v>2674</c:v>
                </c:pt>
                <c:pt idx="17">
                  <c:v>2373</c:v>
                </c:pt>
                <c:pt idx="18">
                  <c:v>2301</c:v>
                </c:pt>
                <c:pt idx="19">
                  <c:v>2243</c:v>
                </c:pt>
                <c:pt idx="20">
                  <c:v>2291</c:v>
                </c:pt>
                <c:pt idx="21">
                  <c:v>2152</c:v>
                </c:pt>
                <c:pt idx="22">
                  <c:v>2376</c:v>
                </c:pt>
                <c:pt idx="23">
                  <c:v>2917</c:v>
                </c:pt>
                <c:pt idx="24">
                  <c:v>3103</c:v>
                </c:pt>
                <c:pt idx="25">
                  <c:v>2598</c:v>
                </c:pt>
                <c:pt idx="26">
                  <c:v>1277</c:v>
                </c:pt>
                <c:pt idx="27">
                  <c:v>143</c:v>
                </c:pt>
                <c:pt idx="28">
                  <c:v>33</c:v>
                </c:pt>
                <c:pt idx="29">
                  <c:v>10</c:v>
                </c:pt>
                <c:pt idx="30">
                  <c:v>8</c:v>
                </c:pt>
              </c:numCache>
            </c:numRef>
          </c:val>
          <c:smooth val="0"/>
          <c:extLst>
            <c:ext xmlns:c16="http://schemas.microsoft.com/office/drawing/2014/chart" uri="{C3380CC4-5D6E-409C-BE32-E72D297353CC}">
              <c16:uniqueId val="{00000000-4C89-43B7-AF89-EABB61A138E0}"/>
            </c:ext>
          </c:extLst>
        </c:ser>
        <c:dLbls>
          <c:showLegendKey val="0"/>
          <c:showVal val="0"/>
          <c:showCatName val="0"/>
          <c:showSerName val="0"/>
          <c:showPercent val="0"/>
          <c:showBubbleSize val="0"/>
        </c:dLbls>
        <c:smooth val="0"/>
        <c:axId val="297260504"/>
        <c:axId val="295569664"/>
      </c:lineChart>
      <c:dateAx>
        <c:axId val="29726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69664"/>
        <c:crosses val="autoZero"/>
        <c:auto val="1"/>
        <c:lblOffset val="100"/>
        <c:baseTimeUnit val="days"/>
      </c:dateAx>
      <c:valAx>
        <c:axId val="29556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8AD7-1822-490E-9B80-4EF88C90D16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8CA5CFB-AC26-4848-B294-E99C1E583C6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290980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0364E-CDF7-4F28-A1FC-7E296D22A3E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85924C8-8BCE-4AB6-9C79-7B7D4296B78A}"/>
              </a:ext>
            </a:extLst>
          </p:cNvPr>
          <p:cNvGraphicFramePr>
            <a:graphicFrameLocks noGrp="1"/>
          </p:cNvGraphicFramePr>
          <p:nvPr>
            <p:ph type="tbl" sz="quarter" idx="13"/>
            <p:extLst>
              <p:ext uri="{D42A27DB-BD31-4B8C-83A1-F6EECF244321}">
                <p14:modId xmlns:p14="http://schemas.microsoft.com/office/powerpoint/2010/main" val="1286550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5082391"/>
                    </a:ext>
                  </a:extLst>
                </a:gridCol>
                <a:gridCol w="740664">
                  <a:extLst>
                    <a:ext uri="{9D8B030D-6E8A-4147-A177-3AD203B41FA5}">
                      <a16:colId xmlns:a16="http://schemas.microsoft.com/office/drawing/2014/main" val="1337715554"/>
                    </a:ext>
                  </a:extLst>
                </a:gridCol>
                <a:gridCol w="740664">
                  <a:extLst>
                    <a:ext uri="{9D8B030D-6E8A-4147-A177-3AD203B41FA5}">
                      <a16:colId xmlns:a16="http://schemas.microsoft.com/office/drawing/2014/main" val="174675896"/>
                    </a:ext>
                  </a:extLst>
                </a:gridCol>
                <a:gridCol w="740664">
                  <a:extLst>
                    <a:ext uri="{9D8B030D-6E8A-4147-A177-3AD203B41FA5}">
                      <a16:colId xmlns:a16="http://schemas.microsoft.com/office/drawing/2014/main" val="2440238969"/>
                    </a:ext>
                  </a:extLst>
                </a:gridCol>
                <a:gridCol w="740664">
                  <a:extLst>
                    <a:ext uri="{9D8B030D-6E8A-4147-A177-3AD203B41FA5}">
                      <a16:colId xmlns:a16="http://schemas.microsoft.com/office/drawing/2014/main" val="3507518399"/>
                    </a:ext>
                  </a:extLst>
                </a:gridCol>
                <a:gridCol w="740664">
                  <a:extLst>
                    <a:ext uri="{9D8B030D-6E8A-4147-A177-3AD203B41FA5}">
                      <a16:colId xmlns:a16="http://schemas.microsoft.com/office/drawing/2014/main" val="1784742822"/>
                    </a:ext>
                  </a:extLst>
                </a:gridCol>
                <a:gridCol w="740664">
                  <a:extLst>
                    <a:ext uri="{9D8B030D-6E8A-4147-A177-3AD203B41FA5}">
                      <a16:colId xmlns:a16="http://schemas.microsoft.com/office/drawing/2014/main" val="1079249336"/>
                    </a:ext>
                  </a:extLst>
                </a:gridCol>
                <a:gridCol w="740664">
                  <a:extLst>
                    <a:ext uri="{9D8B030D-6E8A-4147-A177-3AD203B41FA5}">
                      <a16:colId xmlns:a16="http://schemas.microsoft.com/office/drawing/2014/main" val="3467684569"/>
                    </a:ext>
                  </a:extLst>
                </a:gridCol>
                <a:gridCol w="740664">
                  <a:extLst>
                    <a:ext uri="{9D8B030D-6E8A-4147-A177-3AD203B41FA5}">
                      <a16:colId xmlns:a16="http://schemas.microsoft.com/office/drawing/2014/main" val="1413856247"/>
                    </a:ext>
                  </a:extLst>
                </a:gridCol>
                <a:gridCol w="740664">
                  <a:extLst>
                    <a:ext uri="{9D8B030D-6E8A-4147-A177-3AD203B41FA5}">
                      <a16:colId xmlns:a16="http://schemas.microsoft.com/office/drawing/2014/main" val="39205778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9472111"/>
                  </a:ext>
                </a:extLst>
              </a:tr>
              <a:tr h="370840">
                <a:tc>
                  <a:txBody>
                    <a:bodyPr/>
                    <a:lstStyle/>
                    <a:p>
                      <a:r>
                        <a:rPr lang="en-US" sz="1000"/>
                        <a:t>Schmidt Automobile</a:t>
                      </a:r>
                    </a:p>
                  </a:txBody>
                  <a:tcPr/>
                </a:tc>
                <a:tc>
                  <a:txBody>
                    <a:bodyPr/>
                    <a:lstStyle/>
                    <a:p>
                      <a:r>
                        <a:rPr lang="en-US" sz="1000"/>
                        <a:t>601</a:t>
                      </a:r>
                    </a:p>
                  </a:txBody>
                  <a:tcPr/>
                </a:tc>
                <a:tc>
                  <a:txBody>
                    <a:bodyPr/>
                    <a:lstStyle/>
                    <a:p>
                      <a:r>
                        <a:rPr lang="en-US" sz="1000"/>
                        <a:t>89</a:t>
                      </a:r>
                    </a:p>
                  </a:txBody>
                  <a:tcPr/>
                </a:tc>
                <a:tc>
                  <a:txBody>
                    <a:bodyPr/>
                    <a:lstStyle/>
                    <a:p>
                      <a:r>
                        <a:rPr lang="en-US" sz="1000"/>
                        <a:t>8</a:t>
                      </a:r>
                    </a:p>
                  </a:txBody>
                  <a:tcPr/>
                </a:tc>
                <a:tc>
                  <a:txBody>
                    <a:bodyPr/>
                    <a:lstStyle/>
                    <a:p>
                      <a:r>
                        <a:rPr lang="en-US" sz="1000"/>
                        <a:t>241</a:t>
                      </a:r>
                    </a:p>
                  </a:txBody>
                  <a:tcPr/>
                </a:tc>
                <a:tc>
                  <a:txBody>
                    <a:bodyPr/>
                    <a:lstStyle/>
                    <a:p>
                      <a:r>
                        <a:rPr lang="en-US" sz="1000"/>
                        <a:t>49</a:t>
                      </a:r>
                    </a:p>
                  </a:txBody>
                  <a:tcPr/>
                </a:tc>
                <a:tc>
                  <a:txBody>
                    <a:bodyPr/>
                    <a:lstStyle/>
                    <a:p>
                      <a:r>
                        <a:rPr lang="en-US" sz="1000"/>
                        <a:t>28</a:t>
                      </a:r>
                    </a:p>
                  </a:txBody>
                  <a:tcPr/>
                </a:tc>
                <a:tc>
                  <a:txBody>
                    <a:bodyPr/>
                    <a:lstStyle/>
                    <a:p>
                      <a:r>
                        <a:rPr lang="en-US" sz="1000"/>
                        <a:t>0</a:t>
                      </a:r>
                    </a:p>
                  </a:txBody>
                  <a:tcPr/>
                </a:tc>
                <a:tc>
                  <a:txBody>
                    <a:bodyPr/>
                    <a:lstStyle/>
                    <a:p>
                      <a:r>
                        <a:rPr lang="en-US" sz="1000"/>
                        <a:t>7.1493%</a:t>
                      </a:r>
                    </a:p>
                  </a:txBody>
                  <a:tcPr/>
                </a:tc>
                <a:tc>
                  <a:txBody>
                    <a:bodyPr/>
                    <a:lstStyle/>
                    <a:p>
                      <a:r>
                        <a:rPr lang="en-US" sz="1000"/>
                        <a:t>0.0%</a:t>
                      </a:r>
                    </a:p>
                  </a:txBody>
                  <a:tcPr/>
                </a:tc>
                <a:extLst>
                  <a:ext uri="{0D108BD9-81ED-4DB2-BD59-A6C34878D82A}">
                    <a16:rowId xmlns:a16="http://schemas.microsoft.com/office/drawing/2014/main" val="390772449"/>
                  </a:ext>
                </a:extLst>
              </a:tr>
            </a:tbl>
          </a:graphicData>
        </a:graphic>
      </p:graphicFrame>
      <p:sp>
        <p:nvSpPr>
          <p:cNvPr id="4" name="Text Placeholder 3">
            <a:extLst>
              <a:ext uri="{FF2B5EF4-FFF2-40B4-BE49-F238E27FC236}">
                <a16:creationId xmlns:a16="http://schemas.microsoft.com/office/drawing/2014/main" id="{3808B66E-71E3-4B90-9B2A-C8CC98915FC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3407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B4E5-D68F-4ABB-8F4A-27F9625F74A8}"/>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3021672B-6F8E-436F-8A31-F45B1247D30A}"/>
              </a:ext>
            </a:extLst>
          </p:cNvPr>
          <p:cNvGraphicFramePr>
            <a:graphicFrameLocks noGrp="1"/>
          </p:cNvGraphicFramePr>
          <p:nvPr>
            <p:ph type="tbl" sz="quarter" idx="13"/>
            <p:extLst>
              <p:ext uri="{D42A27DB-BD31-4B8C-83A1-F6EECF244321}">
                <p14:modId xmlns:p14="http://schemas.microsoft.com/office/powerpoint/2010/main" val="219268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0395295"/>
                    </a:ext>
                  </a:extLst>
                </a:gridCol>
                <a:gridCol w="1234440">
                  <a:extLst>
                    <a:ext uri="{9D8B030D-6E8A-4147-A177-3AD203B41FA5}">
                      <a16:colId xmlns:a16="http://schemas.microsoft.com/office/drawing/2014/main" val="1503279757"/>
                    </a:ext>
                  </a:extLst>
                </a:gridCol>
                <a:gridCol w="822960">
                  <a:extLst>
                    <a:ext uri="{9D8B030D-6E8A-4147-A177-3AD203B41FA5}">
                      <a16:colId xmlns:a16="http://schemas.microsoft.com/office/drawing/2014/main" val="916982130"/>
                    </a:ext>
                  </a:extLst>
                </a:gridCol>
                <a:gridCol w="822960">
                  <a:extLst>
                    <a:ext uri="{9D8B030D-6E8A-4147-A177-3AD203B41FA5}">
                      <a16:colId xmlns:a16="http://schemas.microsoft.com/office/drawing/2014/main" val="210261448"/>
                    </a:ext>
                  </a:extLst>
                </a:gridCol>
                <a:gridCol w="822960">
                  <a:extLst>
                    <a:ext uri="{9D8B030D-6E8A-4147-A177-3AD203B41FA5}">
                      <a16:colId xmlns:a16="http://schemas.microsoft.com/office/drawing/2014/main" val="3980911407"/>
                    </a:ext>
                  </a:extLst>
                </a:gridCol>
                <a:gridCol w="822960">
                  <a:extLst>
                    <a:ext uri="{9D8B030D-6E8A-4147-A177-3AD203B41FA5}">
                      <a16:colId xmlns:a16="http://schemas.microsoft.com/office/drawing/2014/main" val="859289105"/>
                    </a:ext>
                  </a:extLst>
                </a:gridCol>
                <a:gridCol w="822960">
                  <a:extLst>
                    <a:ext uri="{9D8B030D-6E8A-4147-A177-3AD203B41FA5}">
                      <a16:colId xmlns:a16="http://schemas.microsoft.com/office/drawing/2014/main" val="530861742"/>
                    </a:ext>
                  </a:extLst>
                </a:gridCol>
                <a:gridCol w="822960">
                  <a:extLst>
                    <a:ext uri="{9D8B030D-6E8A-4147-A177-3AD203B41FA5}">
                      <a16:colId xmlns:a16="http://schemas.microsoft.com/office/drawing/2014/main" val="11309041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49789315"/>
                  </a:ext>
                </a:extLst>
              </a:tr>
              <a:tr h="370840">
                <a:tc>
                  <a:txBody>
                    <a:bodyPr/>
                    <a:lstStyle/>
                    <a:p>
                      <a:r>
                        <a:rPr lang="en-US" sz="1000"/>
                        <a:t>Schmidt Automobile</a:t>
                      </a:r>
                    </a:p>
                  </a:txBody>
                  <a:tcPr/>
                </a:tc>
                <a:tc>
                  <a:txBody>
                    <a:bodyPr/>
                    <a:lstStyle/>
                    <a:p>
                      <a:r>
                        <a:rPr lang="en-US" sz="1000"/>
                        <a:t>601</a:t>
                      </a:r>
                    </a:p>
                  </a:txBody>
                  <a:tcPr/>
                </a:tc>
                <a:tc>
                  <a:txBody>
                    <a:bodyPr/>
                    <a:lstStyle/>
                    <a:p>
                      <a:r>
                        <a:rPr lang="en-US" sz="1000"/>
                        <a:t>0</a:t>
                      </a:r>
                    </a:p>
                  </a:txBody>
                  <a:tcPr/>
                </a:tc>
                <a:tc>
                  <a:txBody>
                    <a:bodyPr/>
                    <a:lstStyle/>
                    <a:p>
                      <a:r>
                        <a:rPr lang="en-US" sz="1000"/>
                        <a:t>0.0%</a:t>
                      </a:r>
                    </a:p>
                  </a:txBody>
                  <a:tcPr/>
                </a:tc>
                <a:tc>
                  <a:txBody>
                    <a:bodyPr/>
                    <a:lstStyle/>
                    <a:p>
                      <a:r>
                        <a:rPr lang="en-US" sz="1000"/>
                        <a:t>10</a:t>
                      </a:r>
                    </a:p>
                  </a:txBody>
                  <a:tcPr/>
                </a:tc>
                <a:tc>
                  <a:txBody>
                    <a:bodyPr/>
                    <a:lstStyle/>
                    <a:p>
                      <a:r>
                        <a:rPr lang="en-US" sz="1000"/>
                        <a:t>1.7%</a:t>
                      </a:r>
                    </a:p>
                  </a:txBody>
                  <a:tcPr/>
                </a:tc>
                <a:tc>
                  <a:txBody>
                    <a:bodyPr/>
                    <a:lstStyle/>
                    <a:p>
                      <a:r>
                        <a:rPr lang="en-US" sz="1000"/>
                        <a:t>89</a:t>
                      </a:r>
                    </a:p>
                  </a:txBody>
                  <a:tcPr/>
                </a:tc>
                <a:tc>
                  <a:txBody>
                    <a:bodyPr/>
                    <a:lstStyle/>
                    <a:p>
                      <a:r>
                        <a:rPr lang="en-US" sz="1000"/>
                        <a:t>17.4%</a:t>
                      </a:r>
                    </a:p>
                  </a:txBody>
                  <a:tcPr/>
                </a:tc>
                <a:extLst>
                  <a:ext uri="{0D108BD9-81ED-4DB2-BD59-A6C34878D82A}">
                    <a16:rowId xmlns:a16="http://schemas.microsoft.com/office/drawing/2014/main" val="3820667658"/>
                  </a:ext>
                </a:extLst>
              </a:tr>
            </a:tbl>
          </a:graphicData>
        </a:graphic>
      </p:graphicFrame>
      <p:sp>
        <p:nvSpPr>
          <p:cNvPr id="4" name="Text Placeholder 3">
            <a:extLst>
              <a:ext uri="{FF2B5EF4-FFF2-40B4-BE49-F238E27FC236}">
                <a16:creationId xmlns:a16="http://schemas.microsoft.com/office/drawing/2014/main" id="{C18E7AE1-66FA-45FD-B742-4311342AD7E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472574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A08B8-8DE2-4C4B-9362-5AFB757D227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28E865E-C7FA-41C3-B0D4-D3B7080FF4ED}"/>
              </a:ext>
            </a:extLst>
          </p:cNvPr>
          <p:cNvGraphicFramePr>
            <a:graphicFrameLocks noGrp="1"/>
          </p:cNvGraphicFramePr>
          <p:nvPr>
            <p:ph type="tbl" sz="quarter" idx="13"/>
            <p:extLst>
              <p:ext uri="{D42A27DB-BD31-4B8C-83A1-F6EECF244321}">
                <p14:modId xmlns:p14="http://schemas.microsoft.com/office/powerpoint/2010/main" val="188507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39303659"/>
                    </a:ext>
                  </a:extLst>
                </a:gridCol>
                <a:gridCol w="740664">
                  <a:extLst>
                    <a:ext uri="{9D8B030D-6E8A-4147-A177-3AD203B41FA5}">
                      <a16:colId xmlns:a16="http://schemas.microsoft.com/office/drawing/2014/main" val="2924387121"/>
                    </a:ext>
                  </a:extLst>
                </a:gridCol>
                <a:gridCol w="740664">
                  <a:extLst>
                    <a:ext uri="{9D8B030D-6E8A-4147-A177-3AD203B41FA5}">
                      <a16:colId xmlns:a16="http://schemas.microsoft.com/office/drawing/2014/main" val="1816504349"/>
                    </a:ext>
                  </a:extLst>
                </a:gridCol>
                <a:gridCol w="740664">
                  <a:extLst>
                    <a:ext uri="{9D8B030D-6E8A-4147-A177-3AD203B41FA5}">
                      <a16:colId xmlns:a16="http://schemas.microsoft.com/office/drawing/2014/main" val="1623948955"/>
                    </a:ext>
                  </a:extLst>
                </a:gridCol>
                <a:gridCol w="740664">
                  <a:extLst>
                    <a:ext uri="{9D8B030D-6E8A-4147-A177-3AD203B41FA5}">
                      <a16:colId xmlns:a16="http://schemas.microsoft.com/office/drawing/2014/main" val="4181022658"/>
                    </a:ext>
                  </a:extLst>
                </a:gridCol>
                <a:gridCol w="740664">
                  <a:extLst>
                    <a:ext uri="{9D8B030D-6E8A-4147-A177-3AD203B41FA5}">
                      <a16:colId xmlns:a16="http://schemas.microsoft.com/office/drawing/2014/main" val="3737834101"/>
                    </a:ext>
                  </a:extLst>
                </a:gridCol>
                <a:gridCol w="740664">
                  <a:extLst>
                    <a:ext uri="{9D8B030D-6E8A-4147-A177-3AD203B41FA5}">
                      <a16:colId xmlns:a16="http://schemas.microsoft.com/office/drawing/2014/main" val="1168735999"/>
                    </a:ext>
                  </a:extLst>
                </a:gridCol>
                <a:gridCol w="740664">
                  <a:extLst>
                    <a:ext uri="{9D8B030D-6E8A-4147-A177-3AD203B41FA5}">
                      <a16:colId xmlns:a16="http://schemas.microsoft.com/office/drawing/2014/main" val="1034266985"/>
                    </a:ext>
                  </a:extLst>
                </a:gridCol>
                <a:gridCol w="740664">
                  <a:extLst>
                    <a:ext uri="{9D8B030D-6E8A-4147-A177-3AD203B41FA5}">
                      <a16:colId xmlns:a16="http://schemas.microsoft.com/office/drawing/2014/main" val="1499843492"/>
                    </a:ext>
                  </a:extLst>
                </a:gridCol>
                <a:gridCol w="740664">
                  <a:extLst>
                    <a:ext uri="{9D8B030D-6E8A-4147-A177-3AD203B41FA5}">
                      <a16:colId xmlns:a16="http://schemas.microsoft.com/office/drawing/2014/main" val="9582228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2065259"/>
                  </a:ext>
                </a:extLst>
              </a:tr>
              <a:tr h="370840">
                <a:tc>
                  <a:txBody>
                    <a:bodyPr/>
                    <a:lstStyle/>
                    <a:p>
                      <a:r>
                        <a:rPr lang="en-US" sz="1000"/>
                        <a:t>Schmidt Automobile</a:t>
                      </a:r>
                    </a:p>
                  </a:txBody>
                  <a:tcPr/>
                </a:tc>
                <a:tc>
                  <a:txBody>
                    <a:bodyPr/>
                    <a:lstStyle/>
                    <a:p>
                      <a:r>
                        <a:rPr lang="en-US" sz="1000"/>
                        <a:t>601</a:t>
                      </a:r>
                    </a:p>
                  </a:txBody>
                  <a:tcPr/>
                </a:tc>
                <a:tc>
                  <a:txBody>
                    <a:bodyPr/>
                    <a:lstStyle/>
                    <a:p>
                      <a:r>
                        <a:rPr lang="en-US" sz="1000"/>
                        <a:t>89</a:t>
                      </a:r>
                    </a:p>
                  </a:txBody>
                  <a:tcPr/>
                </a:tc>
                <a:tc>
                  <a:txBody>
                    <a:bodyPr/>
                    <a:lstStyle/>
                    <a:p>
                      <a:r>
                        <a:rPr lang="en-US" sz="1000"/>
                        <a:t>8</a:t>
                      </a:r>
                    </a:p>
                  </a:txBody>
                  <a:tcPr/>
                </a:tc>
                <a:tc>
                  <a:txBody>
                    <a:bodyPr/>
                    <a:lstStyle/>
                    <a:p>
                      <a:r>
                        <a:rPr lang="en-US" sz="1000"/>
                        <a:t>241</a:t>
                      </a:r>
                    </a:p>
                  </a:txBody>
                  <a:tcPr/>
                </a:tc>
                <a:tc>
                  <a:txBody>
                    <a:bodyPr/>
                    <a:lstStyle/>
                    <a:p>
                      <a:r>
                        <a:rPr lang="en-US" sz="1000"/>
                        <a:t>49</a:t>
                      </a:r>
                    </a:p>
                  </a:txBody>
                  <a:tcPr/>
                </a:tc>
                <a:tc>
                  <a:txBody>
                    <a:bodyPr/>
                    <a:lstStyle/>
                    <a:p>
                      <a:r>
                        <a:rPr lang="en-US" sz="1000"/>
                        <a:t>28</a:t>
                      </a:r>
                    </a:p>
                  </a:txBody>
                  <a:tcPr/>
                </a:tc>
                <a:tc>
                  <a:txBody>
                    <a:bodyPr/>
                    <a:lstStyle/>
                    <a:p>
                      <a:r>
                        <a:rPr lang="en-US" sz="1000"/>
                        <a:t>0</a:t>
                      </a:r>
                    </a:p>
                  </a:txBody>
                  <a:tcPr/>
                </a:tc>
                <a:tc>
                  <a:txBody>
                    <a:bodyPr/>
                    <a:lstStyle/>
                    <a:p>
                      <a:r>
                        <a:rPr lang="en-US" sz="1000"/>
                        <a:t>7.1493%</a:t>
                      </a:r>
                    </a:p>
                  </a:txBody>
                  <a:tcPr/>
                </a:tc>
                <a:tc>
                  <a:txBody>
                    <a:bodyPr/>
                    <a:lstStyle/>
                    <a:p>
                      <a:r>
                        <a:rPr lang="en-US" sz="1000"/>
                        <a:t>0.0%</a:t>
                      </a:r>
                    </a:p>
                  </a:txBody>
                  <a:tcPr/>
                </a:tc>
                <a:extLst>
                  <a:ext uri="{0D108BD9-81ED-4DB2-BD59-A6C34878D82A}">
                    <a16:rowId xmlns:a16="http://schemas.microsoft.com/office/drawing/2014/main" val="2552272296"/>
                  </a:ext>
                </a:extLst>
              </a:tr>
            </a:tbl>
          </a:graphicData>
        </a:graphic>
      </p:graphicFrame>
      <p:sp>
        <p:nvSpPr>
          <p:cNvPr id="4" name="Text Placeholder 3">
            <a:extLst>
              <a:ext uri="{FF2B5EF4-FFF2-40B4-BE49-F238E27FC236}">
                <a16:creationId xmlns:a16="http://schemas.microsoft.com/office/drawing/2014/main" id="{A58D7DF8-78CE-46CE-BA3E-06797485238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9904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76FF-617C-4EEE-9201-17D5C376A02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B2F909C-5738-48AA-B349-E5739320DE41}"/>
              </a:ext>
            </a:extLst>
          </p:cNvPr>
          <p:cNvGraphicFramePr>
            <a:graphicFrameLocks noGrp="1"/>
          </p:cNvGraphicFramePr>
          <p:nvPr>
            <p:ph type="chart" sz="quarter" idx="13"/>
            <p:extLst>
              <p:ext uri="{D42A27DB-BD31-4B8C-83A1-F6EECF244321}">
                <p14:modId xmlns:p14="http://schemas.microsoft.com/office/powerpoint/2010/main" val="3907579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D29CB-B6FA-4916-BB68-9732D617C43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5C3B9EB-26BC-4056-8CCE-5A34200FE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524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7BFD9-0E3B-4F9E-AA3C-BAAC4B3CBCB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1DCA158-EB5E-4C48-9BA0-2716D18FB0EE}"/>
              </a:ext>
            </a:extLst>
          </p:cNvPr>
          <p:cNvGraphicFramePr>
            <a:graphicFrameLocks noGrp="1"/>
          </p:cNvGraphicFramePr>
          <p:nvPr>
            <p:ph type="chart" sz="quarter" idx="13"/>
            <p:extLst>
              <p:ext uri="{D42A27DB-BD31-4B8C-83A1-F6EECF244321}">
                <p14:modId xmlns:p14="http://schemas.microsoft.com/office/powerpoint/2010/main" val="495509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8F048-3429-4FC1-8E49-AD2E9D4F17E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B2E4A1B-8981-4C16-82F7-8EE9212069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540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63AD-BF15-4D4D-9AEC-AA9CFABAF81F}"/>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88D71254-3B61-466C-8EE6-5F2A68698F00}"/>
              </a:ext>
            </a:extLst>
          </p:cNvPr>
          <p:cNvGraphicFramePr>
            <a:graphicFrameLocks noGrp="1"/>
          </p:cNvGraphicFramePr>
          <p:nvPr>
            <p:ph type="chart" sz="quarter" idx="13"/>
            <p:extLst>
              <p:ext uri="{D42A27DB-BD31-4B8C-83A1-F6EECF244321}">
                <p14:modId xmlns:p14="http://schemas.microsoft.com/office/powerpoint/2010/main" val="4292345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CE58E-BA3C-492A-BB6C-6DB3D84316A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5C05E04-3F10-4B27-8282-FBD25E64B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076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F741-2916-4799-90FC-B6DDE4501176}"/>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464613B8-DFB9-47E6-8CF3-973B4909066F}"/>
              </a:ext>
            </a:extLst>
          </p:cNvPr>
          <p:cNvGraphicFramePr>
            <a:graphicFrameLocks noGrp="1"/>
          </p:cNvGraphicFramePr>
          <p:nvPr>
            <p:ph type="tbl" sz="quarter" idx="13"/>
            <p:extLst>
              <p:ext uri="{D42A27DB-BD31-4B8C-83A1-F6EECF244321}">
                <p14:modId xmlns:p14="http://schemas.microsoft.com/office/powerpoint/2010/main" val="362434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8082702"/>
                    </a:ext>
                  </a:extLst>
                </a:gridCol>
                <a:gridCol w="658368">
                  <a:extLst>
                    <a:ext uri="{9D8B030D-6E8A-4147-A177-3AD203B41FA5}">
                      <a16:colId xmlns:a16="http://schemas.microsoft.com/office/drawing/2014/main" val="3122264039"/>
                    </a:ext>
                  </a:extLst>
                </a:gridCol>
                <a:gridCol w="658368">
                  <a:extLst>
                    <a:ext uri="{9D8B030D-6E8A-4147-A177-3AD203B41FA5}">
                      <a16:colId xmlns:a16="http://schemas.microsoft.com/office/drawing/2014/main" val="3973802152"/>
                    </a:ext>
                  </a:extLst>
                </a:gridCol>
                <a:gridCol w="658368">
                  <a:extLst>
                    <a:ext uri="{9D8B030D-6E8A-4147-A177-3AD203B41FA5}">
                      <a16:colId xmlns:a16="http://schemas.microsoft.com/office/drawing/2014/main" val="903226163"/>
                    </a:ext>
                  </a:extLst>
                </a:gridCol>
                <a:gridCol w="658368">
                  <a:extLst>
                    <a:ext uri="{9D8B030D-6E8A-4147-A177-3AD203B41FA5}">
                      <a16:colId xmlns:a16="http://schemas.microsoft.com/office/drawing/2014/main" val="3113101495"/>
                    </a:ext>
                  </a:extLst>
                </a:gridCol>
                <a:gridCol w="658368">
                  <a:extLst>
                    <a:ext uri="{9D8B030D-6E8A-4147-A177-3AD203B41FA5}">
                      <a16:colId xmlns:a16="http://schemas.microsoft.com/office/drawing/2014/main" val="3891766158"/>
                    </a:ext>
                  </a:extLst>
                </a:gridCol>
                <a:gridCol w="658368">
                  <a:extLst>
                    <a:ext uri="{9D8B030D-6E8A-4147-A177-3AD203B41FA5}">
                      <a16:colId xmlns:a16="http://schemas.microsoft.com/office/drawing/2014/main" val="801318491"/>
                    </a:ext>
                  </a:extLst>
                </a:gridCol>
                <a:gridCol w="658368">
                  <a:extLst>
                    <a:ext uri="{9D8B030D-6E8A-4147-A177-3AD203B41FA5}">
                      <a16:colId xmlns:a16="http://schemas.microsoft.com/office/drawing/2014/main" val="371647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315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- 2017-12-28 07:10:45</a:t>
                      </a:r>
                      <a:r>
                        <a:rPr kumimoji="0" lang="de-DE" sz="1000" b="0" i="0" u="none" strike="noStrike" kern="1200" cap="none" spc="0" normalizeH="0" baseline="0" noProof="0">
                          <a:ln>
                            <a:noFill/>
                          </a:ln>
                          <a:solidFill>
                            <a:prstClr val="black"/>
                          </a:solidFill>
                          <a:effectLst/>
                          <a:uLnTx/>
                          <a:uFillTx/>
                          <a:latin typeface="+mn-lt"/>
                          <a:ea typeface="+mn-ea"/>
                          <a:cs typeface="+mn-cs"/>
                        </a:rPr>
                        <a:t>
Kompakt, kraftvoll und voll mit innovativer Technik.
Bald bei uns zu bewundern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431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- 2017-12-18 12:07:03</a:t>
                      </a:r>
                      <a:r>
                        <a:rPr kumimoji="0" lang="de-DE" sz="1000" b="0" i="0" u="none" strike="noStrike" kern="1200" cap="none" spc="0" normalizeH="0" baseline="0" noProof="0">
                          <a:ln>
                            <a:noFill/>
                          </a:ln>
                          <a:solidFill>
                            <a:prstClr val="black"/>
                          </a:solidFill>
                          <a:effectLst/>
                          <a:uLnTx/>
                          <a:uFillTx/>
                          <a:latin typeface="+mn-lt"/>
                          <a:ea typeface="+mn-ea"/>
                          <a:cs typeface="+mn-cs"/>
                        </a:rPr>
                        <a:t>
Mit Vollgas den Feiertagen entgegen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76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- 2017-12-16 16:15:33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521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- 2017-12-12 16:48:39</a:t>
                      </a:r>
                      <a:r>
                        <a:rPr kumimoji="0" lang="de-DE" sz="1000" b="0" i="0" u="none" strike="noStrike" kern="1200" cap="none" spc="0" normalizeH="0" baseline="0" noProof="0">
                          <a:ln>
                            <a:noFill/>
                          </a:ln>
                          <a:solidFill>
                            <a:prstClr val="black"/>
                          </a:solidFill>
                          <a:effectLst/>
                          <a:uLnTx/>
                          <a:uFillTx/>
                          <a:latin typeface="+mn-lt"/>
                          <a:ea typeface="+mn-ea"/>
                          <a:cs typeface="+mn-cs"/>
                        </a:rPr>
                        <a:t>
Schon mal an den Ford EcoSport gedacht? Hier ein toller Bericht! Bei uns zu haben ab 14.990€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467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- 2017-12-11 12:37:34</a:t>
                      </a:r>
                      <a:r>
                        <a:rPr kumimoji="0" lang="de-DE" sz="1000" b="0" i="0" u="none" strike="noStrike" kern="1200" cap="none" spc="0" normalizeH="0" baseline="0" noProof="0">
                          <a:ln>
                            <a:noFill/>
                          </a:ln>
                          <a:solidFill>
                            <a:prstClr val="black"/>
                          </a:solidFill>
                          <a:effectLst/>
                          <a:uLnTx/>
                          <a:uFillTx/>
                          <a:latin typeface="+mn-lt"/>
                          <a:ea typeface="+mn-ea"/>
                          <a:cs typeface="+mn-cs"/>
                        </a:rPr>
                        <a:t>
Wird der XC40 auch dein neuer Stadtflitzer?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73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- 2017-12-09 16:30:00</a:t>
                      </a:r>
                      <a:r>
                        <a:rPr kumimoji="0" lang="en-US" sz="1000" b="0" i="0" u="none" strike="noStrike" kern="1200" cap="none" spc="0" normalizeH="0" baseline="0" noProof="0">
                          <a:ln>
                            <a:noFill/>
                          </a:ln>
                          <a:solidFill>
                            <a:prstClr val="black"/>
                          </a:solidFill>
                          <a:effectLst/>
                          <a:uLnTx/>
                          <a:uFillTx/>
                          <a:latin typeface="+mn-lt"/>
                          <a:ea typeface="+mn-ea"/>
                          <a:cs typeface="+mn-cs"/>
                        </a:rPr>
                        <a:t>
350 PS, 266 km/h Höchstgeschwindigkeit und 1g Querbeschleunigung...das sind die Eckdaten vom neuen Ford Focus RS! 🏁🏁🏁
Wer den blauen Kraftprotz live bewundern will hat Glück 👉🏻 wir haben ein Exemplar in unserem Showroom in der Alpenstrasse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577102"/>
                  </a:ext>
                </a:extLst>
              </a:tr>
            </a:tbl>
          </a:graphicData>
        </a:graphic>
      </p:graphicFrame>
      <p:sp>
        <p:nvSpPr>
          <p:cNvPr id="4" name="Text Placeholder 3">
            <a:extLst>
              <a:ext uri="{FF2B5EF4-FFF2-40B4-BE49-F238E27FC236}">
                <a16:creationId xmlns:a16="http://schemas.microsoft.com/office/drawing/2014/main" id="{63AFEA5A-7E12-4A8A-B4FD-69F74564F94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2795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4C190-6627-4E85-8BAC-217CBDE457CE}"/>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5C8E1457-DCCC-4219-95D8-27DF0748124C}"/>
              </a:ext>
            </a:extLst>
          </p:cNvPr>
          <p:cNvGraphicFramePr>
            <a:graphicFrameLocks noGrp="1"/>
          </p:cNvGraphicFramePr>
          <p:nvPr>
            <p:ph type="tbl" sz="quarter" idx="13"/>
            <p:extLst>
              <p:ext uri="{D42A27DB-BD31-4B8C-83A1-F6EECF244321}">
                <p14:modId xmlns:p14="http://schemas.microsoft.com/office/powerpoint/2010/main" val="29096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1752561"/>
                    </a:ext>
                  </a:extLst>
                </a:gridCol>
                <a:gridCol w="658368">
                  <a:extLst>
                    <a:ext uri="{9D8B030D-6E8A-4147-A177-3AD203B41FA5}">
                      <a16:colId xmlns:a16="http://schemas.microsoft.com/office/drawing/2014/main" val="3244393376"/>
                    </a:ext>
                  </a:extLst>
                </a:gridCol>
                <a:gridCol w="658368">
                  <a:extLst>
                    <a:ext uri="{9D8B030D-6E8A-4147-A177-3AD203B41FA5}">
                      <a16:colId xmlns:a16="http://schemas.microsoft.com/office/drawing/2014/main" val="1958565969"/>
                    </a:ext>
                  </a:extLst>
                </a:gridCol>
                <a:gridCol w="658368">
                  <a:extLst>
                    <a:ext uri="{9D8B030D-6E8A-4147-A177-3AD203B41FA5}">
                      <a16:colId xmlns:a16="http://schemas.microsoft.com/office/drawing/2014/main" val="4049082672"/>
                    </a:ext>
                  </a:extLst>
                </a:gridCol>
                <a:gridCol w="658368">
                  <a:extLst>
                    <a:ext uri="{9D8B030D-6E8A-4147-A177-3AD203B41FA5}">
                      <a16:colId xmlns:a16="http://schemas.microsoft.com/office/drawing/2014/main" val="1716198047"/>
                    </a:ext>
                  </a:extLst>
                </a:gridCol>
                <a:gridCol w="658368">
                  <a:extLst>
                    <a:ext uri="{9D8B030D-6E8A-4147-A177-3AD203B41FA5}">
                      <a16:colId xmlns:a16="http://schemas.microsoft.com/office/drawing/2014/main" val="2115779295"/>
                    </a:ext>
                  </a:extLst>
                </a:gridCol>
                <a:gridCol w="658368">
                  <a:extLst>
                    <a:ext uri="{9D8B030D-6E8A-4147-A177-3AD203B41FA5}">
                      <a16:colId xmlns:a16="http://schemas.microsoft.com/office/drawing/2014/main" val="1395587981"/>
                    </a:ext>
                  </a:extLst>
                </a:gridCol>
                <a:gridCol w="658368">
                  <a:extLst>
                    <a:ext uri="{9D8B030D-6E8A-4147-A177-3AD203B41FA5}">
                      <a16:colId xmlns:a16="http://schemas.microsoft.com/office/drawing/2014/main" val="98209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266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- 2017-12-06 11:22:27</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 Gebrauchtwagen Team?
Bernhard und Michi haben heute einen VW Golf GTI für Euch!
https://www.gebrauchtwagen.at/homepage/lay3/details.php?hid=424329&amp;fid=8088117&amp;fil=424329 - Gleich reinschauen!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77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- 2017-12-01 12:15:00</a:t>
                      </a:r>
                      <a:r>
                        <a:rPr kumimoji="0" lang="de-DE" sz="1000" b="0" i="0" u="none" strike="noStrike" kern="1200" cap="none" spc="0" normalizeH="0" baseline="0" noProof="0">
                          <a:ln>
                            <a:noFill/>
                          </a:ln>
                          <a:solidFill>
                            <a:prstClr val="black"/>
                          </a:solidFill>
                          <a:effectLst/>
                          <a:uLnTx/>
                          <a:uFillTx/>
                          <a:latin typeface="+mn-lt"/>
                          <a:ea typeface="+mn-ea"/>
                          <a:cs typeface="+mn-cs"/>
                        </a:rPr>
                        <a:t>
Startschuss für den Volvo XC40: Produktion des neuen Kompakt-SUV ist angelaufen!
Für das jüngste Mitglied des Volvo Portfolios, das in Österreich ab März 2018 auf die Straßen rollt, liegen weltweit bereits mehr als 13.000 Bestellungen vor. Bei uns könnt Ihr auch bestellen!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1999349"/>
                  </a:ext>
                </a:extLst>
              </a:tr>
            </a:tbl>
          </a:graphicData>
        </a:graphic>
      </p:graphicFrame>
      <p:sp>
        <p:nvSpPr>
          <p:cNvPr id="4" name="Text Placeholder 3">
            <a:extLst>
              <a:ext uri="{FF2B5EF4-FFF2-40B4-BE49-F238E27FC236}">
                <a16:creationId xmlns:a16="http://schemas.microsoft.com/office/drawing/2014/main" id="{07E38680-8768-4038-BC1F-FFBC9CAB5CC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94505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159E5-6CA2-4740-89F2-EFFA850EF4DE}"/>
              </a:ext>
            </a:extLst>
          </p:cNvPr>
          <p:cNvSpPr>
            <a:spLocks noGrp="1"/>
          </p:cNvSpPr>
          <p:nvPr>
            <p:ph type="title"/>
          </p:nvPr>
        </p:nvSpPr>
        <p:spPr/>
        <p:txBody>
          <a:bodyPr/>
          <a:lstStyle/>
          <a:p>
            <a:r>
              <a:rPr lang="en-US"/>
              <a:t>Facebook Own Posts with Reactions Table - 1 of 3</a:t>
            </a:r>
          </a:p>
        </p:txBody>
      </p:sp>
      <p:graphicFrame>
        <p:nvGraphicFramePr>
          <p:cNvPr id="5" name="Table Placeholder 4">
            <a:extLst>
              <a:ext uri="{FF2B5EF4-FFF2-40B4-BE49-F238E27FC236}">
                <a16:creationId xmlns:a16="http://schemas.microsoft.com/office/drawing/2014/main" id="{8874A2B9-C93F-4A6A-9292-550B67BDE096}"/>
              </a:ext>
            </a:extLst>
          </p:cNvPr>
          <p:cNvGraphicFramePr>
            <a:graphicFrameLocks noGrp="1"/>
          </p:cNvGraphicFramePr>
          <p:nvPr>
            <p:ph type="tbl" sz="quarter" idx="13"/>
            <p:extLst>
              <p:ext uri="{D42A27DB-BD31-4B8C-83A1-F6EECF244321}">
                <p14:modId xmlns:p14="http://schemas.microsoft.com/office/powerpoint/2010/main" val="92388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8731133"/>
                    </a:ext>
                  </a:extLst>
                </a:gridCol>
                <a:gridCol w="822960">
                  <a:extLst>
                    <a:ext uri="{9D8B030D-6E8A-4147-A177-3AD203B41FA5}">
                      <a16:colId xmlns:a16="http://schemas.microsoft.com/office/drawing/2014/main" val="107828663"/>
                    </a:ext>
                  </a:extLst>
                </a:gridCol>
                <a:gridCol w="822960">
                  <a:extLst>
                    <a:ext uri="{9D8B030D-6E8A-4147-A177-3AD203B41FA5}">
                      <a16:colId xmlns:a16="http://schemas.microsoft.com/office/drawing/2014/main" val="1945556776"/>
                    </a:ext>
                  </a:extLst>
                </a:gridCol>
                <a:gridCol w="822960">
                  <a:extLst>
                    <a:ext uri="{9D8B030D-6E8A-4147-A177-3AD203B41FA5}">
                      <a16:colId xmlns:a16="http://schemas.microsoft.com/office/drawing/2014/main" val="451036331"/>
                    </a:ext>
                  </a:extLst>
                </a:gridCol>
                <a:gridCol w="822960">
                  <a:extLst>
                    <a:ext uri="{9D8B030D-6E8A-4147-A177-3AD203B41FA5}">
                      <a16:colId xmlns:a16="http://schemas.microsoft.com/office/drawing/2014/main" val="3371740457"/>
                    </a:ext>
                  </a:extLst>
                </a:gridCol>
                <a:gridCol w="822960">
                  <a:extLst>
                    <a:ext uri="{9D8B030D-6E8A-4147-A177-3AD203B41FA5}">
                      <a16:colId xmlns:a16="http://schemas.microsoft.com/office/drawing/2014/main" val="170692825"/>
                    </a:ext>
                  </a:extLst>
                </a:gridCol>
                <a:gridCol w="822960">
                  <a:extLst>
                    <a:ext uri="{9D8B030D-6E8A-4147-A177-3AD203B41FA5}">
                      <a16:colId xmlns:a16="http://schemas.microsoft.com/office/drawing/2014/main" val="3367935631"/>
                    </a:ext>
                  </a:extLst>
                </a:gridCol>
                <a:gridCol w="822960">
                  <a:extLst>
                    <a:ext uri="{9D8B030D-6E8A-4147-A177-3AD203B41FA5}">
                      <a16:colId xmlns:a16="http://schemas.microsoft.com/office/drawing/2014/main" val="102228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490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- 2017-12-28 07:10:45</a:t>
                      </a:r>
                      <a:r>
                        <a:rPr kumimoji="0" lang="de-DE" sz="1000" b="0" i="0" u="none" strike="noStrike" kern="1200" cap="none" spc="0" normalizeH="0" baseline="0" noProof="0">
                          <a:ln>
                            <a:noFill/>
                          </a:ln>
                          <a:solidFill>
                            <a:prstClr val="black"/>
                          </a:solidFill>
                          <a:effectLst/>
                          <a:uLnTx/>
                          <a:uFillTx/>
                          <a:latin typeface="+mn-lt"/>
                          <a:ea typeface="+mn-ea"/>
                          <a:cs typeface="+mn-cs"/>
                        </a:rPr>
                        <a:t>
Kompakt, kraftvoll und voll mit innovativer Technik.
Bald bei uns zu bewundern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26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- 2017-12-18 12:07:03</a:t>
                      </a:r>
                      <a:r>
                        <a:rPr kumimoji="0" lang="de-DE" sz="1000" b="0" i="0" u="none" strike="noStrike" kern="1200" cap="none" spc="0" normalizeH="0" baseline="0" noProof="0">
                          <a:ln>
                            <a:noFill/>
                          </a:ln>
                          <a:solidFill>
                            <a:prstClr val="black"/>
                          </a:solidFill>
                          <a:effectLst/>
                          <a:uLnTx/>
                          <a:uFillTx/>
                          <a:latin typeface="+mn-lt"/>
                          <a:ea typeface="+mn-ea"/>
                          <a:cs typeface="+mn-cs"/>
                        </a:rPr>
                        <a:t>
Mit Vollgas den Feiertagen entgegen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1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- 2017-12-16 16:15:33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785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- 2017-12-12 16:48:39</a:t>
                      </a:r>
                      <a:r>
                        <a:rPr kumimoji="0" lang="de-DE" sz="1000" b="0" i="0" u="none" strike="noStrike" kern="1200" cap="none" spc="0" normalizeH="0" baseline="0" noProof="0">
                          <a:ln>
                            <a:noFill/>
                          </a:ln>
                          <a:solidFill>
                            <a:prstClr val="black"/>
                          </a:solidFill>
                          <a:effectLst/>
                          <a:uLnTx/>
                          <a:uFillTx/>
                          <a:latin typeface="+mn-lt"/>
                          <a:ea typeface="+mn-ea"/>
                          <a:cs typeface="+mn-cs"/>
                        </a:rPr>
                        <a:t>
Schon mal an den Ford EcoSport gedacht? Hier ein toller Bericht! Bei uns zu haben ab 14.990€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928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- 2017-12-11 12:37:34</a:t>
                      </a:r>
                      <a:r>
                        <a:rPr kumimoji="0" lang="de-DE" sz="1000" b="0" i="0" u="none" strike="noStrike" kern="1200" cap="none" spc="0" normalizeH="0" baseline="0" noProof="0">
                          <a:ln>
                            <a:noFill/>
                          </a:ln>
                          <a:solidFill>
                            <a:prstClr val="black"/>
                          </a:solidFill>
                          <a:effectLst/>
                          <a:uLnTx/>
                          <a:uFillTx/>
                          <a:latin typeface="+mn-lt"/>
                          <a:ea typeface="+mn-ea"/>
                          <a:cs typeface="+mn-cs"/>
                        </a:rPr>
                        <a:t>
Wird der XC40 auch dein neuer Stadtflitzer?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4006958"/>
                  </a:ext>
                </a:extLst>
              </a:tr>
            </a:tbl>
          </a:graphicData>
        </a:graphic>
      </p:graphicFrame>
      <p:sp>
        <p:nvSpPr>
          <p:cNvPr id="4" name="Text Placeholder 3">
            <a:extLst>
              <a:ext uri="{FF2B5EF4-FFF2-40B4-BE49-F238E27FC236}">
                <a16:creationId xmlns:a16="http://schemas.microsoft.com/office/drawing/2014/main" id="{862A3DDE-444C-4833-A457-A5A1F30FB64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2237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39E7B-30C9-480A-94A1-616ACFB4B90E}"/>
              </a:ext>
            </a:extLst>
          </p:cNvPr>
          <p:cNvSpPr>
            <a:spLocks noGrp="1"/>
          </p:cNvSpPr>
          <p:nvPr>
            <p:ph type="title"/>
          </p:nvPr>
        </p:nvSpPr>
        <p:spPr/>
        <p:txBody>
          <a:bodyPr/>
          <a:lstStyle/>
          <a:p>
            <a:r>
              <a:rPr lang="en-US"/>
              <a:t>Facebook Own Posts with Reactions Table - 2 of 3</a:t>
            </a:r>
          </a:p>
        </p:txBody>
      </p:sp>
      <p:graphicFrame>
        <p:nvGraphicFramePr>
          <p:cNvPr id="5" name="Table Placeholder 4">
            <a:extLst>
              <a:ext uri="{FF2B5EF4-FFF2-40B4-BE49-F238E27FC236}">
                <a16:creationId xmlns:a16="http://schemas.microsoft.com/office/drawing/2014/main" id="{E11BFB6A-961B-4D18-B748-30D32CEC2E2F}"/>
              </a:ext>
            </a:extLst>
          </p:cNvPr>
          <p:cNvGraphicFramePr>
            <a:graphicFrameLocks noGrp="1"/>
          </p:cNvGraphicFramePr>
          <p:nvPr>
            <p:ph type="tbl" sz="quarter" idx="13"/>
            <p:extLst>
              <p:ext uri="{D42A27DB-BD31-4B8C-83A1-F6EECF244321}">
                <p14:modId xmlns:p14="http://schemas.microsoft.com/office/powerpoint/2010/main" val="123413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5557865"/>
                    </a:ext>
                  </a:extLst>
                </a:gridCol>
                <a:gridCol w="822960">
                  <a:extLst>
                    <a:ext uri="{9D8B030D-6E8A-4147-A177-3AD203B41FA5}">
                      <a16:colId xmlns:a16="http://schemas.microsoft.com/office/drawing/2014/main" val="3027177473"/>
                    </a:ext>
                  </a:extLst>
                </a:gridCol>
                <a:gridCol w="822960">
                  <a:extLst>
                    <a:ext uri="{9D8B030D-6E8A-4147-A177-3AD203B41FA5}">
                      <a16:colId xmlns:a16="http://schemas.microsoft.com/office/drawing/2014/main" val="2024701877"/>
                    </a:ext>
                  </a:extLst>
                </a:gridCol>
                <a:gridCol w="822960">
                  <a:extLst>
                    <a:ext uri="{9D8B030D-6E8A-4147-A177-3AD203B41FA5}">
                      <a16:colId xmlns:a16="http://schemas.microsoft.com/office/drawing/2014/main" val="3593810562"/>
                    </a:ext>
                  </a:extLst>
                </a:gridCol>
                <a:gridCol w="822960">
                  <a:extLst>
                    <a:ext uri="{9D8B030D-6E8A-4147-A177-3AD203B41FA5}">
                      <a16:colId xmlns:a16="http://schemas.microsoft.com/office/drawing/2014/main" val="851735747"/>
                    </a:ext>
                  </a:extLst>
                </a:gridCol>
                <a:gridCol w="822960">
                  <a:extLst>
                    <a:ext uri="{9D8B030D-6E8A-4147-A177-3AD203B41FA5}">
                      <a16:colId xmlns:a16="http://schemas.microsoft.com/office/drawing/2014/main" val="2818171211"/>
                    </a:ext>
                  </a:extLst>
                </a:gridCol>
                <a:gridCol w="822960">
                  <a:extLst>
                    <a:ext uri="{9D8B030D-6E8A-4147-A177-3AD203B41FA5}">
                      <a16:colId xmlns:a16="http://schemas.microsoft.com/office/drawing/2014/main" val="92061616"/>
                    </a:ext>
                  </a:extLst>
                </a:gridCol>
                <a:gridCol w="822960">
                  <a:extLst>
                    <a:ext uri="{9D8B030D-6E8A-4147-A177-3AD203B41FA5}">
                      <a16:colId xmlns:a16="http://schemas.microsoft.com/office/drawing/2014/main" val="105087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023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- 2017-12-09 16:30:00</a:t>
                      </a:r>
                      <a:r>
                        <a:rPr kumimoji="0" lang="en-US" sz="1000" b="0" i="0" u="none" strike="noStrike" kern="1200" cap="none" spc="0" normalizeH="0" baseline="0" noProof="0">
                          <a:ln>
                            <a:noFill/>
                          </a:ln>
                          <a:solidFill>
                            <a:prstClr val="black"/>
                          </a:solidFill>
                          <a:effectLst/>
                          <a:uLnTx/>
                          <a:uFillTx/>
                          <a:latin typeface="+mn-lt"/>
                          <a:ea typeface="+mn-ea"/>
                          <a:cs typeface="+mn-cs"/>
                        </a:rPr>
                        <a:t>
350 PS, 266 km/h Höchstgeschwindigkeit und 1g Querbeschleunigung...das sind die Eckdaten vom neuen Ford Focus RS! 🏁🏁🏁
Wer den blauen Kraftprotz live bewundern will hat Glück 👉🏻 wir haben ein Exemplar in unserem Showroom in der Alpenstrasse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640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- 2017-12-06 11:22:27</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 Gebrauchtwagen Team?
Bernhard und Michi haben heute einen VW Golf GTI für Euch!
https://www.gebrauchtwagen.at/homepage/lay3/details.php?hid=424329&amp;fid=8088117&amp;fil=424329 - Gleich reinschauen!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5394879"/>
                  </a:ext>
                </a:extLst>
              </a:tr>
            </a:tbl>
          </a:graphicData>
        </a:graphic>
      </p:graphicFrame>
      <p:sp>
        <p:nvSpPr>
          <p:cNvPr id="4" name="Text Placeholder 3">
            <a:extLst>
              <a:ext uri="{FF2B5EF4-FFF2-40B4-BE49-F238E27FC236}">
                <a16:creationId xmlns:a16="http://schemas.microsoft.com/office/drawing/2014/main" id="{E29037AB-905A-4DE2-B2B6-6B45B99454C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17295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BAA9-D5FA-4A42-80B0-71675C5376C7}"/>
              </a:ext>
            </a:extLst>
          </p:cNvPr>
          <p:cNvSpPr>
            <a:spLocks noGrp="1"/>
          </p:cNvSpPr>
          <p:nvPr>
            <p:ph type="title"/>
          </p:nvPr>
        </p:nvSpPr>
        <p:spPr/>
        <p:txBody>
          <a:bodyPr/>
          <a:lstStyle/>
          <a:p>
            <a:r>
              <a:rPr lang="en-US"/>
              <a:t>Facebook Own Posts with Reactions Table - 3 of 3</a:t>
            </a:r>
          </a:p>
        </p:txBody>
      </p:sp>
      <p:graphicFrame>
        <p:nvGraphicFramePr>
          <p:cNvPr id="5" name="Table Placeholder 4">
            <a:extLst>
              <a:ext uri="{FF2B5EF4-FFF2-40B4-BE49-F238E27FC236}">
                <a16:creationId xmlns:a16="http://schemas.microsoft.com/office/drawing/2014/main" id="{47A8E0F2-B94B-4359-B351-157DF13808A6}"/>
              </a:ext>
            </a:extLst>
          </p:cNvPr>
          <p:cNvGraphicFramePr>
            <a:graphicFrameLocks noGrp="1"/>
          </p:cNvGraphicFramePr>
          <p:nvPr>
            <p:ph type="tbl" sz="quarter" idx="13"/>
            <p:extLst>
              <p:ext uri="{D42A27DB-BD31-4B8C-83A1-F6EECF244321}">
                <p14:modId xmlns:p14="http://schemas.microsoft.com/office/powerpoint/2010/main" val="229160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0189496"/>
                    </a:ext>
                  </a:extLst>
                </a:gridCol>
                <a:gridCol w="822960">
                  <a:extLst>
                    <a:ext uri="{9D8B030D-6E8A-4147-A177-3AD203B41FA5}">
                      <a16:colId xmlns:a16="http://schemas.microsoft.com/office/drawing/2014/main" val="3818998394"/>
                    </a:ext>
                  </a:extLst>
                </a:gridCol>
                <a:gridCol w="822960">
                  <a:extLst>
                    <a:ext uri="{9D8B030D-6E8A-4147-A177-3AD203B41FA5}">
                      <a16:colId xmlns:a16="http://schemas.microsoft.com/office/drawing/2014/main" val="190431944"/>
                    </a:ext>
                  </a:extLst>
                </a:gridCol>
                <a:gridCol w="822960">
                  <a:extLst>
                    <a:ext uri="{9D8B030D-6E8A-4147-A177-3AD203B41FA5}">
                      <a16:colId xmlns:a16="http://schemas.microsoft.com/office/drawing/2014/main" val="3726205455"/>
                    </a:ext>
                  </a:extLst>
                </a:gridCol>
                <a:gridCol w="822960">
                  <a:extLst>
                    <a:ext uri="{9D8B030D-6E8A-4147-A177-3AD203B41FA5}">
                      <a16:colId xmlns:a16="http://schemas.microsoft.com/office/drawing/2014/main" val="946817745"/>
                    </a:ext>
                  </a:extLst>
                </a:gridCol>
                <a:gridCol w="822960">
                  <a:extLst>
                    <a:ext uri="{9D8B030D-6E8A-4147-A177-3AD203B41FA5}">
                      <a16:colId xmlns:a16="http://schemas.microsoft.com/office/drawing/2014/main" val="2053095971"/>
                    </a:ext>
                  </a:extLst>
                </a:gridCol>
                <a:gridCol w="822960">
                  <a:extLst>
                    <a:ext uri="{9D8B030D-6E8A-4147-A177-3AD203B41FA5}">
                      <a16:colId xmlns:a16="http://schemas.microsoft.com/office/drawing/2014/main" val="1179495748"/>
                    </a:ext>
                  </a:extLst>
                </a:gridCol>
                <a:gridCol w="822960">
                  <a:extLst>
                    <a:ext uri="{9D8B030D-6E8A-4147-A177-3AD203B41FA5}">
                      <a16:colId xmlns:a16="http://schemas.microsoft.com/office/drawing/2014/main" val="376768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3515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- 2017-12-01 12:15:00</a:t>
                      </a:r>
                      <a:r>
                        <a:rPr kumimoji="0" lang="de-DE" sz="1000" b="0" i="0" u="none" strike="noStrike" kern="1200" cap="none" spc="0" normalizeH="0" baseline="0" noProof="0">
                          <a:ln>
                            <a:noFill/>
                          </a:ln>
                          <a:solidFill>
                            <a:prstClr val="black"/>
                          </a:solidFill>
                          <a:effectLst/>
                          <a:uLnTx/>
                          <a:uFillTx/>
                          <a:latin typeface="+mn-lt"/>
                          <a:ea typeface="+mn-ea"/>
                          <a:cs typeface="+mn-cs"/>
                        </a:rPr>
                        <a:t>
Startschuss für den Volvo XC40: Produktion des neuen Kompakt-SUV ist angelaufen!
Für das jüngste Mitglied des Volvo Portfolios, das in Österreich ab März 2018 auf die Straßen rollt, liegen weltweit bereits mehr als 13.000 Bestellungen vor. Bei uns könnt Ihr auch bestellen!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585041"/>
                  </a:ext>
                </a:extLst>
              </a:tr>
            </a:tbl>
          </a:graphicData>
        </a:graphic>
      </p:graphicFrame>
      <p:sp>
        <p:nvSpPr>
          <p:cNvPr id="4" name="Text Placeholder 3">
            <a:extLst>
              <a:ext uri="{FF2B5EF4-FFF2-40B4-BE49-F238E27FC236}">
                <a16:creationId xmlns:a16="http://schemas.microsoft.com/office/drawing/2014/main" id="{C163DEA9-722B-4FA2-9DB5-061DC5258D2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75994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C0A95-B36B-400A-9EFA-230B8574849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2EEC2DC-C47A-4E2C-B65F-5A8F5C970432}"/>
              </a:ext>
            </a:extLst>
          </p:cNvPr>
          <p:cNvGraphicFramePr>
            <a:graphicFrameLocks noGrp="1"/>
          </p:cNvGraphicFramePr>
          <p:nvPr>
            <p:ph type="chart" sz="quarter" idx="13"/>
            <p:extLst>
              <p:ext uri="{D42A27DB-BD31-4B8C-83A1-F6EECF244321}">
                <p14:modId xmlns:p14="http://schemas.microsoft.com/office/powerpoint/2010/main" val="2207289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A3A63-D931-49B1-A732-2D2A208C460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50D4F5F-9662-48E6-9ADC-92B8287757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68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8C3BC-B4F4-49C9-B7C9-516EF2C1BE2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C5413AF-B047-4267-9C97-515D3EDE4F84}"/>
              </a:ext>
            </a:extLst>
          </p:cNvPr>
          <p:cNvGraphicFramePr>
            <a:graphicFrameLocks noGrp="1"/>
          </p:cNvGraphicFramePr>
          <p:nvPr>
            <p:ph type="chart" sz="quarter" idx="13"/>
            <p:extLst>
              <p:ext uri="{D42A27DB-BD31-4B8C-83A1-F6EECF244321}">
                <p14:modId xmlns:p14="http://schemas.microsoft.com/office/powerpoint/2010/main" val="3173508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09D21-2EB7-4321-B3AB-59AC6BA571A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C0DA5E5-E576-49D5-8C70-5F7D9200B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611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CDAC-A831-4E8A-941F-3CF3967CC6F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9FFCA42-48D3-4248-9447-DBB80779C473}"/>
              </a:ext>
            </a:extLst>
          </p:cNvPr>
          <p:cNvGraphicFramePr>
            <a:graphicFrameLocks noGrp="1"/>
          </p:cNvGraphicFramePr>
          <p:nvPr>
            <p:ph type="chart" sz="quarter" idx="13"/>
            <p:extLst>
              <p:ext uri="{D42A27DB-BD31-4B8C-83A1-F6EECF244321}">
                <p14:modId xmlns:p14="http://schemas.microsoft.com/office/powerpoint/2010/main" val="4294893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99616-1E09-4CED-93F3-08DE25E24F5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2AD3698-AF1B-4B38-9645-9DFCE7A8F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4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05E1-DE94-43E2-B12D-FEFD837A7FB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77F469D-96E6-4A3A-A9DF-6236D9B32F16}"/>
              </a:ext>
            </a:extLst>
          </p:cNvPr>
          <p:cNvGraphicFramePr>
            <a:graphicFrameLocks noGrp="1"/>
          </p:cNvGraphicFramePr>
          <p:nvPr>
            <p:ph type="chart" sz="quarter" idx="13"/>
            <p:extLst>
              <p:ext uri="{D42A27DB-BD31-4B8C-83A1-F6EECF244321}">
                <p14:modId xmlns:p14="http://schemas.microsoft.com/office/powerpoint/2010/main" val="2421708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760FE7-11E4-410E-925F-3C8696D409E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40D0AA3-9FCF-4D23-BBDB-342BA52AF8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628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6C03C-4050-44AF-9EC1-F01A6144C3E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AAAF10D-26E5-4E34-A662-D2745FB7C0D8}"/>
              </a:ext>
            </a:extLst>
          </p:cNvPr>
          <p:cNvGraphicFramePr>
            <a:graphicFrameLocks noGrp="1"/>
          </p:cNvGraphicFramePr>
          <p:nvPr>
            <p:ph type="chart" sz="quarter" idx="13"/>
            <p:extLst>
              <p:ext uri="{D42A27DB-BD31-4B8C-83A1-F6EECF244321}">
                <p14:modId xmlns:p14="http://schemas.microsoft.com/office/powerpoint/2010/main" val="3694363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5086C-C79D-4EEE-91F7-8C39EF157FE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E5854C8-D6DB-41C6-80C3-DC4867D06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354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8EE4-EFA3-4EBA-8C82-CE6F0C8D1533}"/>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5C5C2DC5-81B3-4BBC-8BFF-E7FC86A394AE}"/>
              </a:ext>
            </a:extLst>
          </p:cNvPr>
          <p:cNvGraphicFramePr>
            <a:graphicFrameLocks noGrp="1"/>
          </p:cNvGraphicFramePr>
          <p:nvPr>
            <p:ph type="tbl" sz="quarter" idx="13"/>
            <p:extLst>
              <p:ext uri="{D42A27DB-BD31-4B8C-83A1-F6EECF244321}">
                <p14:modId xmlns:p14="http://schemas.microsoft.com/office/powerpoint/2010/main" val="390212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6701365"/>
                    </a:ext>
                  </a:extLst>
                </a:gridCol>
                <a:gridCol w="2468880">
                  <a:extLst>
                    <a:ext uri="{9D8B030D-6E8A-4147-A177-3AD203B41FA5}">
                      <a16:colId xmlns:a16="http://schemas.microsoft.com/office/drawing/2014/main" val="3539620821"/>
                    </a:ext>
                  </a:extLst>
                </a:gridCol>
                <a:gridCol w="822960">
                  <a:extLst>
                    <a:ext uri="{9D8B030D-6E8A-4147-A177-3AD203B41FA5}">
                      <a16:colId xmlns:a16="http://schemas.microsoft.com/office/drawing/2014/main" val="589927453"/>
                    </a:ext>
                  </a:extLst>
                </a:gridCol>
                <a:gridCol w="822960">
                  <a:extLst>
                    <a:ext uri="{9D8B030D-6E8A-4147-A177-3AD203B41FA5}">
                      <a16:colId xmlns:a16="http://schemas.microsoft.com/office/drawing/2014/main" val="2123051922"/>
                    </a:ext>
                  </a:extLst>
                </a:gridCol>
                <a:gridCol w="822960">
                  <a:extLst>
                    <a:ext uri="{9D8B030D-6E8A-4147-A177-3AD203B41FA5}">
                      <a16:colId xmlns:a16="http://schemas.microsoft.com/office/drawing/2014/main" val="86691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8045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Simon Schober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0625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3968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Hafenscherer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8271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Manni Manu Köstinger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6831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 Pum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024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Luschnik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1702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Tanzberger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5713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Lürzer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963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Semo Hasanovic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5313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Tomoya Okazaki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54809841"/>
                  </a:ext>
                </a:extLst>
              </a:tr>
            </a:tbl>
          </a:graphicData>
        </a:graphic>
      </p:graphicFrame>
      <p:sp>
        <p:nvSpPr>
          <p:cNvPr id="4" name="Text Placeholder 3">
            <a:extLst>
              <a:ext uri="{FF2B5EF4-FFF2-40B4-BE49-F238E27FC236}">
                <a16:creationId xmlns:a16="http://schemas.microsoft.com/office/drawing/2014/main" id="{06083033-039A-4E95-9C14-2B29C4BCCF4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17568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D9CCF-A7BA-46D7-83A0-CB8A193D600C}"/>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168900F3-C07A-4C2C-BAB8-776D8C9D5459}"/>
              </a:ext>
            </a:extLst>
          </p:cNvPr>
          <p:cNvGraphicFramePr>
            <a:graphicFrameLocks noGrp="1"/>
          </p:cNvGraphicFramePr>
          <p:nvPr>
            <p:ph type="tbl" sz="quarter" idx="13"/>
            <p:extLst>
              <p:ext uri="{D42A27DB-BD31-4B8C-83A1-F6EECF244321}">
                <p14:modId xmlns:p14="http://schemas.microsoft.com/office/powerpoint/2010/main" val="970725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9880732"/>
                    </a:ext>
                  </a:extLst>
                </a:gridCol>
                <a:gridCol w="2468880">
                  <a:extLst>
                    <a:ext uri="{9D8B030D-6E8A-4147-A177-3AD203B41FA5}">
                      <a16:colId xmlns:a16="http://schemas.microsoft.com/office/drawing/2014/main" val="4093093204"/>
                    </a:ext>
                  </a:extLst>
                </a:gridCol>
                <a:gridCol w="822960">
                  <a:extLst>
                    <a:ext uri="{9D8B030D-6E8A-4147-A177-3AD203B41FA5}">
                      <a16:colId xmlns:a16="http://schemas.microsoft.com/office/drawing/2014/main" val="1430883834"/>
                    </a:ext>
                  </a:extLst>
                </a:gridCol>
                <a:gridCol w="822960">
                  <a:extLst>
                    <a:ext uri="{9D8B030D-6E8A-4147-A177-3AD203B41FA5}">
                      <a16:colId xmlns:a16="http://schemas.microsoft.com/office/drawing/2014/main" val="1052590033"/>
                    </a:ext>
                  </a:extLst>
                </a:gridCol>
                <a:gridCol w="822960">
                  <a:extLst>
                    <a:ext uri="{9D8B030D-6E8A-4147-A177-3AD203B41FA5}">
                      <a16:colId xmlns:a16="http://schemas.microsoft.com/office/drawing/2014/main" val="1957804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785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Maderegger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69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Vanessa Lindenbauer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2501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Anzinger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118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Gildinger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6264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Batistuta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98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Marjana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4553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Mooser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001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Milan Aleksic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714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Kaserbacher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6358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Goran Popovic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218120"/>
                  </a:ext>
                </a:extLst>
              </a:tr>
            </a:tbl>
          </a:graphicData>
        </a:graphic>
      </p:graphicFrame>
      <p:sp>
        <p:nvSpPr>
          <p:cNvPr id="4" name="Text Placeholder 3">
            <a:extLst>
              <a:ext uri="{FF2B5EF4-FFF2-40B4-BE49-F238E27FC236}">
                <a16:creationId xmlns:a16="http://schemas.microsoft.com/office/drawing/2014/main" id="{54E22811-DEAF-4872-9C79-3306CFE23EB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29351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DA91-D784-4DD3-94BA-D2FF50A16317}"/>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5BF1898F-A000-4BF0-9706-4D930C7D3FA8}"/>
              </a:ext>
            </a:extLst>
          </p:cNvPr>
          <p:cNvGraphicFramePr>
            <a:graphicFrameLocks noGrp="1"/>
          </p:cNvGraphicFramePr>
          <p:nvPr>
            <p:ph type="tbl" sz="quarter" idx="13"/>
            <p:extLst>
              <p:ext uri="{D42A27DB-BD31-4B8C-83A1-F6EECF244321}">
                <p14:modId xmlns:p14="http://schemas.microsoft.com/office/powerpoint/2010/main" val="134738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1330503"/>
                    </a:ext>
                  </a:extLst>
                </a:gridCol>
                <a:gridCol w="2468880">
                  <a:extLst>
                    <a:ext uri="{9D8B030D-6E8A-4147-A177-3AD203B41FA5}">
                      <a16:colId xmlns:a16="http://schemas.microsoft.com/office/drawing/2014/main" val="786101241"/>
                    </a:ext>
                  </a:extLst>
                </a:gridCol>
                <a:gridCol w="822960">
                  <a:extLst>
                    <a:ext uri="{9D8B030D-6E8A-4147-A177-3AD203B41FA5}">
                      <a16:colId xmlns:a16="http://schemas.microsoft.com/office/drawing/2014/main" val="752448982"/>
                    </a:ext>
                  </a:extLst>
                </a:gridCol>
                <a:gridCol w="822960">
                  <a:extLst>
                    <a:ext uri="{9D8B030D-6E8A-4147-A177-3AD203B41FA5}">
                      <a16:colId xmlns:a16="http://schemas.microsoft.com/office/drawing/2014/main" val="2198749700"/>
                    </a:ext>
                  </a:extLst>
                </a:gridCol>
                <a:gridCol w="822960">
                  <a:extLst>
                    <a:ext uri="{9D8B030D-6E8A-4147-A177-3AD203B41FA5}">
                      <a16:colId xmlns:a16="http://schemas.microsoft.com/office/drawing/2014/main" val="362255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4744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Andy Eder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954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Mayr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652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Theresa 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0850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Kranawendter Hannah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5817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 Görg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45908096"/>
                  </a:ext>
                </a:extLst>
              </a:tr>
            </a:tbl>
          </a:graphicData>
        </a:graphic>
      </p:graphicFrame>
      <p:sp>
        <p:nvSpPr>
          <p:cNvPr id="4" name="Text Placeholder 3">
            <a:extLst>
              <a:ext uri="{FF2B5EF4-FFF2-40B4-BE49-F238E27FC236}">
                <a16:creationId xmlns:a16="http://schemas.microsoft.com/office/drawing/2014/main" id="{2582A2AB-0824-4064-9A5B-49629474510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66173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0C02A-28F5-40CE-A63B-C7B05E2D0E2E}"/>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712AD11C-7073-4B72-930D-2D5D80978AB2}"/>
              </a:ext>
            </a:extLst>
          </p:cNvPr>
          <p:cNvGraphicFramePr>
            <a:graphicFrameLocks noGrp="1"/>
          </p:cNvGraphicFramePr>
          <p:nvPr>
            <p:ph type="chart" sz="quarter" idx="13"/>
            <p:extLst>
              <p:ext uri="{D42A27DB-BD31-4B8C-83A1-F6EECF244321}">
                <p14:modId xmlns:p14="http://schemas.microsoft.com/office/powerpoint/2010/main" val="3509393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5FFD4-F42C-4452-9236-8160CA7835E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A9079AE-3D67-46BF-991F-8222BF985F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2832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FA74-3171-4591-B752-B6095C9BCF62}"/>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7587142A-13F0-4056-93E6-26ACB9117596}"/>
              </a:ext>
            </a:extLst>
          </p:cNvPr>
          <p:cNvGraphicFramePr>
            <a:graphicFrameLocks noGrp="1"/>
          </p:cNvGraphicFramePr>
          <p:nvPr>
            <p:ph type="chart" sz="quarter" idx="13"/>
            <p:extLst>
              <p:ext uri="{D42A27DB-BD31-4B8C-83A1-F6EECF244321}">
                <p14:modId xmlns:p14="http://schemas.microsoft.com/office/powerpoint/2010/main" val="2833914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C632C-46A7-4999-93FD-9382B46CCE8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D92C8D-3848-4EE5-8717-D0F8ABAB9E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262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9D1F6-B152-40CE-A76F-5C5937EF966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5FFA0EE5-1005-42AA-89C8-4DDBA9EDBBC7}"/>
              </a:ext>
            </a:extLst>
          </p:cNvPr>
          <p:cNvGraphicFramePr>
            <a:graphicFrameLocks noGrp="1"/>
          </p:cNvGraphicFramePr>
          <p:nvPr>
            <p:ph type="chart" sz="quarter" idx="13"/>
            <p:extLst>
              <p:ext uri="{D42A27DB-BD31-4B8C-83A1-F6EECF244321}">
                <p14:modId xmlns:p14="http://schemas.microsoft.com/office/powerpoint/2010/main" val="65271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207E9-468B-4667-9B61-1A9AFE301A0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63DD77E-BE26-49DC-A1FC-6C6F92200D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1730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40BB-E635-4D3D-A6C8-703C663EE14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22CD614-F3E5-4D71-8CC1-78B9FCEBB204}"/>
              </a:ext>
            </a:extLst>
          </p:cNvPr>
          <p:cNvGraphicFramePr>
            <a:graphicFrameLocks noGrp="1"/>
          </p:cNvGraphicFramePr>
          <p:nvPr>
            <p:ph type="chart" sz="quarter" idx="13"/>
            <p:extLst>
              <p:ext uri="{D42A27DB-BD31-4B8C-83A1-F6EECF244321}">
                <p14:modId xmlns:p14="http://schemas.microsoft.com/office/powerpoint/2010/main" val="310033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67F75-F4C6-49D3-85E9-C3F049F7B7A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6D2F98A-1C07-4E8E-8535-0B6E10C4D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605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CE95-4C82-4D02-81B5-E4866353CC30}"/>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4B696870-8C2E-4BE3-BC71-0EBD5D745DA0}"/>
              </a:ext>
            </a:extLst>
          </p:cNvPr>
          <p:cNvGraphicFramePr>
            <a:graphicFrameLocks noGrp="1"/>
          </p:cNvGraphicFramePr>
          <p:nvPr>
            <p:ph type="chart" sz="quarter" idx="13"/>
            <p:extLst>
              <p:ext uri="{D42A27DB-BD31-4B8C-83A1-F6EECF244321}">
                <p14:modId xmlns:p14="http://schemas.microsoft.com/office/powerpoint/2010/main" val="2639363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98FE51-7D06-43EA-8130-3C6B4677B9C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703CFD7-0884-4D5D-900F-61FC65A92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429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6ACA-7969-48BB-937B-416EC5FC3014}"/>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AA116E26-C711-4AFC-B8D5-BDBD5BABF21E}"/>
              </a:ext>
            </a:extLst>
          </p:cNvPr>
          <p:cNvGraphicFramePr>
            <a:graphicFrameLocks noGrp="1"/>
          </p:cNvGraphicFramePr>
          <p:nvPr>
            <p:ph type="chart" sz="quarter" idx="13"/>
            <p:extLst>
              <p:ext uri="{D42A27DB-BD31-4B8C-83A1-F6EECF244321}">
                <p14:modId xmlns:p14="http://schemas.microsoft.com/office/powerpoint/2010/main" val="2249182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1CD5B9-DC76-4F84-9F5F-1BA1AA5D3F3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DCC568A-D97C-484F-B5CD-EAC6F1AAA9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6445E-BC9F-4C3F-AF32-A6CCC51785B0}"/>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4DB4E97E-F690-4339-BE4F-6CA96820F777}"/>
              </a:ext>
            </a:extLst>
          </p:cNvPr>
          <p:cNvGraphicFramePr>
            <a:graphicFrameLocks noGrp="1"/>
          </p:cNvGraphicFramePr>
          <p:nvPr>
            <p:ph type="tbl" sz="quarter" idx="13"/>
            <p:extLst>
              <p:ext uri="{D42A27DB-BD31-4B8C-83A1-F6EECF244321}">
                <p14:modId xmlns:p14="http://schemas.microsoft.com/office/powerpoint/2010/main" val="391324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1299078"/>
                    </a:ext>
                  </a:extLst>
                </a:gridCol>
                <a:gridCol w="2057400">
                  <a:extLst>
                    <a:ext uri="{9D8B030D-6E8A-4147-A177-3AD203B41FA5}">
                      <a16:colId xmlns:a16="http://schemas.microsoft.com/office/drawing/2014/main" val="3039484257"/>
                    </a:ext>
                  </a:extLst>
                </a:gridCol>
                <a:gridCol w="822960">
                  <a:extLst>
                    <a:ext uri="{9D8B030D-6E8A-4147-A177-3AD203B41FA5}">
                      <a16:colId xmlns:a16="http://schemas.microsoft.com/office/drawing/2014/main" val="306508632"/>
                    </a:ext>
                  </a:extLst>
                </a:gridCol>
                <a:gridCol w="1234440">
                  <a:extLst>
                    <a:ext uri="{9D8B030D-6E8A-4147-A177-3AD203B41FA5}">
                      <a16:colId xmlns:a16="http://schemas.microsoft.com/office/drawing/2014/main" val="108463185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865962028"/>
                  </a:ext>
                </a:extLst>
              </a:tr>
              <a:tr h="370840">
                <a:tc>
                  <a:txBody>
                    <a:bodyPr/>
                    <a:lstStyle/>
                    <a:p>
                      <a:r>
                        <a:rPr lang="en-US" sz="1000" b="1"/>
                        <a:t>Schmidt Automobile</a:t>
                      </a:r>
                      <a:r>
                        <a:rPr lang="en-US" sz="1000"/>
                        <a:t> got a message by </a:t>
                      </a:r>
                      <a:r>
                        <a:rPr lang="en-US" sz="1000" b="1"/>
                        <a:t>Karol Hruskar - 2017-12-18 18:14:25</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3</a:t>
                      </a:r>
                    </a:p>
                  </a:txBody>
                  <a:tcPr/>
                </a:tc>
                <a:tc>
                  <a:txBody>
                    <a:bodyPr/>
                    <a:lstStyle/>
                    <a:p>
                      <a:r>
                        <a:rPr lang="en-US" sz="1000"/>
                        <a:t>12/18/2017 18:14:25</a:t>
                      </a:r>
                    </a:p>
                  </a:txBody>
                  <a:tcPr/>
                </a:tc>
                <a:extLst>
                  <a:ext uri="{0D108BD9-81ED-4DB2-BD59-A6C34878D82A}">
                    <a16:rowId xmlns:a16="http://schemas.microsoft.com/office/drawing/2014/main" val="4153901972"/>
                  </a:ext>
                </a:extLst>
              </a:tr>
              <a:tr h="370840">
                <a:tc>
                  <a:txBody>
                    <a:bodyPr/>
                    <a:lstStyle/>
                    <a:p>
                      <a:r>
                        <a:rPr lang="en-US" sz="1000" b="1"/>
                        <a:t>Schmidt Automobile</a:t>
                      </a:r>
                      <a:r>
                        <a:rPr lang="en-US" sz="1000"/>
                        <a:t> got a message by </a:t>
                      </a:r>
                      <a:r>
                        <a:rPr lang="en-US" sz="1000" b="1"/>
                        <a:t>Patrick Adlgasser - 2017-12-14 11:08:44</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5</a:t>
                      </a:r>
                    </a:p>
                  </a:txBody>
                  <a:tcPr/>
                </a:tc>
                <a:tc>
                  <a:txBody>
                    <a:bodyPr/>
                    <a:lstStyle/>
                    <a:p>
                      <a:r>
                        <a:rPr lang="en-US" sz="1000"/>
                        <a:t>12/14/2017 11:08:45</a:t>
                      </a:r>
                    </a:p>
                  </a:txBody>
                  <a:tcPr/>
                </a:tc>
                <a:extLst>
                  <a:ext uri="{0D108BD9-81ED-4DB2-BD59-A6C34878D82A}">
                    <a16:rowId xmlns:a16="http://schemas.microsoft.com/office/drawing/2014/main" val="718497541"/>
                  </a:ext>
                </a:extLst>
              </a:tr>
            </a:tbl>
          </a:graphicData>
        </a:graphic>
      </p:graphicFrame>
      <p:sp>
        <p:nvSpPr>
          <p:cNvPr id="4" name="Text Placeholder 3">
            <a:extLst>
              <a:ext uri="{FF2B5EF4-FFF2-40B4-BE49-F238E27FC236}">
                <a16:creationId xmlns:a16="http://schemas.microsoft.com/office/drawing/2014/main" id="{A2E65FD3-49E1-4F2F-BD5A-728653EBF86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2984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17B38-3838-497C-9F7E-34426E271765}"/>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5C11C176-90E9-4F2B-A1BD-BD6D977BB075}"/>
              </a:ext>
            </a:extLst>
          </p:cNvPr>
          <p:cNvGraphicFramePr>
            <a:graphicFrameLocks noGrp="1"/>
          </p:cNvGraphicFramePr>
          <p:nvPr>
            <p:ph type="chart" sz="quarter" idx="13"/>
            <p:extLst>
              <p:ext uri="{D42A27DB-BD31-4B8C-83A1-F6EECF244321}">
                <p14:modId xmlns:p14="http://schemas.microsoft.com/office/powerpoint/2010/main" val="784556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2844E-BF1D-432A-BC77-A253E0CF0CD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A0DA10A-2FF4-4E27-8440-276269FAB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598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B97C-4B46-4983-9658-71359B45ADDF}"/>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E85785C9-EA4B-4E54-BCFA-D1E534502512}"/>
              </a:ext>
            </a:extLst>
          </p:cNvPr>
          <p:cNvGraphicFramePr>
            <a:graphicFrameLocks noGrp="1"/>
          </p:cNvGraphicFramePr>
          <p:nvPr>
            <p:ph type="tbl" sz="quarter" idx="13"/>
            <p:extLst>
              <p:ext uri="{D42A27DB-BD31-4B8C-83A1-F6EECF244321}">
                <p14:modId xmlns:p14="http://schemas.microsoft.com/office/powerpoint/2010/main" val="142724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4400961"/>
                    </a:ext>
                  </a:extLst>
                </a:gridCol>
                <a:gridCol w="2468880">
                  <a:extLst>
                    <a:ext uri="{9D8B030D-6E8A-4147-A177-3AD203B41FA5}">
                      <a16:colId xmlns:a16="http://schemas.microsoft.com/office/drawing/2014/main" val="3131194003"/>
                    </a:ext>
                  </a:extLst>
                </a:gridCol>
                <a:gridCol w="2468880">
                  <a:extLst>
                    <a:ext uri="{9D8B030D-6E8A-4147-A177-3AD203B41FA5}">
                      <a16:colId xmlns:a16="http://schemas.microsoft.com/office/drawing/2014/main" val="1433415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1314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332384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6762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4032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8800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24013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extLst>
                  <a:ext uri="{0D108BD9-81ED-4DB2-BD59-A6C34878D82A}">
                    <a16:rowId xmlns:a16="http://schemas.microsoft.com/office/drawing/2014/main" val="424148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extLst>
                  <a:ext uri="{0D108BD9-81ED-4DB2-BD59-A6C34878D82A}">
                    <a16:rowId xmlns:a16="http://schemas.microsoft.com/office/drawing/2014/main" val="216425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extLst>
                  <a:ext uri="{0D108BD9-81ED-4DB2-BD59-A6C34878D82A}">
                    <a16:rowId xmlns:a16="http://schemas.microsoft.com/office/drawing/2014/main" val="374843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a:t>
                      </a:r>
                    </a:p>
                  </a:txBody>
                  <a:tcPr/>
                </a:tc>
                <a:extLst>
                  <a:ext uri="{0D108BD9-81ED-4DB2-BD59-A6C34878D82A}">
                    <a16:rowId xmlns:a16="http://schemas.microsoft.com/office/drawing/2014/main" val="421933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a:t>
                      </a:r>
                    </a:p>
                  </a:txBody>
                  <a:tcPr/>
                </a:tc>
                <a:extLst>
                  <a:ext uri="{0D108BD9-81ED-4DB2-BD59-A6C34878D82A}">
                    <a16:rowId xmlns:a16="http://schemas.microsoft.com/office/drawing/2014/main" val="380499166"/>
                  </a:ext>
                </a:extLst>
              </a:tr>
            </a:tbl>
          </a:graphicData>
        </a:graphic>
      </p:graphicFrame>
      <p:sp>
        <p:nvSpPr>
          <p:cNvPr id="4" name="Text Placeholder 3">
            <a:extLst>
              <a:ext uri="{FF2B5EF4-FFF2-40B4-BE49-F238E27FC236}">
                <a16:creationId xmlns:a16="http://schemas.microsoft.com/office/drawing/2014/main" id="{73D74AE6-12DB-447B-AB9A-E9A911D9B5C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461393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4A6A-181A-4DDF-A8E3-E871537410E3}"/>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581AD537-D355-417B-86BC-33857D1DC2A0}"/>
              </a:ext>
            </a:extLst>
          </p:cNvPr>
          <p:cNvGraphicFramePr>
            <a:graphicFrameLocks noGrp="1"/>
          </p:cNvGraphicFramePr>
          <p:nvPr>
            <p:ph type="tbl" sz="quarter" idx="13"/>
            <p:extLst>
              <p:ext uri="{D42A27DB-BD31-4B8C-83A1-F6EECF244321}">
                <p14:modId xmlns:p14="http://schemas.microsoft.com/office/powerpoint/2010/main" val="378048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0211683"/>
                    </a:ext>
                  </a:extLst>
                </a:gridCol>
                <a:gridCol w="2468880">
                  <a:extLst>
                    <a:ext uri="{9D8B030D-6E8A-4147-A177-3AD203B41FA5}">
                      <a16:colId xmlns:a16="http://schemas.microsoft.com/office/drawing/2014/main" val="2022688951"/>
                    </a:ext>
                  </a:extLst>
                </a:gridCol>
                <a:gridCol w="2468880">
                  <a:extLst>
                    <a:ext uri="{9D8B030D-6E8A-4147-A177-3AD203B41FA5}">
                      <a16:colId xmlns:a16="http://schemas.microsoft.com/office/drawing/2014/main" val="361659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95610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a:t>
                      </a:r>
                    </a:p>
                  </a:txBody>
                  <a:tcPr/>
                </a:tc>
                <a:extLst>
                  <a:ext uri="{0D108BD9-81ED-4DB2-BD59-A6C34878D82A}">
                    <a16:rowId xmlns:a16="http://schemas.microsoft.com/office/drawing/2014/main" val="394339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extLst>
                  <a:ext uri="{0D108BD9-81ED-4DB2-BD59-A6C34878D82A}">
                    <a16:rowId xmlns:a16="http://schemas.microsoft.com/office/drawing/2014/main" val="31499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a:t>
                      </a:r>
                    </a:p>
                  </a:txBody>
                  <a:tcPr/>
                </a:tc>
                <a:extLst>
                  <a:ext uri="{0D108BD9-81ED-4DB2-BD59-A6C34878D82A}">
                    <a16:rowId xmlns:a16="http://schemas.microsoft.com/office/drawing/2014/main" val="2403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a:t>
                      </a:r>
                    </a:p>
                  </a:txBody>
                  <a:tcPr/>
                </a:tc>
                <a:extLst>
                  <a:ext uri="{0D108BD9-81ED-4DB2-BD59-A6C34878D82A}">
                    <a16:rowId xmlns:a16="http://schemas.microsoft.com/office/drawing/2014/main" val="87889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extLst>
                  <a:ext uri="{0D108BD9-81ED-4DB2-BD59-A6C34878D82A}">
                    <a16:rowId xmlns:a16="http://schemas.microsoft.com/office/drawing/2014/main" val="170537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extLst>
                  <a:ext uri="{0D108BD9-81ED-4DB2-BD59-A6C34878D82A}">
                    <a16:rowId xmlns:a16="http://schemas.microsoft.com/office/drawing/2014/main" val="117828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a:t>
                      </a:r>
                    </a:p>
                  </a:txBody>
                  <a:tcPr/>
                </a:tc>
                <a:extLst>
                  <a:ext uri="{0D108BD9-81ED-4DB2-BD59-A6C34878D82A}">
                    <a16:rowId xmlns:a16="http://schemas.microsoft.com/office/drawing/2014/main" val="375291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extLst>
                  <a:ext uri="{0D108BD9-81ED-4DB2-BD59-A6C34878D82A}">
                    <a16:rowId xmlns:a16="http://schemas.microsoft.com/office/drawing/2014/main" val="55082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extLst>
                  <a:ext uri="{0D108BD9-81ED-4DB2-BD59-A6C34878D82A}">
                    <a16:rowId xmlns:a16="http://schemas.microsoft.com/office/drawing/2014/main" val="214275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a:t>
                      </a:r>
                    </a:p>
                  </a:txBody>
                  <a:tcPr/>
                </a:tc>
                <a:extLst>
                  <a:ext uri="{0D108BD9-81ED-4DB2-BD59-A6C34878D82A}">
                    <a16:rowId xmlns:a16="http://schemas.microsoft.com/office/drawing/2014/main" val="193165741"/>
                  </a:ext>
                </a:extLst>
              </a:tr>
            </a:tbl>
          </a:graphicData>
        </a:graphic>
      </p:graphicFrame>
      <p:sp>
        <p:nvSpPr>
          <p:cNvPr id="4" name="Text Placeholder 3">
            <a:extLst>
              <a:ext uri="{FF2B5EF4-FFF2-40B4-BE49-F238E27FC236}">
                <a16:creationId xmlns:a16="http://schemas.microsoft.com/office/drawing/2014/main" id="{ABD5E59C-6641-41EE-8288-C2B3AEED8D9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64163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8579-E222-4C5B-B803-C6652CEF9448}"/>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D357D307-DCBB-406E-8A85-093B153972FF}"/>
              </a:ext>
            </a:extLst>
          </p:cNvPr>
          <p:cNvGraphicFramePr>
            <a:graphicFrameLocks noGrp="1"/>
          </p:cNvGraphicFramePr>
          <p:nvPr>
            <p:ph type="tbl" sz="quarter" idx="13"/>
            <p:extLst>
              <p:ext uri="{D42A27DB-BD31-4B8C-83A1-F6EECF244321}">
                <p14:modId xmlns:p14="http://schemas.microsoft.com/office/powerpoint/2010/main" val="336712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948372"/>
                    </a:ext>
                  </a:extLst>
                </a:gridCol>
                <a:gridCol w="2468880">
                  <a:extLst>
                    <a:ext uri="{9D8B030D-6E8A-4147-A177-3AD203B41FA5}">
                      <a16:colId xmlns:a16="http://schemas.microsoft.com/office/drawing/2014/main" val="3648160523"/>
                    </a:ext>
                  </a:extLst>
                </a:gridCol>
                <a:gridCol w="2468880">
                  <a:extLst>
                    <a:ext uri="{9D8B030D-6E8A-4147-A177-3AD203B41FA5}">
                      <a16:colId xmlns:a16="http://schemas.microsoft.com/office/drawing/2014/main" val="1000392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6465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extLst>
                  <a:ext uri="{0D108BD9-81ED-4DB2-BD59-A6C34878D82A}">
                    <a16:rowId xmlns:a16="http://schemas.microsoft.com/office/drawing/2014/main" val="388277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extLst>
                  <a:ext uri="{0D108BD9-81ED-4DB2-BD59-A6C34878D82A}">
                    <a16:rowId xmlns:a16="http://schemas.microsoft.com/office/drawing/2014/main" val="129184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extLst>
                  <a:ext uri="{0D108BD9-81ED-4DB2-BD59-A6C34878D82A}">
                    <a16:rowId xmlns:a16="http://schemas.microsoft.com/office/drawing/2014/main" val="253016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extLst>
                  <a:ext uri="{0D108BD9-81ED-4DB2-BD59-A6C34878D82A}">
                    <a16:rowId xmlns:a16="http://schemas.microsoft.com/office/drawing/2014/main" val="315767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extLst>
                  <a:ext uri="{0D108BD9-81ED-4DB2-BD59-A6C34878D82A}">
                    <a16:rowId xmlns:a16="http://schemas.microsoft.com/office/drawing/2014/main" val="2057129871"/>
                  </a:ext>
                </a:extLst>
              </a:tr>
            </a:tbl>
          </a:graphicData>
        </a:graphic>
      </p:graphicFrame>
      <p:sp>
        <p:nvSpPr>
          <p:cNvPr id="4" name="Text Placeholder 3">
            <a:extLst>
              <a:ext uri="{FF2B5EF4-FFF2-40B4-BE49-F238E27FC236}">
                <a16:creationId xmlns:a16="http://schemas.microsoft.com/office/drawing/2014/main" id="{4D8E8DB5-C50D-490E-BB32-B52966A9D4D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42788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DADDF-3035-4B1F-B601-88DFB49D37B0}"/>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B3B35AEA-BD8E-4672-8738-17AC17DAC2AB}"/>
              </a:ext>
            </a:extLst>
          </p:cNvPr>
          <p:cNvGraphicFramePr>
            <a:graphicFrameLocks noGrp="1"/>
          </p:cNvGraphicFramePr>
          <p:nvPr>
            <p:ph type="tbl" sz="quarter" idx="13"/>
            <p:extLst>
              <p:ext uri="{D42A27DB-BD31-4B8C-83A1-F6EECF244321}">
                <p14:modId xmlns:p14="http://schemas.microsoft.com/office/powerpoint/2010/main" val="1104253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9092405"/>
                    </a:ext>
                  </a:extLst>
                </a:gridCol>
                <a:gridCol w="2468880">
                  <a:extLst>
                    <a:ext uri="{9D8B030D-6E8A-4147-A177-3AD203B41FA5}">
                      <a16:colId xmlns:a16="http://schemas.microsoft.com/office/drawing/2014/main" val="2387590237"/>
                    </a:ext>
                  </a:extLst>
                </a:gridCol>
                <a:gridCol w="2468880">
                  <a:extLst>
                    <a:ext uri="{9D8B030D-6E8A-4147-A177-3AD203B41FA5}">
                      <a16:colId xmlns:a16="http://schemas.microsoft.com/office/drawing/2014/main" val="2068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592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222986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2406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0322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8971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2816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122299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extLst>
                  <a:ext uri="{0D108BD9-81ED-4DB2-BD59-A6C34878D82A}">
                    <a16:rowId xmlns:a16="http://schemas.microsoft.com/office/drawing/2014/main" val="299762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extLst>
                  <a:ext uri="{0D108BD9-81ED-4DB2-BD59-A6C34878D82A}">
                    <a16:rowId xmlns:a16="http://schemas.microsoft.com/office/drawing/2014/main" val="396673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extLst>
                  <a:ext uri="{0D108BD9-81ED-4DB2-BD59-A6C34878D82A}">
                    <a16:rowId xmlns:a16="http://schemas.microsoft.com/office/drawing/2014/main" val="303769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extLst>
                  <a:ext uri="{0D108BD9-81ED-4DB2-BD59-A6C34878D82A}">
                    <a16:rowId xmlns:a16="http://schemas.microsoft.com/office/drawing/2014/main" val="382316634"/>
                  </a:ext>
                </a:extLst>
              </a:tr>
            </a:tbl>
          </a:graphicData>
        </a:graphic>
      </p:graphicFrame>
      <p:sp>
        <p:nvSpPr>
          <p:cNvPr id="4" name="Text Placeholder 3">
            <a:extLst>
              <a:ext uri="{FF2B5EF4-FFF2-40B4-BE49-F238E27FC236}">
                <a16:creationId xmlns:a16="http://schemas.microsoft.com/office/drawing/2014/main" id="{7D4B100C-D316-41BA-B383-432CE4AC890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31431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E9BF7-A6A4-475D-91D2-067C51D25AE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F55E3B6-CBDE-4F93-B073-DB5DB872DBB9}"/>
              </a:ext>
            </a:extLst>
          </p:cNvPr>
          <p:cNvGraphicFramePr>
            <a:graphicFrameLocks noGrp="1"/>
          </p:cNvGraphicFramePr>
          <p:nvPr>
            <p:ph type="tbl" sz="quarter" idx="13"/>
            <p:extLst>
              <p:ext uri="{D42A27DB-BD31-4B8C-83A1-F6EECF244321}">
                <p14:modId xmlns:p14="http://schemas.microsoft.com/office/powerpoint/2010/main" val="3922324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1446076"/>
                    </a:ext>
                  </a:extLst>
                </a:gridCol>
                <a:gridCol w="2468880">
                  <a:extLst>
                    <a:ext uri="{9D8B030D-6E8A-4147-A177-3AD203B41FA5}">
                      <a16:colId xmlns:a16="http://schemas.microsoft.com/office/drawing/2014/main" val="4171467821"/>
                    </a:ext>
                  </a:extLst>
                </a:gridCol>
                <a:gridCol w="2468880">
                  <a:extLst>
                    <a:ext uri="{9D8B030D-6E8A-4147-A177-3AD203B41FA5}">
                      <a16:colId xmlns:a16="http://schemas.microsoft.com/office/drawing/2014/main" val="76369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5449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extLst>
                  <a:ext uri="{0D108BD9-81ED-4DB2-BD59-A6C34878D82A}">
                    <a16:rowId xmlns:a16="http://schemas.microsoft.com/office/drawing/2014/main" val="122212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extLst>
                  <a:ext uri="{0D108BD9-81ED-4DB2-BD59-A6C34878D82A}">
                    <a16:rowId xmlns:a16="http://schemas.microsoft.com/office/drawing/2014/main" val="405919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extLst>
                  <a:ext uri="{0D108BD9-81ED-4DB2-BD59-A6C34878D82A}">
                    <a16:rowId xmlns:a16="http://schemas.microsoft.com/office/drawing/2014/main" val="243136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extLst>
                  <a:ext uri="{0D108BD9-81ED-4DB2-BD59-A6C34878D82A}">
                    <a16:rowId xmlns:a16="http://schemas.microsoft.com/office/drawing/2014/main" val="281386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extLst>
                  <a:ext uri="{0D108BD9-81ED-4DB2-BD59-A6C34878D82A}">
                    <a16:rowId xmlns:a16="http://schemas.microsoft.com/office/drawing/2014/main" val="66387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293167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extLst>
                  <a:ext uri="{0D108BD9-81ED-4DB2-BD59-A6C34878D82A}">
                    <a16:rowId xmlns:a16="http://schemas.microsoft.com/office/drawing/2014/main" val="63072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extLst>
                  <a:ext uri="{0D108BD9-81ED-4DB2-BD59-A6C34878D82A}">
                    <a16:rowId xmlns:a16="http://schemas.microsoft.com/office/drawing/2014/main" val="241155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extLst>
                  <a:ext uri="{0D108BD9-81ED-4DB2-BD59-A6C34878D82A}">
                    <a16:rowId xmlns:a16="http://schemas.microsoft.com/office/drawing/2014/main" val="389070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2647150624"/>
                  </a:ext>
                </a:extLst>
              </a:tr>
            </a:tbl>
          </a:graphicData>
        </a:graphic>
      </p:graphicFrame>
      <p:sp>
        <p:nvSpPr>
          <p:cNvPr id="4" name="Text Placeholder 3">
            <a:extLst>
              <a:ext uri="{FF2B5EF4-FFF2-40B4-BE49-F238E27FC236}">
                <a16:creationId xmlns:a16="http://schemas.microsoft.com/office/drawing/2014/main" id="{110EB136-33B0-4F5E-BCF4-91DF2A41D59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92371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DA90-24CB-450D-AF9B-2547302F198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4E4FADD8-37E9-4875-BB26-BD1AB5839930}"/>
              </a:ext>
            </a:extLst>
          </p:cNvPr>
          <p:cNvGraphicFramePr>
            <a:graphicFrameLocks noGrp="1"/>
          </p:cNvGraphicFramePr>
          <p:nvPr>
            <p:ph type="tbl" sz="quarter" idx="13"/>
            <p:extLst>
              <p:ext uri="{D42A27DB-BD31-4B8C-83A1-F6EECF244321}">
                <p14:modId xmlns:p14="http://schemas.microsoft.com/office/powerpoint/2010/main" val="415525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6038937"/>
                    </a:ext>
                  </a:extLst>
                </a:gridCol>
                <a:gridCol w="2468880">
                  <a:extLst>
                    <a:ext uri="{9D8B030D-6E8A-4147-A177-3AD203B41FA5}">
                      <a16:colId xmlns:a16="http://schemas.microsoft.com/office/drawing/2014/main" val="2986290710"/>
                    </a:ext>
                  </a:extLst>
                </a:gridCol>
                <a:gridCol w="2468880">
                  <a:extLst>
                    <a:ext uri="{9D8B030D-6E8A-4147-A177-3AD203B41FA5}">
                      <a16:colId xmlns:a16="http://schemas.microsoft.com/office/drawing/2014/main" val="4165539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419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extLst>
                  <a:ext uri="{0D108BD9-81ED-4DB2-BD59-A6C34878D82A}">
                    <a16:rowId xmlns:a16="http://schemas.microsoft.com/office/drawing/2014/main" val="216101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extLst>
                  <a:ext uri="{0D108BD9-81ED-4DB2-BD59-A6C34878D82A}">
                    <a16:rowId xmlns:a16="http://schemas.microsoft.com/office/drawing/2014/main" val="396629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extLst>
                  <a:ext uri="{0D108BD9-81ED-4DB2-BD59-A6C34878D82A}">
                    <a16:rowId xmlns:a16="http://schemas.microsoft.com/office/drawing/2014/main" val="410029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extLst>
                  <a:ext uri="{0D108BD9-81ED-4DB2-BD59-A6C34878D82A}">
                    <a16:rowId xmlns:a16="http://schemas.microsoft.com/office/drawing/2014/main" val="97980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extLst>
                  <a:ext uri="{0D108BD9-81ED-4DB2-BD59-A6C34878D82A}">
                    <a16:rowId xmlns:a16="http://schemas.microsoft.com/office/drawing/2014/main" val="4063270966"/>
                  </a:ext>
                </a:extLst>
              </a:tr>
            </a:tbl>
          </a:graphicData>
        </a:graphic>
      </p:graphicFrame>
      <p:sp>
        <p:nvSpPr>
          <p:cNvPr id="4" name="Text Placeholder 3">
            <a:extLst>
              <a:ext uri="{FF2B5EF4-FFF2-40B4-BE49-F238E27FC236}">
                <a16:creationId xmlns:a16="http://schemas.microsoft.com/office/drawing/2014/main" id="{A014FF7E-DCBA-4786-AB1B-76F31A9F387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60073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D3F1-4EB7-4FF9-AEE3-E9154762C4C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E9187D8-12F4-46DA-B30E-222F524E7322}"/>
              </a:ext>
            </a:extLst>
          </p:cNvPr>
          <p:cNvGraphicFramePr>
            <a:graphicFrameLocks noGrp="1"/>
          </p:cNvGraphicFramePr>
          <p:nvPr>
            <p:ph type="chart" sz="quarter" idx="13"/>
            <p:extLst>
              <p:ext uri="{D42A27DB-BD31-4B8C-83A1-F6EECF244321}">
                <p14:modId xmlns:p14="http://schemas.microsoft.com/office/powerpoint/2010/main" val="3787592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54643-D440-45AE-B617-0236FF74C16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D315A9F-3601-4D36-8BA9-F4A5CE051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1396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1232</Words>
  <Application>Microsoft Office PowerPoint</Application>
  <PresentationFormat>On-screen Show (4:3)</PresentationFormat>
  <Paragraphs>630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2</vt:lpstr>
      <vt:lpstr>Facebook Own Posts Table - 2 of 2</vt:lpstr>
      <vt:lpstr>Facebook Own Posts with Reactions Table - 1 of 3</vt:lpstr>
      <vt:lpstr>Facebook Own Posts with Reactions Table - 2 of 3</vt:lpstr>
      <vt:lpstr>Facebook Own Posts with Reactions Table - 3 of 3</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2018-01-02T16:35:22Z</dcterms:created>
  <dcterms:modified xsi:type="dcterms:W3CDTF">2018-01-02T16:36:23Z</dcterms:modified>
</cp:coreProperties>
</file>