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1373</c:v>
                </c:pt>
                <c:pt idx="1">
                  <c:v>1374</c:v>
                </c:pt>
                <c:pt idx="2">
                  <c:v>1373</c:v>
                </c:pt>
                <c:pt idx="3">
                  <c:v>1374</c:v>
                </c:pt>
                <c:pt idx="4">
                  <c:v>1373</c:v>
                </c:pt>
                <c:pt idx="5">
                  <c:v>1373</c:v>
                </c:pt>
                <c:pt idx="6">
                  <c:v>1374</c:v>
                </c:pt>
                <c:pt idx="7">
                  <c:v>1376</c:v>
                </c:pt>
                <c:pt idx="8">
                  <c:v>1376</c:v>
                </c:pt>
                <c:pt idx="9">
                  <c:v>1376</c:v>
                </c:pt>
                <c:pt idx="10">
                  <c:v>1377</c:v>
                </c:pt>
                <c:pt idx="11">
                  <c:v>1377</c:v>
                </c:pt>
                <c:pt idx="12">
                  <c:v>1377</c:v>
                </c:pt>
                <c:pt idx="13">
                  <c:v>1377</c:v>
                </c:pt>
                <c:pt idx="14">
                  <c:v>1377</c:v>
                </c:pt>
                <c:pt idx="15">
                  <c:v>1379</c:v>
                </c:pt>
                <c:pt idx="16">
                  <c:v>1381</c:v>
                </c:pt>
                <c:pt idx="17">
                  <c:v>1381</c:v>
                </c:pt>
                <c:pt idx="18">
                  <c:v>1381</c:v>
                </c:pt>
                <c:pt idx="19">
                  <c:v>1382</c:v>
                </c:pt>
                <c:pt idx="20">
                  <c:v>1383</c:v>
                </c:pt>
                <c:pt idx="21">
                  <c:v>1384</c:v>
                </c:pt>
                <c:pt idx="22">
                  <c:v>1384</c:v>
                </c:pt>
                <c:pt idx="23">
                  <c:v>1384</c:v>
                </c:pt>
                <c:pt idx="24">
                  <c:v>1384</c:v>
                </c:pt>
                <c:pt idx="25">
                  <c:v>1383</c:v>
                </c:pt>
                <c:pt idx="26">
                  <c:v>1384</c:v>
                </c:pt>
                <c:pt idx="27">
                  <c:v>1384</c:v>
                </c:pt>
                <c:pt idx="28">
                  <c:v>1383</c:v>
                </c:pt>
                <c:pt idx="29">
                  <c:v>1383</c:v>
                </c:pt>
                <c:pt idx="30">
                  <c:v>1382</c:v>
                </c:pt>
              </c:numCache>
            </c:numRef>
          </c:val>
          <c:smooth val="0"/>
          <c:extLst>
            <c:ext xmlns:c16="http://schemas.microsoft.com/office/drawing/2014/chart" uri="{C3380CC4-5D6E-409C-BE32-E72D297353CC}">
              <c16:uniqueId val="{00000000-06BD-4CE7-9F0D-201B77E03C4E}"/>
            </c:ext>
          </c:extLst>
        </c:ser>
        <c:dLbls>
          <c:showLegendKey val="0"/>
          <c:showVal val="0"/>
          <c:showCatName val="0"/>
          <c:showSerName val="0"/>
          <c:showPercent val="0"/>
          <c:showBubbleSize val="0"/>
        </c:dLbls>
        <c:smooth val="0"/>
        <c:axId val="295854000"/>
        <c:axId val="295853344"/>
      </c:lineChart>
      <c:dateAx>
        <c:axId val="29585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53344"/>
        <c:crosses val="autoZero"/>
        <c:auto val="1"/>
        <c:lblOffset val="100"/>
        <c:baseTimeUnit val="days"/>
      </c:dateAx>
      <c:valAx>
        <c:axId val="29585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5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1</c:v>
                </c:pt>
                <c:pt idx="2">
                  <c:v>-1</c:v>
                </c:pt>
                <c:pt idx="3">
                  <c:v>1</c:v>
                </c:pt>
                <c:pt idx="4">
                  <c:v>-1</c:v>
                </c:pt>
                <c:pt idx="5">
                  <c:v>0</c:v>
                </c:pt>
                <c:pt idx="6">
                  <c:v>0</c:v>
                </c:pt>
                <c:pt idx="7">
                  <c:v>3</c:v>
                </c:pt>
                <c:pt idx="8">
                  <c:v>0</c:v>
                </c:pt>
                <c:pt idx="9">
                  <c:v>0</c:v>
                </c:pt>
                <c:pt idx="10">
                  <c:v>1</c:v>
                </c:pt>
                <c:pt idx="11">
                  <c:v>0</c:v>
                </c:pt>
                <c:pt idx="12">
                  <c:v>0</c:v>
                </c:pt>
                <c:pt idx="13">
                  <c:v>0</c:v>
                </c:pt>
                <c:pt idx="14">
                  <c:v>0</c:v>
                </c:pt>
                <c:pt idx="15">
                  <c:v>1</c:v>
                </c:pt>
                <c:pt idx="16">
                  <c:v>3</c:v>
                </c:pt>
                <c:pt idx="17">
                  <c:v>0</c:v>
                </c:pt>
                <c:pt idx="18">
                  <c:v>0</c:v>
                </c:pt>
                <c:pt idx="19">
                  <c:v>1</c:v>
                </c:pt>
                <c:pt idx="20">
                  <c:v>1</c:v>
                </c:pt>
                <c:pt idx="21">
                  <c:v>0</c:v>
                </c:pt>
                <c:pt idx="22">
                  <c:v>1</c:v>
                </c:pt>
                <c:pt idx="23">
                  <c:v>0</c:v>
                </c:pt>
                <c:pt idx="24">
                  <c:v>0</c:v>
                </c:pt>
                <c:pt idx="25">
                  <c:v>-1</c:v>
                </c:pt>
                <c:pt idx="26">
                  <c:v>1</c:v>
                </c:pt>
                <c:pt idx="27">
                  <c:v>0</c:v>
                </c:pt>
                <c:pt idx="28">
                  <c:v>0</c:v>
                </c:pt>
                <c:pt idx="29">
                  <c:v>-1</c:v>
                </c:pt>
                <c:pt idx="30">
                  <c:v>0</c:v>
                </c:pt>
              </c:numCache>
            </c:numRef>
          </c:val>
          <c:smooth val="0"/>
          <c:extLst>
            <c:ext xmlns:c16="http://schemas.microsoft.com/office/drawing/2014/chart" uri="{C3380CC4-5D6E-409C-BE32-E72D297353CC}">
              <c16:uniqueId val="{00000000-BE7F-45F5-B924-B7DE5CFD70C1}"/>
            </c:ext>
          </c:extLst>
        </c:ser>
        <c:dLbls>
          <c:showLegendKey val="0"/>
          <c:showVal val="0"/>
          <c:showCatName val="0"/>
          <c:showSerName val="0"/>
          <c:showPercent val="0"/>
          <c:showBubbleSize val="0"/>
        </c:dLbls>
        <c:smooth val="0"/>
        <c:axId val="297763176"/>
        <c:axId val="297765472"/>
      </c:lineChart>
      <c:dateAx>
        <c:axId val="29776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5472"/>
        <c:crosses val="autoZero"/>
        <c:auto val="1"/>
        <c:lblOffset val="100"/>
        <c:baseTimeUnit val="days"/>
      </c:dateAx>
      <c:valAx>
        <c:axId val="29776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1</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1</c:v>
                </c:pt>
                <c:pt idx="27">
                  <c:v>0</c:v>
                </c:pt>
                <c:pt idx="28">
                  <c:v>1</c:v>
                </c:pt>
                <c:pt idx="29">
                  <c:v>0</c:v>
                </c:pt>
                <c:pt idx="30">
                  <c:v>1</c:v>
                </c:pt>
              </c:numCache>
            </c:numRef>
          </c:val>
          <c:smooth val="0"/>
          <c:extLst>
            <c:ext xmlns:c16="http://schemas.microsoft.com/office/drawing/2014/chart" uri="{C3380CC4-5D6E-409C-BE32-E72D297353CC}">
              <c16:uniqueId val="{00000000-1FCD-43C2-B97C-1E82E9EE51D2}"/>
            </c:ext>
          </c:extLst>
        </c:ser>
        <c:dLbls>
          <c:showLegendKey val="0"/>
          <c:showVal val="0"/>
          <c:showCatName val="0"/>
          <c:showSerName val="0"/>
          <c:showPercent val="0"/>
          <c:showBubbleSize val="0"/>
        </c:dLbls>
        <c:smooth val="0"/>
        <c:axId val="297764816"/>
        <c:axId val="297759568"/>
      </c:lineChart>
      <c:dateAx>
        <c:axId val="29776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59568"/>
        <c:crosses val="autoZero"/>
        <c:auto val="1"/>
        <c:lblOffset val="100"/>
        <c:baseTimeUnit val="days"/>
      </c:dateAx>
      <c:valAx>
        <c:axId val="29775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1</c:v>
                </c:pt>
                <c:pt idx="3">
                  <c:v>4</c:v>
                </c:pt>
                <c:pt idx="4">
                  <c:v>2</c:v>
                </c:pt>
                <c:pt idx="5">
                  <c:v>2</c:v>
                </c:pt>
                <c:pt idx="6">
                  <c:v>3</c:v>
                </c:pt>
              </c:numCache>
            </c:numRef>
          </c:val>
          <c:extLst>
            <c:ext xmlns:c16="http://schemas.microsoft.com/office/drawing/2014/chart" uri="{C3380CC4-5D6E-409C-BE32-E72D297353CC}">
              <c16:uniqueId val="{00000000-7805-4DE7-B3B4-5DA13D3DE1C6}"/>
            </c:ext>
          </c:extLst>
        </c:ser>
        <c:dLbls>
          <c:showLegendKey val="0"/>
          <c:showVal val="0"/>
          <c:showCatName val="0"/>
          <c:showSerName val="0"/>
          <c:showPercent val="0"/>
          <c:showBubbleSize val="0"/>
        </c:dLbls>
        <c:gapWidth val="219"/>
        <c:overlap val="-27"/>
        <c:axId val="370411352"/>
        <c:axId val="370406760"/>
      </c:barChart>
      <c:catAx>
        <c:axId val="37041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06760"/>
        <c:crosses val="autoZero"/>
        <c:auto val="1"/>
        <c:lblAlgn val="ctr"/>
        <c:lblOffset val="100"/>
        <c:noMultiLvlLbl val="0"/>
      </c:catAx>
      <c:valAx>
        <c:axId val="37040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1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0.29133284777858998</c:v>
                </c:pt>
                <c:pt idx="5">
                  <c:v>0</c:v>
                </c:pt>
                <c:pt idx="6">
                  <c:v>1.9664967225054999</c:v>
                </c:pt>
                <c:pt idx="7">
                  <c:v>0</c:v>
                </c:pt>
                <c:pt idx="8">
                  <c:v>1.0174418604651001</c:v>
                </c:pt>
                <c:pt idx="9">
                  <c:v>0</c:v>
                </c:pt>
                <c:pt idx="10">
                  <c:v>1.0901162790698</c:v>
                </c:pt>
                <c:pt idx="11">
                  <c:v>0.79883805374001005</c:v>
                </c:pt>
                <c:pt idx="12">
                  <c:v>1.0893246187364001</c:v>
                </c:pt>
                <c:pt idx="13">
                  <c:v>0</c:v>
                </c:pt>
                <c:pt idx="14">
                  <c:v>1.3071895424836999</c:v>
                </c:pt>
                <c:pt idx="15">
                  <c:v>0</c:v>
                </c:pt>
                <c:pt idx="16">
                  <c:v>1.9579405366206999</c:v>
                </c:pt>
                <c:pt idx="17">
                  <c:v>0</c:v>
                </c:pt>
                <c:pt idx="18">
                  <c:v>1.1585807385952001</c:v>
                </c:pt>
                <c:pt idx="19">
                  <c:v>0</c:v>
                </c:pt>
                <c:pt idx="20">
                  <c:v>0.79594790159189999</c:v>
                </c:pt>
                <c:pt idx="21">
                  <c:v>0</c:v>
                </c:pt>
                <c:pt idx="22">
                  <c:v>1.1569052783803</c:v>
                </c:pt>
                <c:pt idx="23">
                  <c:v>3.3959537572254002</c:v>
                </c:pt>
                <c:pt idx="24">
                  <c:v>0</c:v>
                </c:pt>
                <c:pt idx="25">
                  <c:v>1.9522776572667999</c:v>
                </c:pt>
                <c:pt idx="26">
                  <c:v>0</c:v>
                </c:pt>
                <c:pt idx="27">
                  <c:v>0.36127167630057999</c:v>
                </c:pt>
                <c:pt idx="28">
                  <c:v>0.43352601156068998</c:v>
                </c:pt>
                <c:pt idx="29">
                  <c:v>0</c:v>
                </c:pt>
                <c:pt idx="30">
                  <c:v>0.43383947939262002</c:v>
                </c:pt>
              </c:numCache>
            </c:numRef>
          </c:val>
          <c:smooth val="0"/>
          <c:extLst>
            <c:ext xmlns:c16="http://schemas.microsoft.com/office/drawing/2014/chart" uri="{C3380CC4-5D6E-409C-BE32-E72D297353CC}">
              <c16:uniqueId val="{00000000-256D-47E8-8C6D-DBCF991FCDD8}"/>
            </c:ext>
          </c:extLst>
        </c:ser>
        <c:dLbls>
          <c:showLegendKey val="0"/>
          <c:showVal val="0"/>
          <c:showCatName val="0"/>
          <c:showSerName val="0"/>
          <c:showPercent val="0"/>
          <c:showBubbleSize val="0"/>
        </c:dLbls>
        <c:smooth val="0"/>
        <c:axId val="370426112"/>
        <c:axId val="370419552"/>
      </c:lineChart>
      <c:dateAx>
        <c:axId val="37042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19552"/>
        <c:crosses val="autoZero"/>
        <c:auto val="1"/>
        <c:lblOffset val="100"/>
        <c:baseTimeUnit val="days"/>
      </c:dateAx>
      <c:valAx>
        <c:axId val="37041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2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c:v>
                </c:pt>
              </c:numCache>
            </c:numRef>
          </c:val>
          <c:extLst>
            <c:ext xmlns:c16="http://schemas.microsoft.com/office/drawing/2014/chart" uri="{C3380CC4-5D6E-409C-BE32-E72D297353CC}">
              <c16:uniqueId val="{00000000-684E-4B6E-9261-30A35A7814CC}"/>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11</c:v>
                </c:pt>
              </c:numCache>
            </c:numRef>
          </c:val>
          <c:extLst>
            <c:ext xmlns:c16="http://schemas.microsoft.com/office/drawing/2014/chart" uri="{C3380CC4-5D6E-409C-BE32-E72D297353CC}">
              <c16:uniqueId val="{00000001-684E-4B6E-9261-30A35A7814CC}"/>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684E-4B6E-9261-30A35A7814CC}"/>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4</c:v>
                </c:pt>
              </c:numCache>
            </c:numRef>
          </c:val>
          <c:extLst>
            <c:ext xmlns:c16="http://schemas.microsoft.com/office/drawing/2014/chart" uri="{C3380CC4-5D6E-409C-BE32-E72D297353CC}">
              <c16:uniqueId val="{00000003-684E-4B6E-9261-30A35A7814CC}"/>
            </c:ext>
          </c:extLst>
        </c:ser>
        <c:dLbls>
          <c:showLegendKey val="0"/>
          <c:showVal val="0"/>
          <c:showCatName val="0"/>
          <c:showSerName val="0"/>
          <c:showPercent val="0"/>
          <c:showBubbleSize val="0"/>
        </c:dLbls>
        <c:gapWidth val="150"/>
        <c:overlap val="100"/>
        <c:axId val="354173992"/>
        <c:axId val="354157920"/>
      </c:barChart>
      <c:catAx>
        <c:axId val="35417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7920"/>
        <c:crosses val="autoZero"/>
        <c:auto val="1"/>
        <c:lblAlgn val="ctr"/>
        <c:lblOffset val="100"/>
        <c:noMultiLvlLbl val="0"/>
      </c:catAx>
      <c:valAx>
        <c:axId val="354157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7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0.79537237888648005</c:v>
                </c:pt>
                <c:pt idx="1">
                  <c:v>0.36127167630057999</c:v>
                </c:pt>
                <c:pt idx="2">
                  <c:v>1.4703905689526</c:v>
                </c:pt>
                <c:pt idx="3">
                  <c:v>0</c:v>
                </c:pt>
                <c:pt idx="4">
                  <c:v>0.95937518326352</c:v>
                </c:pt>
                <c:pt idx="5">
                  <c:v>0</c:v>
                </c:pt>
                <c:pt idx="6">
                  <c:v>0</c:v>
                </c:pt>
                <c:pt idx="7">
                  <c:v>0</c:v>
                </c:pt>
                <c:pt idx="8">
                  <c:v>0</c:v>
                </c:pt>
              </c:numCache>
            </c:numRef>
          </c:val>
          <c:extLst>
            <c:ext xmlns:c16="http://schemas.microsoft.com/office/drawing/2014/chart" uri="{C3380CC4-5D6E-409C-BE32-E72D297353CC}">
              <c16:uniqueId val="{00000000-E8F7-4C65-9D20-12C9C2ABAC11}"/>
            </c:ext>
          </c:extLst>
        </c:ser>
        <c:dLbls>
          <c:showLegendKey val="0"/>
          <c:showVal val="0"/>
          <c:showCatName val="0"/>
          <c:showSerName val="0"/>
          <c:showPercent val="0"/>
          <c:showBubbleSize val="0"/>
        </c:dLbls>
        <c:gapWidth val="219"/>
        <c:overlap val="-27"/>
        <c:axId val="354156608"/>
        <c:axId val="354163824"/>
      </c:barChart>
      <c:catAx>
        <c:axId val="35415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63824"/>
        <c:crosses val="autoZero"/>
        <c:auto val="1"/>
        <c:lblAlgn val="ctr"/>
        <c:lblOffset val="100"/>
        <c:noMultiLvlLbl val="0"/>
      </c:catAx>
      <c:valAx>
        <c:axId val="35416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5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A19-4FEA-B5FE-852D6898EFEE}"/>
            </c:ext>
          </c:extLst>
        </c:ser>
        <c:dLbls>
          <c:showLegendKey val="0"/>
          <c:showVal val="0"/>
          <c:showCatName val="0"/>
          <c:showSerName val="0"/>
          <c:showPercent val="0"/>
          <c:showBubbleSize val="0"/>
        </c:dLbls>
        <c:gapWidth val="219"/>
        <c:overlap val="-27"/>
        <c:axId val="370417584"/>
        <c:axId val="370418896"/>
      </c:barChart>
      <c:catAx>
        <c:axId val="37041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18896"/>
        <c:crosses val="autoZero"/>
        <c:auto val="1"/>
        <c:lblAlgn val="ctr"/>
        <c:lblOffset val="100"/>
        <c:noMultiLvlLbl val="0"/>
      </c:catAx>
      <c:valAx>
        <c:axId val="37041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1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112</c:v>
                </c:pt>
                <c:pt idx="1">
                  <c:v>112</c:v>
                </c:pt>
                <c:pt idx="2">
                  <c:v>112</c:v>
                </c:pt>
                <c:pt idx="3">
                  <c:v>112</c:v>
                </c:pt>
                <c:pt idx="4">
                  <c:v>112</c:v>
                </c:pt>
                <c:pt idx="5">
                  <c:v>112</c:v>
                </c:pt>
                <c:pt idx="6">
                  <c:v>113</c:v>
                </c:pt>
                <c:pt idx="7">
                  <c:v>113</c:v>
                </c:pt>
                <c:pt idx="8">
                  <c:v>113</c:v>
                </c:pt>
                <c:pt idx="9">
                  <c:v>113</c:v>
                </c:pt>
                <c:pt idx="10">
                  <c:v>113</c:v>
                </c:pt>
                <c:pt idx="11">
                  <c:v>113</c:v>
                </c:pt>
                <c:pt idx="12">
                  <c:v>113</c:v>
                </c:pt>
                <c:pt idx="13">
                  <c:v>113</c:v>
                </c:pt>
                <c:pt idx="14">
                  <c:v>113</c:v>
                </c:pt>
                <c:pt idx="15">
                  <c:v>113</c:v>
                </c:pt>
                <c:pt idx="16">
                  <c:v>113</c:v>
                </c:pt>
                <c:pt idx="17">
                  <c:v>113</c:v>
                </c:pt>
                <c:pt idx="18">
                  <c:v>113</c:v>
                </c:pt>
                <c:pt idx="19">
                  <c:v>113</c:v>
                </c:pt>
                <c:pt idx="20">
                  <c:v>113</c:v>
                </c:pt>
                <c:pt idx="21">
                  <c:v>113</c:v>
                </c:pt>
                <c:pt idx="22">
                  <c:v>114</c:v>
                </c:pt>
                <c:pt idx="23">
                  <c:v>113</c:v>
                </c:pt>
                <c:pt idx="24">
                  <c:v>113</c:v>
                </c:pt>
                <c:pt idx="25">
                  <c:v>113</c:v>
                </c:pt>
                <c:pt idx="26">
                  <c:v>114</c:v>
                </c:pt>
                <c:pt idx="27">
                  <c:v>114</c:v>
                </c:pt>
                <c:pt idx="28">
                  <c:v>114</c:v>
                </c:pt>
                <c:pt idx="29">
                  <c:v>114</c:v>
                </c:pt>
                <c:pt idx="30">
                  <c:v>114</c:v>
                </c:pt>
              </c:numCache>
            </c:numRef>
          </c:val>
          <c:smooth val="0"/>
          <c:extLst>
            <c:ext xmlns:c16="http://schemas.microsoft.com/office/drawing/2014/chart" uri="{C3380CC4-5D6E-409C-BE32-E72D297353CC}">
              <c16:uniqueId val="{00000000-310F-45D3-A402-2030DD31408C}"/>
            </c:ext>
          </c:extLst>
        </c:ser>
        <c:dLbls>
          <c:showLegendKey val="0"/>
          <c:showVal val="0"/>
          <c:showCatName val="0"/>
          <c:showSerName val="0"/>
          <c:showPercent val="0"/>
          <c:showBubbleSize val="0"/>
        </c:dLbls>
        <c:smooth val="0"/>
        <c:axId val="387210960"/>
        <c:axId val="387218504"/>
      </c:lineChart>
      <c:dateAx>
        <c:axId val="38721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18504"/>
        <c:crosses val="autoZero"/>
        <c:auto val="1"/>
        <c:lblOffset val="100"/>
        <c:baseTimeUnit val="days"/>
      </c:dateAx>
      <c:valAx>
        <c:axId val="38721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1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85</c:v>
                </c:pt>
                <c:pt idx="2">
                  <c:v>143</c:v>
                </c:pt>
                <c:pt idx="3">
                  <c:v>100</c:v>
                </c:pt>
                <c:pt idx="4">
                  <c:v>63</c:v>
                </c:pt>
                <c:pt idx="5">
                  <c:v>36</c:v>
                </c:pt>
                <c:pt idx="6">
                  <c:v>19</c:v>
                </c:pt>
              </c:numCache>
            </c:numRef>
          </c:val>
          <c:extLst>
            <c:ext xmlns:c16="http://schemas.microsoft.com/office/drawing/2014/chart" uri="{C3380CC4-5D6E-409C-BE32-E72D297353CC}">
              <c16:uniqueId val="{00000000-E102-4280-8276-7537B1CD2B7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25</c:v>
                </c:pt>
                <c:pt idx="1">
                  <c:v>231</c:v>
                </c:pt>
                <c:pt idx="2">
                  <c:v>279</c:v>
                </c:pt>
                <c:pt idx="3">
                  <c:v>184</c:v>
                </c:pt>
                <c:pt idx="4">
                  <c:v>121</c:v>
                </c:pt>
                <c:pt idx="5">
                  <c:v>57</c:v>
                </c:pt>
                <c:pt idx="6">
                  <c:v>28</c:v>
                </c:pt>
              </c:numCache>
            </c:numRef>
          </c:val>
          <c:extLst>
            <c:ext xmlns:c16="http://schemas.microsoft.com/office/drawing/2014/chart" uri="{C3380CC4-5D6E-409C-BE32-E72D297353CC}">
              <c16:uniqueId val="{00000001-E102-4280-8276-7537B1CD2B70}"/>
            </c:ext>
          </c:extLst>
        </c:ser>
        <c:dLbls>
          <c:showLegendKey val="0"/>
          <c:showVal val="0"/>
          <c:showCatName val="0"/>
          <c:showSerName val="0"/>
          <c:showPercent val="0"/>
          <c:showBubbleSize val="0"/>
        </c:dLbls>
        <c:gapWidth val="219"/>
        <c:overlap val="-27"/>
        <c:axId val="387220472"/>
        <c:axId val="387225720"/>
      </c:barChart>
      <c:catAx>
        <c:axId val="38722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5720"/>
        <c:crosses val="autoZero"/>
        <c:auto val="1"/>
        <c:lblAlgn val="ctr"/>
        <c:lblOffset val="100"/>
        <c:noMultiLvlLbl val="0"/>
      </c:catAx>
      <c:valAx>
        <c:axId val="38722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4167</c:v>
                </c:pt>
                <c:pt idx="1">
                  <c:v>864</c:v>
                </c:pt>
                <c:pt idx="2">
                  <c:v>305</c:v>
                </c:pt>
                <c:pt idx="3">
                  <c:v>172</c:v>
                </c:pt>
                <c:pt idx="4">
                  <c:v>557</c:v>
                </c:pt>
                <c:pt idx="5">
                  <c:v>262</c:v>
                </c:pt>
                <c:pt idx="6">
                  <c:v>2143</c:v>
                </c:pt>
                <c:pt idx="7">
                  <c:v>767</c:v>
                </c:pt>
                <c:pt idx="8">
                  <c:v>1524</c:v>
                </c:pt>
                <c:pt idx="9">
                  <c:v>546</c:v>
                </c:pt>
                <c:pt idx="10">
                  <c:v>1252</c:v>
                </c:pt>
                <c:pt idx="11">
                  <c:v>1128</c:v>
                </c:pt>
                <c:pt idx="12">
                  <c:v>1420</c:v>
                </c:pt>
                <c:pt idx="13">
                  <c:v>534</c:v>
                </c:pt>
                <c:pt idx="14">
                  <c:v>1393</c:v>
                </c:pt>
                <c:pt idx="15">
                  <c:v>568</c:v>
                </c:pt>
                <c:pt idx="16">
                  <c:v>1846</c:v>
                </c:pt>
                <c:pt idx="17">
                  <c:v>598</c:v>
                </c:pt>
                <c:pt idx="18">
                  <c:v>805</c:v>
                </c:pt>
                <c:pt idx="19">
                  <c:v>292</c:v>
                </c:pt>
                <c:pt idx="20">
                  <c:v>698</c:v>
                </c:pt>
                <c:pt idx="21">
                  <c:v>191</c:v>
                </c:pt>
                <c:pt idx="22">
                  <c:v>1661</c:v>
                </c:pt>
                <c:pt idx="23">
                  <c:v>3298</c:v>
                </c:pt>
                <c:pt idx="24">
                  <c:v>729</c:v>
                </c:pt>
                <c:pt idx="25">
                  <c:v>2647</c:v>
                </c:pt>
                <c:pt idx="26">
                  <c:v>3879</c:v>
                </c:pt>
                <c:pt idx="27">
                  <c:v>1635</c:v>
                </c:pt>
                <c:pt idx="28">
                  <c:v>553</c:v>
                </c:pt>
                <c:pt idx="29">
                  <c:v>283</c:v>
                </c:pt>
                <c:pt idx="30">
                  <c:v>879</c:v>
                </c:pt>
              </c:numCache>
            </c:numRef>
          </c:val>
          <c:smooth val="0"/>
          <c:extLst>
            <c:ext xmlns:c16="http://schemas.microsoft.com/office/drawing/2014/chart" uri="{C3380CC4-5D6E-409C-BE32-E72D297353CC}">
              <c16:uniqueId val="{00000000-74EA-4258-BACA-25CB2E22AAEC}"/>
            </c:ext>
          </c:extLst>
        </c:ser>
        <c:dLbls>
          <c:showLegendKey val="0"/>
          <c:showVal val="0"/>
          <c:showCatName val="0"/>
          <c:showSerName val="0"/>
          <c:showPercent val="0"/>
          <c:showBubbleSize val="0"/>
        </c:dLbls>
        <c:smooth val="0"/>
        <c:axId val="387228344"/>
        <c:axId val="387223424"/>
      </c:lineChart>
      <c:dateAx>
        <c:axId val="38722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3424"/>
        <c:crosses val="autoZero"/>
        <c:auto val="1"/>
        <c:lblOffset val="100"/>
        <c:baseTimeUnit val="days"/>
      </c:dateAx>
      <c:valAx>
        <c:axId val="38722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2491</c:v>
                </c:pt>
                <c:pt idx="1">
                  <c:v>502</c:v>
                </c:pt>
                <c:pt idx="2">
                  <c:v>192</c:v>
                </c:pt>
                <c:pt idx="3">
                  <c:v>111</c:v>
                </c:pt>
                <c:pt idx="4">
                  <c:v>327</c:v>
                </c:pt>
                <c:pt idx="5">
                  <c:v>199</c:v>
                </c:pt>
                <c:pt idx="6">
                  <c:v>1014</c:v>
                </c:pt>
                <c:pt idx="7">
                  <c:v>489</c:v>
                </c:pt>
                <c:pt idx="8">
                  <c:v>823</c:v>
                </c:pt>
                <c:pt idx="9">
                  <c:v>350</c:v>
                </c:pt>
                <c:pt idx="10">
                  <c:v>775</c:v>
                </c:pt>
                <c:pt idx="11">
                  <c:v>713</c:v>
                </c:pt>
                <c:pt idx="12">
                  <c:v>792</c:v>
                </c:pt>
                <c:pt idx="13">
                  <c:v>303</c:v>
                </c:pt>
                <c:pt idx="14">
                  <c:v>806</c:v>
                </c:pt>
                <c:pt idx="15">
                  <c:v>380</c:v>
                </c:pt>
                <c:pt idx="16">
                  <c:v>1140</c:v>
                </c:pt>
                <c:pt idx="17">
                  <c:v>407</c:v>
                </c:pt>
                <c:pt idx="18">
                  <c:v>535</c:v>
                </c:pt>
                <c:pt idx="19">
                  <c:v>205</c:v>
                </c:pt>
                <c:pt idx="20">
                  <c:v>459</c:v>
                </c:pt>
                <c:pt idx="21">
                  <c:v>150</c:v>
                </c:pt>
                <c:pt idx="22">
                  <c:v>971</c:v>
                </c:pt>
                <c:pt idx="23">
                  <c:v>1597</c:v>
                </c:pt>
                <c:pt idx="24">
                  <c:v>474</c:v>
                </c:pt>
                <c:pt idx="25">
                  <c:v>1709</c:v>
                </c:pt>
                <c:pt idx="26">
                  <c:v>2630</c:v>
                </c:pt>
                <c:pt idx="27">
                  <c:v>1064</c:v>
                </c:pt>
                <c:pt idx="28">
                  <c:v>371</c:v>
                </c:pt>
                <c:pt idx="29">
                  <c:v>217</c:v>
                </c:pt>
                <c:pt idx="30">
                  <c:v>538</c:v>
                </c:pt>
              </c:numCache>
            </c:numRef>
          </c:val>
          <c:smooth val="0"/>
          <c:extLst>
            <c:ext xmlns:c16="http://schemas.microsoft.com/office/drawing/2014/chart" uri="{C3380CC4-5D6E-409C-BE32-E72D297353CC}">
              <c16:uniqueId val="{00000000-A924-4AFA-B32E-3F3AB9F45CC8}"/>
            </c:ext>
          </c:extLst>
        </c:ser>
        <c:dLbls>
          <c:showLegendKey val="0"/>
          <c:showVal val="0"/>
          <c:showCatName val="0"/>
          <c:showSerName val="0"/>
          <c:showPercent val="0"/>
          <c:showBubbleSize val="0"/>
        </c:dLbls>
        <c:smooth val="0"/>
        <c:axId val="387230640"/>
        <c:axId val="387229656"/>
      </c:lineChart>
      <c:dateAx>
        <c:axId val="38723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29656"/>
        <c:crosses val="autoZero"/>
        <c:auto val="1"/>
        <c:lblOffset val="100"/>
        <c:baseTimeUnit val="days"/>
      </c:dateAx>
      <c:valAx>
        <c:axId val="38722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3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220</c:v>
                </c:pt>
                <c:pt idx="1">
                  <c:v>60</c:v>
                </c:pt>
                <c:pt idx="2">
                  <c:v>18</c:v>
                </c:pt>
                <c:pt idx="3">
                  <c:v>16</c:v>
                </c:pt>
                <c:pt idx="4">
                  <c:v>11</c:v>
                </c:pt>
                <c:pt idx="5">
                  <c:v>3</c:v>
                </c:pt>
                <c:pt idx="6">
                  <c:v>162</c:v>
                </c:pt>
                <c:pt idx="7">
                  <c:v>53</c:v>
                </c:pt>
                <c:pt idx="8">
                  <c:v>57</c:v>
                </c:pt>
                <c:pt idx="9">
                  <c:v>21</c:v>
                </c:pt>
                <c:pt idx="10">
                  <c:v>26</c:v>
                </c:pt>
                <c:pt idx="11">
                  <c:v>19</c:v>
                </c:pt>
                <c:pt idx="12">
                  <c:v>84</c:v>
                </c:pt>
                <c:pt idx="13">
                  <c:v>26</c:v>
                </c:pt>
                <c:pt idx="14">
                  <c:v>35</c:v>
                </c:pt>
                <c:pt idx="15">
                  <c:v>8</c:v>
                </c:pt>
                <c:pt idx="16">
                  <c:v>91</c:v>
                </c:pt>
                <c:pt idx="17">
                  <c:v>32</c:v>
                </c:pt>
                <c:pt idx="18">
                  <c:v>30</c:v>
                </c:pt>
                <c:pt idx="19">
                  <c:v>8</c:v>
                </c:pt>
                <c:pt idx="20">
                  <c:v>21</c:v>
                </c:pt>
                <c:pt idx="21">
                  <c:v>3</c:v>
                </c:pt>
                <c:pt idx="22">
                  <c:v>88</c:v>
                </c:pt>
                <c:pt idx="23">
                  <c:v>173</c:v>
                </c:pt>
                <c:pt idx="24">
                  <c:v>54</c:v>
                </c:pt>
                <c:pt idx="25">
                  <c:v>48</c:v>
                </c:pt>
                <c:pt idx="26">
                  <c:v>56</c:v>
                </c:pt>
                <c:pt idx="27">
                  <c:v>27</c:v>
                </c:pt>
                <c:pt idx="28">
                  <c:v>6</c:v>
                </c:pt>
                <c:pt idx="29">
                  <c:v>1</c:v>
                </c:pt>
                <c:pt idx="30">
                  <c:v>8</c:v>
                </c:pt>
              </c:numCache>
            </c:numRef>
          </c:val>
          <c:smooth val="0"/>
          <c:extLst>
            <c:ext xmlns:c16="http://schemas.microsoft.com/office/drawing/2014/chart" uri="{C3380CC4-5D6E-409C-BE32-E72D297353CC}">
              <c16:uniqueId val="{00000000-D8C8-4A93-A47B-0E49F710666C}"/>
            </c:ext>
          </c:extLst>
        </c:ser>
        <c:dLbls>
          <c:showLegendKey val="0"/>
          <c:showVal val="0"/>
          <c:showCatName val="0"/>
          <c:showSerName val="0"/>
          <c:showPercent val="0"/>
          <c:showBubbleSize val="0"/>
        </c:dLbls>
        <c:smooth val="0"/>
        <c:axId val="387172912"/>
        <c:axId val="387172256"/>
      </c:lineChart>
      <c:dateAx>
        <c:axId val="38717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72256"/>
        <c:crosses val="autoZero"/>
        <c:auto val="1"/>
        <c:lblOffset val="100"/>
        <c:baseTimeUnit val="days"/>
      </c:dateAx>
      <c:valAx>
        <c:axId val="38717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7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30</c:v>
                </c:pt>
                <c:pt idx="1">
                  <c:v>21</c:v>
                </c:pt>
                <c:pt idx="2">
                  <c:v>14</c:v>
                </c:pt>
                <c:pt idx="3">
                  <c:v>23</c:v>
                </c:pt>
                <c:pt idx="4">
                  <c:v>17</c:v>
                </c:pt>
                <c:pt idx="5">
                  <c:v>16</c:v>
                </c:pt>
                <c:pt idx="6">
                  <c:v>16</c:v>
                </c:pt>
                <c:pt idx="7">
                  <c:v>9</c:v>
                </c:pt>
                <c:pt idx="8">
                  <c:v>9</c:v>
                </c:pt>
                <c:pt idx="9">
                  <c:v>12</c:v>
                </c:pt>
                <c:pt idx="10">
                  <c:v>16</c:v>
                </c:pt>
                <c:pt idx="11">
                  <c:v>22</c:v>
                </c:pt>
                <c:pt idx="12">
                  <c:v>8</c:v>
                </c:pt>
                <c:pt idx="13">
                  <c:v>6</c:v>
                </c:pt>
                <c:pt idx="14">
                  <c:v>5</c:v>
                </c:pt>
                <c:pt idx="15">
                  <c:v>5</c:v>
                </c:pt>
                <c:pt idx="16">
                  <c:v>11</c:v>
                </c:pt>
                <c:pt idx="17">
                  <c:v>9</c:v>
                </c:pt>
                <c:pt idx="18">
                  <c:v>13</c:v>
                </c:pt>
                <c:pt idx="19">
                  <c:v>12</c:v>
                </c:pt>
                <c:pt idx="20">
                  <c:v>10</c:v>
                </c:pt>
                <c:pt idx="21">
                  <c:v>10</c:v>
                </c:pt>
                <c:pt idx="22">
                  <c:v>11</c:v>
                </c:pt>
                <c:pt idx="23">
                  <c:v>13</c:v>
                </c:pt>
                <c:pt idx="24">
                  <c:v>9</c:v>
                </c:pt>
                <c:pt idx="25">
                  <c:v>7</c:v>
                </c:pt>
                <c:pt idx="26">
                  <c:v>20</c:v>
                </c:pt>
                <c:pt idx="27">
                  <c:v>13</c:v>
                </c:pt>
                <c:pt idx="28">
                  <c:v>6</c:v>
                </c:pt>
                <c:pt idx="29">
                  <c:v>7</c:v>
                </c:pt>
                <c:pt idx="30">
                  <c:v>7</c:v>
                </c:pt>
              </c:numCache>
            </c:numRef>
          </c:val>
          <c:smooth val="0"/>
          <c:extLst>
            <c:ext xmlns:c16="http://schemas.microsoft.com/office/drawing/2014/chart" uri="{C3380CC4-5D6E-409C-BE32-E72D297353CC}">
              <c16:uniqueId val="{00000000-9420-4F12-BA5F-FF74D7BA0AA6}"/>
            </c:ext>
          </c:extLst>
        </c:ser>
        <c:dLbls>
          <c:showLegendKey val="0"/>
          <c:showVal val="0"/>
          <c:showCatName val="0"/>
          <c:showSerName val="0"/>
          <c:showPercent val="0"/>
          <c:showBubbleSize val="0"/>
        </c:dLbls>
        <c:smooth val="0"/>
        <c:axId val="387174880"/>
        <c:axId val="387175208"/>
      </c:lineChart>
      <c:dateAx>
        <c:axId val="38717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75208"/>
        <c:crosses val="autoZero"/>
        <c:auto val="1"/>
        <c:lblOffset val="100"/>
        <c:baseTimeUnit val="days"/>
      </c:dateAx>
      <c:valAx>
        <c:axId val="38717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7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223.26666666667001</c:v>
                </c:pt>
                <c:pt idx="1">
                  <c:v>134.86666666667</c:v>
                </c:pt>
                <c:pt idx="2">
                  <c:v>85.533333333333005</c:v>
                </c:pt>
                <c:pt idx="3">
                  <c:v>69.266666666667007</c:v>
                </c:pt>
                <c:pt idx="4">
                  <c:v>88.066666666667004</c:v>
                </c:pt>
                <c:pt idx="5">
                  <c:v>150.4</c:v>
                </c:pt>
                <c:pt idx="6">
                  <c:v>287.83333333333002</c:v>
                </c:pt>
                <c:pt idx="7">
                  <c:v>412.16666666666998</c:v>
                </c:pt>
                <c:pt idx="8">
                  <c:v>534.70000000000005</c:v>
                </c:pt>
                <c:pt idx="9">
                  <c:v>525.29032258065001</c:v>
                </c:pt>
                <c:pt idx="10">
                  <c:v>539.74193548386995</c:v>
                </c:pt>
                <c:pt idx="11">
                  <c:v>553.45161290322994</c:v>
                </c:pt>
                <c:pt idx="12">
                  <c:v>601.54838709677006</c:v>
                </c:pt>
                <c:pt idx="13">
                  <c:v>574.45161290322994</c:v>
                </c:pt>
                <c:pt idx="14">
                  <c:v>564.58064516129002</c:v>
                </c:pt>
                <c:pt idx="15">
                  <c:v>566.51612903225998</c:v>
                </c:pt>
                <c:pt idx="16">
                  <c:v>592.29032258065001</c:v>
                </c:pt>
                <c:pt idx="17">
                  <c:v>609.35483870968005</c:v>
                </c:pt>
                <c:pt idx="18">
                  <c:v>628.74193548386995</c:v>
                </c:pt>
                <c:pt idx="19">
                  <c:v>652.87096774194004</c:v>
                </c:pt>
                <c:pt idx="20">
                  <c:v>675.32258064515997</c:v>
                </c:pt>
                <c:pt idx="21">
                  <c:v>643.77419354839003</c:v>
                </c:pt>
                <c:pt idx="22">
                  <c:v>551.06451612903004</c:v>
                </c:pt>
                <c:pt idx="23">
                  <c:v>378.87096774193998</c:v>
                </c:pt>
              </c:numCache>
            </c:numRef>
          </c:val>
          <c:smooth val="0"/>
          <c:extLst>
            <c:ext xmlns:c16="http://schemas.microsoft.com/office/drawing/2014/chart" uri="{C3380CC4-5D6E-409C-BE32-E72D297353CC}">
              <c16:uniqueId val="{00000000-653A-43A4-8DFF-A35EFF35C9EE}"/>
            </c:ext>
          </c:extLst>
        </c:ser>
        <c:dLbls>
          <c:showLegendKey val="0"/>
          <c:showVal val="0"/>
          <c:showCatName val="0"/>
          <c:showSerName val="0"/>
          <c:showPercent val="0"/>
          <c:showBubbleSize val="0"/>
        </c:dLbls>
        <c:smooth val="0"/>
        <c:axId val="387171600"/>
        <c:axId val="387171928"/>
      </c:lineChart>
      <c:catAx>
        <c:axId val="38717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71928"/>
        <c:crosses val="autoZero"/>
        <c:auto val="1"/>
        <c:lblAlgn val="ctr"/>
        <c:lblOffset val="100"/>
        <c:noMultiLvlLbl val="0"/>
      </c:catAx>
      <c:valAx>
        <c:axId val="38717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7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2491</c:v>
                </c:pt>
                <c:pt idx="1">
                  <c:v>502</c:v>
                </c:pt>
                <c:pt idx="2">
                  <c:v>192</c:v>
                </c:pt>
                <c:pt idx="3">
                  <c:v>111</c:v>
                </c:pt>
                <c:pt idx="4">
                  <c:v>327</c:v>
                </c:pt>
                <c:pt idx="5">
                  <c:v>199</c:v>
                </c:pt>
                <c:pt idx="6">
                  <c:v>1014</c:v>
                </c:pt>
                <c:pt idx="7">
                  <c:v>489</c:v>
                </c:pt>
                <c:pt idx="8">
                  <c:v>823</c:v>
                </c:pt>
                <c:pt idx="9">
                  <c:v>350</c:v>
                </c:pt>
                <c:pt idx="10">
                  <c:v>775</c:v>
                </c:pt>
                <c:pt idx="11">
                  <c:v>713</c:v>
                </c:pt>
                <c:pt idx="12">
                  <c:v>792</c:v>
                </c:pt>
                <c:pt idx="13">
                  <c:v>303</c:v>
                </c:pt>
                <c:pt idx="14">
                  <c:v>806</c:v>
                </c:pt>
                <c:pt idx="15">
                  <c:v>380</c:v>
                </c:pt>
                <c:pt idx="16">
                  <c:v>1140</c:v>
                </c:pt>
                <c:pt idx="17">
                  <c:v>407</c:v>
                </c:pt>
                <c:pt idx="18">
                  <c:v>535</c:v>
                </c:pt>
                <c:pt idx="19">
                  <c:v>205</c:v>
                </c:pt>
                <c:pt idx="20">
                  <c:v>459</c:v>
                </c:pt>
                <c:pt idx="21">
                  <c:v>150</c:v>
                </c:pt>
                <c:pt idx="22">
                  <c:v>971</c:v>
                </c:pt>
                <c:pt idx="23">
                  <c:v>1597</c:v>
                </c:pt>
                <c:pt idx="24">
                  <c:v>474</c:v>
                </c:pt>
                <c:pt idx="25">
                  <c:v>1709</c:v>
                </c:pt>
                <c:pt idx="26">
                  <c:v>2630</c:v>
                </c:pt>
                <c:pt idx="27">
                  <c:v>1064</c:v>
                </c:pt>
                <c:pt idx="28">
                  <c:v>371</c:v>
                </c:pt>
                <c:pt idx="29">
                  <c:v>217</c:v>
                </c:pt>
                <c:pt idx="30">
                  <c:v>538</c:v>
                </c:pt>
              </c:numCache>
            </c:numRef>
          </c:val>
          <c:smooth val="0"/>
          <c:extLst>
            <c:ext xmlns:c16="http://schemas.microsoft.com/office/drawing/2014/chart" uri="{C3380CC4-5D6E-409C-BE32-E72D297353CC}">
              <c16:uniqueId val="{00000000-D504-4EF5-9911-07DAA53992E2}"/>
            </c:ext>
          </c:extLst>
        </c:ser>
        <c:dLbls>
          <c:showLegendKey val="0"/>
          <c:showVal val="0"/>
          <c:showCatName val="0"/>
          <c:showSerName val="0"/>
          <c:showPercent val="0"/>
          <c:showBubbleSize val="0"/>
        </c:dLbls>
        <c:smooth val="0"/>
        <c:axId val="376570936"/>
        <c:axId val="376572904"/>
      </c:lineChart>
      <c:dateAx>
        <c:axId val="37657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572904"/>
        <c:crosses val="autoZero"/>
        <c:auto val="1"/>
        <c:lblOffset val="100"/>
        <c:baseTimeUnit val="days"/>
      </c:dateAx>
      <c:valAx>
        <c:axId val="37657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57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DD973-AF9A-43D1-93CE-2D32A6C931D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E51DE08-8FB0-4405-AE64-8FEB7ACD49AF}"/>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96099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F5FEB-3608-4CA8-B313-1A59FB2DD35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D6467F3-7B02-4392-8A26-454701052413}"/>
              </a:ext>
            </a:extLst>
          </p:cNvPr>
          <p:cNvGraphicFramePr>
            <a:graphicFrameLocks noGrp="1"/>
          </p:cNvGraphicFramePr>
          <p:nvPr>
            <p:ph type="tbl" sz="quarter" idx="13"/>
            <p:extLst>
              <p:ext uri="{D42A27DB-BD31-4B8C-83A1-F6EECF244321}">
                <p14:modId xmlns:p14="http://schemas.microsoft.com/office/powerpoint/2010/main" val="275159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6702929"/>
                    </a:ext>
                  </a:extLst>
                </a:gridCol>
                <a:gridCol w="740664">
                  <a:extLst>
                    <a:ext uri="{9D8B030D-6E8A-4147-A177-3AD203B41FA5}">
                      <a16:colId xmlns:a16="http://schemas.microsoft.com/office/drawing/2014/main" val="1900663519"/>
                    </a:ext>
                  </a:extLst>
                </a:gridCol>
                <a:gridCol w="740664">
                  <a:extLst>
                    <a:ext uri="{9D8B030D-6E8A-4147-A177-3AD203B41FA5}">
                      <a16:colId xmlns:a16="http://schemas.microsoft.com/office/drawing/2014/main" val="223067169"/>
                    </a:ext>
                  </a:extLst>
                </a:gridCol>
                <a:gridCol w="740664">
                  <a:extLst>
                    <a:ext uri="{9D8B030D-6E8A-4147-A177-3AD203B41FA5}">
                      <a16:colId xmlns:a16="http://schemas.microsoft.com/office/drawing/2014/main" val="1146910246"/>
                    </a:ext>
                  </a:extLst>
                </a:gridCol>
                <a:gridCol w="740664">
                  <a:extLst>
                    <a:ext uri="{9D8B030D-6E8A-4147-A177-3AD203B41FA5}">
                      <a16:colId xmlns:a16="http://schemas.microsoft.com/office/drawing/2014/main" val="896499250"/>
                    </a:ext>
                  </a:extLst>
                </a:gridCol>
                <a:gridCol w="740664">
                  <a:extLst>
                    <a:ext uri="{9D8B030D-6E8A-4147-A177-3AD203B41FA5}">
                      <a16:colId xmlns:a16="http://schemas.microsoft.com/office/drawing/2014/main" val="2990489478"/>
                    </a:ext>
                  </a:extLst>
                </a:gridCol>
                <a:gridCol w="740664">
                  <a:extLst>
                    <a:ext uri="{9D8B030D-6E8A-4147-A177-3AD203B41FA5}">
                      <a16:colId xmlns:a16="http://schemas.microsoft.com/office/drawing/2014/main" val="2191444633"/>
                    </a:ext>
                  </a:extLst>
                </a:gridCol>
                <a:gridCol w="740664">
                  <a:extLst>
                    <a:ext uri="{9D8B030D-6E8A-4147-A177-3AD203B41FA5}">
                      <a16:colId xmlns:a16="http://schemas.microsoft.com/office/drawing/2014/main" val="4110755742"/>
                    </a:ext>
                  </a:extLst>
                </a:gridCol>
                <a:gridCol w="740664">
                  <a:extLst>
                    <a:ext uri="{9D8B030D-6E8A-4147-A177-3AD203B41FA5}">
                      <a16:colId xmlns:a16="http://schemas.microsoft.com/office/drawing/2014/main" val="1298453455"/>
                    </a:ext>
                  </a:extLst>
                </a:gridCol>
                <a:gridCol w="740664">
                  <a:extLst>
                    <a:ext uri="{9D8B030D-6E8A-4147-A177-3AD203B41FA5}">
                      <a16:colId xmlns:a16="http://schemas.microsoft.com/office/drawing/2014/main" val="41634371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40920794"/>
                  </a:ext>
                </a:extLst>
              </a:tr>
              <a:tr h="370840">
                <a:tc>
                  <a:txBody>
                    <a:bodyPr/>
                    <a:lstStyle/>
                    <a:p>
                      <a:r>
                        <a:rPr lang="en-US" sz="1000"/>
                        <a:t>Kohla-Strauss GmbH</a:t>
                      </a:r>
                    </a:p>
                  </a:txBody>
                  <a:tcPr/>
                </a:tc>
                <a:tc>
                  <a:txBody>
                    <a:bodyPr/>
                    <a:lstStyle/>
                    <a:p>
                      <a:r>
                        <a:rPr lang="en-US" sz="1000"/>
                        <a:t>1383</a:t>
                      </a:r>
                    </a:p>
                  </a:txBody>
                  <a:tcPr/>
                </a:tc>
                <a:tc>
                  <a:txBody>
                    <a:bodyPr/>
                    <a:lstStyle/>
                    <a:p>
                      <a:r>
                        <a:rPr lang="en-US" sz="1000"/>
                        <a:t>11</a:t>
                      </a:r>
                    </a:p>
                  </a:txBody>
                  <a:tcPr/>
                </a:tc>
                <a:tc>
                  <a:txBody>
                    <a:bodyPr/>
                    <a:lstStyle/>
                    <a:p>
                      <a:r>
                        <a:rPr lang="en-US" sz="1000"/>
                        <a:t>17</a:t>
                      </a:r>
                    </a:p>
                  </a:txBody>
                  <a:tcPr/>
                </a:tc>
                <a:tc>
                  <a:txBody>
                    <a:bodyPr/>
                    <a:lstStyle/>
                    <a:p>
                      <a:r>
                        <a:rPr lang="en-US" sz="1000"/>
                        <a:t>217</a:t>
                      </a:r>
                    </a:p>
                  </a:txBody>
                  <a:tcPr/>
                </a:tc>
                <a:tc>
                  <a:txBody>
                    <a:bodyPr/>
                    <a:lstStyle/>
                    <a:p>
                      <a:r>
                        <a:rPr lang="en-US" sz="1000"/>
                        <a:t>9</a:t>
                      </a:r>
                    </a:p>
                  </a:txBody>
                  <a:tcPr/>
                </a:tc>
                <a:tc>
                  <a:txBody>
                    <a:bodyPr/>
                    <a:lstStyle/>
                    <a:p>
                      <a:r>
                        <a:rPr lang="en-US" sz="1000"/>
                        <a:t>66</a:t>
                      </a:r>
                    </a:p>
                  </a:txBody>
                  <a:tcPr/>
                </a:tc>
                <a:tc>
                  <a:txBody>
                    <a:bodyPr/>
                    <a:lstStyle/>
                    <a:p>
                      <a:r>
                        <a:rPr lang="en-US" sz="1000"/>
                        <a:t>1</a:t>
                      </a:r>
                    </a:p>
                  </a:txBody>
                  <a:tcPr/>
                </a:tc>
                <a:tc>
                  <a:txBody>
                    <a:bodyPr/>
                    <a:lstStyle/>
                    <a:p>
                      <a:r>
                        <a:rPr lang="en-US" sz="1000"/>
                        <a:t>1.2474%</a:t>
                      </a:r>
                    </a:p>
                  </a:txBody>
                  <a:tcPr/>
                </a:tc>
                <a:tc>
                  <a:txBody>
                    <a:bodyPr/>
                    <a:lstStyle/>
                    <a:p>
                      <a:r>
                        <a:rPr lang="en-US" sz="1000"/>
                        <a:t>0.0%</a:t>
                      </a:r>
                    </a:p>
                  </a:txBody>
                  <a:tcPr/>
                </a:tc>
                <a:extLst>
                  <a:ext uri="{0D108BD9-81ED-4DB2-BD59-A6C34878D82A}">
                    <a16:rowId xmlns:a16="http://schemas.microsoft.com/office/drawing/2014/main" val="2947821445"/>
                  </a:ext>
                </a:extLst>
              </a:tr>
            </a:tbl>
          </a:graphicData>
        </a:graphic>
      </p:graphicFrame>
      <p:sp>
        <p:nvSpPr>
          <p:cNvPr id="4" name="Text Placeholder 3">
            <a:extLst>
              <a:ext uri="{FF2B5EF4-FFF2-40B4-BE49-F238E27FC236}">
                <a16:creationId xmlns:a16="http://schemas.microsoft.com/office/drawing/2014/main" id="{BF2CFC87-4438-449E-91F1-3437DCB6921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03499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D0552-D4A9-40CE-BFF5-D5C2EEB764FD}"/>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C8A2ED13-5586-4295-86FE-889C9F6B837B}"/>
              </a:ext>
            </a:extLst>
          </p:cNvPr>
          <p:cNvGraphicFramePr>
            <a:graphicFrameLocks noGrp="1"/>
          </p:cNvGraphicFramePr>
          <p:nvPr>
            <p:ph type="tbl" sz="quarter" idx="13"/>
            <p:extLst>
              <p:ext uri="{D42A27DB-BD31-4B8C-83A1-F6EECF244321}">
                <p14:modId xmlns:p14="http://schemas.microsoft.com/office/powerpoint/2010/main" val="176090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8394671"/>
                    </a:ext>
                  </a:extLst>
                </a:gridCol>
                <a:gridCol w="1234440">
                  <a:extLst>
                    <a:ext uri="{9D8B030D-6E8A-4147-A177-3AD203B41FA5}">
                      <a16:colId xmlns:a16="http://schemas.microsoft.com/office/drawing/2014/main" val="1668827496"/>
                    </a:ext>
                  </a:extLst>
                </a:gridCol>
                <a:gridCol w="822960">
                  <a:extLst>
                    <a:ext uri="{9D8B030D-6E8A-4147-A177-3AD203B41FA5}">
                      <a16:colId xmlns:a16="http://schemas.microsoft.com/office/drawing/2014/main" val="1304838493"/>
                    </a:ext>
                  </a:extLst>
                </a:gridCol>
                <a:gridCol w="822960">
                  <a:extLst>
                    <a:ext uri="{9D8B030D-6E8A-4147-A177-3AD203B41FA5}">
                      <a16:colId xmlns:a16="http://schemas.microsoft.com/office/drawing/2014/main" val="327018829"/>
                    </a:ext>
                  </a:extLst>
                </a:gridCol>
                <a:gridCol w="822960">
                  <a:extLst>
                    <a:ext uri="{9D8B030D-6E8A-4147-A177-3AD203B41FA5}">
                      <a16:colId xmlns:a16="http://schemas.microsoft.com/office/drawing/2014/main" val="2948026856"/>
                    </a:ext>
                  </a:extLst>
                </a:gridCol>
                <a:gridCol w="822960">
                  <a:extLst>
                    <a:ext uri="{9D8B030D-6E8A-4147-A177-3AD203B41FA5}">
                      <a16:colId xmlns:a16="http://schemas.microsoft.com/office/drawing/2014/main" val="3165493069"/>
                    </a:ext>
                  </a:extLst>
                </a:gridCol>
                <a:gridCol w="822960">
                  <a:extLst>
                    <a:ext uri="{9D8B030D-6E8A-4147-A177-3AD203B41FA5}">
                      <a16:colId xmlns:a16="http://schemas.microsoft.com/office/drawing/2014/main" val="3888593401"/>
                    </a:ext>
                  </a:extLst>
                </a:gridCol>
                <a:gridCol w="822960">
                  <a:extLst>
                    <a:ext uri="{9D8B030D-6E8A-4147-A177-3AD203B41FA5}">
                      <a16:colId xmlns:a16="http://schemas.microsoft.com/office/drawing/2014/main" val="1901552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57941070"/>
                  </a:ext>
                </a:extLst>
              </a:tr>
              <a:tr h="370840">
                <a:tc>
                  <a:txBody>
                    <a:bodyPr/>
                    <a:lstStyle/>
                    <a:p>
                      <a:r>
                        <a:rPr lang="en-US" sz="1000"/>
                        <a:t>Kohla-Strauss GmbH</a:t>
                      </a:r>
                    </a:p>
                  </a:txBody>
                  <a:tcPr/>
                </a:tc>
                <a:tc>
                  <a:txBody>
                    <a:bodyPr/>
                    <a:lstStyle/>
                    <a:p>
                      <a:r>
                        <a:rPr lang="en-US" sz="1000"/>
                        <a:t>1383</a:t>
                      </a:r>
                    </a:p>
                  </a:txBody>
                  <a:tcPr/>
                </a:tc>
                <a:tc>
                  <a:txBody>
                    <a:bodyPr/>
                    <a:lstStyle/>
                    <a:p>
                      <a:r>
                        <a:rPr lang="en-US" sz="1000"/>
                        <a:t>-1</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tc>
                  <a:txBody>
                    <a:bodyPr/>
                    <a:lstStyle/>
                    <a:p>
                      <a:r>
                        <a:rPr lang="en-US" sz="1000"/>
                        <a:t>10</a:t>
                      </a:r>
                    </a:p>
                  </a:txBody>
                  <a:tcPr/>
                </a:tc>
                <a:tc>
                  <a:txBody>
                    <a:bodyPr/>
                    <a:lstStyle/>
                    <a:p>
                      <a:r>
                        <a:rPr lang="en-US" sz="1000"/>
                        <a:t>0.7%</a:t>
                      </a:r>
                    </a:p>
                  </a:txBody>
                  <a:tcPr/>
                </a:tc>
                <a:extLst>
                  <a:ext uri="{0D108BD9-81ED-4DB2-BD59-A6C34878D82A}">
                    <a16:rowId xmlns:a16="http://schemas.microsoft.com/office/drawing/2014/main" val="149618584"/>
                  </a:ext>
                </a:extLst>
              </a:tr>
            </a:tbl>
          </a:graphicData>
        </a:graphic>
      </p:graphicFrame>
      <p:sp>
        <p:nvSpPr>
          <p:cNvPr id="4" name="Text Placeholder 3">
            <a:extLst>
              <a:ext uri="{FF2B5EF4-FFF2-40B4-BE49-F238E27FC236}">
                <a16:creationId xmlns:a16="http://schemas.microsoft.com/office/drawing/2014/main" id="{4C4FCE4C-45DF-4540-8B60-4282F2A2D5A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89335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6916A-8A76-4A68-B3BE-3FB975A976F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B38049E5-6DDF-47C3-84E5-07A64BD681EC}"/>
              </a:ext>
            </a:extLst>
          </p:cNvPr>
          <p:cNvGraphicFramePr>
            <a:graphicFrameLocks noGrp="1"/>
          </p:cNvGraphicFramePr>
          <p:nvPr>
            <p:ph type="tbl" sz="quarter" idx="13"/>
            <p:extLst>
              <p:ext uri="{D42A27DB-BD31-4B8C-83A1-F6EECF244321}">
                <p14:modId xmlns:p14="http://schemas.microsoft.com/office/powerpoint/2010/main" val="252936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5375552"/>
                    </a:ext>
                  </a:extLst>
                </a:gridCol>
                <a:gridCol w="740664">
                  <a:extLst>
                    <a:ext uri="{9D8B030D-6E8A-4147-A177-3AD203B41FA5}">
                      <a16:colId xmlns:a16="http://schemas.microsoft.com/office/drawing/2014/main" val="3845823565"/>
                    </a:ext>
                  </a:extLst>
                </a:gridCol>
                <a:gridCol w="740664">
                  <a:extLst>
                    <a:ext uri="{9D8B030D-6E8A-4147-A177-3AD203B41FA5}">
                      <a16:colId xmlns:a16="http://schemas.microsoft.com/office/drawing/2014/main" val="1435022409"/>
                    </a:ext>
                  </a:extLst>
                </a:gridCol>
                <a:gridCol w="740664">
                  <a:extLst>
                    <a:ext uri="{9D8B030D-6E8A-4147-A177-3AD203B41FA5}">
                      <a16:colId xmlns:a16="http://schemas.microsoft.com/office/drawing/2014/main" val="2239822290"/>
                    </a:ext>
                  </a:extLst>
                </a:gridCol>
                <a:gridCol w="740664">
                  <a:extLst>
                    <a:ext uri="{9D8B030D-6E8A-4147-A177-3AD203B41FA5}">
                      <a16:colId xmlns:a16="http://schemas.microsoft.com/office/drawing/2014/main" val="2937112003"/>
                    </a:ext>
                  </a:extLst>
                </a:gridCol>
                <a:gridCol w="740664">
                  <a:extLst>
                    <a:ext uri="{9D8B030D-6E8A-4147-A177-3AD203B41FA5}">
                      <a16:colId xmlns:a16="http://schemas.microsoft.com/office/drawing/2014/main" val="846510562"/>
                    </a:ext>
                  </a:extLst>
                </a:gridCol>
                <a:gridCol w="740664">
                  <a:extLst>
                    <a:ext uri="{9D8B030D-6E8A-4147-A177-3AD203B41FA5}">
                      <a16:colId xmlns:a16="http://schemas.microsoft.com/office/drawing/2014/main" val="3432570005"/>
                    </a:ext>
                  </a:extLst>
                </a:gridCol>
                <a:gridCol w="740664">
                  <a:extLst>
                    <a:ext uri="{9D8B030D-6E8A-4147-A177-3AD203B41FA5}">
                      <a16:colId xmlns:a16="http://schemas.microsoft.com/office/drawing/2014/main" val="4218409258"/>
                    </a:ext>
                  </a:extLst>
                </a:gridCol>
                <a:gridCol w="740664">
                  <a:extLst>
                    <a:ext uri="{9D8B030D-6E8A-4147-A177-3AD203B41FA5}">
                      <a16:colId xmlns:a16="http://schemas.microsoft.com/office/drawing/2014/main" val="359817702"/>
                    </a:ext>
                  </a:extLst>
                </a:gridCol>
                <a:gridCol w="740664">
                  <a:extLst>
                    <a:ext uri="{9D8B030D-6E8A-4147-A177-3AD203B41FA5}">
                      <a16:colId xmlns:a16="http://schemas.microsoft.com/office/drawing/2014/main" val="5635168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8048295"/>
                  </a:ext>
                </a:extLst>
              </a:tr>
              <a:tr h="370840">
                <a:tc>
                  <a:txBody>
                    <a:bodyPr/>
                    <a:lstStyle/>
                    <a:p>
                      <a:r>
                        <a:rPr lang="en-US" sz="1000"/>
                        <a:t>Kohla-Strauss GmbH</a:t>
                      </a:r>
                    </a:p>
                  </a:txBody>
                  <a:tcPr/>
                </a:tc>
                <a:tc>
                  <a:txBody>
                    <a:bodyPr/>
                    <a:lstStyle/>
                    <a:p>
                      <a:r>
                        <a:rPr lang="en-US" sz="1000"/>
                        <a:t>1383</a:t>
                      </a:r>
                    </a:p>
                  </a:txBody>
                  <a:tcPr/>
                </a:tc>
                <a:tc>
                  <a:txBody>
                    <a:bodyPr/>
                    <a:lstStyle/>
                    <a:p>
                      <a:r>
                        <a:rPr lang="en-US" sz="1000"/>
                        <a:t>11</a:t>
                      </a:r>
                    </a:p>
                  </a:txBody>
                  <a:tcPr/>
                </a:tc>
                <a:tc>
                  <a:txBody>
                    <a:bodyPr/>
                    <a:lstStyle/>
                    <a:p>
                      <a:r>
                        <a:rPr lang="en-US" sz="1000"/>
                        <a:t>17</a:t>
                      </a:r>
                    </a:p>
                  </a:txBody>
                  <a:tcPr/>
                </a:tc>
                <a:tc>
                  <a:txBody>
                    <a:bodyPr/>
                    <a:lstStyle/>
                    <a:p>
                      <a:r>
                        <a:rPr lang="en-US" sz="1000"/>
                        <a:t>217</a:t>
                      </a:r>
                    </a:p>
                  </a:txBody>
                  <a:tcPr/>
                </a:tc>
                <a:tc>
                  <a:txBody>
                    <a:bodyPr/>
                    <a:lstStyle/>
                    <a:p>
                      <a:r>
                        <a:rPr lang="en-US" sz="1000"/>
                        <a:t>9</a:t>
                      </a:r>
                    </a:p>
                  </a:txBody>
                  <a:tcPr/>
                </a:tc>
                <a:tc>
                  <a:txBody>
                    <a:bodyPr/>
                    <a:lstStyle/>
                    <a:p>
                      <a:r>
                        <a:rPr lang="en-US" sz="1000"/>
                        <a:t>66</a:t>
                      </a:r>
                    </a:p>
                  </a:txBody>
                  <a:tcPr/>
                </a:tc>
                <a:tc>
                  <a:txBody>
                    <a:bodyPr/>
                    <a:lstStyle/>
                    <a:p>
                      <a:r>
                        <a:rPr lang="en-US" sz="1000"/>
                        <a:t>1</a:t>
                      </a:r>
                    </a:p>
                  </a:txBody>
                  <a:tcPr/>
                </a:tc>
                <a:tc>
                  <a:txBody>
                    <a:bodyPr/>
                    <a:lstStyle/>
                    <a:p>
                      <a:r>
                        <a:rPr lang="en-US" sz="1000"/>
                        <a:t>1.2474%</a:t>
                      </a:r>
                    </a:p>
                  </a:txBody>
                  <a:tcPr/>
                </a:tc>
                <a:tc>
                  <a:txBody>
                    <a:bodyPr/>
                    <a:lstStyle/>
                    <a:p>
                      <a:r>
                        <a:rPr lang="en-US" sz="1000"/>
                        <a:t>100.0%</a:t>
                      </a:r>
                    </a:p>
                  </a:txBody>
                  <a:tcPr/>
                </a:tc>
                <a:extLst>
                  <a:ext uri="{0D108BD9-81ED-4DB2-BD59-A6C34878D82A}">
                    <a16:rowId xmlns:a16="http://schemas.microsoft.com/office/drawing/2014/main" val="2674560645"/>
                  </a:ext>
                </a:extLst>
              </a:tr>
            </a:tbl>
          </a:graphicData>
        </a:graphic>
      </p:graphicFrame>
      <p:sp>
        <p:nvSpPr>
          <p:cNvPr id="4" name="Text Placeholder 3">
            <a:extLst>
              <a:ext uri="{FF2B5EF4-FFF2-40B4-BE49-F238E27FC236}">
                <a16:creationId xmlns:a16="http://schemas.microsoft.com/office/drawing/2014/main" id="{B4116819-BC79-4D9C-84B0-A84CFDB44DB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26294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9AC9-32B2-481B-BEB1-CE5AE8A1D96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164DCA7-1AF8-42E9-85D3-56B90BBFB584}"/>
              </a:ext>
            </a:extLst>
          </p:cNvPr>
          <p:cNvGraphicFramePr>
            <a:graphicFrameLocks noGrp="1"/>
          </p:cNvGraphicFramePr>
          <p:nvPr>
            <p:ph type="chart" sz="quarter" idx="13"/>
            <p:extLst>
              <p:ext uri="{D42A27DB-BD31-4B8C-83A1-F6EECF244321}">
                <p14:modId xmlns:p14="http://schemas.microsoft.com/office/powerpoint/2010/main" val="2011190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5D9884-3409-4DBA-9DDD-820C3867C3D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12FF536-69EE-44B9-95BD-16BBEC61D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1419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913CF-4EBF-491B-8494-B4E4BB44694C}"/>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CB000BE-9EB4-41E2-8BAB-7F1E13246919}"/>
              </a:ext>
            </a:extLst>
          </p:cNvPr>
          <p:cNvGraphicFramePr>
            <a:graphicFrameLocks noGrp="1"/>
          </p:cNvGraphicFramePr>
          <p:nvPr>
            <p:ph type="chart" sz="quarter" idx="13"/>
            <p:extLst>
              <p:ext uri="{D42A27DB-BD31-4B8C-83A1-F6EECF244321}">
                <p14:modId xmlns:p14="http://schemas.microsoft.com/office/powerpoint/2010/main" val="1019092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6D8D63-D620-4F0E-9F50-86E00EBB4AE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E58348B-94E0-4087-9A09-F6D997834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247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277AC-D17F-4B75-A792-26364F7C79B1}"/>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ABF8AE51-7E7A-465A-B950-424333475638}"/>
              </a:ext>
            </a:extLst>
          </p:cNvPr>
          <p:cNvGraphicFramePr>
            <a:graphicFrameLocks noGrp="1"/>
          </p:cNvGraphicFramePr>
          <p:nvPr>
            <p:ph type="chart" sz="quarter" idx="13"/>
            <p:extLst>
              <p:ext uri="{D42A27DB-BD31-4B8C-83A1-F6EECF244321}">
                <p14:modId xmlns:p14="http://schemas.microsoft.com/office/powerpoint/2010/main" val="339493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ED983A-B651-4A4C-B498-47D627DFFFF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67C6B61-8BFA-40C8-8D92-B8CA61B119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514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BA1B7-008B-4463-947B-ED75C7CBA404}"/>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75096834-ECF2-4BE7-84E6-7CE95F1EF5EC}"/>
              </a:ext>
            </a:extLst>
          </p:cNvPr>
          <p:cNvGraphicFramePr>
            <a:graphicFrameLocks noGrp="1"/>
          </p:cNvGraphicFramePr>
          <p:nvPr>
            <p:ph type="tbl" sz="quarter" idx="13"/>
            <p:extLst>
              <p:ext uri="{D42A27DB-BD31-4B8C-83A1-F6EECF244321}">
                <p14:modId xmlns:p14="http://schemas.microsoft.com/office/powerpoint/2010/main" val="1690633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2344092"/>
                    </a:ext>
                  </a:extLst>
                </a:gridCol>
                <a:gridCol w="658368">
                  <a:extLst>
                    <a:ext uri="{9D8B030D-6E8A-4147-A177-3AD203B41FA5}">
                      <a16:colId xmlns:a16="http://schemas.microsoft.com/office/drawing/2014/main" val="2861783460"/>
                    </a:ext>
                  </a:extLst>
                </a:gridCol>
                <a:gridCol w="658368">
                  <a:extLst>
                    <a:ext uri="{9D8B030D-6E8A-4147-A177-3AD203B41FA5}">
                      <a16:colId xmlns:a16="http://schemas.microsoft.com/office/drawing/2014/main" val="515476992"/>
                    </a:ext>
                  </a:extLst>
                </a:gridCol>
                <a:gridCol w="658368">
                  <a:extLst>
                    <a:ext uri="{9D8B030D-6E8A-4147-A177-3AD203B41FA5}">
                      <a16:colId xmlns:a16="http://schemas.microsoft.com/office/drawing/2014/main" val="3871000452"/>
                    </a:ext>
                  </a:extLst>
                </a:gridCol>
                <a:gridCol w="658368">
                  <a:extLst>
                    <a:ext uri="{9D8B030D-6E8A-4147-A177-3AD203B41FA5}">
                      <a16:colId xmlns:a16="http://schemas.microsoft.com/office/drawing/2014/main" val="2472148153"/>
                    </a:ext>
                  </a:extLst>
                </a:gridCol>
                <a:gridCol w="658368">
                  <a:extLst>
                    <a:ext uri="{9D8B030D-6E8A-4147-A177-3AD203B41FA5}">
                      <a16:colId xmlns:a16="http://schemas.microsoft.com/office/drawing/2014/main" val="253429621"/>
                    </a:ext>
                  </a:extLst>
                </a:gridCol>
                <a:gridCol w="658368">
                  <a:extLst>
                    <a:ext uri="{9D8B030D-6E8A-4147-A177-3AD203B41FA5}">
                      <a16:colId xmlns:a16="http://schemas.microsoft.com/office/drawing/2014/main" val="3602918191"/>
                    </a:ext>
                  </a:extLst>
                </a:gridCol>
                <a:gridCol w="658368">
                  <a:extLst>
                    <a:ext uri="{9D8B030D-6E8A-4147-A177-3AD203B41FA5}">
                      <a16:colId xmlns:a16="http://schemas.microsoft.com/office/drawing/2014/main" val="336932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478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- 2017-12-31 17:37:00</a:t>
                      </a:r>
                      <a:r>
                        <a:rPr kumimoji="0" lang="de-DE" sz="1000" b="0" i="0" u="none" strike="noStrike" kern="1200" cap="none" spc="0" normalizeH="0" baseline="0" noProof="0">
                          <a:ln>
                            <a:noFill/>
                          </a:ln>
                          <a:solidFill>
                            <a:prstClr val="black"/>
                          </a:solidFill>
                          <a:effectLst/>
                          <a:uLnTx/>
                          <a:uFillTx/>
                          <a:latin typeface="+mn-lt"/>
                          <a:ea typeface="+mn-ea"/>
                          <a:cs typeface="+mn-cs"/>
                        </a:rPr>
                        <a:t>
Ein neues Jahr heißt neue Hoffnung, neues Licht, neue Gedanken und neue Wege zum Ziel!
Wir wünschen einen guten Start ins neue 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911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- 2017-12-29 08:23:00</a:t>
                      </a:r>
                      <a:r>
                        <a:rPr kumimoji="0" lang="de-DE" sz="1000" b="0" i="0" u="none" strike="noStrike" kern="1200" cap="none" spc="0" normalizeH="0" baseline="0" noProof="0">
                          <a:ln>
                            <a:noFill/>
                          </a:ln>
                          <a:solidFill>
                            <a:prstClr val="black"/>
                          </a:solidFill>
                          <a:effectLst/>
                          <a:uLnTx/>
                          <a:uFillTx/>
                          <a:latin typeface="+mn-lt"/>
                          <a:ea typeface="+mn-ea"/>
                          <a:cs typeface="+mn-cs"/>
                        </a:rPr>
                        <a:t>
⭐ DIE ZUKUNFT IST JETZT. ⭐
Die BMW Group liefert 2017 wie angekündigt mehr als 100.000 elektrifizierte Automobile weltweit aus. Gefeiert wird dieser Meilenstein auf dem Weg zur Mobilität von Morgen mit einer aufsehenerregenden Lichtinszenierung, die die BMW Group Firmenzentrale, den weltberühmten „Vierzylinder“ im Münchner Norden, optisch in eine Batterie verwandelt.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874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- 2017-12-28 08:46:00</a:t>
                      </a:r>
                      <a:r>
                        <a:rPr kumimoji="0" lang="de-DE" sz="1000" b="0" i="0" u="none" strike="noStrike" kern="1200" cap="none" spc="0" normalizeH="0" baseline="0" noProof="0">
                          <a:ln>
                            <a:noFill/>
                          </a:ln>
                          <a:solidFill>
                            <a:prstClr val="black"/>
                          </a:solidFill>
                          <a:effectLst/>
                          <a:uLnTx/>
                          <a:uFillTx/>
                          <a:latin typeface="+mn-lt"/>
                          <a:ea typeface="+mn-ea"/>
                          <a:cs typeface="+mn-cs"/>
                        </a:rPr>
                        <a:t>
MINI rüstet auf! 😀 
Es gibt ein neues Doppelkupplungsgetriebe und damit einen Gang mehr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12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- 2017-12-26 17:49:00</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0498674"/>
                  </a:ext>
                </a:extLst>
              </a:tr>
            </a:tbl>
          </a:graphicData>
        </a:graphic>
      </p:graphicFrame>
      <p:sp>
        <p:nvSpPr>
          <p:cNvPr id="4" name="Text Placeholder 3">
            <a:extLst>
              <a:ext uri="{FF2B5EF4-FFF2-40B4-BE49-F238E27FC236}">
                <a16:creationId xmlns:a16="http://schemas.microsoft.com/office/drawing/2014/main" id="{748DDCDE-DD9B-4459-85CB-24438B7E594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76869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BC6EB-CD2C-41F1-B32F-32F207839DAE}"/>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5779E44D-1358-4D75-99FD-49C796A1F19E}"/>
              </a:ext>
            </a:extLst>
          </p:cNvPr>
          <p:cNvGraphicFramePr>
            <a:graphicFrameLocks noGrp="1"/>
          </p:cNvGraphicFramePr>
          <p:nvPr>
            <p:ph type="tbl" sz="quarter" idx="13"/>
            <p:extLst>
              <p:ext uri="{D42A27DB-BD31-4B8C-83A1-F6EECF244321}">
                <p14:modId xmlns:p14="http://schemas.microsoft.com/office/powerpoint/2010/main" val="374298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6025894"/>
                    </a:ext>
                  </a:extLst>
                </a:gridCol>
                <a:gridCol w="658368">
                  <a:extLst>
                    <a:ext uri="{9D8B030D-6E8A-4147-A177-3AD203B41FA5}">
                      <a16:colId xmlns:a16="http://schemas.microsoft.com/office/drawing/2014/main" val="2191481309"/>
                    </a:ext>
                  </a:extLst>
                </a:gridCol>
                <a:gridCol w="658368">
                  <a:extLst>
                    <a:ext uri="{9D8B030D-6E8A-4147-A177-3AD203B41FA5}">
                      <a16:colId xmlns:a16="http://schemas.microsoft.com/office/drawing/2014/main" val="589334516"/>
                    </a:ext>
                  </a:extLst>
                </a:gridCol>
                <a:gridCol w="658368">
                  <a:extLst>
                    <a:ext uri="{9D8B030D-6E8A-4147-A177-3AD203B41FA5}">
                      <a16:colId xmlns:a16="http://schemas.microsoft.com/office/drawing/2014/main" val="3369393102"/>
                    </a:ext>
                  </a:extLst>
                </a:gridCol>
                <a:gridCol w="658368">
                  <a:extLst>
                    <a:ext uri="{9D8B030D-6E8A-4147-A177-3AD203B41FA5}">
                      <a16:colId xmlns:a16="http://schemas.microsoft.com/office/drawing/2014/main" val="3172611824"/>
                    </a:ext>
                  </a:extLst>
                </a:gridCol>
                <a:gridCol w="658368">
                  <a:extLst>
                    <a:ext uri="{9D8B030D-6E8A-4147-A177-3AD203B41FA5}">
                      <a16:colId xmlns:a16="http://schemas.microsoft.com/office/drawing/2014/main" val="2784495731"/>
                    </a:ext>
                  </a:extLst>
                </a:gridCol>
                <a:gridCol w="658368">
                  <a:extLst>
                    <a:ext uri="{9D8B030D-6E8A-4147-A177-3AD203B41FA5}">
                      <a16:colId xmlns:a16="http://schemas.microsoft.com/office/drawing/2014/main" val="1930374726"/>
                    </a:ext>
                  </a:extLst>
                </a:gridCol>
                <a:gridCol w="658368">
                  <a:extLst>
                    <a:ext uri="{9D8B030D-6E8A-4147-A177-3AD203B41FA5}">
                      <a16:colId xmlns:a16="http://schemas.microsoft.com/office/drawing/2014/main" val="42991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834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- 2017-12-24 08:01:00</a:t>
                      </a:r>
                      <a:r>
                        <a:rPr kumimoji="0" lang="de-DE" sz="1000" b="0" i="0" u="none" strike="noStrike" kern="1200" cap="none" spc="0" normalizeH="0" baseline="0" noProof="0">
                          <a:ln>
                            <a:noFill/>
                          </a:ln>
                          <a:solidFill>
                            <a:prstClr val="black"/>
                          </a:solidFill>
                          <a:effectLst/>
                          <a:uLnTx/>
                          <a:uFillTx/>
                          <a:latin typeface="+mn-lt"/>
                          <a:ea typeface="+mn-ea"/>
                          <a:cs typeface="+mn-cs"/>
                        </a:rPr>
                        <a:t>
Eine besinnliche Weihnacht, ein zufriedenes Nachdenken über Vergangenes, ein wenig Glaube an das Morgen und Hoffnung für die Zukunft wünschen wir von ganzem Herzen.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009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- 2017-12-23 11:01:00</a:t>
                      </a:r>
                      <a:r>
                        <a:rPr kumimoji="0" lang="de-DE" sz="1000" b="0" i="0" u="none" strike="noStrike" kern="1200" cap="none" spc="0" normalizeH="0" baseline="0" noProof="0">
                          <a:ln>
                            <a:noFill/>
                          </a:ln>
                          <a:solidFill>
                            <a:prstClr val="black"/>
                          </a:solidFill>
                          <a:effectLst/>
                          <a:uLnTx/>
                          <a:uFillTx/>
                          <a:latin typeface="+mn-lt"/>
                          <a:ea typeface="+mn-ea"/>
                          <a:cs typeface="+mn-cs"/>
                        </a:rPr>
                        <a:t>
Luxus, Eleganz und Dynamik aus Tradition: Seit 1977 ist die Ziffer „7“ in der Modellbezeichnung eines BMW ein weltweit bekanntes Symbol für Luxus, Fahrfreude und Innovationen. Und seit vier Jahrzehnten ist der BMW 7er schon immer gut für eine Überraschung. Nicht nur zu Weihnachten.
Quelle: youtube.com/BMW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1847610"/>
                  </a:ext>
                </a:extLst>
              </a:tr>
            </a:tbl>
          </a:graphicData>
        </a:graphic>
      </p:graphicFrame>
      <p:sp>
        <p:nvSpPr>
          <p:cNvPr id="4" name="Text Placeholder 3">
            <a:extLst>
              <a:ext uri="{FF2B5EF4-FFF2-40B4-BE49-F238E27FC236}">
                <a16:creationId xmlns:a16="http://schemas.microsoft.com/office/drawing/2014/main" id="{5CEE04A1-D71B-4FA2-AB4E-5D2EF74543B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2900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910E3-9782-4B09-B692-1D50C396DD2D}"/>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74B775E8-ACC0-4F89-B4DC-B8F28D464AF3}"/>
              </a:ext>
            </a:extLst>
          </p:cNvPr>
          <p:cNvGraphicFramePr>
            <a:graphicFrameLocks noGrp="1"/>
          </p:cNvGraphicFramePr>
          <p:nvPr>
            <p:ph type="tbl" sz="quarter" idx="13"/>
            <p:extLst>
              <p:ext uri="{D42A27DB-BD31-4B8C-83A1-F6EECF244321}">
                <p14:modId xmlns:p14="http://schemas.microsoft.com/office/powerpoint/2010/main" val="381519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425726"/>
                    </a:ext>
                  </a:extLst>
                </a:gridCol>
                <a:gridCol w="658368">
                  <a:extLst>
                    <a:ext uri="{9D8B030D-6E8A-4147-A177-3AD203B41FA5}">
                      <a16:colId xmlns:a16="http://schemas.microsoft.com/office/drawing/2014/main" val="3223236332"/>
                    </a:ext>
                  </a:extLst>
                </a:gridCol>
                <a:gridCol w="658368">
                  <a:extLst>
                    <a:ext uri="{9D8B030D-6E8A-4147-A177-3AD203B41FA5}">
                      <a16:colId xmlns:a16="http://schemas.microsoft.com/office/drawing/2014/main" val="868948723"/>
                    </a:ext>
                  </a:extLst>
                </a:gridCol>
                <a:gridCol w="658368">
                  <a:extLst>
                    <a:ext uri="{9D8B030D-6E8A-4147-A177-3AD203B41FA5}">
                      <a16:colId xmlns:a16="http://schemas.microsoft.com/office/drawing/2014/main" val="2579322469"/>
                    </a:ext>
                  </a:extLst>
                </a:gridCol>
                <a:gridCol w="658368">
                  <a:extLst>
                    <a:ext uri="{9D8B030D-6E8A-4147-A177-3AD203B41FA5}">
                      <a16:colId xmlns:a16="http://schemas.microsoft.com/office/drawing/2014/main" val="499655034"/>
                    </a:ext>
                  </a:extLst>
                </a:gridCol>
                <a:gridCol w="658368">
                  <a:extLst>
                    <a:ext uri="{9D8B030D-6E8A-4147-A177-3AD203B41FA5}">
                      <a16:colId xmlns:a16="http://schemas.microsoft.com/office/drawing/2014/main" val="1714072049"/>
                    </a:ext>
                  </a:extLst>
                </a:gridCol>
                <a:gridCol w="658368">
                  <a:extLst>
                    <a:ext uri="{9D8B030D-6E8A-4147-A177-3AD203B41FA5}">
                      <a16:colId xmlns:a16="http://schemas.microsoft.com/office/drawing/2014/main" val="1379112037"/>
                    </a:ext>
                  </a:extLst>
                </a:gridCol>
                <a:gridCol w="658368">
                  <a:extLst>
                    <a:ext uri="{9D8B030D-6E8A-4147-A177-3AD203B41FA5}">
                      <a16:colId xmlns:a16="http://schemas.microsoft.com/office/drawing/2014/main" val="1733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816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- 2017-12-21 10:26:01</a:t>
                      </a:r>
                      <a:r>
                        <a:rPr kumimoji="0" lang="de-DE" sz="1000" b="0" i="0" u="none" strike="noStrike" kern="1200" cap="none" spc="0" normalizeH="0" baseline="0" noProof="0">
                          <a:ln>
                            <a:noFill/>
                          </a:ln>
                          <a:solidFill>
                            <a:prstClr val="black"/>
                          </a:solidFill>
                          <a:effectLst/>
                          <a:uLnTx/>
                          <a:uFillTx/>
                          <a:latin typeface="+mn-lt"/>
                          <a:ea typeface="+mn-ea"/>
                          <a:cs typeface="+mn-cs"/>
                        </a:rPr>
                        <a:t>
DIE BMW GROUP. Ein starker Motor für Österreich.
Die BMW Group spielt für den Wirtschaftsstandort Österreich seit 40 Jahren eine besondere Rolle. Sie trägt mit ihrem umfassenden Engagement erheblich zur wirtschaftlichen Stabilität und zum Wohlstand des Landes bei. Über 22.000 BMW und MINI sowie 1.807 BMW Motorräder konnten 2016 in Österreich zugelassen werden – so viele wie nie zuvor. Auch der Umsatz der BMW Group Unternehmen in Österreich an den Standorten Salzburg, Steyr und Wien lag mit knapp 7 Milliarden Euro auf einem neuen Rekordniveau. Und in unserem Motorenwerk in Steyr produzieren wir jährlich über 1,2 Millionen Motoren für die ganze Welt.
Mehr Infos: https://www.bmwgroup.at/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046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- 2017-12-19 12:41:00</a:t>
                      </a:r>
                      <a:r>
                        <a:rPr kumimoji="0" lang="en-US" sz="1000" b="0" i="0" u="none" strike="noStrike" kern="1200" cap="none" spc="0" normalizeH="0" baseline="0" noProof="0">
                          <a:ln>
                            <a:noFill/>
                          </a:ln>
                          <a:solidFill>
                            <a:prstClr val="black"/>
                          </a:solidFill>
                          <a:effectLst/>
                          <a:uLnTx/>
                          <a:uFillTx/>
                          <a:latin typeface="+mn-lt"/>
                          <a:ea typeface="+mn-ea"/>
                          <a:cs typeface="+mn-cs"/>
                        </a:rPr>
                        <a:t>
💙 STARTING AT INCREDIBLE 💙
DER NEUE BMW M5 😍
Aufregend elegant in Form gebracht. Kraftvoller denn je. Die neue Generation des BMW M5 ist ein Statement höchster Ingenieurskunst und innovativer Fahrintelligenz.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8434567"/>
                  </a:ext>
                </a:extLst>
              </a:tr>
            </a:tbl>
          </a:graphicData>
        </a:graphic>
      </p:graphicFrame>
      <p:sp>
        <p:nvSpPr>
          <p:cNvPr id="4" name="Text Placeholder 3">
            <a:extLst>
              <a:ext uri="{FF2B5EF4-FFF2-40B4-BE49-F238E27FC236}">
                <a16:creationId xmlns:a16="http://schemas.microsoft.com/office/drawing/2014/main" id="{4FCCB3BE-B16F-4B36-B836-19CAB075EF8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143201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234D6-359C-4282-A48D-38FD395E439E}"/>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7B43D9DB-7CD2-43F6-AC35-A56A220293EC}"/>
              </a:ext>
            </a:extLst>
          </p:cNvPr>
          <p:cNvGraphicFramePr>
            <a:graphicFrameLocks noGrp="1"/>
          </p:cNvGraphicFramePr>
          <p:nvPr>
            <p:ph type="tbl" sz="quarter" idx="13"/>
            <p:extLst>
              <p:ext uri="{D42A27DB-BD31-4B8C-83A1-F6EECF244321}">
                <p14:modId xmlns:p14="http://schemas.microsoft.com/office/powerpoint/2010/main" val="4062787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342060"/>
                    </a:ext>
                  </a:extLst>
                </a:gridCol>
                <a:gridCol w="658368">
                  <a:extLst>
                    <a:ext uri="{9D8B030D-6E8A-4147-A177-3AD203B41FA5}">
                      <a16:colId xmlns:a16="http://schemas.microsoft.com/office/drawing/2014/main" val="636252346"/>
                    </a:ext>
                  </a:extLst>
                </a:gridCol>
                <a:gridCol w="658368">
                  <a:extLst>
                    <a:ext uri="{9D8B030D-6E8A-4147-A177-3AD203B41FA5}">
                      <a16:colId xmlns:a16="http://schemas.microsoft.com/office/drawing/2014/main" val="698587625"/>
                    </a:ext>
                  </a:extLst>
                </a:gridCol>
                <a:gridCol w="658368">
                  <a:extLst>
                    <a:ext uri="{9D8B030D-6E8A-4147-A177-3AD203B41FA5}">
                      <a16:colId xmlns:a16="http://schemas.microsoft.com/office/drawing/2014/main" val="2335174902"/>
                    </a:ext>
                  </a:extLst>
                </a:gridCol>
                <a:gridCol w="658368">
                  <a:extLst>
                    <a:ext uri="{9D8B030D-6E8A-4147-A177-3AD203B41FA5}">
                      <a16:colId xmlns:a16="http://schemas.microsoft.com/office/drawing/2014/main" val="2468994829"/>
                    </a:ext>
                  </a:extLst>
                </a:gridCol>
                <a:gridCol w="658368">
                  <a:extLst>
                    <a:ext uri="{9D8B030D-6E8A-4147-A177-3AD203B41FA5}">
                      <a16:colId xmlns:a16="http://schemas.microsoft.com/office/drawing/2014/main" val="1721156183"/>
                    </a:ext>
                  </a:extLst>
                </a:gridCol>
                <a:gridCol w="658368">
                  <a:extLst>
                    <a:ext uri="{9D8B030D-6E8A-4147-A177-3AD203B41FA5}">
                      <a16:colId xmlns:a16="http://schemas.microsoft.com/office/drawing/2014/main" val="319351817"/>
                    </a:ext>
                  </a:extLst>
                </a:gridCol>
                <a:gridCol w="658368">
                  <a:extLst>
                    <a:ext uri="{9D8B030D-6E8A-4147-A177-3AD203B41FA5}">
                      <a16:colId xmlns:a16="http://schemas.microsoft.com/office/drawing/2014/main" val="426767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32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- 2017-12-17 09:17:00</a:t>
                      </a:r>
                      <a:r>
                        <a:rPr kumimoji="0" lang="de-DE" sz="1000" b="0" i="0" u="none" strike="noStrike" kern="1200" cap="none" spc="0" normalizeH="0" baseline="0" noProof="0">
                          <a:ln>
                            <a:noFill/>
                          </a:ln>
                          <a:solidFill>
                            <a:prstClr val="black"/>
                          </a:solidFill>
                          <a:effectLst/>
                          <a:uLnTx/>
                          <a:uFillTx/>
                          <a:latin typeface="+mn-lt"/>
                          <a:ea typeface="+mn-ea"/>
                          <a:cs typeface="+mn-cs"/>
                        </a:rPr>
                        <a:t>
🔆 Vertraue auf dein Bauchgefühl 🔆
Philipp Kroboth (Inhaber des Restaurants "Die Kanzlei" in Güssing - www.diekanzlei-guessing.com) freut sich über seinen MINI Cooper D Clubman in midnight black metallic. Wir danken ihm für das entgegengebrachte Vertrauen in unser Unternehmen und wünschen ihm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834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- 2017-12-15 09:18:00</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984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- 2017-12-13 18:03:00</a:t>
                      </a:r>
                      <a:r>
                        <a:rPr kumimoji="0" lang="de-DE" sz="1000" b="0" i="0" u="none" strike="noStrike" kern="1200" cap="none" spc="0" normalizeH="0" baseline="0" noProof="0">
                          <a:ln>
                            <a:noFill/>
                          </a:ln>
                          <a:solidFill>
                            <a:prstClr val="black"/>
                          </a:solidFill>
                          <a:effectLst/>
                          <a:uLnTx/>
                          <a:uFillTx/>
                          <a:latin typeface="+mn-lt"/>
                          <a:ea typeface="+mn-ea"/>
                          <a:cs typeface="+mn-cs"/>
                        </a:rPr>
                        <a:t>
Nervenkitzel pur für Katharina Laschalt. 😀🌠🚗
Wir danken ihr für das entgegengebrachte Vertrauen in unser Unternehmen und wünschen ihr viel Freude am Fahren mit ihrem MINI One D in moonwalkgrey metallic.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576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- 2017-12-12 14:12:12</a:t>
                      </a:r>
                      <a:r>
                        <a:rPr kumimoji="0" lang="de-DE" sz="1000" b="0" i="0" u="none" strike="noStrike" kern="1200" cap="none" spc="0" normalizeH="0" baseline="0" noProof="0">
                          <a:ln>
                            <a:noFill/>
                          </a:ln>
                          <a:solidFill>
                            <a:prstClr val="black"/>
                          </a:solidFill>
                          <a:effectLst/>
                          <a:uLnTx/>
                          <a:uFillTx/>
                          <a:latin typeface="+mn-lt"/>
                          <a:ea typeface="+mn-ea"/>
                          <a:cs typeface="+mn-cs"/>
                        </a:rPr>
                        <a:t>
Nutze unsere Frontscheibentauschaktion und erhalte zu jeder getauschten BMW Windschutzscheibe eine Jahresvignette 2018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3316552"/>
                  </a:ext>
                </a:extLst>
              </a:tr>
            </a:tbl>
          </a:graphicData>
        </a:graphic>
      </p:graphicFrame>
      <p:sp>
        <p:nvSpPr>
          <p:cNvPr id="4" name="Text Placeholder 3">
            <a:extLst>
              <a:ext uri="{FF2B5EF4-FFF2-40B4-BE49-F238E27FC236}">
                <a16:creationId xmlns:a16="http://schemas.microsoft.com/office/drawing/2014/main" id="{29BCADF2-E034-42C8-A113-32BA6AD316C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90651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B9822-5936-435D-B78C-A9D75AC67101}"/>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0B387AD1-529B-4C86-962F-1727B3E9806A}"/>
              </a:ext>
            </a:extLst>
          </p:cNvPr>
          <p:cNvGraphicFramePr>
            <a:graphicFrameLocks noGrp="1"/>
          </p:cNvGraphicFramePr>
          <p:nvPr>
            <p:ph type="tbl" sz="quarter" idx="13"/>
            <p:extLst>
              <p:ext uri="{D42A27DB-BD31-4B8C-83A1-F6EECF244321}">
                <p14:modId xmlns:p14="http://schemas.microsoft.com/office/powerpoint/2010/main" val="3458075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3764654"/>
                    </a:ext>
                  </a:extLst>
                </a:gridCol>
                <a:gridCol w="658368">
                  <a:extLst>
                    <a:ext uri="{9D8B030D-6E8A-4147-A177-3AD203B41FA5}">
                      <a16:colId xmlns:a16="http://schemas.microsoft.com/office/drawing/2014/main" val="3328385921"/>
                    </a:ext>
                  </a:extLst>
                </a:gridCol>
                <a:gridCol w="658368">
                  <a:extLst>
                    <a:ext uri="{9D8B030D-6E8A-4147-A177-3AD203B41FA5}">
                      <a16:colId xmlns:a16="http://schemas.microsoft.com/office/drawing/2014/main" val="3698445925"/>
                    </a:ext>
                  </a:extLst>
                </a:gridCol>
                <a:gridCol w="658368">
                  <a:extLst>
                    <a:ext uri="{9D8B030D-6E8A-4147-A177-3AD203B41FA5}">
                      <a16:colId xmlns:a16="http://schemas.microsoft.com/office/drawing/2014/main" val="551719082"/>
                    </a:ext>
                  </a:extLst>
                </a:gridCol>
                <a:gridCol w="658368">
                  <a:extLst>
                    <a:ext uri="{9D8B030D-6E8A-4147-A177-3AD203B41FA5}">
                      <a16:colId xmlns:a16="http://schemas.microsoft.com/office/drawing/2014/main" val="3880695663"/>
                    </a:ext>
                  </a:extLst>
                </a:gridCol>
                <a:gridCol w="658368">
                  <a:extLst>
                    <a:ext uri="{9D8B030D-6E8A-4147-A177-3AD203B41FA5}">
                      <a16:colId xmlns:a16="http://schemas.microsoft.com/office/drawing/2014/main" val="2413476217"/>
                    </a:ext>
                  </a:extLst>
                </a:gridCol>
                <a:gridCol w="658368">
                  <a:extLst>
                    <a:ext uri="{9D8B030D-6E8A-4147-A177-3AD203B41FA5}">
                      <a16:colId xmlns:a16="http://schemas.microsoft.com/office/drawing/2014/main" val="515834816"/>
                    </a:ext>
                  </a:extLst>
                </a:gridCol>
                <a:gridCol w="658368">
                  <a:extLst>
                    <a:ext uri="{9D8B030D-6E8A-4147-A177-3AD203B41FA5}">
                      <a16:colId xmlns:a16="http://schemas.microsoft.com/office/drawing/2014/main" val="90854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72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- 2017-12-11 09:47:01</a:t>
                      </a:r>
                      <a:r>
                        <a:rPr kumimoji="0" lang="de-DE" sz="1000" b="0" i="0" u="none" strike="noStrike" kern="1200" cap="none" spc="0" normalizeH="0" baseline="0" noProof="0">
                          <a:ln>
                            <a:noFill/>
                          </a:ln>
                          <a:solidFill>
                            <a:prstClr val="black"/>
                          </a:solidFill>
                          <a:effectLst/>
                          <a:uLnTx/>
                          <a:uFillTx/>
                          <a:latin typeface="+mn-lt"/>
                          <a:ea typeface="+mn-ea"/>
                          <a:cs typeface="+mn-cs"/>
                        </a:rPr>
                        <a:t>
🌠 IKONE EINER NEUEN ZEIT. Der erste BMW i8 Roadster. 🌠
Die Zukunft nimmt Gestalt an – in Form des allerersten BMW i8 Roadster. Begeisternd, faszinierend und bereit, Freiheit neu zu interpretieren. Für bedingungslose Freude am Fahren, soweit die Straße reicht. Schon der Anblick des ikonenhaften Designs lässt den Adrenalinspiegel steigen.
Quelle Video: youtube.com / BMW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655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- 2017-12-09 12:06:00</a:t>
                      </a:r>
                      <a:r>
                        <a:rPr kumimoji="0" lang="de-DE" sz="1000" b="0" i="0" u="none" strike="noStrike" kern="1200" cap="none" spc="0" normalizeH="0" baseline="0" noProof="0">
                          <a:ln>
                            <a:noFill/>
                          </a:ln>
                          <a:solidFill>
                            <a:prstClr val="black"/>
                          </a:solidFill>
                          <a:effectLst/>
                          <a:uLnTx/>
                          <a:uFillTx/>
                          <a:latin typeface="+mn-lt"/>
                          <a:ea typeface="+mn-ea"/>
                          <a:cs typeface="+mn-cs"/>
                        </a:rPr>
                        <a:t>
Mit dem MINI Countryman auf Entdeckungstour 🌍🏔🏝
Siegfried Kroboth freut sich über seinen neuen MINI Cooper S Countryman in chili red uni! Wir danken ihm für das entgegengebrachte Vertrauen in unser Unternehmen und wünschen ihm viel Spaß auf seinen Entdeckungstouren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05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- 2017-12-07 17:11:00</a:t>
                      </a:r>
                      <a:r>
                        <a:rPr kumimoji="0" lang="de-DE" sz="1000" b="0" i="0" u="none" strike="noStrike" kern="1200" cap="none" spc="0" normalizeH="0" baseline="0" noProof="0">
                          <a:ln>
                            <a:noFill/>
                          </a:ln>
                          <a:solidFill>
                            <a:prstClr val="black"/>
                          </a:solidFill>
                          <a:effectLst/>
                          <a:uLnTx/>
                          <a:uFillTx/>
                          <a:latin typeface="+mn-lt"/>
                          <a:ea typeface="+mn-ea"/>
                          <a:cs typeface="+mn-cs"/>
                        </a:rPr>
                        <a:t>
Unser MINI-Schauraum im neuen Look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8053541"/>
                  </a:ext>
                </a:extLst>
              </a:tr>
            </a:tbl>
          </a:graphicData>
        </a:graphic>
      </p:graphicFrame>
      <p:sp>
        <p:nvSpPr>
          <p:cNvPr id="4" name="Text Placeholder 3">
            <a:extLst>
              <a:ext uri="{FF2B5EF4-FFF2-40B4-BE49-F238E27FC236}">
                <a16:creationId xmlns:a16="http://schemas.microsoft.com/office/drawing/2014/main" id="{F30D3557-F0DB-45F1-B443-72CC2FC52C5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143544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45801-349E-4382-99E1-48FC402BCB89}"/>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CC88EE38-DD25-411D-AA78-DB4E6583C066}"/>
              </a:ext>
            </a:extLst>
          </p:cNvPr>
          <p:cNvGraphicFramePr>
            <a:graphicFrameLocks noGrp="1"/>
          </p:cNvGraphicFramePr>
          <p:nvPr>
            <p:ph type="tbl" sz="quarter" idx="13"/>
            <p:extLst>
              <p:ext uri="{D42A27DB-BD31-4B8C-83A1-F6EECF244321}">
                <p14:modId xmlns:p14="http://schemas.microsoft.com/office/powerpoint/2010/main" val="112849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8184669"/>
                    </a:ext>
                  </a:extLst>
                </a:gridCol>
                <a:gridCol w="658368">
                  <a:extLst>
                    <a:ext uri="{9D8B030D-6E8A-4147-A177-3AD203B41FA5}">
                      <a16:colId xmlns:a16="http://schemas.microsoft.com/office/drawing/2014/main" val="1255551691"/>
                    </a:ext>
                  </a:extLst>
                </a:gridCol>
                <a:gridCol w="658368">
                  <a:extLst>
                    <a:ext uri="{9D8B030D-6E8A-4147-A177-3AD203B41FA5}">
                      <a16:colId xmlns:a16="http://schemas.microsoft.com/office/drawing/2014/main" val="1732314796"/>
                    </a:ext>
                  </a:extLst>
                </a:gridCol>
                <a:gridCol w="658368">
                  <a:extLst>
                    <a:ext uri="{9D8B030D-6E8A-4147-A177-3AD203B41FA5}">
                      <a16:colId xmlns:a16="http://schemas.microsoft.com/office/drawing/2014/main" val="2294471147"/>
                    </a:ext>
                  </a:extLst>
                </a:gridCol>
                <a:gridCol w="658368">
                  <a:extLst>
                    <a:ext uri="{9D8B030D-6E8A-4147-A177-3AD203B41FA5}">
                      <a16:colId xmlns:a16="http://schemas.microsoft.com/office/drawing/2014/main" val="836083967"/>
                    </a:ext>
                  </a:extLst>
                </a:gridCol>
                <a:gridCol w="658368">
                  <a:extLst>
                    <a:ext uri="{9D8B030D-6E8A-4147-A177-3AD203B41FA5}">
                      <a16:colId xmlns:a16="http://schemas.microsoft.com/office/drawing/2014/main" val="1612399315"/>
                    </a:ext>
                  </a:extLst>
                </a:gridCol>
                <a:gridCol w="658368">
                  <a:extLst>
                    <a:ext uri="{9D8B030D-6E8A-4147-A177-3AD203B41FA5}">
                      <a16:colId xmlns:a16="http://schemas.microsoft.com/office/drawing/2014/main" val="2706084717"/>
                    </a:ext>
                  </a:extLst>
                </a:gridCol>
                <a:gridCol w="658368">
                  <a:extLst>
                    <a:ext uri="{9D8B030D-6E8A-4147-A177-3AD203B41FA5}">
                      <a16:colId xmlns:a16="http://schemas.microsoft.com/office/drawing/2014/main" val="1753487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386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- 2017-12-07 13:50:23</a:t>
                      </a:r>
                      <a:r>
                        <a:rPr kumimoji="0" lang="de-DE" sz="1000" b="0" i="0" u="none" strike="noStrike" kern="1200" cap="none" spc="0" normalizeH="0" baseline="0" noProof="0">
                          <a:ln>
                            <a:noFill/>
                          </a:ln>
                          <a:solidFill>
                            <a:prstClr val="black"/>
                          </a:solidFill>
                          <a:effectLst/>
                          <a:uLnTx/>
                          <a:uFillTx/>
                          <a:latin typeface="+mn-lt"/>
                          <a:ea typeface="+mn-ea"/>
                          <a:cs typeface="+mn-cs"/>
                        </a:rPr>
                        <a:t>
‼️Unsere Betriebe sind am Samstag, 09. Dezember 2017, geschlossen! ‼️
Außerhalb der Öffnungszeiten steht dir in dringenden Fällen die Pannenhilfe von BMW Austria unter 0800/215399 zur Verfügung!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89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- 2017-12-05 13:27:57</a:t>
                      </a:r>
                      <a:r>
                        <a:rPr kumimoji="0" lang="de-DE" sz="1000" b="0" i="0" u="none" strike="noStrike" kern="1200" cap="none" spc="0" normalizeH="0" baseline="0" noProof="0">
                          <a:ln>
                            <a:noFill/>
                          </a:ln>
                          <a:solidFill>
                            <a:prstClr val="black"/>
                          </a:solidFill>
                          <a:effectLst/>
                          <a:uLnTx/>
                          <a:uFillTx/>
                          <a:latin typeface="+mn-lt"/>
                          <a:ea typeface="+mn-ea"/>
                          <a:cs typeface="+mn-cs"/>
                        </a:rPr>
                        <a:t>
Erlebe ein besonderes Weihnachtsfest mit BMW 🎄🎁.
Profitiere von bis zu 2.000 € xMas Bonus auf ausgewählte, sofort verfügbare Modelle und BMW xDrive, dem intelligenten Allradsystem.
Fragen? Wir stehen dir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9344829"/>
                  </a:ext>
                </a:extLst>
              </a:tr>
            </a:tbl>
          </a:graphicData>
        </a:graphic>
      </p:graphicFrame>
      <p:sp>
        <p:nvSpPr>
          <p:cNvPr id="4" name="Text Placeholder 3">
            <a:extLst>
              <a:ext uri="{FF2B5EF4-FFF2-40B4-BE49-F238E27FC236}">
                <a16:creationId xmlns:a16="http://schemas.microsoft.com/office/drawing/2014/main" id="{DD37D8F9-3392-4EFE-9F78-39F6605AA9A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59451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50273-54A3-4BC6-93BA-22F94848CA5E}"/>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7D891810-FD16-4C99-B813-294FDEE4D742}"/>
              </a:ext>
            </a:extLst>
          </p:cNvPr>
          <p:cNvGraphicFramePr>
            <a:graphicFrameLocks noGrp="1"/>
          </p:cNvGraphicFramePr>
          <p:nvPr>
            <p:ph type="tbl" sz="quarter" idx="13"/>
            <p:extLst>
              <p:ext uri="{D42A27DB-BD31-4B8C-83A1-F6EECF244321}">
                <p14:modId xmlns:p14="http://schemas.microsoft.com/office/powerpoint/2010/main" val="48940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4863749"/>
                    </a:ext>
                  </a:extLst>
                </a:gridCol>
                <a:gridCol w="822960">
                  <a:extLst>
                    <a:ext uri="{9D8B030D-6E8A-4147-A177-3AD203B41FA5}">
                      <a16:colId xmlns:a16="http://schemas.microsoft.com/office/drawing/2014/main" val="1805008719"/>
                    </a:ext>
                  </a:extLst>
                </a:gridCol>
                <a:gridCol w="822960">
                  <a:extLst>
                    <a:ext uri="{9D8B030D-6E8A-4147-A177-3AD203B41FA5}">
                      <a16:colId xmlns:a16="http://schemas.microsoft.com/office/drawing/2014/main" val="3842725895"/>
                    </a:ext>
                  </a:extLst>
                </a:gridCol>
                <a:gridCol w="822960">
                  <a:extLst>
                    <a:ext uri="{9D8B030D-6E8A-4147-A177-3AD203B41FA5}">
                      <a16:colId xmlns:a16="http://schemas.microsoft.com/office/drawing/2014/main" val="1786153191"/>
                    </a:ext>
                  </a:extLst>
                </a:gridCol>
                <a:gridCol w="822960">
                  <a:extLst>
                    <a:ext uri="{9D8B030D-6E8A-4147-A177-3AD203B41FA5}">
                      <a16:colId xmlns:a16="http://schemas.microsoft.com/office/drawing/2014/main" val="2817938303"/>
                    </a:ext>
                  </a:extLst>
                </a:gridCol>
                <a:gridCol w="822960">
                  <a:extLst>
                    <a:ext uri="{9D8B030D-6E8A-4147-A177-3AD203B41FA5}">
                      <a16:colId xmlns:a16="http://schemas.microsoft.com/office/drawing/2014/main" val="343107778"/>
                    </a:ext>
                  </a:extLst>
                </a:gridCol>
                <a:gridCol w="822960">
                  <a:extLst>
                    <a:ext uri="{9D8B030D-6E8A-4147-A177-3AD203B41FA5}">
                      <a16:colId xmlns:a16="http://schemas.microsoft.com/office/drawing/2014/main" val="511564359"/>
                    </a:ext>
                  </a:extLst>
                </a:gridCol>
                <a:gridCol w="822960">
                  <a:extLst>
                    <a:ext uri="{9D8B030D-6E8A-4147-A177-3AD203B41FA5}">
                      <a16:colId xmlns:a16="http://schemas.microsoft.com/office/drawing/2014/main" val="4166471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268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- 2017-12-31 17:37:00</a:t>
                      </a:r>
                      <a:r>
                        <a:rPr kumimoji="0" lang="de-DE" sz="1000" b="0" i="0" u="none" strike="noStrike" kern="1200" cap="none" spc="0" normalizeH="0" baseline="0" noProof="0">
                          <a:ln>
                            <a:noFill/>
                          </a:ln>
                          <a:solidFill>
                            <a:prstClr val="black"/>
                          </a:solidFill>
                          <a:effectLst/>
                          <a:uLnTx/>
                          <a:uFillTx/>
                          <a:latin typeface="+mn-lt"/>
                          <a:ea typeface="+mn-ea"/>
                          <a:cs typeface="+mn-cs"/>
                        </a:rPr>
                        <a:t>
Ein neues Jahr heißt neue Hoffnung, neues Licht, neue Gedanken und neue Wege zum Ziel!
Wir wünschen einen guten Start ins neue 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567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- 2017-12-29 08:23:00</a:t>
                      </a:r>
                      <a:r>
                        <a:rPr kumimoji="0" lang="de-DE" sz="1000" b="0" i="0" u="none" strike="noStrike" kern="1200" cap="none" spc="0" normalizeH="0" baseline="0" noProof="0">
                          <a:ln>
                            <a:noFill/>
                          </a:ln>
                          <a:solidFill>
                            <a:prstClr val="black"/>
                          </a:solidFill>
                          <a:effectLst/>
                          <a:uLnTx/>
                          <a:uFillTx/>
                          <a:latin typeface="+mn-lt"/>
                          <a:ea typeface="+mn-ea"/>
                          <a:cs typeface="+mn-cs"/>
                        </a:rPr>
                        <a:t>
⭐ DIE ZUKUNFT IST JETZT. ⭐
Die BMW Group liefert 2017 wie angekündigt mehr als 100.000 elektrifizierte Automobile weltweit aus. Gefeiert wird dieser Meilenstein auf dem Weg zur Mobilität von Morgen mit einer aufsehenerregenden Lichtinszenierung, die die BMW Group Firmenzentrale, den weltberühmten „Vierzylinder“ im Münchner Norden, optisch in eine Batterie verwandelt.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023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- 2017-12-28 08:46:00</a:t>
                      </a:r>
                      <a:r>
                        <a:rPr kumimoji="0" lang="de-DE" sz="1000" b="0" i="0" u="none" strike="noStrike" kern="1200" cap="none" spc="0" normalizeH="0" baseline="0" noProof="0">
                          <a:ln>
                            <a:noFill/>
                          </a:ln>
                          <a:solidFill>
                            <a:prstClr val="black"/>
                          </a:solidFill>
                          <a:effectLst/>
                          <a:uLnTx/>
                          <a:uFillTx/>
                          <a:latin typeface="+mn-lt"/>
                          <a:ea typeface="+mn-ea"/>
                          <a:cs typeface="+mn-cs"/>
                        </a:rPr>
                        <a:t>
MINI rüstet auf! 😀 
Es gibt ein neues Doppelkupplungsgetriebe und damit einen Gang mehr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42239054"/>
                  </a:ext>
                </a:extLst>
              </a:tr>
            </a:tbl>
          </a:graphicData>
        </a:graphic>
      </p:graphicFrame>
      <p:sp>
        <p:nvSpPr>
          <p:cNvPr id="4" name="Text Placeholder 3">
            <a:extLst>
              <a:ext uri="{FF2B5EF4-FFF2-40B4-BE49-F238E27FC236}">
                <a16:creationId xmlns:a16="http://schemas.microsoft.com/office/drawing/2014/main" id="{A5A84D2F-58F2-4525-A6B2-1455229C1A9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0994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467B-1237-4406-AC96-DB59B7EBA480}"/>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DEB3630C-2E5B-45F0-B198-E42AB529312F}"/>
              </a:ext>
            </a:extLst>
          </p:cNvPr>
          <p:cNvGraphicFramePr>
            <a:graphicFrameLocks noGrp="1"/>
          </p:cNvGraphicFramePr>
          <p:nvPr>
            <p:ph type="tbl" sz="quarter" idx="13"/>
            <p:extLst>
              <p:ext uri="{D42A27DB-BD31-4B8C-83A1-F6EECF244321}">
                <p14:modId xmlns:p14="http://schemas.microsoft.com/office/powerpoint/2010/main" val="171318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6358258"/>
                    </a:ext>
                  </a:extLst>
                </a:gridCol>
                <a:gridCol w="822960">
                  <a:extLst>
                    <a:ext uri="{9D8B030D-6E8A-4147-A177-3AD203B41FA5}">
                      <a16:colId xmlns:a16="http://schemas.microsoft.com/office/drawing/2014/main" val="1895607659"/>
                    </a:ext>
                  </a:extLst>
                </a:gridCol>
                <a:gridCol w="822960">
                  <a:extLst>
                    <a:ext uri="{9D8B030D-6E8A-4147-A177-3AD203B41FA5}">
                      <a16:colId xmlns:a16="http://schemas.microsoft.com/office/drawing/2014/main" val="4067068836"/>
                    </a:ext>
                  </a:extLst>
                </a:gridCol>
                <a:gridCol w="822960">
                  <a:extLst>
                    <a:ext uri="{9D8B030D-6E8A-4147-A177-3AD203B41FA5}">
                      <a16:colId xmlns:a16="http://schemas.microsoft.com/office/drawing/2014/main" val="2908009374"/>
                    </a:ext>
                  </a:extLst>
                </a:gridCol>
                <a:gridCol w="822960">
                  <a:extLst>
                    <a:ext uri="{9D8B030D-6E8A-4147-A177-3AD203B41FA5}">
                      <a16:colId xmlns:a16="http://schemas.microsoft.com/office/drawing/2014/main" val="411776004"/>
                    </a:ext>
                  </a:extLst>
                </a:gridCol>
                <a:gridCol w="822960">
                  <a:extLst>
                    <a:ext uri="{9D8B030D-6E8A-4147-A177-3AD203B41FA5}">
                      <a16:colId xmlns:a16="http://schemas.microsoft.com/office/drawing/2014/main" val="951721028"/>
                    </a:ext>
                  </a:extLst>
                </a:gridCol>
                <a:gridCol w="822960">
                  <a:extLst>
                    <a:ext uri="{9D8B030D-6E8A-4147-A177-3AD203B41FA5}">
                      <a16:colId xmlns:a16="http://schemas.microsoft.com/office/drawing/2014/main" val="1846380255"/>
                    </a:ext>
                  </a:extLst>
                </a:gridCol>
                <a:gridCol w="822960">
                  <a:extLst>
                    <a:ext uri="{9D8B030D-6E8A-4147-A177-3AD203B41FA5}">
                      <a16:colId xmlns:a16="http://schemas.microsoft.com/office/drawing/2014/main" val="22204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3299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- 2017-12-26 17:49:00</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866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- 2017-12-24 08:01:00</a:t>
                      </a:r>
                      <a:r>
                        <a:rPr kumimoji="0" lang="de-DE" sz="1000" b="0" i="0" u="none" strike="noStrike" kern="1200" cap="none" spc="0" normalizeH="0" baseline="0" noProof="0">
                          <a:ln>
                            <a:noFill/>
                          </a:ln>
                          <a:solidFill>
                            <a:prstClr val="black"/>
                          </a:solidFill>
                          <a:effectLst/>
                          <a:uLnTx/>
                          <a:uFillTx/>
                          <a:latin typeface="+mn-lt"/>
                          <a:ea typeface="+mn-ea"/>
                          <a:cs typeface="+mn-cs"/>
                        </a:rPr>
                        <a:t>
Eine besinnliche Weihnacht, ein zufriedenes Nachdenken über Vergangenes, ein wenig Glaube an das Morgen und Hoffnung für die Zukunft wünschen wir von ganzem Herzen.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656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- 2017-12-23 11:01:00</a:t>
                      </a:r>
                      <a:r>
                        <a:rPr kumimoji="0" lang="de-DE" sz="1000" b="0" i="0" u="none" strike="noStrike" kern="1200" cap="none" spc="0" normalizeH="0" baseline="0" noProof="0">
                          <a:ln>
                            <a:noFill/>
                          </a:ln>
                          <a:solidFill>
                            <a:prstClr val="black"/>
                          </a:solidFill>
                          <a:effectLst/>
                          <a:uLnTx/>
                          <a:uFillTx/>
                          <a:latin typeface="+mn-lt"/>
                          <a:ea typeface="+mn-ea"/>
                          <a:cs typeface="+mn-cs"/>
                        </a:rPr>
                        <a:t>
Luxus, Eleganz und Dynamik aus Tradition: Seit 1977 ist die Ziffer „7“ in der Modellbezeichnung eines BMW ein weltweit bekanntes Symbol für Luxus, Fahrfreude und Innovationen. Und seit vier Jahrzehnten ist der BMW 7er schon immer gut für eine Überraschung. Nicht nur zu Weihnachten.
Quelle: youtube.com/BMW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2478089"/>
                  </a:ext>
                </a:extLst>
              </a:tr>
            </a:tbl>
          </a:graphicData>
        </a:graphic>
      </p:graphicFrame>
      <p:sp>
        <p:nvSpPr>
          <p:cNvPr id="4" name="Text Placeholder 3">
            <a:extLst>
              <a:ext uri="{FF2B5EF4-FFF2-40B4-BE49-F238E27FC236}">
                <a16:creationId xmlns:a16="http://schemas.microsoft.com/office/drawing/2014/main" id="{4637CCA6-177F-4AB1-BEC4-A52AB56BB23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5914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563D0-3D33-4EBA-AC07-BBFCA49BC571}"/>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6412FAF3-8E9F-4CD7-B441-196C32BDAB18}"/>
              </a:ext>
            </a:extLst>
          </p:cNvPr>
          <p:cNvGraphicFramePr>
            <a:graphicFrameLocks noGrp="1"/>
          </p:cNvGraphicFramePr>
          <p:nvPr>
            <p:ph type="tbl" sz="quarter" idx="13"/>
            <p:extLst>
              <p:ext uri="{D42A27DB-BD31-4B8C-83A1-F6EECF244321}">
                <p14:modId xmlns:p14="http://schemas.microsoft.com/office/powerpoint/2010/main" val="828978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3749931"/>
                    </a:ext>
                  </a:extLst>
                </a:gridCol>
                <a:gridCol w="822960">
                  <a:extLst>
                    <a:ext uri="{9D8B030D-6E8A-4147-A177-3AD203B41FA5}">
                      <a16:colId xmlns:a16="http://schemas.microsoft.com/office/drawing/2014/main" val="1555583307"/>
                    </a:ext>
                  </a:extLst>
                </a:gridCol>
                <a:gridCol w="822960">
                  <a:extLst>
                    <a:ext uri="{9D8B030D-6E8A-4147-A177-3AD203B41FA5}">
                      <a16:colId xmlns:a16="http://schemas.microsoft.com/office/drawing/2014/main" val="2878373090"/>
                    </a:ext>
                  </a:extLst>
                </a:gridCol>
                <a:gridCol w="822960">
                  <a:extLst>
                    <a:ext uri="{9D8B030D-6E8A-4147-A177-3AD203B41FA5}">
                      <a16:colId xmlns:a16="http://schemas.microsoft.com/office/drawing/2014/main" val="1415518193"/>
                    </a:ext>
                  </a:extLst>
                </a:gridCol>
                <a:gridCol w="822960">
                  <a:extLst>
                    <a:ext uri="{9D8B030D-6E8A-4147-A177-3AD203B41FA5}">
                      <a16:colId xmlns:a16="http://schemas.microsoft.com/office/drawing/2014/main" val="4058704582"/>
                    </a:ext>
                  </a:extLst>
                </a:gridCol>
                <a:gridCol w="822960">
                  <a:extLst>
                    <a:ext uri="{9D8B030D-6E8A-4147-A177-3AD203B41FA5}">
                      <a16:colId xmlns:a16="http://schemas.microsoft.com/office/drawing/2014/main" val="3506218918"/>
                    </a:ext>
                  </a:extLst>
                </a:gridCol>
                <a:gridCol w="822960">
                  <a:extLst>
                    <a:ext uri="{9D8B030D-6E8A-4147-A177-3AD203B41FA5}">
                      <a16:colId xmlns:a16="http://schemas.microsoft.com/office/drawing/2014/main" val="3152913537"/>
                    </a:ext>
                  </a:extLst>
                </a:gridCol>
                <a:gridCol w="822960">
                  <a:extLst>
                    <a:ext uri="{9D8B030D-6E8A-4147-A177-3AD203B41FA5}">
                      <a16:colId xmlns:a16="http://schemas.microsoft.com/office/drawing/2014/main" val="3710607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630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- 2017-12-21 10:26:01</a:t>
                      </a:r>
                      <a:r>
                        <a:rPr kumimoji="0" lang="de-DE" sz="1000" b="0" i="0" u="none" strike="noStrike" kern="1200" cap="none" spc="0" normalizeH="0" baseline="0" noProof="0">
                          <a:ln>
                            <a:noFill/>
                          </a:ln>
                          <a:solidFill>
                            <a:prstClr val="black"/>
                          </a:solidFill>
                          <a:effectLst/>
                          <a:uLnTx/>
                          <a:uFillTx/>
                          <a:latin typeface="+mn-lt"/>
                          <a:ea typeface="+mn-ea"/>
                          <a:cs typeface="+mn-cs"/>
                        </a:rPr>
                        <a:t>
DIE BMW GROUP. Ein starker Motor für Österreich.
Die BMW Group spielt für den Wirtschaftsstandort Österreich seit 40 Jahren eine besondere Rolle. Sie trägt mit ihrem umfassenden Engagement erheblich zur wirtschaftlichen Stabilität und zum Wohlstand des Landes bei. Über 22.000 BMW und MINI sowie 1.807 BMW Motorräder konnten 2016 in Österreich zugelassen werden – so viele wie nie zuvor. Auch der Umsatz der BMW Group Unternehmen in Österreich an den Standorten Salzburg, Steyr und Wien lag mit knapp 7 Milliarden Euro auf einem neuen Rekordniveau. Und in unserem Motorenwerk in Steyr produzieren wir jährlich über 1,2 Millionen Motoren für die ganze Welt.
Mehr Infos: https://www.bmwgroup.at/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42374307"/>
                  </a:ext>
                </a:extLst>
              </a:tr>
            </a:tbl>
          </a:graphicData>
        </a:graphic>
      </p:graphicFrame>
      <p:sp>
        <p:nvSpPr>
          <p:cNvPr id="4" name="Text Placeholder 3">
            <a:extLst>
              <a:ext uri="{FF2B5EF4-FFF2-40B4-BE49-F238E27FC236}">
                <a16:creationId xmlns:a16="http://schemas.microsoft.com/office/drawing/2014/main" id="{728207F9-0E2E-4205-874C-D256CC2BC10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60264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1B21-BCF3-4714-A6F3-DD5C698B30DA}"/>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4C9BB6D4-C073-419D-A2EA-ED5577E73680}"/>
              </a:ext>
            </a:extLst>
          </p:cNvPr>
          <p:cNvGraphicFramePr>
            <a:graphicFrameLocks noGrp="1"/>
          </p:cNvGraphicFramePr>
          <p:nvPr>
            <p:ph type="tbl" sz="quarter" idx="13"/>
            <p:extLst>
              <p:ext uri="{D42A27DB-BD31-4B8C-83A1-F6EECF244321}">
                <p14:modId xmlns:p14="http://schemas.microsoft.com/office/powerpoint/2010/main" val="56003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4687527"/>
                    </a:ext>
                  </a:extLst>
                </a:gridCol>
                <a:gridCol w="822960">
                  <a:extLst>
                    <a:ext uri="{9D8B030D-6E8A-4147-A177-3AD203B41FA5}">
                      <a16:colId xmlns:a16="http://schemas.microsoft.com/office/drawing/2014/main" val="1293074807"/>
                    </a:ext>
                  </a:extLst>
                </a:gridCol>
                <a:gridCol w="822960">
                  <a:extLst>
                    <a:ext uri="{9D8B030D-6E8A-4147-A177-3AD203B41FA5}">
                      <a16:colId xmlns:a16="http://schemas.microsoft.com/office/drawing/2014/main" val="293811694"/>
                    </a:ext>
                  </a:extLst>
                </a:gridCol>
                <a:gridCol w="822960">
                  <a:extLst>
                    <a:ext uri="{9D8B030D-6E8A-4147-A177-3AD203B41FA5}">
                      <a16:colId xmlns:a16="http://schemas.microsoft.com/office/drawing/2014/main" val="2306098116"/>
                    </a:ext>
                  </a:extLst>
                </a:gridCol>
                <a:gridCol w="822960">
                  <a:extLst>
                    <a:ext uri="{9D8B030D-6E8A-4147-A177-3AD203B41FA5}">
                      <a16:colId xmlns:a16="http://schemas.microsoft.com/office/drawing/2014/main" val="422641053"/>
                    </a:ext>
                  </a:extLst>
                </a:gridCol>
                <a:gridCol w="822960">
                  <a:extLst>
                    <a:ext uri="{9D8B030D-6E8A-4147-A177-3AD203B41FA5}">
                      <a16:colId xmlns:a16="http://schemas.microsoft.com/office/drawing/2014/main" val="4209759235"/>
                    </a:ext>
                  </a:extLst>
                </a:gridCol>
                <a:gridCol w="822960">
                  <a:extLst>
                    <a:ext uri="{9D8B030D-6E8A-4147-A177-3AD203B41FA5}">
                      <a16:colId xmlns:a16="http://schemas.microsoft.com/office/drawing/2014/main" val="3365574689"/>
                    </a:ext>
                  </a:extLst>
                </a:gridCol>
                <a:gridCol w="822960">
                  <a:extLst>
                    <a:ext uri="{9D8B030D-6E8A-4147-A177-3AD203B41FA5}">
                      <a16:colId xmlns:a16="http://schemas.microsoft.com/office/drawing/2014/main" val="200046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8384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- 2017-12-19 12:41:00</a:t>
                      </a:r>
                      <a:r>
                        <a:rPr kumimoji="0" lang="en-US" sz="1000" b="0" i="0" u="none" strike="noStrike" kern="1200" cap="none" spc="0" normalizeH="0" baseline="0" noProof="0">
                          <a:ln>
                            <a:noFill/>
                          </a:ln>
                          <a:solidFill>
                            <a:prstClr val="black"/>
                          </a:solidFill>
                          <a:effectLst/>
                          <a:uLnTx/>
                          <a:uFillTx/>
                          <a:latin typeface="+mn-lt"/>
                          <a:ea typeface="+mn-ea"/>
                          <a:cs typeface="+mn-cs"/>
                        </a:rPr>
                        <a:t>
💙 STARTING AT INCREDIBLE 💙
DER NEUE BMW M5 😍
Aufregend elegant in Form gebracht. Kraftvoller denn je. Die neue Generation des BMW M5 ist ein Statement höchster Ingenieurskunst und innovativer Fahrintelligenz.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765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- 2017-12-17 09:17:00</a:t>
                      </a:r>
                      <a:r>
                        <a:rPr kumimoji="0" lang="de-DE" sz="1000" b="0" i="0" u="none" strike="noStrike" kern="1200" cap="none" spc="0" normalizeH="0" baseline="0" noProof="0">
                          <a:ln>
                            <a:noFill/>
                          </a:ln>
                          <a:solidFill>
                            <a:prstClr val="black"/>
                          </a:solidFill>
                          <a:effectLst/>
                          <a:uLnTx/>
                          <a:uFillTx/>
                          <a:latin typeface="+mn-lt"/>
                          <a:ea typeface="+mn-ea"/>
                          <a:cs typeface="+mn-cs"/>
                        </a:rPr>
                        <a:t>
🔆 Vertraue auf dein Bauchgefühl 🔆
Philipp Kroboth (Inhaber des Restaurants "Die Kanzlei" in Güssing - www.diekanzlei-guessing.com) freut sich über seinen MINI Cooper D Clubman in midnight black metallic. Wir danken ihm für das entgegengebrachte Vertrauen in unser Unternehmen und wünschen ihm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575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- 2017-12-15 09:18:00</a:t>
                      </a:r>
                      <a:r>
                        <a:rPr kumimoji="0" lang="de-DE" sz="1000" b="0" i="0" u="none" strike="noStrike" kern="1200" cap="none" spc="0" normalizeH="0" baseline="0" noProof="0">
                          <a:ln>
                            <a:noFill/>
                          </a:ln>
                          <a:solidFill>
                            <a:prstClr val="black"/>
                          </a:solidFill>
                          <a:effectLst/>
                          <a:uLnTx/>
                          <a:uFillTx/>
                          <a:latin typeface="+mn-lt"/>
                          <a:ea typeface="+mn-ea"/>
                          <a:cs typeface="+mn-cs"/>
                        </a:rPr>
                        <a:t>
📣📣 WIR SUCHEN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4284350"/>
                  </a:ext>
                </a:extLst>
              </a:tr>
            </a:tbl>
          </a:graphicData>
        </a:graphic>
      </p:graphicFrame>
      <p:sp>
        <p:nvSpPr>
          <p:cNvPr id="4" name="Text Placeholder 3">
            <a:extLst>
              <a:ext uri="{FF2B5EF4-FFF2-40B4-BE49-F238E27FC236}">
                <a16:creationId xmlns:a16="http://schemas.microsoft.com/office/drawing/2014/main" id="{308F4FB8-CC97-4463-AF4B-F39E9F72B81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3142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81F27-8660-49AF-BBCA-659450D4993E}"/>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26283874-03C2-4E78-BA90-24793983A223}"/>
              </a:ext>
            </a:extLst>
          </p:cNvPr>
          <p:cNvGraphicFramePr>
            <a:graphicFrameLocks noGrp="1"/>
          </p:cNvGraphicFramePr>
          <p:nvPr>
            <p:ph type="tbl" sz="quarter" idx="13"/>
            <p:extLst>
              <p:ext uri="{D42A27DB-BD31-4B8C-83A1-F6EECF244321}">
                <p14:modId xmlns:p14="http://schemas.microsoft.com/office/powerpoint/2010/main" val="98108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1608888"/>
                    </a:ext>
                  </a:extLst>
                </a:gridCol>
                <a:gridCol w="822960">
                  <a:extLst>
                    <a:ext uri="{9D8B030D-6E8A-4147-A177-3AD203B41FA5}">
                      <a16:colId xmlns:a16="http://schemas.microsoft.com/office/drawing/2014/main" val="3918973368"/>
                    </a:ext>
                  </a:extLst>
                </a:gridCol>
                <a:gridCol w="822960">
                  <a:extLst>
                    <a:ext uri="{9D8B030D-6E8A-4147-A177-3AD203B41FA5}">
                      <a16:colId xmlns:a16="http://schemas.microsoft.com/office/drawing/2014/main" val="1949765776"/>
                    </a:ext>
                  </a:extLst>
                </a:gridCol>
                <a:gridCol w="822960">
                  <a:extLst>
                    <a:ext uri="{9D8B030D-6E8A-4147-A177-3AD203B41FA5}">
                      <a16:colId xmlns:a16="http://schemas.microsoft.com/office/drawing/2014/main" val="3561126024"/>
                    </a:ext>
                  </a:extLst>
                </a:gridCol>
                <a:gridCol w="822960">
                  <a:extLst>
                    <a:ext uri="{9D8B030D-6E8A-4147-A177-3AD203B41FA5}">
                      <a16:colId xmlns:a16="http://schemas.microsoft.com/office/drawing/2014/main" val="1658410144"/>
                    </a:ext>
                  </a:extLst>
                </a:gridCol>
                <a:gridCol w="822960">
                  <a:extLst>
                    <a:ext uri="{9D8B030D-6E8A-4147-A177-3AD203B41FA5}">
                      <a16:colId xmlns:a16="http://schemas.microsoft.com/office/drawing/2014/main" val="2239219581"/>
                    </a:ext>
                  </a:extLst>
                </a:gridCol>
                <a:gridCol w="822960">
                  <a:extLst>
                    <a:ext uri="{9D8B030D-6E8A-4147-A177-3AD203B41FA5}">
                      <a16:colId xmlns:a16="http://schemas.microsoft.com/office/drawing/2014/main" val="3847013158"/>
                    </a:ext>
                  </a:extLst>
                </a:gridCol>
                <a:gridCol w="822960">
                  <a:extLst>
                    <a:ext uri="{9D8B030D-6E8A-4147-A177-3AD203B41FA5}">
                      <a16:colId xmlns:a16="http://schemas.microsoft.com/office/drawing/2014/main" val="3129688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7670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- 2017-12-13 18:03:00</a:t>
                      </a:r>
                      <a:r>
                        <a:rPr kumimoji="0" lang="de-DE" sz="1000" b="0" i="0" u="none" strike="noStrike" kern="1200" cap="none" spc="0" normalizeH="0" baseline="0" noProof="0">
                          <a:ln>
                            <a:noFill/>
                          </a:ln>
                          <a:solidFill>
                            <a:prstClr val="black"/>
                          </a:solidFill>
                          <a:effectLst/>
                          <a:uLnTx/>
                          <a:uFillTx/>
                          <a:latin typeface="+mn-lt"/>
                          <a:ea typeface="+mn-ea"/>
                          <a:cs typeface="+mn-cs"/>
                        </a:rPr>
                        <a:t>
Nervenkitzel pur für Katharina Laschalt. 😀🌠🚗
Wir danken ihr für das entgegengebrachte Vertrauen in unser Unternehmen und wünschen ihr viel Freude am Fahren mit ihrem MINI One D in moonwalkgrey metallic.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656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- 2017-12-12 14:12:12</a:t>
                      </a:r>
                      <a:r>
                        <a:rPr kumimoji="0" lang="de-DE" sz="1000" b="0" i="0" u="none" strike="noStrike" kern="1200" cap="none" spc="0" normalizeH="0" baseline="0" noProof="0">
                          <a:ln>
                            <a:noFill/>
                          </a:ln>
                          <a:solidFill>
                            <a:prstClr val="black"/>
                          </a:solidFill>
                          <a:effectLst/>
                          <a:uLnTx/>
                          <a:uFillTx/>
                          <a:latin typeface="+mn-lt"/>
                          <a:ea typeface="+mn-ea"/>
                          <a:cs typeface="+mn-cs"/>
                        </a:rPr>
                        <a:t>
Nutze unsere Frontscheibentauschaktion und erhalte zu jeder getauschten BMW Windschutzscheibe eine Jahresvignette 2018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9067516"/>
                  </a:ext>
                </a:extLst>
              </a:tr>
            </a:tbl>
          </a:graphicData>
        </a:graphic>
      </p:graphicFrame>
      <p:sp>
        <p:nvSpPr>
          <p:cNvPr id="4" name="Text Placeholder 3">
            <a:extLst>
              <a:ext uri="{FF2B5EF4-FFF2-40B4-BE49-F238E27FC236}">
                <a16:creationId xmlns:a16="http://schemas.microsoft.com/office/drawing/2014/main" id="{3D6D0E31-037A-42A9-9C35-837D32A84BC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4259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66BD-8BEE-4566-97B2-9541CED26D3D}"/>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D6748A08-683B-43AC-B9ED-ECE8216FF69E}"/>
              </a:ext>
            </a:extLst>
          </p:cNvPr>
          <p:cNvGraphicFramePr>
            <a:graphicFrameLocks noGrp="1"/>
          </p:cNvGraphicFramePr>
          <p:nvPr>
            <p:ph type="tbl" sz="quarter" idx="13"/>
            <p:extLst>
              <p:ext uri="{D42A27DB-BD31-4B8C-83A1-F6EECF244321}">
                <p14:modId xmlns:p14="http://schemas.microsoft.com/office/powerpoint/2010/main" val="1972761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0059948"/>
                    </a:ext>
                  </a:extLst>
                </a:gridCol>
                <a:gridCol w="822960">
                  <a:extLst>
                    <a:ext uri="{9D8B030D-6E8A-4147-A177-3AD203B41FA5}">
                      <a16:colId xmlns:a16="http://schemas.microsoft.com/office/drawing/2014/main" val="1410575087"/>
                    </a:ext>
                  </a:extLst>
                </a:gridCol>
                <a:gridCol w="822960">
                  <a:extLst>
                    <a:ext uri="{9D8B030D-6E8A-4147-A177-3AD203B41FA5}">
                      <a16:colId xmlns:a16="http://schemas.microsoft.com/office/drawing/2014/main" val="1323135069"/>
                    </a:ext>
                  </a:extLst>
                </a:gridCol>
                <a:gridCol w="822960">
                  <a:extLst>
                    <a:ext uri="{9D8B030D-6E8A-4147-A177-3AD203B41FA5}">
                      <a16:colId xmlns:a16="http://schemas.microsoft.com/office/drawing/2014/main" val="1948071388"/>
                    </a:ext>
                  </a:extLst>
                </a:gridCol>
                <a:gridCol w="822960">
                  <a:extLst>
                    <a:ext uri="{9D8B030D-6E8A-4147-A177-3AD203B41FA5}">
                      <a16:colId xmlns:a16="http://schemas.microsoft.com/office/drawing/2014/main" val="3916835087"/>
                    </a:ext>
                  </a:extLst>
                </a:gridCol>
                <a:gridCol w="822960">
                  <a:extLst>
                    <a:ext uri="{9D8B030D-6E8A-4147-A177-3AD203B41FA5}">
                      <a16:colId xmlns:a16="http://schemas.microsoft.com/office/drawing/2014/main" val="1206972170"/>
                    </a:ext>
                  </a:extLst>
                </a:gridCol>
                <a:gridCol w="822960">
                  <a:extLst>
                    <a:ext uri="{9D8B030D-6E8A-4147-A177-3AD203B41FA5}">
                      <a16:colId xmlns:a16="http://schemas.microsoft.com/office/drawing/2014/main" val="863758769"/>
                    </a:ext>
                  </a:extLst>
                </a:gridCol>
                <a:gridCol w="822960">
                  <a:extLst>
                    <a:ext uri="{9D8B030D-6E8A-4147-A177-3AD203B41FA5}">
                      <a16:colId xmlns:a16="http://schemas.microsoft.com/office/drawing/2014/main" val="56588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6018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- 2017-12-11 09:47:01</a:t>
                      </a:r>
                      <a:r>
                        <a:rPr kumimoji="0" lang="de-DE" sz="1000" b="0" i="0" u="none" strike="noStrike" kern="1200" cap="none" spc="0" normalizeH="0" baseline="0" noProof="0">
                          <a:ln>
                            <a:noFill/>
                          </a:ln>
                          <a:solidFill>
                            <a:prstClr val="black"/>
                          </a:solidFill>
                          <a:effectLst/>
                          <a:uLnTx/>
                          <a:uFillTx/>
                          <a:latin typeface="+mn-lt"/>
                          <a:ea typeface="+mn-ea"/>
                          <a:cs typeface="+mn-cs"/>
                        </a:rPr>
                        <a:t>
🌠 IKONE EINER NEUEN ZEIT. Der erste BMW i8 Roadster. 🌠
Die Zukunft nimmt Gestalt an – in Form des allerersten BMW i8 Roadster. Begeisternd, faszinierend und bereit, Freiheit neu zu interpretieren. Für bedingungslose Freude am Fahren, soweit die Straße reicht. Schon der Anblick des ikonenhaften Designs lässt den Adrenalinspiegel steigen.
Quelle Video: youtube.com / BMW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276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- 2017-12-09 12:06:00</a:t>
                      </a:r>
                      <a:r>
                        <a:rPr kumimoji="0" lang="de-DE" sz="1000" b="0" i="0" u="none" strike="noStrike" kern="1200" cap="none" spc="0" normalizeH="0" baseline="0" noProof="0">
                          <a:ln>
                            <a:noFill/>
                          </a:ln>
                          <a:solidFill>
                            <a:prstClr val="black"/>
                          </a:solidFill>
                          <a:effectLst/>
                          <a:uLnTx/>
                          <a:uFillTx/>
                          <a:latin typeface="+mn-lt"/>
                          <a:ea typeface="+mn-ea"/>
                          <a:cs typeface="+mn-cs"/>
                        </a:rPr>
                        <a:t>
Mit dem MINI Countryman auf Entdeckungstour 🌍🏔🏝
Siegfried Kroboth freut sich über seinen neuen MINI Cooper S Countryman in chili red uni! Wir danken ihm für das entgegengebrachte Vertrauen in unser Unternehmen und wünschen ihm viel Spaß auf seinen Entdeckungstouren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5694107"/>
                  </a:ext>
                </a:extLst>
              </a:tr>
            </a:tbl>
          </a:graphicData>
        </a:graphic>
      </p:graphicFrame>
      <p:sp>
        <p:nvSpPr>
          <p:cNvPr id="4" name="Text Placeholder 3">
            <a:extLst>
              <a:ext uri="{FF2B5EF4-FFF2-40B4-BE49-F238E27FC236}">
                <a16:creationId xmlns:a16="http://schemas.microsoft.com/office/drawing/2014/main" id="{9E3FFF08-AD78-4053-87BD-5AE43B7C598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16862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57F3-B673-4B18-B60B-A542C94D58BB}"/>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6EA13A29-129D-4B6C-8FDB-B0033A09F0A1}"/>
              </a:ext>
            </a:extLst>
          </p:cNvPr>
          <p:cNvGraphicFramePr>
            <a:graphicFrameLocks noGrp="1"/>
          </p:cNvGraphicFramePr>
          <p:nvPr>
            <p:ph type="tbl" sz="quarter" idx="13"/>
            <p:extLst>
              <p:ext uri="{D42A27DB-BD31-4B8C-83A1-F6EECF244321}">
                <p14:modId xmlns:p14="http://schemas.microsoft.com/office/powerpoint/2010/main" val="362357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6665787"/>
                    </a:ext>
                  </a:extLst>
                </a:gridCol>
                <a:gridCol w="822960">
                  <a:extLst>
                    <a:ext uri="{9D8B030D-6E8A-4147-A177-3AD203B41FA5}">
                      <a16:colId xmlns:a16="http://schemas.microsoft.com/office/drawing/2014/main" val="2402600048"/>
                    </a:ext>
                  </a:extLst>
                </a:gridCol>
                <a:gridCol w="822960">
                  <a:extLst>
                    <a:ext uri="{9D8B030D-6E8A-4147-A177-3AD203B41FA5}">
                      <a16:colId xmlns:a16="http://schemas.microsoft.com/office/drawing/2014/main" val="3816299323"/>
                    </a:ext>
                  </a:extLst>
                </a:gridCol>
                <a:gridCol w="822960">
                  <a:extLst>
                    <a:ext uri="{9D8B030D-6E8A-4147-A177-3AD203B41FA5}">
                      <a16:colId xmlns:a16="http://schemas.microsoft.com/office/drawing/2014/main" val="3622781960"/>
                    </a:ext>
                  </a:extLst>
                </a:gridCol>
                <a:gridCol w="822960">
                  <a:extLst>
                    <a:ext uri="{9D8B030D-6E8A-4147-A177-3AD203B41FA5}">
                      <a16:colId xmlns:a16="http://schemas.microsoft.com/office/drawing/2014/main" val="2610315967"/>
                    </a:ext>
                  </a:extLst>
                </a:gridCol>
                <a:gridCol w="822960">
                  <a:extLst>
                    <a:ext uri="{9D8B030D-6E8A-4147-A177-3AD203B41FA5}">
                      <a16:colId xmlns:a16="http://schemas.microsoft.com/office/drawing/2014/main" val="3637425412"/>
                    </a:ext>
                  </a:extLst>
                </a:gridCol>
                <a:gridCol w="822960">
                  <a:extLst>
                    <a:ext uri="{9D8B030D-6E8A-4147-A177-3AD203B41FA5}">
                      <a16:colId xmlns:a16="http://schemas.microsoft.com/office/drawing/2014/main" val="2470702876"/>
                    </a:ext>
                  </a:extLst>
                </a:gridCol>
                <a:gridCol w="822960">
                  <a:extLst>
                    <a:ext uri="{9D8B030D-6E8A-4147-A177-3AD203B41FA5}">
                      <a16:colId xmlns:a16="http://schemas.microsoft.com/office/drawing/2014/main" val="1699734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0608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- 2017-12-07 17:11:00</a:t>
                      </a:r>
                      <a:r>
                        <a:rPr kumimoji="0" lang="de-DE" sz="1000" b="0" i="0" u="none" strike="noStrike" kern="1200" cap="none" spc="0" normalizeH="0" baseline="0" noProof="0">
                          <a:ln>
                            <a:noFill/>
                          </a:ln>
                          <a:solidFill>
                            <a:prstClr val="black"/>
                          </a:solidFill>
                          <a:effectLst/>
                          <a:uLnTx/>
                          <a:uFillTx/>
                          <a:latin typeface="+mn-lt"/>
                          <a:ea typeface="+mn-ea"/>
                          <a:cs typeface="+mn-cs"/>
                        </a:rPr>
                        <a:t>
Unser MINI-Schauraum im neuen Look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1674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- 2017-12-07 13:50:23</a:t>
                      </a:r>
                      <a:r>
                        <a:rPr kumimoji="0" lang="de-DE" sz="1000" b="0" i="0" u="none" strike="noStrike" kern="1200" cap="none" spc="0" normalizeH="0" baseline="0" noProof="0">
                          <a:ln>
                            <a:noFill/>
                          </a:ln>
                          <a:solidFill>
                            <a:prstClr val="black"/>
                          </a:solidFill>
                          <a:effectLst/>
                          <a:uLnTx/>
                          <a:uFillTx/>
                          <a:latin typeface="+mn-lt"/>
                          <a:ea typeface="+mn-ea"/>
                          <a:cs typeface="+mn-cs"/>
                        </a:rPr>
                        <a:t>
‼️Unsere Betriebe sind am Samstag, 09. Dezember 2017, geschlossen! ‼️
Außerhalb der Öffnungszeiten steht dir in dringenden Fällen die Pannenhilfe von BMW Austria unter 0800/215399 zur Verfügung!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858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- 2017-12-05 13:27:57</a:t>
                      </a:r>
                      <a:r>
                        <a:rPr kumimoji="0" lang="de-DE" sz="1000" b="0" i="0" u="none" strike="noStrike" kern="1200" cap="none" spc="0" normalizeH="0" baseline="0" noProof="0">
                          <a:ln>
                            <a:noFill/>
                          </a:ln>
                          <a:solidFill>
                            <a:prstClr val="black"/>
                          </a:solidFill>
                          <a:effectLst/>
                          <a:uLnTx/>
                          <a:uFillTx/>
                          <a:latin typeface="+mn-lt"/>
                          <a:ea typeface="+mn-ea"/>
                          <a:cs typeface="+mn-cs"/>
                        </a:rPr>
                        <a:t>
Erlebe ein besonderes Weihnachtsfest mit BMW 🎄🎁.
Profitiere von bis zu 2.000 € xMas Bonus auf ausgewählte, sofort verfügbare Modelle und BMW xDrive, dem intelligenten Allradsystem.
Fragen? Wir stehen dir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7107533"/>
                  </a:ext>
                </a:extLst>
              </a:tr>
            </a:tbl>
          </a:graphicData>
        </a:graphic>
      </p:graphicFrame>
      <p:sp>
        <p:nvSpPr>
          <p:cNvPr id="4" name="Text Placeholder 3">
            <a:extLst>
              <a:ext uri="{FF2B5EF4-FFF2-40B4-BE49-F238E27FC236}">
                <a16:creationId xmlns:a16="http://schemas.microsoft.com/office/drawing/2014/main" id="{CD1907F5-9ECD-40E8-897B-9A27C55CC43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96551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3AC03-EDE4-44D0-93CB-03995E2B7AA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5E232D5-DAC0-4C4B-BF87-F85D0B36AD56}"/>
              </a:ext>
            </a:extLst>
          </p:cNvPr>
          <p:cNvGraphicFramePr>
            <a:graphicFrameLocks noGrp="1"/>
          </p:cNvGraphicFramePr>
          <p:nvPr>
            <p:ph type="chart" sz="quarter" idx="13"/>
            <p:extLst>
              <p:ext uri="{D42A27DB-BD31-4B8C-83A1-F6EECF244321}">
                <p14:modId xmlns:p14="http://schemas.microsoft.com/office/powerpoint/2010/main" val="29402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40C95D-9749-477E-AD49-150728526FF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0DCDFF5-B7C9-49E0-A3E0-2FD64359DA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2006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D7512-182B-49D9-9FFD-C07CB80F387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C97FD4C-2055-49C0-8B99-B0E98433F536}"/>
              </a:ext>
            </a:extLst>
          </p:cNvPr>
          <p:cNvGraphicFramePr>
            <a:graphicFrameLocks noGrp="1"/>
          </p:cNvGraphicFramePr>
          <p:nvPr>
            <p:ph type="chart" sz="quarter" idx="13"/>
            <p:extLst>
              <p:ext uri="{D42A27DB-BD31-4B8C-83A1-F6EECF244321}">
                <p14:modId xmlns:p14="http://schemas.microsoft.com/office/powerpoint/2010/main" val="3763230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DACFB-7F52-4D12-9D58-764B24EAEFB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FF119A9-7C3C-4E8A-BE29-756B5E18DA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013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0D80-8BD8-408D-99EF-F1755AD1DC99}"/>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1113F988-7A28-4128-9BFF-FDACB850378A}"/>
              </a:ext>
            </a:extLst>
          </p:cNvPr>
          <p:cNvGraphicFramePr>
            <a:graphicFrameLocks noGrp="1"/>
          </p:cNvGraphicFramePr>
          <p:nvPr>
            <p:ph type="chart" sz="quarter" idx="13"/>
            <p:extLst>
              <p:ext uri="{D42A27DB-BD31-4B8C-83A1-F6EECF244321}">
                <p14:modId xmlns:p14="http://schemas.microsoft.com/office/powerpoint/2010/main" val="660069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D0D1B1-6E22-4805-89E8-4B97CD95E0D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2B566E3-9F6F-4367-8CE3-5D39140A90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760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25C86-A14D-411B-9713-D5BBD1456BD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06A2CEA-91A3-4947-9A09-0AC818E006AF}"/>
              </a:ext>
            </a:extLst>
          </p:cNvPr>
          <p:cNvGraphicFramePr>
            <a:graphicFrameLocks noGrp="1"/>
          </p:cNvGraphicFramePr>
          <p:nvPr>
            <p:ph type="chart" sz="quarter" idx="13"/>
            <p:extLst>
              <p:ext uri="{D42A27DB-BD31-4B8C-83A1-F6EECF244321}">
                <p14:modId xmlns:p14="http://schemas.microsoft.com/office/powerpoint/2010/main" val="3015748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7B1E44-8032-4902-8248-2AA43B9BFB2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6A5BB8E-9893-493D-B304-D743BD0283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43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55D23-136C-4924-B0A4-36BE1E7C193A}"/>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EA25AD78-4C12-4E83-8AF6-24FEE6436789}"/>
              </a:ext>
            </a:extLst>
          </p:cNvPr>
          <p:cNvGraphicFramePr>
            <a:graphicFrameLocks noGrp="1"/>
          </p:cNvGraphicFramePr>
          <p:nvPr>
            <p:ph type="tbl" sz="quarter" idx="13"/>
            <p:extLst>
              <p:ext uri="{D42A27DB-BD31-4B8C-83A1-F6EECF244321}">
                <p14:modId xmlns:p14="http://schemas.microsoft.com/office/powerpoint/2010/main" val="307878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40233085"/>
                    </a:ext>
                  </a:extLst>
                </a:gridCol>
                <a:gridCol w="822960">
                  <a:extLst>
                    <a:ext uri="{9D8B030D-6E8A-4147-A177-3AD203B41FA5}">
                      <a16:colId xmlns:a16="http://schemas.microsoft.com/office/drawing/2014/main" val="2395170878"/>
                    </a:ext>
                  </a:extLst>
                </a:gridCol>
                <a:gridCol w="822960">
                  <a:extLst>
                    <a:ext uri="{9D8B030D-6E8A-4147-A177-3AD203B41FA5}">
                      <a16:colId xmlns:a16="http://schemas.microsoft.com/office/drawing/2014/main" val="3644006318"/>
                    </a:ext>
                  </a:extLst>
                </a:gridCol>
                <a:gridCol w="822960">
                  <a:extLst>
                    <a:ext uri="{9D8B030D-6E8A-4147-A177-3AD203B41FA5}">
                      <a16:colId xmlns:a16="http://schemas.microsoft.com/office/drawing/2014/main" val="2714607281"/>
                    </a:ext>
                  </a:extLst>
                </a:gridCol>
                <a:gridCol w="822960">
                  <a:extLst>
                    <a:ext uri="{9D8B030D-6E8A-4147-A177-3AD203B41FA5}">
                      <a16:colId xmlns:a16="http://schemas.microsoft.com/office/drawing/2014/main" val="2535316993"/>
                    </a:ext>
                  </a:extLst>
                </a:gridCol>
                <a:gridCol w="822960">
                  <a:extLst>
                    <a:ext uri="{9D8B030D-6E8A-4147-A177-3AD203B41FA5}">
                      <a16:colId xmlns:a16="http://schemas.microsoft.com/office/drawing/2014/main" val="390019837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009892676"/>
                  </a:ext>
                </a:extLst>
              </a:tr>
              <a:tr h="370840">
                <a:tc>
                  <a:txBody>
                    <a:bodyPr/>
                    <a:lstStyle/>
                    <a:p>
                      <a:r>
                        <a:rPr lang="de-DE" sz="1000" b="1"/>
                        <a:t>Kohla-Strauss GmbH</a:t>
                      </a:r>
                      <a:r>
                        <a:rPr lang="de-DE" sz="1000"/>
                        <a:t> got a post by </a:t>
                      </a:r>
                      <a:r>
                        <a:rPr lang="de-DE" sz="1000" b="1"/>
                        <a:t>Josef Tiwald - 2017-12-14 13:57:55</a:t>
                      </a:r>
                      <a:r>
                        <a:rPr lang="de-DE" sz="1000"/>
                        <a:t>
Danke nochmal das ihr meinen BMW E39 wieder fit gemacht habt. waren alle sehr freundlich.  Lg Josef</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tc>
                  <a:txBody>
                    <a:bodyPr/>
                    <a:lstStyle/>
                    <a:p>
                      <a:r>
                        <a:rPr lang="en-US" sz="1000"/>
                        <a:t>12/14/2017 14:21:27</a:t>
                      </a:r>
                    </a:p>
                  </a:txBody>
                  <a:tcPr/>
                </a:tc>
                <a:extLst>
                  <a:ext uri="{0D108BD9-81ED-4DB2-BD59-A6C34878D82A}">
                    <a16:rowId xmlns:a16="http://schemas.microsoft.com/office/drawing/2014/main" val="3534077677"/>
                  </a:ext>
                </a:extLst>
              </a:tr>
            </a:tbl>
          </a:graphicData>
        </a:graphic>
      </p:graphicFrame>
      <p:sp>
        <p:nvSpPr>
          <p:cNvPr id="4" name="Text Placeholder 3">
            <a:extLst>
              <a:ext uri="{FF2B5EF4-FFF2-40B4-BE49-F238E27FC236}">
                <a16:creationId xmlns:a16="http://schemas.microsoft.com/office/drawing/2014/main" id="{C75AB679-B41E-4F3B-9EB0-DC47F489ABC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53885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8E8A4-CF00-4B1D-96CF-7B7287F5D32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1642B4B-0E66-4607-91C1-45FD9D305A66}"/>
              </a:ext>
            </a:extLst>
          </p:cNvPr>
          <p:cNvGraphicFramePr>
            <a:graphicFrameLocks noGrp="1"/>
          </p:cNvGraphicFramePr>
          <p:nvPr>
            <p:ph type="chart" sz="quarter" idx="13"/>
            <p:extLst>
              <p:ext uri="{D42A27DB-BD31-4B8C-83A1-F6EECF244321}">
                <p14:modId xmlns:p14="http://schemas.microsoft.com/office/powerpoint/2010/main" val="4220012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9A5ABB-A25C-4E29-B2B8-2075E7A6B72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455B7D3-46D8-4839-A2DC-5D47D8BE0C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071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5F38-0174-4684-920A-E49C8A164E40}"/>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86DFAA73-C566-4442-A957-EDB061F73E69}"/>
              </a:ext>
            </a:extLst>
          </p:cNvPr>
          <p:cNvGraphicFramePr>
            <a:graphicFrameLocks noGrp="1"/>
          </p:cNvGraphicFramePr>
          <p:nvPr>
            <p:ph type="tbl" sz="quarter" idx="13"/>
            <p:extLst>
              <p:ext uri="{D42A27DB-BD31-4B8C-83A1-F6EECF244321}">
                <p14:modId xmlns:p14="http://schemas.microsoft.com/office/powerpoint/2010/main" val="94152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4738695"/>
                    </a:ext>
                  </a:extLst>
                </a:gridCol>
                <a:gridCol w="2468880">
                  <a:extLst>
                    <a:ext uri="{9D8B030D-6E8A-4147-A177-3AD203B41FA5}">
                      <a16:colId xmlns:a16="http://schemas.microsoft.com/office/drawing/2014/main" val="1695603625"/>
                    </a:ext>
                  </a:extLst>
                </a:gridCol>
                <a:gridCol w="822960">
                  <a:extLst>
                    <a:ext uri="{9D8B030D-6E8A-4147-A177-3AD203B41FA5}">
                      <a16:colId xmlns:a16="http://schemas.microsoft.com/office/drawing/2014/main" val="715155384"/>
                    </a:ext>
                  </a:extLst>
                </a:gridCol>
                <a:gridCol w="822960">
                  <a:extLst>
                    <a:ext uri="{9D8B030D-6E8A-4147-A177-3AD203B41FA5}">
                      <a16:colId xmlns:a16="http://schemas.microsoft.com/office/drawing/2014/main" val="2200190080"/>
                    </a:ext>
                  </a:extLst>
                </a:gridCol>
                <a:gridCol w="822960">
                  <a:extLst>
                    <a:ext uri="{9D8B030D-6E8A-4147-A177-3AD203B41FA5}">
                      <a16:colId xmlns:a16="http://schemas.microsoft.com/office/drawing/2014/main" val="388822393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981970686"/>
                  </a:ext>
                </a:extLst>
              </a:tr>
              <a:tr h="370840">
                <a:tc>
                  <a:txBody>
                    <a:bodyPr/>
                    <a:lstStyle/>
                    <a:p>
                      <a:r>
                        <a:rPr lang="en-US" sz="1000"/>
                        <a:t>Josef Tiwald</a:t>
                      </a:r>
                    </a:p>
                  </a:txBody>
                  <a:tcPr/>
                </a:tc>
                <a:tc>
                  <a:txBody>
                    <a:bodyPr/>
                    <a:lstStyle/>
                    <a:p>
                      <a:r>
                        <a:rPr lang="en-US" sz="1000"/>
                        <a:t>Kohla-Strauss GmbH (2)</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3694261521"/>
                  </a:ext>
                </a:extLst>
              </a:tr>
              <a:tr h="370840">
                <a:tc>
                  <a:txBody>
                    <a:bodyPr/>
                    <a:lstStyle/>
                    <a:p>
                      <a:r>
                        <a:rPr lang="en-US" sz="1000"/>
                        <a:t>Wolfgang Glazmaier</a:t>
                      </a:r>
                    </a:p>
                  </a:txBody>
                  <a:tcPr/>
                </a:tc>
                <a:tc>
                  <a:txBody>
                    <a:bodyPr/>
                    <a:lstStyle/>
                    <a:p>
                      <a:r>
                        <a:rPr lang="en-US" sz="1000"/>
                        <a:t>Kohla-Strauss GmbH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776182187"/>
                  </a:ext>
                </a:extLst>
              </a:tr>
              <a:tr h="370840">
                <a:tc>
                  <a:txBody>
                    <a:bodyPr/>
                    <a:lstStyle/>
                    <a:p>
                      <a:r>
                        <a:rPr lang="en-US" sz="1000"/>
                        <a:t>Robert Posavec</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991551243"/>
                  </a:ext>
                </a:extLst>
              </a:tr>
              <a:tr h="370840">
                <a:tc>
                  <a:txBody>
                    <a:bodyPr/>
                    <a:lstStyle/>
                    <a:p>
                      <a:r>
                        <a:rPr lang="en-US" sz="1000"/>
                        <a:t>Eva Peinsipp</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74410551"/>
                  </a:ext>
                </a:extLst>
              </a:tr>
              <a:tr h="370840">
                <a:tc>
                  <a:txBody>
                    <a:bodyPr/>
                    <a:lstStyle/>
                    <a:p>
                      <a:r>
                        <a:rPr lang="en-US" sz="1000"/>
                        <a:t>Franz Schlegl</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609144277"/>
                  </a:ext>
                </a:extLst>
              </a:tr>
              <a:tr h="370840">
                <a:tc>
                  <a:txBody>
                    <a:bodyPr/>
                    <a:lstStyle/>
                    <a:p>
                      <a:r>
                        <a:rPr lang="en-US" sz="1000"/>
                        <a:t>Kristiná Ivándottir</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34941348"/>
                  </a:ext>
                </a:extLst>
              </a:tr>
              <a:tr h="370840">
                <a:tc>
                  <a:txBody>
                    <a:bodyPr/>
                    <a:lstStyle/>
                    <a:p>
                      <a:r>
                        <a:rPr lang="en-US" sz="1000"/>
                        <a:t>René Haselbacher</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85923165"/>
                  </a:ext>
                </a:extLst>
              </a:tr>
            </a:tbl>
          </a:graphicData>
        </a:graphic>
      </p:graphicFrame>
      <p:sp>
        <p:nvSpPr>
          <p:cNvPr id="4" name="Text Placeholder 3">
            <a:extLst>
              <a:ext uri="{FF2B5EF4-FFF2-40B4-BE49-F238E27FC236}">
                <a16:creationId xmlns:a16="http://schemas.microsoft.com/office/drawing/2014/main" id="{78685237-1071-48C6-9518-2CC46C0B895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34587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0B4F-AF13-46EC-A266-70B73620A17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14B158DA-BCB1-454B-B1B8-DE79D36E761C}"/>
              </a:ext>
            </a:extLst>
          </p:cNvPr>
          <p:cNvGraphicFramePr>
            <a:graphicFrameLocks noGrp="1"/>
          </p:cNvGraphicFramePr>
          <p:nvPr>
            <p:ph type="chart" sz="quarter" idx="13"/>
            <p:extLst>
              <p:ext uri="{D42A27DB-BD31-4B8C-83A1-F6EECF244321}">
                <p14:modId xmlns:p14="http://schemas.microsoft.com/office/powerpoint/2010/main" val="1388509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2CD1D8-A5A9-41B4-86F6-1A363AE5991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6AC312A-10D8-488F-8490-77F36EC3D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193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8039-123E-45EA-BEA1-335226EAD9E0}"/>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072B3573-159E-41AE-B5DA-6FC9918DE7B3}"/>
              </a:ext>
            </a:extLst>
          </p:cNvPr>
          <p:cNvGraphicFramePr>
            <a:graphicFrameLocks noGrp="1"/>
          </p:cNvGraphicFramePr>
          <p:nvPr>
            <p:ph type="chart" sz="quarter" idx="13"/>
            <p:extLst>
              <p:ext uri="{D42A27DB-BD31-4B8C-83A1-F6EECF244321}">
                <p14:modId xmlns:p14="http://schemas.microsoft.com/office/powerpoint/2010/main" val="3408490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7A520D-A5C4-47CA-9A8A-D30A5587B31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2CBAA21-2129-4055-B006-FA45B09C18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2276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F880-652C-41CE-A967-C637003A9DD2}"/>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D5421AC5-BCBF-43AC-A735-5B2DACCC6D0E}"/>
              </a:ext>
            </a:extLst>
          </p:cNvPr>
          <p:cNvGraphicFramePr>
            <a:graphicFrameLocks noGrp="1"/>
          </p:cNvGraphicFramePr>
          <p:nvPr>
            <p:ph type="chart" sz="quarter" idx="13"/>
            <p:extLst>
              <p:ext uri="{D42A27DB-BD31-4B8C-83A1-F6EECF244321}">
                <p14:modId xmlns:p14="http://schemas.microsoft.com/office/powerpoint/2010/main" val="3305275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059AD2-92CD-4207-85A7-70F1B1AFCA5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B76B283-07CB-4A5D-BF1B-7E0761D167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343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A3C92-2013-4C50-A7A5-CE655BC8BCA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8E6D21E-A511-4FAB-9D90-05DBEBC91D7F}"/>
              </a:ext>
            </a:extLst>
          </p:cNvPr>
          <p:cNvGraphicFramePr>
            <a:graphicFrameLocks noGrp="1"/>
          </p:cNvGraphicFramePr>
          <p:nvPr>
            <p:ph type="chart" sz="quarter" idx="13"/>
            <p:extLst>
              <p:ext uri="{D42A27DB-BD31-4B8C-83A1-F6EECF244321}">
                <p14:modId xmlns:p14="http://schemas.microsoft.com/office/powerpoint/2010/main" val="468798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3B7E3-9F6D-4D97-AC9D-9504FDBDB68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AA94109-DDB0-4C2D-AC21-3A8AAB7F9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701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00343-BC69-470D-AE51-D8E1BC7C588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D5B5C87D-33A9-4872-8349-B509A7CA8C68}"/>
              </a:ext>
            </a:extLst>
          </p:cNvPr>
          <p:cNvGraphicFramePr>
            <a:graphicFrameLocks noGrp="1"/>
          </p:cNvGraphicFramePr>
          <p:nvPr>
            <p:ph type="chart" sz="quarter" idx="13"/>
            <p:extLst>
              <p:ext uri="{D42A27DB-BD31-4B8C-83A1-F6EECF244321}">
                <p14:modId xmlns:p14="http://schemas.microsoft.com/office/powerpoint/2010/main" val="4085826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E814CE-796E-4CBF-A653-5B520CBF996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51DFB5A-D4C0-45D6-84DE-DEDFDC6A0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722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1154-7546-4AAC-8997-6A36E37760A1}"/>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76FFAD65-8930-4D2B-804A-185047590F3A}"/>
              </a:ext>
            </a:extLst>
          </p:cNvPr>
          <p:cNvGraphicFramePr>
            <a:graphicFrameLocks noGrp="1"/>
          </p:cNvGraphicFramePr>
          <p:nvPr>
            <p:ph type="chart" sz="quarter" idx="13"/>
            <p:extLst>
              <p:ext uri="{D42A27DB-BD31-4B8C-83A1-F6EECF244321}">
                <p14:modId xmlns:p14="http://schemas.microsoft.com/office/powerpoint/2010/main" val="3121210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22718-9FF7-4565-8201-E0359718286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0CA75E-6EF3-4DC4-8534-3081007329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5951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FE5F6-1585-4139-8A99-406414F3D11F}"/>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F069F91F-AACE-402F-B4CB-C7EFFE9C5149}"/>
              </a:ext>
            </a:extLst>
          </p:cNvPr>
          <p:cNvGraphicFramePr>
            <a:graphicFrameLocks noGrp="1"/>
          </p:cNvGraphicFramePr>
          <p:nvPr>
            <p:ph type="chart" sz="quarter" idx="13"/>
            <p:extLst>
              <p:ext uri="{D42A27DB-BD31-4B8C-83A1-F6EECF244321}">
                <p14:modId xmlns:p14="http://schemas.microsoft.com/office/powerpoint/2010/main" val="1412050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E8463-06F0-4606-BBC1-81677B57024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2E8E395-D601-40AD-B3CA-4D3FE67D3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8425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FDDF8-6557-4D60-8CFF-5E7BE6173553}"/>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ADE24E0-F931-4B7C-88DD-AE446EE4E5C3}"/>
              </a:ext>
            </a:extLst>
          </p:cNvPr>
          <p:cNvGraphicFramePr>
            <a:graphicFrameLocks noGrp="1"/>
          </p:cNvGraphicFramePr>
          <p:nvPr>
            <p:ph type="tbl" sz="quarter" idx="13"/>
            <p:extLst>
              <p:ext uri="{D42A27DB-BD31-4B8C-83A1-F6EECF244321}">
                <p14:modId xmlns:p14="http://schemas.microsoft.com/office/powerpoint/2010/main" val="3988110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98453289"/>
                    </a:ext>
                  </a:extLst>
                </a:gridCol>
                <a:gridCol w="2468880">
                  <a:extLst>
                    <a:ext uri="{9D8B030D-6E8A-4147-A177-3AD203B41FA5}">
                      <a16:colId xmlns:a16="http://schemas.microsoft.com/office/drawing/2014/main" val="687332543"/>
                    </a:ext>
                  </a:extLst>
                </a:gridCol>
                <a:gridCol w="2468880">
                  <a:extLst>
                    <a:ext uri="{9D8B030D-6E8A-4147-A177-3AD203B41FA5}">
                      <a16:colId xmlns:a16="http://schemas.microsoft.com/office/drawing/2014/main" val="282885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3215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a:t>
                      </a:r>
                    </a:p>
                  </a:txBody>
                  <a:tcPr/>
                </a:tc>
                <a:extLst>
                  <a:ext uri="{0D108BD9-81ED-4DB2-BD59-A6C34878D82A}">
                    <a16:rowId xmlns:a16="http://schemas.microsoft.com/office/drawing/2014/main" val="132244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extLst>
                  <a:ext uri="{0D108BD9-81ED-4DB2-BD59-A6C34878D82A}">
                    <a16:rowId xmlns:a16="http://schemas.microsoft.com/office/drawing/2014/main" val="333138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376564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extLst>
                  <a:ext uri="{0D108BD9-81ED-4DB2-BD59-A6C34878D82A}">
                    <a16:rowId xmlns:a16="http://schemas.microsoft.com/office/drawing/2014/main" val="337978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extLst>
                  <a:ext uri="{0D108BD9-81ED-4DB2-BD59-A6C34878D82A}">
                    <a16:rowId xmlns:a16="http://schemas.microsoft.com/office/drawing/2014/main" val="201097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291172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a:t>
                      </a:r>
                    </a:p>
                  </a:txBody>
                  <a:tcPr/>
                </a:tc>
                <a:extLst>
                  <a:ext uri="{0D108BD9-81ED-4DB2-BD59-A6C34878D82A}">
                    <a16:rowId xmlns:a16="http://schemas.microsoft.com/office/drawing/2014/main" val="1156304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207190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extLst>
                  <a:ext uri="{0D108BD9-81ED-4DB2-BD59-A6C34878D82A}">
                    <a16:rowId xmlns:a16="http://schemas.microsoft.com/office/drawing/2014/main" val="378056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extLst>
                  <a:ext uri="{0D108BD9-81ED-4DB2-BD59-A6C34878D82A}">
                    <a16:rowId xmlns:a16="http://schemas.microsoft.com/office/drawing/2014/main" val="1635215236"/>
                  </a:ext>
                </a:extLst>
              </a:tr>
            </a:tbl>
          </a:graphicData>
        </a:graphic>
      </p:graphicFrame>
      <p:sp>
        <p:nvSpPr>
          <p:cNvPr id="4" name="Text Placeholder 3">
            <a:extLst>
              <a:ext uri="{FF2B5EF4-FFF2-40B4-BE49-F238E27FC236}">
                <a16:creationId xmlns:a16="http://schemas.microsoft.com/office/drawing/2014/main" id="{E7721030-8501-4B2C-B821-E39A26D0EF7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32016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B4BBB-17EC-4452-A917-C130CC2944A4}"/>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70A8F228-4E26-42A6-BABC-F406B4AF6167}"/>
              </a:ext>
            </a:extLst>
          </p:cNvPr>
          <p:cNvGraphicFramePr>
            <a:graphicFrameLocks noGrp="1"/>
          </p:cNvGraphicFramePr>
          <p:nvPr>
            <p:ph type="tbl" sz="quarter" idx="13"/>
            <p:extLst>
              <p:ext uri="{D42A27DB-BD31-4B8C-83A1-F6EECF244321}">
                <p14:modId xmlns:p14="http://schemas.microsoft.com/office/powerpoint/2010/main" val="1045469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8047661"/>
                    </a:ext>
                  </a:extLst>
                </a:gridCol>
                <a:gridCol w="2468880">
                  <a:extLst>
                    <a:ext uri="{9D8B030D-6E8A-4147-A177-3AD203B41FA5}">
                      <a16:colId xmlns:a16="http://schemas.microsoft.com/office/drawing/2014/main" val="2212102757"/>
                    </a:ext>
                  </a:extLst>
                </a:gridCol>
                <a:gridCol w="2468880">
                  <a:extLst>
                    <a:ext uri="{9D8B030D-6E8A-4147-A177-3AD203B41FA5}">
                      <a16:colId xmlns:a16="http://schemas.microsoft.com/office/drawing/2014/main" val="3223160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1062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extLst>
                  <a:ext uri="{0D108BD9-81ED-4DB2-BD59-A6C34878D82A}">
                    <a16:rowId xmlns:a16="http://schemas.microsoft.com/office/drawing/2014/main" val="314536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extLst>
                  <a:ext uri="{0D108BD9-81ED-4DB2-BD59-A6C34878D82A}">
                    <a16:rowId xmlns:a16="http://schemas.microsoft.com/office/drawing/2014/main" val="429105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extLst>
                  <a:ext uri="{0D108BD9-81ED-4DB2-BD59-A6C34878D82A}">
                    <a16:rowId xmlns:a16="http://schemas.microsoft.com/office/drawing/2014/main" val="105640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extLst>
                  <a:ext uri="{0D108BD9-81ED-4DB2-BD59-A6C34878D82A}">
                    <a16:rowId xmlns:a16="http://schemas.microsoft.com/office/drawing/2014/main" val="335311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extLst>
                  <a:ext uri="{0D108BD9-81ED-4DB2-BD59-A6C34878D82A}">
                    <a16:rowId xmlns:a16="http://schemas.microsoft.com/office/drawing/2014/main" val="238308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extLst>
                  <a:ext uri="{0D108BD9-81ED-4DB2-BD59-A6C34878D82A}">
                    <a16:rowId xmlns:a16="http://schemas.microsoft.com/office/drawing/2014/main" val="3956467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extLst>
                  <a:ext uri="{0D108BD9-81ED-4DB2-BD59-A6C34878D82A}">
                    <a16:rowId xmlns:a16="http://schemas.microsoft.com/office/drawing/2014/main" val="379623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extLst>
                  <a:ext uri="{0D108BD9-81ED-4DB2-BD59-A6C34878D82A}">
                    <a16:rowId xmlns:a16="http://schemas.microsoft.com/office/drawing/2014/main" val="417054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extLst>
                  <a:ext uri="{0D108BD9-81ED-4DB2-BD59-A6C34878D82A}">
                    <a16:rowId xmlns:a16="http://schemas.microsoft.com/office/drawing/2014/main" val="61785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extLst>
                  <a:ext uri="{0D108BD9-81ED-4DB2-BD59-A6C34878D82A}">
                    <a16:rowId xmlns:a16="http://schemas.microsoft.com/office/drawing/2014/main" val="3226983831"/>
                  </a:ext>
                </a:extLst>
              </a:tr>
            </a:tbl>
          </a:graphicData>
        </a:graphic>
      </p:graphicFrame>
      <p:sp>
        <p:nvSpPr>
          <p:cNvPr id="4" name="Text Placeholder 3">
            <a:extLst>
              <a:ext uri="{FF2B5EF4-FFF2-40B4-BE49-F238E27FC236}">
                <a16:creationId xmlns:a16="http://schemas.microsoft.com/office/drawing/2014/main" id="{619AD473-3AA5-40B6-BF66-EBE22E93FC3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6225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8FCE2-EAB0-46DE-84BE-59D18240462A}"/>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87DB8B4C-AF09-447F-8D56-627C17B1627C}"/>
              </a:ext>
            </a:extLst>
          </p:cNvPr>
          <p:cNvGraphicFramePr>
            <a:graphicFrameLocks noGrp="1"/>
          </p:cNvGraphicFramePr>
          <p:nvPr>
            <p:ph type="tbl" sz="quarter" idx="13"/>
            <p:extLst>
              <p:ext uri="{D42A27DB-BD31-4B8C-83A1-F6EECF244321}">
                <p14:modId xmlns:p14="http://schemas.microsoft.com/office/powerpoint/2010/main" val="162062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6010927"/>
                    </a:ext>
                  </a:extLst>
                </a:gridCol>
                <a:gridCol w="2468880">
                  <a:extLst>
                    <a:ext uri="{9D8B030D-6E8A-4147-A177-3AD203B41FA5}">
                      <a16:colId xmlns:a16="http://schemas.microsoft.com/office/drawing/2014/main" val="3073252181"/>
                    </a:ext>
                  </a:extLst>
                </a:gridCol>
                <a:gridCol w="2468880">
                  <a:extLst>
                    <a:ext uri="{9D8B030D-6E8A-4147-A177-3AD203B41FA5}">
                      <a16:colId xmlns:a16="http://schemas.microsoft.com/office/drawing/2014/main" val="352275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1539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1046881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208989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extLst>
                  <a:ext uri="{0D108BD9-81ED-4DB2-BD59-A6C34878D82A}">
                    <a16:rowId xmlns:a16="http://schemas.microsoft.com/office/drawing/2014/main" val="233425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a:t>
                      </a:r>
                    </a:p>
                  </a:txBody>
                  <a:tcPr/>
                </a:tc>
                <a:extLst>
                  <a:ext uri="{0D108BD9-81ED-4DB2-BD59-A6C34878D82A}">
                    <a16:rowId xmlns:a16="http://schemas.microsoft.com/office/drawing/2014/main" val="163827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extLst>
                  <a:ext uri="{0D108BD9-81ED-4DB2-BD59-A6C34878D82A}">
                    <a16:rowId xmlns:a16="http://schemas.microsoft.com/office/drawing/2014/main" val="811803077"/>
                  </a:ext>
                </a:extLst>
              </a:tr>
            </a:tbl>
          </a:graphicData>
        </a:graphic>
      </p:graphicFrame>
      <p:sp>
        <p:nvSpPr>
          <p:cNvPr id="4" name="Text Placeholder 3">
            <a:extLst>
              <a:ext uri="{FF2B5EF4-FFF2-40B4-BE49-F238E27FC236}">
                <a16:creationId xmlns:a16="http://schemas.microsoft.com/office/drawing/2014/main" id="{31850C61-4D9C-4E0E-B686-90068723E23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42547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6E2E3-7BA2-4346-B4F5-542A11915533}"/>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75C995C-5A1F-40A6-AB51-804B039047BD}"/>
              </a:ext>
            </a:extLst>
          </p:cNvPr>
          <p:cNvGraphicFramePr>
            <a:graphicFrameLocks noGrp="1"/>
          </p:cNvGraphicFramePr>
          <p:nvPr>
            <p:ph type="tbl" sz="quarter" idx="13"/>
            <p:extLst>
              <p:ext uri="{D42A27DB-BD31-4B8C-83A1-F6EECF244321}">
                <p14:modId xmlns:p14="http://schemas.microsoft.com/office/powerpoint/2010/main" val="3160931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7237459"/>
                    </a:ext>
                  </a:extLst>
                </a:gridCol>
                <a:gridCol w="2468880">
                  <a:extLst>
                    <a:ext uri="{9D8B030D-6E8A-4147-A177-3AD203B41FA5}">
                      <a16:colId xmlns:a16="http://schemas.microsoft.com/office/drawing/2014/main" val="219579954"/>
                    </a:ext>
                  </a:extLst>
                </a:gridCol>
                <a:gridCol w="2468880">
                  <a:extLst>
                    <a:ext uri="{9D8B030D-6E8A-4147-A177-3AD203B41FA5}">
                      <a16:colId xmlns:a16="http://schemas.microsoft.com/office/drawing/2014/main" val="351694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6367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extLst>
                  <a:ext uri="{0D108BD9-81ED-4DB2-BD59-A6C34878D82A}">
                    <a16:rowId xmlns:a16="http://schemas.microsoft.com/office/drawing/2014/main" val="378550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375904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146110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219178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extLst>
                  <a:ext uri="{0D108BD9-81ED-4DB2-BD59-A6C34878D82A}">
                    <a16:rowId xmlns:a16="http://schemas.microsoft.com/office/drawing/2014/main" val="273478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31922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extLst>
                  <a:ext uri="{0D108BD9-81ED-4DB2-BD59-A6C34878D82A}">
                    <a16:rowId xmlns:a16="http://schemas.microsoft.com/office/drawing/2014/main" val="314138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extLst>
                  <a:ext uri="{0D108BD9-81ED-4DB2-BD59-A6C34878D82A}">
                    <a16:rowId xmlns:a16="http://schemas.microsoft.com/office/drawing/2014/main" val="3310863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extLst>
                  <a:ext uri="{0D108BD9-81ED-4DB2-BD59-A6C34878D82A}">
                    <a16:rowId xmlns:a16="http://schemas.microsoft.com/office/drawing/2014/main" val="178355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2396365028"/>
                  </a:ext>
                </a:extLst>
              </a:tr>
            </a:tbl>
          </a:graphicData>
        </a:graphic>
      </p:graphicFrame>
      <p:sp>
        <p:nvSpPr>
          <p:cNvPr id="4" name="Text Placeholder 3">
            <a:extLst>
              <a:ext uri="{FF2B5EF4-FFF2-40B4-BE49-F238E27FC236}">
                <a16:creationId xmlns:a16="http://schemas.microsoft.com/office/drawing/2014/main" id="{57B2DD18-5F6C-4FD2-B8F2-C569B0B4772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62363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A05E9-CE06-4746-976B-202A44791F9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785DB506-4A62-4B74-A80C-A92AA3781B48}"/>
              </a:ext>
            </a:extLst>
          </p:cNvPr>
          <p:cNvGraphicFramePr>
            <a:graphicFrameLocks noGrp="1"/>
          </p:cNvGraphicFramePr>
          <p:nvPr>
            <p:ph type="tbl" sz="quarter" idx="13"/>
            <p:extLst>
              <p:ext uri="{D42A27DB-BD31-4B8C-83A1-F6EECF244321}">
                <p14:modId xmlns:p14="http://schemas.microsoft.com/office/powerpoint/2010/main" val="255425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6016803"/>
                    </a:ext>
                  </a:extLst>
                </a:gridCol>
                <a:gridCol w="2468880">
                  <a:extLst>
                    <a:ext uri="{9D8B030D-6E8A-4147-A177-3AD203B41FA5}">
                      <a16:colId xmlns:a16="http://schemas.microsoft.com/office/drawing/2014/main" val="637949359"/>
                    </a:ext>
                  </a:extLst>
                </a:gridCol>
                <a:gridCol w="2468880">
                  <a:extLst>
                    <a:ext uri="{9D8B030D-6E8A-4147-A177-3AD203B41FA5}">
                      <a16:colId xmlns:a16="http://schemas.microsoft.com/office/drawing/2014/main" val="3790030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9426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41549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14037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extLst>
                  <a:ext uri="{0D108BD9-81ED-4DB2-BD59-A6C34878D82A}">
                    <a16:rowId xmlns:a16="http://schemas.microsoft.com/office/drawing/2014/main" val="81786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189358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extLst>
                  <a:ext uri="{0D108BD9-81ED-4DB2-BD59-A6C34878D82A}">
                    <a16:rowId xmlns:a16="http://schemas.microsoft.com/office/drawing/2014/main" val="124822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133452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extLst>
                  <a:ext uri="{0D108BD9-81ED-4DB2-BD59-A6C34878D82A}">
                    <a16:rowId xmlns:a16="http://schemas.microsoft.com/office/drawing/2014/main" val="399280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extLst>
                  <a:ext uri="{0D108BD9-81ED-4DB2-BD59-A6C34878D82A}">
                    <a16:rowId xmlns:a16="http://schemas.microsoft.com/office/drawing/2014/main" val="96941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68195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497402719"/>
                  </a:ext>
                </a:extLst>
              </a:tr>
            </a:tbl>
          </a:graphicData>
        </a:graphic>
      </p:graphicFrame>
      <p:sp>
        <p:nvSpPr>
          <p:cNvPr id="4" name="Text Placeholder 3">
            <a:extLst>
              <a:ext uri="{FF2B5EF4-FFF2-40B4-BE49-F238E27FC236}">
                <a16:creationId xmlns:a16="http://schemas.microsoft.com/office/drawing/2014/main" id="{39D62C16-D128-4322-9CD1-3BB5CC8659F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50480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7927E-B9B3-4244-A841-7F480E743142}"/>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5C84F926-C133-4E1B-BBC5-15EB2E2D0EDB}"/>
              </a:ext>
            </a:extLst>
          </p:cNvPr>
          <p:cNvGraphicFramePr>
            <a:graphicFrameLocks noGrp="1"/>
          </p:cNvGraphicFramePr>
          <p:nvPr>
            <p:ph type="tbl" sz="quarter" idx="13"/>
            <p:extLst>
              <p:ext uri="{D42A27DB-BD31-4B8C-83A1-F6EECF244321}">
                <p14:modId xmlns:p14="http://schemas.microsoft.com/office/powerpoint/2010/main" val="164959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783655"/>
                    </a:ext>
                  </a:extLst>
                </a:gridCol>
                <a:gridCol w="2468880">
                  <a:extLst>
                    <a:ext uri="{9D8B030D-6E8A-4147-A177-3AD203B41FA5}">
                      <a16:colId xmlns:a16="http://schemas.microsoft.com/office/drawing/2014/main" val="1001208314"/>
                    </a:ext>
                  </a:extLst>
                </a:gridCol>
                <a:gridCol w="2468880">
                  <a:extLst>
                    <a:ext uri="{9D8B030D-6E8A-4147-A177-3AD203B41FA5}">
                      <a16:colId xmlns:a16="http://schemas.microsoft.com/office/drawing/2014/main" val="397231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2814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extLst>
                  <a:ext uri="{0D108BD9-81ED-4DB2-BD59-A6C34878D82A}">
                    <a16:rowId xmlns:a16="http://schemas.microsoft.com/office/drawing/2014/main" val="188255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59691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2849062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extLst>
                  <a:ext uri="{0D108BD9-81ED-4DB2-BD59-A6C34878D82A}">
                    <a16:rowId xmlns:a16="http://schemas.microsoft.com/office/drawing/2014/main" val="14236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extLst>
                  <a:ext uri="{0D108BD9-81ED-4DB2-BD59-A6C34878D82A}">
                    <a16:rowId xmlns:a16="http://schemas.microsoft.com/office/drawing/2014/main" val="2495214543"/>
                  </a:ext>
                </a:extLst>
              </a:tr>
            </a:tbl>
          </a:graphicData>
        </a:graphic>
      </p:graphicFrame>
      <p:sp>
        <p:nvSpPr>
          <p:cNvPr id="4" name="Text Placeholder 3">
            <a:extLst>
              <a:ext uri="{FF2B5EF4-FFF2-40B4-BE49-F238E27FC236}">
                <a16:creationId xmlns:a16="http://schemas.microsoft.com/office/drawing/2014/main" id="{974053AA-640B-43F8-9736-CCA67B597E8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2349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972C-47CF-4D2A-A951-8832BB448B76}"/>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F414EAC-2F33-462F-9EE5-38A7050C9CDF}"/>
              </a:ext>
            </a:extLst>
          </p:cNvPr>
          <p:cNvGraphicFramePr>
            <a:graphicFrameLocks noGrp="1"/>
          </p:cNvGraphicFramePr>
          <p:nvPr>
            <p:ph type="chart" sz="quarter" idx="13"/>
            <p:extLst>
              <p:ext uri="{D42A27DB-BD31-4B8C-83A1-F6EECF244321}">
                <p14:modId xmlns:p14="http://schemas.microsoft.com/office/powerpoint/2010/main" val="84851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190F2-4824-40FA-AB43-A3C3FADA6D7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A78EEF7-7E23-4598-9F0D-577A69D22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74209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1374</Words>
  <Application>Microsoft Office PowerPoint</Application>
  <PresentationFormat>On-screen Show (4:3)</PresentationFormat>
  <Paragraphs>750</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lpstr>Facebook Own Posts By Weekday</vt:lpstr>
      <vt:lpstr>Facebook Interaction Rate</vt:lpstr>
      <vt:lpstr>Facebook Post Type Distribution</vt:lpstr>
      <vt:lpstr>Facebook Interaction Rate By Post Type</vt:lpstr>
      <vt:lpstr>Facebook User Posts Table</vt:lpstr>
      <vt:lpstr>Facebook Response Times</vt:lpstr>
      <vt:lpstr>Facebook Key Influencers</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2018-01-02T16:27:37Z</dcterms:created>
  <dcterms:modified xsi:type="dcterms:W3CDTF">2018-01-02T16:28:44Z</dcterms:modified>
</cp:coreProperties>
</file>