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 id="298" r:id="rId41"/>
    <p:sldId id="299" r:id="rId42"/>
    <p:sldId id="300" r:id="rId43"/>
    <p:sldId id="301" r:id="rId44"/>
    <p:sldId id="302" r:id="rId45"/>
    <p:sldId id="303" r:id="rId46"/>
    <p:sldId id="305" r:id="rId47"/>
    <p:sldId id="306" r:id="rId48"/>
    <p:sldId id="307" r:id="rId49"/>
    <p:sldId id="309" r:id="rId50"/>
    <p:sldId id="310" r:id="rId51"/>
    <p:sldId id="311" r:id="rId52"/>
    <p:sldId id="312"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549</c:v>
                </c:pt>
                <c:pt idx="1">
                  <c:v>559</c:v>
                </c:pt>
                <c:pt idx="2">
                  <c:v>569</c:v>
                </c:pt>
                <c:pt idx="3">
                  <c:v>571</c:v>
                </c:pt>
                <c:pt idx="4">
                  <c:v>574</c:v>
                </c:pt>
                <c:pt idx="5">
                  <c:v>576</c:v>
                </c:pt>
                <c:pt idx="6">
                  <c:v>577</c:v>
                </c:pt>
                <c:pt idx="7">
                  <c:v>581</c:v>
                </c:pt>
                <c:pt idx="8">
                  <c:v>582</c:v>
                </c:pt>
                <c:pt idx="9">
                  <c:v>584</c:v>
                </c:pt>
                <c:pt idx="10">
                  <c:v>585</c:v>
                </c:pt>
                <c:pt idx="11">
                  <c:v>585</c:v>
                </c:pt>
                <c:pt idx="12">
                  <c:v>586</c:v>
                </c:pt>
                <c:pt idx="13">
                  <c:v>587</c:v>
                </c:pt>
                <c:pt idx="14">
                  <c:v>590</c:v>
                </c:pt>
                <c:pt idx="15">
                  <c:v>594</c:v>
                </c:pt>
                <c:pt idx="16">
                  <c:v>601</c:v>
                </c:pt>
                <c:pt idx="17">
                  <c:v>610</c:v>
                </c:pt>
                <c:pt idx="18">
                  <c:v>612</c:v>
                </c:pt>
                <c:pt idx="19">
                  <c:v>615</c:v>
                </c:pt>
                <c:pt idx="20">
                  <c:v>617</c:v>
                </c:pt>
                <c:pt idx="21">
                  <c:v>620</c:v>
                </c:pt>
                <c:pt idx="22">
                  <c:v>620</c:v>
                </c:pt>
                <c:pt idx="23">
                  <c:v>622</c:v>
                </c:pt>
                <c:pt idx="24">
                  <c:v>625</c:v>
                </c:pt>
                <c:pt idx="25">
                  <c:v>626</c:v>
                </c:pt>
                <c:pt idx="26">
                  <c:v>636</c:v>
                </c:pt>
                <c:pt idx="27">
                  <c:v>648</c:v>
                </c:pt>
                <c:pt idx="28">
                  <c:v>653</c:v>
                </c:pt>
                <c:pt idx="29">
                  <c:v>655</c:v>
                </c:pt>
                <c:pt idx="30">
                  <c:v>657</c:v>
                </c:pt>
              </c:numCache>
            </c:numRef>
          </c:val>
          <c:smooth val="0"/>
          <c:extLst>
            <c:ext xmlns:c16="http://schemas.microsoft.com/office/drawing/2014/chart" uri="{C3380CC4-5D6E-409C-BE32-E72D297353CC}">
              <c16:uniqueId val="{00000000-B3D0-4751-BBBB-7F84E62ADBDF}"/>
            </c:ext>
          </c:extLst>
        </c:ser>
        <c:dLbls>
          <c:showLegendKey val="0"/>
          <c:showVal val="0"/>
          <c:showCatName val="0"/>
          <c:showSerName val="0"/>
          <c:showPercent val="0"/>
          <c:showBubbleSize val="0"/>
        </c:dLbls>
        <c:smooth val="0"/>
        <c:axId val="295377520"/>
        <c:axId val="295382112"/>
      </c:lineChart>
      <c:dateAx>
        <c:axId val="29537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2112"/>
        <c:crosses val="autoZero"/>
        <c:auto val="1"/>
        <c:lblOffset val="100"/>
        <c:baseTimeUnit val="days"/>
      </c:dateAx>
      <c:valAx>
        <c:axId val="29538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7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7</c:v>
                </c:pt>
                <c:pt idx="2">
                  <c:v>6</c:v>
                </c:pt>
                <c:pt idx="3">
                  <c:v>8</c:v>
                </c:pt>
                <c:pt idx="4">
                  <c:v>2</c:v>
                </c:pt>
                <c:pt idx="5">
                  <c:v>1</c:v>
                </c:pt>
                <c:pt idx="6">
                  <c:v>2</c:v>
                </c:pt>
                <c:pt idx="7">
                  <c:v>3</c:v>
                </c:pt>
                <c:pt idx="8">
                  <c:v>2</c:v>
                </c:pt>
                <c:pt idx="9">
                  <c:v>2</c:v>
                </c:pt>
                <c:pt idx="10">
                  <c:v>1</c:v>
                </c:pt>
                <c:pt idx="11">
                  <c:v>1</c:v>
                </c:pt>
                <c:pt idx="12">
                  <c:v>1</c:v>
                </c:pt>
                <c:pt idx="13">
                  <c:v>1</c:v>
                </c:pt>
                <c:pt idx="14">
                  <c:v>0</c:v>
                </c:pt>
                <c:pt idx="15">
                  <c:v>5</c:v>
                </c:pt>
                <c:pt idx="16">
                  <c:v>5</c:v>
                </c:pt>
                <c:pt idx="17">
                  <c:v>9</c:v>
                </c:pt>
                <c:pt idx="18">
                  <c:v>4</c:v>
                </c:pt>
                <c:pt idx="19">
                  <c:v>3</c:v>
                </c:pt>
                <c:pt idx="20">
                  <c:v>4</c:v>
                </c:pt>
                <c:pt idx="21">
                  <c:v>3</c:v>
                </c:pt>
                <c:pt idx="22">
                  <c:v>0</c:v>
                </c:pt>
                <c:pt idx="23">
                  <c:v>0</c:v>
                </c:pt>
                <c:pt idx="24">
                  <c:v>4</c:v>
                </c:pt>
                <c:pt idx="25">
                  <c:v>2</c:v>
                </c:pt>
                <c:pt idx="26">
                  <c:v>0</c:v>
                </c:pt>
                <c:pt idx="27">
                  <c:v>20</c:v>
                </c:pt>
                <c:pt idx="28">
                  <c:v>6</c:v>
                </c:pt>
                <c:pt idx="29">
                  <c:v>2</c:v>
                </c:pt>
                <c:pt idx="30">
                  <c:v>3</c:v>
                </c:pt>
              </c:numCache>
            </c:numRef>
          </c:val>
          <c:smooth val="0"/>
          <c:extLst>
            <c:ext xmlns:c16="http://schemas.microsoft.com/office/drawing/2014/chart" uri="{C3380CC4-5D6E-409C-BE32-E72D297353CC}">
              <c16:uniqueId val="{00000000-3615-42F8-AD94-DE9CA0619151}"/>
            </c:ext>
          </c:extLst>
        </c:ser>
        <c:dLbls>
          <c:showLegendKey val="0"/>
          <c:showVal val="0"/>
          <c:showCatName val="0"/>
          <c:showSerName val="0"/>
          <c:showPercent val="0"/>
          <c:showBubbleSize val="0"/>
        </c:dLbls>
        <c:smooth val="0"/>
        <c:axId val="297499504"/>
        <c:axId val="297500160"/>
      </c:lineChart>
      <c:dateAx>
        <c:axId val="29749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00160"/>
        <c:crosses val="autoZero"/>
        <c:auto val="1"/>
        <c:lblOffset val="100"/>
        <c:baseTimeUnit val="days"/>
      </c:dateAx>
      <c:valAx>
        <c:axId val="29750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1</c:v>
                </c:pt>
                <c:pt idx="17">
                  <c:v>1</c:v>
                </c:pt>
                <c:pt idx="18">
                  <c:v>0</c:v>
                </c:pt>
                <c:pt idx="19">
                  <c:v>0</c:v>
                </c:pt>
                <c:pt idx="20">
                  <c:v>0</c:v>
                </c:pt>
                <c:pt idx="21">
                  <c:v>0</c:v>
                </c:pt>
                <c:pt idx="22">
                  <c:v>0</c:v>
                </c:pt>
                <c:pt idx="23">
                  <c:v>0</c:v>
                </c:pt>
                <c:pt idx="24">
                  <c:v>0</c:v>
                </c:pt>
                <c:pt idx="25">
                  <c:v>0</c:v>
                </c:pt>
                <c:pt idx="26">
                  <c:v>0</c:v>
                </c:pt>
                <c:pt idx="27">
                  <c:v>0</c:v>
                </c:pt>
                <c:pt idx="28">
                  <c:v>2</c:v>
                </c:pt>
                <c:pt idx="29">
                  <c:v>0</c:v>
                </c:pt>
                <c:pt idx="30">
                  <c:v>0</c:v>
                </c:pt>
              </c:numCache>
            </c:numRef>
          </c:val>
          <c:smooth val="0"/>
          <c:extLst>
            <c:ext xmlns:c16="http://schemas.microsoft.com/office/drawing/2014/chart" uri="{C3380CC4-5D6E-409C-BE32-E72D297353CC}">
              <c16:uniqueId val="{00000000-756C-46E5-B8E3-198AB7C41EFF}"/>
            </c:ext>
          </c:extLst>
        </c:ser>
        <c:dLbls>
          <c:showLegendKey val="0"/>
          <c:showVal val="0"/>
          <c:showCatName val="0"/>
          <c:showSerName val="0"/>
          <c:showPercent val="0"/>
          <c:showBubbleSize val="0"/>
        </c:dLbls>
        <c:smooth val="0"/>
        <c:axId val="297499832"/>
        <c:axId val="215376800"/>
      </c:lineChart>
      <c:dateAx>
        <c:axId val="29749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376800"/>
        <c:crosses val="autoZero"/>
        <c:auto val="1"/>
        <c:lblOffset val="100"/>
        <c:baseTimeUnit val="days"/>
      </c:dateAx>
      <c:valAx>
        <c:axId val="21537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9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2</c:v>
                </c:pt>
                <c:pt idx="3">
                  <c:v>0</c:v>
                </c:pt>
                <c:pt idx="4">
                  <c:v>9</c:v>
                </c:pt>
                <c:pt idx="5">
                  <c:v>0</c:v>
                </c:pt>
                <c:pt idx="6">
                  <c:v>2</c:v>
                </c:pt>
              </c:numCache>
            </c:numRef>
          </c:val>
          <c:extLst>
            <c:ext xmlns:c16="http://schemas.microsoft.com/office/drawing/2014/chart" uri="{C3380CC4-5D6E-409C-BE32-E72D297353CC}">
              <c16:uniqueId val="{00000000-999C-480A-B6C0-642C8D62EA8E}"/>
            </c:ext>
          </c:extLst>
        </c:ser>
        <c:dLbls>
          <c:showLegendKey val="0"/>
          <c:showVal val="0"/>
          <c:showCatName val="0"/>
          <c:showSerName val="0"/>
          <c:showPercent val="0"/>
          <c:showBubbleSize val="0"/>
        </c:dLbls>
        <c:gapWidth val="219"/>
        <c:overlap val="-27"/>
        <c:axId val="371918736"/>
        <c:axId val="371919392"/>
      </c:barChart>
      <c:catAx>
        <c:axId val="37191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9392"/>
        <c:crosses val="autoZero"/>
        <c:auto val="1"/>
        <c:lblAlgn val="ctr"/>
        <c:lblOffset val="100"/>
        <c:noMultiLvlLbl val="0"/>
      </c:catAx>
      <c:valAx>
        <c:axId val="37191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9.1515151515152002</c:v>
                </c:pt>
                <c:pt idx="1">
                  <c:v>0</c:v>
                </c:pt>
                <c:pt idx="2">
                  <c:v>15</c:v>
                </c:pt>
                <c:pt idx="3">
                  <c:v>0</c:v>
                </c:pt>
                <c:pt idx="4">
                  <c:v>0</c:v>
                </c:pt>
                <c:pt idx="5">
                  <c:v>2.9668411867365001</c:v>
                </c:pt>
                <c:pt idx="6">
                  <c:v>0</c:v>
                </c:pt>
                <c:pt idx="7">
                  <c:v>6.4991334488734998</c:v>
                </c:pt>
                <c:pt idx="8">
                  <c:v>0</c:v>
                </c:pt>
                <c:pt idx="9">
                  <c:v>0</c:v>
                </c:pt>
                <c:pt idx="10">
                  <c:v>0</c:v>
                </c:pt>
                <c:pt idx="11">
                  <c:v>0</c:v>
                </c:pt>
                <c:pt idx="12">
                  <c:v>0</c:v>
                </c:pt>
                <c:pt idx="13">
                  <c:v>0</c:v>
                </c:pt>
                <c:pt idx="14">
                  <c:v>23.594548551959001</c:v>
                </c:pt>
                <c:pt idx="15">
                  <c:v>0</c:v>
                </c:pt>
                <c:pt idx="16">
                  <c:v>0</c:v>
                </c:pt>
                <c:pt idx="17">
                  <c:v>3.6605657237937002</c:v>
                </c:pt>
                <c:pt idx="18">
                  <c:v>0</c:v>
                </c:pt>
                <c:pt idx="19">
                  <c:v>7.5286415711948003</c:v>
                </c:pt>
                <c:pt idx="20">
                  <c:v>0</c:v>
                </c:pt>
                <c:pt idx="21">
                  <c:v>8.8996763754044999</c:v>
                </c:pt>
                <c:pt idx="22">
                  <c:v>0</c:v>
                </c:pt>
                <c:pt idx="23">
                  <c:v>0</c:v>
                </c:pt>
                <c:pt idx="24">
                  <c:v>0</c:v>
                </c:pt>
                <c:pt idx="25">
                  <c:v>0</c:v>
                </c:pt>
                <c:pt idx="26">
                  <c:v>0</c:v>
                </c:pt>
                <c:pt idx="27">
                  <c:v>0</c:v>
                </c:pt>
                <c:pt idx="28">
                  <c:v>15.408320493066</c:v>
                </c:pt>
                <c:pt idx="29">
                  <c:v>0</c:v>
                </c:pt>
                <c:pt idx="30">
                  <c:v>7.3282442748092</c:v>
                </c:pt>
              </c:numCache>
            </c:numRef>
          </c:val>
          <c:smooth val="0"/>
          <c:extLst>
            <c:ext xmlns:c16="http://schemas.microsoft.com/office/drawing/2014/chart" uri="{C3380CC4-5D6E-409C-BE32-E72D297353CC}">
              <c16:uniqueId val="{00000000-DED6-4C67-BEB4-87BC35A33773}"/>
            </c:ext>
          </c:extLst>
        </c:ser>
        <c:dLbls>
          <c:showLegendKey val="0"/>
          <c:showVal val="0"/>
          <c:showCatName val="0"/>
          <c:showSerName val="0"/>
          <c:showPercent val="0"/>
          <c:showBubbleSize val="0"/>
        </c:dLbls>
        <c:smooth val="0"/>
        <c:axId val="371928248"/>
        <c:axId val="371929232"/>
      </c:lineChart>
      <c:dateAx>
        <c:axId val="37192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29232"/>
        <c:crosses val="autoZero"/>
        <c:auto val="1"/>
        <c:lblOffset val="100"/>
        <c:baseTimeUnit val="days"/>
      </c:dateAx>
      <c:valAx>
        <c:axId val="37192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2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13</c:v>
                </c:pt>
              </c:numCache>
            </c:numRef>
          </c:val>
          <c:extLst>
            <c:ext xmlns:c16="http://schemas.microsoft.com/office/drawing/2014/chart" uri="{C3380CC4-5D6E-409C-BE32-E72D297353CC}">
              <c16:uniqueId val="{00000000-5E45-4B94-BDD3-EC0F865D5B94}"/>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Autohaus Ford Gaberszik</c:v>
                </c:pt>
              </c:strCache>
            </c:strRef>
          </c:cat>
          <c:val>
            <c:numRef>
              <c:f>Sheet1!$C$2</c:f>
              <c:numCache>
                <c:formatCode>General</c:formatCode>
                <c:ptCount val="1"/>
                <c:pt idx="0">
                  <c:v>1</c:v>
                </c:pt>
              </c:numCache>
            </c:numRef>
          </c:val>
          <c:extLst>
            <c:ext xmlns:c16="http://schemas.microsoft.com/office/drawing/2014/chart" uri="{C3380CC4-5D6E-409C-BE32-E72D297353CC}">
              <c16:uniqueId val="{00000001-5E45-4B94-BDD3-EC0F865D5B94}"/>
            </c:ext>
          </c:extLst>
        </c:ser>
        <c:dLbls>
          <c:showLegendKey val="0"/>
          <c:showVal val="0"/>
          <c:showCatName val="0"/>
          <c:showSerName val="0"/>
          <c:showPercent val="0"/>
          <c:showBubbleSize val="0"/>
        </c:dLbls>
        <c:gapWidth val="150"/>
        <c:overlap val="100"/>
        <c:axId val="371955472"/>
        <c:axId val="371953504"/>
      </c:barChart>
      <c:catAx>
        <c:axId val="37195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53504"/>
        <c:crosses val="autoZero"/>
        <c:auto val="1"/>
        <c:lblAlgn val="ctr"/>
        <c:lblOffset val="100"/>
        <c:noMultiLvlLbl val="0"/>
      </c:catAx>
      <c:valAx>
        <c:axId val="371953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5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11.234998735649</c:v>
                </c:pt>
                <c:pt idx="3">
                  <c:v>0</c:v>
                </c:pt>
                <c:pt idx="4">
                  <c:v>2.0725388601036001</c:v>
                </c:pt>
                <c:pt idx="5">
                  <c:v>0</c:v>
                </c:pt>
                <c:pt idx="6">
                  <c:v>0</c:v>
                </c:pt>
                <c:pt idx="7">
                  <c:v>0</c:v>
                </c:pt>
                <c:pt idx="8">
                  <c:v>0</c:v>
                </c:pt>
              </c:numCache>
            </c:numRef>
          </c:val>
          <c:extLst>
            <c:ext xmlns:c16="http://schemas.microsoft.com/office/drawing/2014/chart" uri="{C3380CC4-5D6E-409C-BE32-E72D297353CC}">
              <c16:uniqueId val="{00000000-A108-4F74-9E59-D7F10A3654EF}"/>
            </c:ext>
          </c:extLst>
        </c:ser>
        <c:dLbls>
          <c:showLegendKey val="0"/>
          <c:showVal val="0"/>
          <c:showCatName val="0"/>
          <c:showSerName val="0"/>
          <c:showPercent val="0"/>
          <c:showBubbleSize val="0"/>
        </c:dLbls>
        <c:gapWidth val="219"/>
        <c:overlap val="-27"/>
        <c:axId val="371960392"/>
        <c:axId val="371960720"/>
      </c:barChart>
      <c:catAx>
        <c:axId val="37196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60720"/>
        <c:crosses val="autoZero"/>
        <c:auto val="1"/>
        <c:lblAlgn val="ctr"/>
        <c:lblOffset val="100"/>
        <c:noMultiLvlLbl val="0"/>
      </c:catAx>
      <c:valAx>
        <c:axId val="37196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6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64D-4DC7-A8DB-60E1A61EA10D}"/>
            </c:ext>
          </c:extLst>
        </c:ser>
        <c:dLbls>
          <c:showLegendKey val="0"/>
          <c:showVal val="0"/>
          <c:showCatName val="0"/>
          <c:showSerName val="0"/>
          <c:showPercent val="0"/>
          <c:showBubbleSize val="0"/>
        </c:dLbls>
        <c:gapWidth val="219"/>
        <c:overlap val="-27"/>
        <c:axId val="371898728"/>
        <c:axId val="371899384"/>
      </c:barChart>
      <c:catAx>
        <c:axId val="37189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99384"/>
        <c:crosses val="autoZero"/>
        <c:auto val="1"/>
        <c:lblAlgn val="ctr"/>
        <c:lblOffset val="100"/>
        <c:noMultiLvlLbl val="0"/>
      </c:catAx>
      <c:valAx>
        <c:axId val="37189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9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138</c:v>
                </c:pt>
                <c:pt idx="1">
                  <c:v>138</c:v>
                </c:pt>
                <c:pt idx="2">
                  <c:v>138</c:v>
                </c:pt>
                <c:pt idx="3">
                  <c:v>138</c:v>
                </c:pt>
                <c:pt idx="4">
                  <c:v>138</c:v>
                </c:pt>
                <c:pt idx="5">
                  <c:v>138</c:v>
                </c:pt>
                <c:pt idx="6">
                  <c:v>138</c:v>
                </c:pt>
                <c:pt idx="7">
                  <c:v>138</c:v>
                </c:pt>
                <c:pt idx="8">
                  <c:v>138</c:v>
                </c:pt>
                <c:pt idx="9">
                  <c:v>138</c:v>
                </c:pt>
                <c:pt idx="10">
                  <c:v>138</c:v>
                </c:pt>
                <c:pt idx="11">
                  <c:v>138</c:v>
                </c:pt>
                <c:pt idx="12">
                  <c:v>138</c:v>
                </c:pt>
                <c:pt idx="13">
                  <c:v>138</c:v>
                </c:pt>
                <c:pt idx="14">
                  <c:v>138</c:v>
                </c:pt>
                <c:pt idx="15">
                  <c:v>138</c:v>
                </c:pt>
                <c:pt idx="16">
                  <c:v>138</c:v>
                </c:pt>
                <c:pt idx="17">
                  <c:v>138</c:v>
                </c:pt>
                <c:pt idx="18">
                  <c:v>138</c:v>
                </c:pt>
                <c:pt idx="19">
                  <c:v>138</c:v>
                </c:pt>
                <c:pt idx="20">
                  <c:v>138</c:v>
                </c:pt>
                <c:pt idx="21">
                  <c:v>138</c:v>
                </c:pt>
                <c:pt idx="22">
                  <c:v>139</c:v>
                </c:pt>
                <c:pt idx="23">
                  <c:v>139</c:v>
                </c:pt>
                <c:pt idx="24">
                  <c:v>139</c:v>
                </c:pt>
                <c:pt idx="25">
                  <c:v>139</c:v>
                </c:pt>
                <c:pt idx="26">
                  <c:v>139</c:v>
                </c:pt>
                <c:pt idx="27">
                  <c:v>139</c:v>
                </c:pt>
                <c:pt idx="28">
                  <c:v>139</c:v>
                </c:pt>
                <c:pt idx="29">
                  <c:v>139</c:v>
                </c:pt>
                <c:pt idx="30">
                  <c:v>139</c:v>
                </c:pt>
              </c:numCache>
            </c:numRef>
          </c:val>
          <c:smooth val="0"/>
          <c:extLst>
            <c:ext xmlns:c16="http://schemas.microsoft.com/office/drawing/2014/chart" uri="{C3380CC4-5D6E-409C-BE32-E72D297353CC}">
              <c16:uniqueId val="{00000000-4778-4A01-AF01-CF4C22E2AD8F}"/>
            </c:ext>
          </c:extLst>
        </c:ser>
        <c:dLbls>
          <c:showLegendKey val="0"/>
          <c:showVal val="0"/>
          <c:showCatName val="0"/>
          <c:showSerName val="0"/>
          <c:showPercent val="0"/>
          <c:showBubbleSize val="0"/>
        </c:dLbls>
        <c:smooth val="0"/>
        <c:axId val="410509424"/>
        <c:axId val="410505160"/>
      </c:lineChart>
      <c:dateAx>
        <c:axId val="41050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505160"/>
        <c:crosses val="autoZero"/>
        <c:auto val="1"/>
        <c:lblOffset val="100"/>
        <c:baseTimeUnit val="days"/>
      </c:dateAx>
      <c:valAx>
        <c:axId val="41050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50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58</c:v>
                </c:pt>
                <c:pt idx="2">
                  <c:v>64</c:v>
                </c:pt>
                <c:pt idx="3">
                  <c:v>54</c:v>
                </c:pt>
                <c:pt idx="4">
                  <c:v>42</c:v>
                </c:pt>
                <c:pt idx="5">
                  <c:v>18</c:v>
                </c:pt>
                <c:pt idx="6">
                  <c:v>6</c:v>
                </c:pt>
              </c:numCache>
            </c:numRef>
          </c:val>
          <c:extLst>
            <c:ext xmlns:c16="http://schemas.microsoft.com/office/drawing/2014/chart" uri="{C3380CC4-5D6E-409C-BE32-E72D297353CC}">
              <c16:uniqueId val="{00000000-B7AA-4D27-9D3D-769623CEEE4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c:v>
                </c:pt>
                <c:pt idx="1">
                  <c:v>68</c:v>
                </c:pt>
                <c:pt idx="2">
                  <c:v>97</c:v>
                </c:pt>
                <c:pt idx="3">
                  <c:v>107</c:v>
                </c:pt>
                <c:pt idx="4">
                  <c:v>88</c:v>
                </c:pt>
                <c:pt idx="5">
                  <c:v>30</c:v>
                </c:pt>
                <c:pt idx="6">
                  <c:v>17</c:v>
                </c:pt>
              </c:numCache>
            </c:numRef>
          </c:val>
          <c:extLst>
            <c:ext xmlns:c16="http://schemas.microsoft.com/office/drawing/2014/chart" uri="{C3380CC4-5D6E-409C-BE32-E72D297353CC}">
              <c16:uniqueId val="{00000001-B7AA-4D27-9D3D-769623CEEE45}"/>
            </c:ext>
          </c:extLst>
        </c:ser>
        <c:dLbls>
          <c:showLegendKey val="0"/>
          <c:showVal val="0"/>
          <c:showCatName val="0"/>
          <c:showSerName val="0"/>
          <c:showPercent val="0"/>
          <c:showBubbleSize val="0"/>
        </c:dLbls>
        <c:gapWidth val="219"/>
        <c:overlap val="-27"/>
        <c:axId val="410515656"/>
        <c:axId val="410518608"/>
      </c:barChart>
      <c:catAx>
        <c:axId val="41051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518608"/>
        <c:crosses val="autoZero"/>
        <c:auto val="1"/>
        <c:lblAlgn val="ctr"/>
        <c:lblOffset val="100"/>
        <c:noMultiLvlLbl val="0"/>
      </c:catAx>
      <c:valAx>
        <c:axId val="41051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51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1964</c:v>
                </c:pt>
                <c:pt idx="1">
                  <c:v>2608</c:v>
                </c:pt>
                <c:pt idx="2">
                  <c:v>3623</c:v>
                </c:pt>
                <c:pt idx="3">
                  <c:v>2688</c:v>
                </c:pt>
                <c:pt idx="4">
                  <c:v>2477</c:v>
                </c:pt>
                <c:pt idx="5">
                  <c:v>2298</c:v>
                </c:pt>
                <c:pt idx="6">
                  <c:v>304</c:v>
                </c:pt>
                <c:pt idx="7">
                  <c:v>1072</c:v>
                </c:pt>
                <c:pt idx="8">
                  <c:v>438</c:v>
                </c:pt>
                <c:pt idx="9">
                  <c:v>1501</c:v>
                </c:pt>
                <c:pt idx="10">
                  <c:v>1041</c:v>
                </c:pt>
                <c:pt idx="11">
                  <c:v>1015</c:v>
                </c:pt>
                <c:pt idx="12">
                  <c:v>921</c:v>
                </c:pt>
                <c:pt idx="13">
                  <c:v>648</c:v>
                </c:pt>
                <c:pt idx="14">
                  <c:v>3616</c:v>
                </c:pt>
                <c:pt idx="15">
                  <c:v>2724</c:v>
                </c:pt>
                <c:pt idx="16">
                  <c:v>3784</c:v>
                </c:pt>
                <c:pt idx="17">
                  <c:v>3435</c:v>
                </c:pt>
                <c:pt idx="18">
                  <c:v>3110</c:v>
                </c:pt>
                <c:pt idx="19">
                  <c:v>3197</c:v>
                </c:pt>
                <c:pt idx="20">
                  <c:v>2495</c:v>
                </c:pt>
                <c:pt idx="21">
                  <c:v>2442</c:v>
                </c:pt>
                <c:pt idx="22">
                  <c:v>2962</c:v>
                </c:pt>
                <c:pt idx="23">
                  <c:v>5840</c:v>
                </c:pt>
                <c:pt idx="24">
                  <c:v>2458</c:v>
                </c:pt>
                <c:pt idx="25">
                  <c:v>2344</c:v>
                </c:pt>
                <c:pt idx="26">
                  <c:v>2250</c:v>
                </c:pt>
                <c:pt idx="27">
                  <c:v>2283</c:v>
                </c:pt>
                <c:pt idx="28">
                  <c:v>3074</c:v>
                </c:pt>
                <c:pt idx="29">
                  <c:v>3183</c:v>
                </c:pt>
                <c:pt idx="30">
                  <c:v>2712</c:v>
                </c:pt>
              </c:numCache>
            </c:numRef>
          </c:val>
          <c:smooth val="0"/>
          <c:extLst>
            <c:ext xmlns:c16="http://schemas.microsoft.com/office/drawing/2014/chart" uri="{C3380CC4-5D6E-409C-BE32-E72D297353CC}">
              <c16:uniqueId val="{00000000-06FA-4E66-96FF-837B1DFEEA75}"/>
            </c:ext>
          </c:extLst>
        </c:ser>
        <c:dLbls>
          <c:showLegendKey val="0"/>
          <c:showVal val="0"/>
          <c:showCatName val="0"/>
          <c:showSerName val="0"/>
          <c:showPercent val="0"/>
          <c:showBubbleSize val="0"/>
        </c:dLbls>
        <c:smooth val="0"/>
        <c:axId val="353647736"/>
        <c:axId val="353645768"/>
      </c:lineChart>
      <c:dateAx>
        <c:axId val="35364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45768"/>
        <c:crosses val="autoZero"/>
        <c:auto val="1"/>
        <c:lblOffset val="100"/>
        <c:baseTimeUnit val="days"/>
      </c:dateAx>
      <c:valAx>
        <c:axId val="35364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4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1038</c:v>
                </c:pt>
                <c:pt idx="1">
                  <c:v>1140</c:v>
                </c:pt>
                <c:pt idx="2">
                  <c:v>2294</c:v>
                </c:pt>
                <c:pt idx="3">
                  <c:v>2077</c:v>
                </c:pt>
                <c:pt idx="4">
                  <c:v>2130</c:v>
                </c:pt>
                <c:pt idx="5">
                  <c:v>1961</c:v>
                </c:pt>
                <c:pt idx="6">
                  <c:v>238</c:v>
                </c:pt>
                <c:pt idx="7">
                  <c:v>564</c:v>
                </c:pt>
                <c:pt idx="8">
                  <c:v>252</c:v>
                </c:pt>
                <c:pt idx="9">
                  <c:v>816</c:v>
                </c:pt>
                <c:pt idx="10">
                  <c:v>813</c:v>
                </c:pt>
                <c:pt idx="11">
                  <c:v>726</c:v>
                </c:pt>
                <c:pt idx="12">
                  <c:v>724</c:v>
                </c:pt>
                <c:pt idx="13">
                  <c:v>559</c:v>
                </c:pt>
                <c:pt idx="14">
                  <c:v>2101</c:v>
                </c:pt>
                <c:pt idx="15">
                  <c:v>2135</c:v>
                </c:pt>
                <c:pt idx="16">
                  <c:v>2980</c:v>
                </c:pt>
                <c:pt idx="17">
                  <c:v>2745</c:v>
                </c:pt>
                <c:pt idx="18">
                  <c:v>2674</c:v>
                </c:pt>
                <c:pt idx="19">
                  <c:v>2528</c:v>
                </c:pt>
                <c:pt idx="20">
                  <c:v>2107</c:v>
                </c:pt>
                <c:pt idx="21">
                  <c:v>1938</c:v>
                </c:pt>
                <c:pt idx="22">
                  <c:v>2460</c:v>
                </c:pt>
                <c:pt idx="23">
                  <c:v>4880</c:v>
                </c:pt>
                <c:pt idx="24">
                  <c:v>2181</c:v>
                </c:pt>
                <c:pt idx="25">
                  <c:v>2104</c:v>
                </c:pt>
                <c:pt idx="26">
                  <c:v>2009</c:v>
                </c:pt>
                <c:pt idx="27">
                  <c:v>2019</c:v>
                </c:pt>
                <c:pt idx="28">
                  <c:v>2444</c:v>
                </c:pt>
                <c:pt idx="29">
                  <c:v>2641</c:v>
                </c:pt>
                <c:pt idx="30">
                  <c:v>2079</c:v>
                </c:pt>
              </c:numCache>
            </c:numRef>
          </c:val>
          <c:smooth val="0"/>
          <c:extLst>
            <c:ext xmlns:c16="http://schemas.microsoft.com/office/drawing/2014/chart" uri="{C3380CC4-5D6E-409C-BE32-E72D297353CC}">
              <c16:uniqueId val="{00000000-0378-4505-B2E6-5867FE6FE1E3}"/>
            </c:ext>
          </c:extLst>
        </c:ser>
        <c:dLbls>
          <c:showLegendKey val="0"/>
          <c:showVal val="0"/>
          <c:showCatName val="0"/>
          <c:showSerName val="0"/>
          <c:showPercent val="0"/>
          <c:showBubbleSize val="0"/>
        </c:dLbls>
        <c:smooth val="0"/>
        <c:axId val="353656920"/>
        <c:axId val="353662168"/>
      </c:lineChart>
      <c:dateAx>
        <c:axId val="35365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62168"/>
        <c:crosses val="autoZero"/>
        <c:auto val="1"/>
        <c:lblOffset val="100"/>
        <c:baseTimeUnit val="days"/>
      </c:dateAx>
      <c:valAx>
        <c:axId val="35366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5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123</c:v>
                </c:pt>
                <c:pt idx="1">
                  <c:v>166</c:v>
                </c:pt>
                <c:pt idx="2">
                  <c:v>142</c:v>
                </c:pt>
                <c:pt idx="3">
                  <c:v>91</c:v>
                </c:pt>
                <c:pt idx="4">
                  <c:v>78</c:v>
                </c:pt>
                <c:pt idx="5">
                  <c:v>74</c:v>
                </c:pt>
                <c:pt idx="6">
                  <c:v>11</c:v>
                </c:pt>
                <c:pt idx="7">
                  <c:v>90</c:v>
                </c:pt>
                <c:pt idx="8">
                  <c:v>25</c:v>
                </c:pt>
                <c:pt idx="9">
                  <c:v>69</c:v>
                </c:pt>
                <c:pt idx="10">
                  <c:v>50</c:v>
                </c:pt>
                <c:pt idx="11">
                  <c:v>38</c:v>
                </c:pt>
                <c:pt idx="12">
                  <c:v>33</c:v>
                </c:pt>
                <c:pt idx="13">
                  <c:v>20</c:v>
                </c:pt>
                <c:pt idx="14">
                  <c:v>295</c:v>
                </c:pt>
                <c:pt idx="15">
                  <c:v>201</c:v>
                </c:pt>
                <c:pt idx="16">
                  <c:v>245</c:v>
                </c:pt>
                <c:pt idx="17">
                  <c:v>214</c:v>
                </c:pt>
                <c:pt idx="18">
                  <c:v>160</c:v>
                </c:pt>
                <c:pt idx="19">
                  <c:v>203</c:v>
                </c:pt>
                <c:pt idx="20">
                  <c:v>144</c:v>
                </c:pt>
                <c:pt idx="21">
                  <c:v>176</c:v>
                </c:pt>
                <c:pt idx="22">
                  <c:v>163</c:v>
                </c:pt>
                <c:pt idx="23">
                  <c:v>250</c:v>
                </c:pt>
                <c:pt idx="24">
                  <c:v>91</c:v>
                </c:pt>
                <c:pt idx="25">
                  <c:v>109</c:v>
                </c:pt>
                <c:pt idx="26">
                  <c:v>119</c:v>
                </c:pt>
                <c:pt idx="27">
                  <c:v>109</c:v>
                </c:pt>
                <c:pt idx="28">
                  <c:v>237</c:v>
                </c:pt>
                <c:pt idx="29">
                  <c:v>201</c:v>
                </c:pt>
                <c:pt idx="30">
                  <c:v>120</c:v>
                </c:pt>
              </c:numCache>
            </c:numRef>
          </c:val>
          <c:smooth val="0"/>
          <c:extLst>
            <c:ext xmlns:c16="http://schemas.microsoft.com/office/drawing/2014/chart" uri="{C3380CC4-5D6E-409C-BE32-E72D297353CC}">
              <c16:uniqueId val="{00000000-6DDE-498A-B9C8-1AC0D3151E78}"/>
            </c:ext>
          </c:extLst>
        </c:ser>
        <c:dLbls>
          <c:showLegendKey val="0"/>
          <c:showVal val="0"/>
          <c:showCatName val="0"/>
          <c:showSerName val="0"/>
          <c:showPercent val="0"/>
          <c:showBubbleSize val="0"/>
        </c:dLbls>
        <c:smooth val="0"/>
        <c:axId val="353655280"/>
        <c:axId val="353661184"/>
      </c:lineChart>
      <c:dateAx>
        <c:axId val="35365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61184"/>
        <c:crosses val="autoZero"/>
        <c:auto val="1"/>
        <c:lblOffset val="100"/>
        <c:baseTimeUnit val="days"/>
      </c:dateAx>
      <c:valAx>
        <c:axId val="35366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5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19</c:v>
                </c:pt>
                <c:pt idx="1">
                  <c:v>51</c:v>
                </c:pt>
                <c:pt idx="2">
                  <c:v>45</c:v>
                </c:pt>
                <c:pt idx="3">
                  <c:v>45</c:v>
                </c:pt>
                <c:pt idx="4">
                  <c:v>26</c:v>
                </c:pt>
                <c:pt idx="5">
                  <c:v>20</c:v>
                </c:pt>
                <c:pt idx="6">
                  <c:v>13</c:v>
                </c:pt>
                <c:pt idx="7">
                  <c:v>36</c:v>
                </c:pt>
                <c:pt idx="8">
                  <c:v>14</c:v>
                </c:pt>
                <c:pt idx="9">
                  <c:v>20</c:v>
                </c:pt>
                <c:pt idx="10">
                  <c:v>11</c:v>
                </c:pt>
                <c:pt idx="11">
                  <c:v>16</c:v>
                </c:pt>
                <c:pt idx="12">
                  <c:v>13</c:v>
                </c:pt>
                <c:pt idx="13">
                  <c:v>7</c:v>
                </c:pt>
                <c:pt idx="14">
                  <c:v>77</c:v>
                </c:pt>
                <c:pt idx="15">
                  <c:v>55</c:v>
                </c:pt>
                <c:pt idx="16">
                  <c:v>30</c:v>
                </c:pt>
                <c:pt idx="17">
                  <c:v>50</c:v>
                </c:pt>
                <c:pt idx="18">
                  <c:v>26</c:v>
                </c:pt>
                <c:pt idx="19">
                  <c:v>49</c:v>
                </c:pt>
                <c:pt idx="20">
                  <c:v>23</c:v>
                </c:pt>
                <c:pt idx="21">
                  <c:v>40</c:v>
                </c:pt>
                <c:pt idx="22">
                  <c:v>33</c:v>
                </c:pt>
                <c:pt idx="23">
                  <c:v>27</c:v>
                </c:pt>
                <c:pt idx="24">
                  <c:v>14</c:v>
                </c:pt>
                <c:pt idx="25">
                  <c:v>16</c:v>
                </c:pt>
                <c:pt idx="26">
                  <c:v>37</c:v>
                </c:pt>
                <c:pt idx="27">
                  <c:v>75</c:v>
                </c:pt>
                <c:pt idx="28">
                  <c:v>65</c:v>
                </c:pt>
                <c:pt idx="29">
                  <c:v>22</c:v>
                </c:pt>
                <c:pt idx="30">
                  <c:v>14</c:v>
                </c:pt>
              </c:numCache>
            </c:numRef>
          </c:val>
          <c:smooth val="0"/>
          <c:extLst>
            <c:ext xmlns:c16="http://schemas.microsoft.com/office/drawing/2014/chart" uri="{C3380CC4-5D6E-409C-BE32-E72D297353CC}">
              <c16:uniqueId val="{00000000-2CB1-4945-A223-D9BA2F1DC2A9}"/>
            </c:ext>
          </c:extLst>
        </c:ser>
        <c:dLbls>
          <c:showLegendKey val="0"/>
          <c:showVal val="0"/>
          <c:showCatName val="0"/>
          <c:showSerName val="0"/>
          <c:showPercent val="0"/>
          <c:showBubbleSize val="0"/>
        </c:dLbls>
        <c:smooth val="0"/>
        <c:axId val="353662824"/>
        <c:axId val="353660856"/>
      </c:lineChart>
      <c:dateAx>
        <c:axId val="35366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60856"/>
        <c:crosses val="autoZero"/>
        <c:auto val="1"/>
        <c:lblOffset val="100"/>
        <c:baseTimeUnit val="days"/>
      </c:dateAx>
      <c:valAx>
        <c:axId val="35366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6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108.83333333333</c:v>
                </c:pt>
                <c:pt idx="1">
                  <c:v>64.8</c:v>
                </c:pt>
                <c:pt idx="2">
                  <c:v>44.166666666666998</c:v>
                </c:pt>
                <c:pt idx="3">
                  <c:v>37.333333333333002</c:v>
                </c:pt>
                <c:pt idx="4">
                  <c:v>45.566666666666997</c:v>
                </c:pt>
                <c:pt idx="5">
                  <c:v>82.5</c:v>
                </c:pt>
                <c:pt idx="6">
                  <c:v>138.53333333333001</c:v>
                </c:pt>
                <c:pt idx="7">
                  <c:v>198.66666666667001</c:v>
                </c:pt>
                <c:pt idx="8">
                  <c:v>248.43333333333001</c:v>
                </c:pt>
                <c:pt idx="9">
                  <c:v>246.38709677419001</c:v>
                </c:pt>
                <c:pt idx="10">
                  <c:v>250.96774193548001</c:v>
                </c:pt>
                <c:pt idx="11">
                  <c:v>255.74193548387001</c:v>
                </c:pt>
                <c:pt idx="12">
                  <c:v>268.06451612902998</c:v>
                </c:pt>
                <c:pt idx="13">
                  <c:v>261.80645161289999</c:v>
                </c:pt>
                <c:pt idx="14">
                  <c:v>259.54838709677</c:v>
                </c:pt>
                <c:pt idx="15">
                  <c:v>261.61290322580999</c:v>
                </c:pt>
                <c:pt idx="16">
                  <c:v>265.35483870968</c:v>
                </c:pt>
                <c:pt idx="17">
                  <c:v>275.58064516129002</c:v>
                </c:pt>
                <c:pt idx="18">
                  <c:v>288.70967741934999</c:v>
                </c:pt>
                <c:pt idx="19">
                  <c:v>295.29032258065001</c:v>
                </c:pt>
                <c:pt idx="20">
                  <c:v>303.03225806452002</c:v>
                </c:pt>
                <c:pt idx="21">
                  <c:v>284.77419354838997</c:v>
                </c:pt>
                <c:pt idx="22">
                  <c:v>242.64516129032</c:v>
                </c:pt>
                <c:pt idx="23">
                  <c:v>176.35483870968</c:v>
                </c:pt>
              </c:numCache>
            </c:numRef>
          </c:val>
          <c:smooth val="0"/>
          <c:extLst>
            <c:ext xmlns:c16="http://schemas.microsoft.com/office/drawing/2014/chart" uri="{C3380CC4-5D6E-409C-BE32-E72D297353CC}">
              <c16:uniqueId val="{00000000-D3A5-4F66-B5F4-75968B6DABDF}"/>
            </c:ext>
          </c:extLst>
        </c:ser>
        <c:dLbls>
          <c:showLegendKey val="0"/>
          <c:showVal val="0"/>
          <c:showCatName val="0"/>
          <c:showSerName val="0"/>
          <c:showPercent val="0"/>
          <c:showBubbleSize val="0"/>
        </c:dLbls>
        <c:smooth val="0"/>
        <c:axId val="353639208"/>
        <c:axId val="353637896"/>
      </c:lineChart>
      <c:catAx>
        <c:axId val="35363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37896"/>
        <c:crosses val="autoZero"/>
        <c:auto val="1"/>
        <c:lblAlgn val="ctr"/>
        <c:lblOffset val="100"/>
        <c:noMultiLvlLbl val="0"/>
      </c:catAx>
      <c:valAx>
        <c:axId val="35363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3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1038</c:v>
                </c:pt>
                <c:pt idx="1">
                  <c:v>1140</c:v>
                </c:pt>
                <c:pt idx="2">
                  <c:v>2294</c:v>
                </c:pt>
                <c:pt idx="3">
                  <c:v>2077</c:v>
                </c:pt>
                <c:pt idx="4">
                  <c:v>2130</c:v>
                </c:pt>
                <c:pt idx="5">
                  <c:v>1961</c:v>
                </c:pt>
                <c:pt idx="6">
                  <c:v>238</c:v>
                </c:pt>
                <c:pt idx="7">
                  <c:v>564</c:v>
                </c:pt>
                <c:pt idx="8">
                  <c:v>252</c:v>
                </c:pt>
                <c:pt idx="9">
                  <c:v>816</c:v>
                </c:pt>
                <c:pt idx="10">
                  <c:v>813</c:v>
                </c:pt>
                <c:pt idx="11">
                  <c:v>726</c:v>
                </c:pt>
                <c:pt idx="12">
                  <c:v>724</c:v>
                </c:pt>
                <c:pt idx="13">
                  <c:v>559</c:v>
                </c:pt>
                <c:pt idx="14">
                  <c:v>2101</c:v>
                </c:pt>
                <c:pt idx="15">
                  <c:v>2135</c:v>
                </c:pt>
                <c:pt idx="16">
                  <c:v>2980</c:v>
                </c:pt>
                <c:pt idx="17">
                  <c:v>2745</c:v>
                </c:pt>
                <c:pt idx="18">
                  <c:v>2674</c:v>
                </c:pt>
                <c:pt idx="19">
                  <c:v>2528</c:v>
                </c:pt>
                <c:pt idx="20">
                  <c:v>2107</c:v>
                </c:pt>
                <c:pt idx="21">
                  <c:v>1938</c:v>
                </c:pt>
                <c:pt idx="22">
                  <c:v>2460</c:v>
                </c:pt>
                <c:pt idx="23">
                  <c:v>4880</c:v>
                </c:pt>
                <c:pt idx="24">
                  <c:v>2181</c:v>
                </c:pt>
                <c:pt idx="25">
                  <c:v>2104</c:v>
                </c:pt>
                <c:pt idx="26">
                  <c:v>2009</c:v>
                </c:pt>
                <c:pt idx="27">
                  <c:v>2019</c:v>
                </c:pt>
                <c:pt idx="28">
                  <c:v>2444</c:v>
                </c:pt>
                <c:pt idx="29">
                  <c:v>2641</c:v>
                </c:pt>
                <c:pt idx="30">
                  <c:v>2079</c:v>
                </c:pt>
              </c:numCache>
            </c:numRef>
          </c:val>
          <c:smooth val="0"/>
          <c:extLst>
            <c:ext xmlns:c16="http://schemas.microsoft.com/office/drawing/2014/chart" uri="{C3380CC4-5D6E-409C-BE32-E72D297353CC}">
              <c16:uniqueId val="{00000000-0CB4-49B1-BD46-1699C5992583}"/>
            </c:ext>
          </c:extLst>
        </c:ser>
        <c:dLbls>
          <c:showLegendKey val="0"/>
          <c:showVal val="0"/>
          <c:showCatName val="0"/>
          <c:showSerName val="0"/>
          <c:showPercent val="0"/>
          <c:showBubbleSize val="0"/>
        </c:dLbls>
        <c:smooth val="0"/>
        <c:axId val="348440152"/>
        <c:axId val="348440480"/>
      </c:lineChart>
      <c:dateAx>
        <c:axId val="34844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40480"/>
        <c:crosses val="autoZero"/>
        <c:auto val="1"/>
        <c:lblOffset val="100"/>
        <c:baseTimeUnit val="days"/>
      </c:dateAx>
      <c:valAx>
        <c:axId val="34844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4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56E6B-E170-43D0-B360-CE0C48031E0A}"/>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DFEF95B-37F5-47F0-AA73-3EF519A614E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213153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6E8-7B33-4348-9F4F-371D834CBF0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E50B590-0999-44D8-8B12-A0EAF066D514}"/>
              </a:ext>
            </a:extLst>
          </p:cNvPr>
          <p:cNvGraphicFramePr>
            <a:graphicFrameLocks noGrp="1"/>
          </p:cNvGraphicFramePr>
          <p:nvPr>
            <p:ph type="tbl" sz="quarter" idx="13"/>
            <p:extLst>
              <p:ext uri="{D42A27DB-BD31-4B8C-83A1-F6EECF244321}">
                <p14:modId xmlns:p14="http://schemas.microsoft.com/office/powerpoint/2010/main" val="286239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8874809"/>
                    </a:ext>
                  </a:extLst>
                </a:gridCol>
                <a:gridCol w="740664">
                  <a:extLst>
                    <a:ext uri="{9D8B030D-6E8A-4147-A177-3AD203B41FA5}">
                      <a16:colId xmlns:a16="http://schemas.microsoft.com/office/drawing/2014/main" val="3637203711"/>
                    </a:ext>
                  </a:extLst>
                </a:gridCol>
                <a:gridCol w="740664">
                  <a:extLst>
                    <a:ext uri="{9D8B030D-6E8A-4147-A177-3AD203B41FA5}">
                      <a16:colId xmlns:a16="http://schemas.microsoft.com/office/drawing/2014/main" val="3514984695"/>
                    </a:ext>
                  </a:extLst>
                </a:gridCol>
                <a:gridCol w="740664">
                  <a:extLst>
                    <a:ext uri="{9D8B030D-6E8A-4147-A177-3AD203B41FA5}">
                      <a16:colId xmlns:a16="http://schemas.microsoft.com/office/drawing/2014/main" val="2254222074"/>
                    </a:ext>
                  </a:extLst>
                </a:gridCol>
                <a:gridCol w="740664">
                  <a:extLst>
                    <a:ext uri="{9D8B030D-6E8A-4147-A177-3AD203B41FA5}">
                      <a16:colId xmlns:a16="http://schemas.microsoft.com/office/drawing/2014/main" val="1355664179"/>
                    </a:ext>
                  </a:extLst>
                </a:gridCol>
                <a:gridCol w="740664">
                  <a:extLst>
                    <a:ext uri="{9D8B030D-6E8A-4147-A177-3AD203B41FA5}">
                      <a16:colId xmlns:a16="http://schemas.microsoft.com/office/drawing/2014/main" val="636524378"/>
                    </a:ext>
                  </a:extLst>
                </a:gridCol>
                <a:gridCol w="740664">
                  <a:extLst>
                    <a:ext uri="{9D8B030D-6E8A-4147-A177-3AD203B41FA5}">
                      <a16:colId xmlns:a16="http://schemas.microsoft.com/office/drawing/2014/main" val="3213774542"/>
                    </a:ext>
                  </a:extLst>
                </a:gridCol>
                <a:gridCol w="740664">
                  <a:extLst>
                    <a:ext uri="{9D8B030D-6E8A-4147-A177-3AD203B41FA5}">
                      <a16:colId xmlns:a16="http://schemas.microsoft.com/office/drawing/2014/main" val="1744435411"/>
                    </a:ext>
                  </a:extLst>
                </a:gridCol>
                <a:gridCol w="740664">
                  <a:extLst>
                    <a:ext uri="{9D8B030D-6E8A-4147-A177-3AD203B41FA5}">
                      <a16:colId xmlns:a16="http://schemas.microsoft.com/office/drawing/2014/main" val="1724731664"/>
                    </a:ext>
                  </a:extLst>
                </a:gridCol>
                <a:gridCol w="740664">
                  <a:extLst>
                    <a:ext uri="{9D8B030D-6E8A-4147-A177-3AD203B41FA5}">
                      <a16:colId xmlns:a16="http://schemas.microsoft.com/office/drawing/2014/main" val="27912091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97039711"/>
                  </a:ext>
                </a:extLst>
              </a:tr>
              <a:tr h="370840">
                <a:tc>
                  <a:txBody>
                    <a:bodyPr/>
                    <a:lstStyle/>
                    <a:p>
                      <a:r>
                        <a:rPr lang="en-US" sz="1000"/>
                        <a:t>Autohaus Ford Gaberszik</a:t>
                      </a:r>
                    </a:p>
                  </a:txBody>
                  <a:tcPr/>
                </a:tc>
                <a:tc>
                  <a:txBody>
                    <a:bodyPr/>
                    <a:lstStyle/>
                    <a:p>
                      <a:r>
                        <a:rPr lang="en-US" sz="1000"/>
                        <a:t>657</a:t>
                      </a:r>
                    </a:p>
                  </a:txBody>
                  <a:tcPr/>
                </a:tc>
                <a:tc>
                  <a:txBody>
                    <a:bodyPr/>
                    <a:lstStyle/>
                    <a:p>
                      <a:r>
                        <a:rPr lang="en-US" sz="1000"/>
                        <a:t>106</a:t>
                      </a:r>
                    </a:p>
                  </a:txBody>
                  <a:tcPr/>
                </a:tc>
                <a:tc>
                  <a:txBody>
                    <a:bodyPr/>
                    <a:lstStyle/>
                    <a:p>
                      <a:r>
                        <a:rPr lang="en-US" sz="1000"/>
                        <a:t>14</a:t>
                      </a:r>
                    </a:p>
                  </a:txBody>
                  <a:tcPr/>
                </a:tc>
                <a:tc>
                  <a:txBody>
                    <a:bodyPr/>
                    <a:lstStyle/>
                    <a:p>
                      <a:r>
                        <a:rPr lang="en-US" sz="1000"/>
                        <a:t>791</a:t>
                      </a:r>
                    </a:p>
                  </a:txBody>
                  <a:tcPr/>
                </a:tc>
                <a:tc>
                  <a:txBody>
                    <a:bodyPr/>
                    <a:lstStyle/>
                    <a:p>
                      <a:r>
                        <a:rPr lang="en-US" sz="1000"/>
                        <a:t>53</a:t>
                      </a:r>
                    </a:p>
                  </a:txBody>
                  <a:tcPr/>
                </a:tc>
                <a:tc>
                  <a:txBody>
                    <a:bodyPr/>
                    <a:lstStyle/>
                    <a:p>
                      <a:r>
                        <a:rPr lang="en-US" sz="1000"/>
                        <a:t>31</a:t>
                      </a:r>
                    </a:p>
                  </a:txBody>
                  <a:tcPr/>
                </a:tc>
                <a:tc>
                  <a:txBody>
                    <a:bodyPr/>
                    <a:lstStyle/>
                    <a:p>
                      <a:r>
                        <a:rPr lang="en-US" sz="1000"/>
                        <a:t>0</a:t>
                      </a:r>
                    </a:p>
                  </a:txBody>
                  <a:tcPr/>
                </a:tc>
                <a:tc>
                  <a:txBody>
                    <a:bodyPr/>
                    <a:lstStyle/>
                    <a:p>
                      <a:r>
                        <a:rPr lang="en-US" sz="1000"/>
                        <a:t>10.3477%</a:t>
                      </a:r>
                    </a:p>
                  </a:txBody>
                  <a:tcPr/>
                </a:tc>
                <a:tc>
                  <a:txBody>
                    <a:bodyPr/>
                    <a:lstStyle/>
                    <a:p>
                      <a:r>
                        <a:rPr lang="en-US" sz="1000"/>
                        <a:t>0.0%</a:t>
                      </a:r>
                    </a:p>
                  </a:txBody>
                  <a:tcPr/>
                </a:tc>
                <a:extLst>
                  <a:ext uri="{0D108BD9-81ED-4DB2-BD59-A6C34878D82A}">
                    <a16:rowId xmlns:a16="http://schemas.microsoft.com/office/drawing/2014/main" val="2933174290"/>
                  </a:ext>
                </a:extLst>
              </a:tr>
            </a:tbl>
          </a:graphicData>
        </a:graphic>
      </p:graphicFrame>
      <p:sp>
        <p:nvSpPr>
          <p:cNvPr id="4" name="Text Placeholder 3">
            <a:extLst>
              <a:ext uri="{FF2B5EF4-FFF2-40B4-BE49-F238E27FC236}">
                <a16:creationId xmlns:a16="http://schemas.microsoft.com/office/drawing/2014/main" id="{7590BFE4-DFD9-4BA2-9738-6275B2F995B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22022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7D8FF-4A99-46D6-AB17-9144B642A2C9}"/>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B497834F-40FF-4AAB-AA5F-D2697DADF999}"/>
              </a:ext>
            </a:extLst>
          </p:cNvPr>
          <p:cNvGraphicFramePr>
            <a:graphicFrameLocks noGrp="1"/>
          </p:cNvGraphicFramePr>
          <p:nvPr>
            <p:ph type="tbl" sz="quarter" idx="13"/>
            <p:extLst>
              <p:ext uri="{D42A27DB-BD31-4B8C-83A1-F6EECF244321}">
                <p14:modId xmlns:p14="http://schemas.microsoft.com/office/powerpoint/2010/main" val="1262497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5360953"/>
                    </a:ext>
                  </a:extLst>
                </a:gridCol>
                <a:gridCol w="1234440">
                  <a:extLst>
                    <a:ext uri="{9D8B030D-6E8A-4147-A177-3AD203B41FA5}">
                      <a16:colId xmlns:a16="http://schemas.microsoft.com/office/drawing/2014/main" val="3663107619"/>
                    </a:ext>
                  </a:extLst>
                </a:gridCol>
                <a:gridCol w="822960">
                  <a:extLst>
                    <a:ext uri="{9D8B030D-6E8A-4147-A177-3AD203B41FA5}">
                      <a16:colId xmlns:a16="http://schemas.microsoft.com/office/drawing/2014/main" val="1308737733"/>
                    </a:ext>
                  </a:extLst>
                </a:gridCol>
                <a:gridCol w="822960">
                  <a:extLst>
                    <a:ext uri="{9D8B030D-6E8A-4147-A177-3AD203B41FA5}">
                      <a16:colId xmlns:a16="http://schemas.microsoft.com/office/drawing/2014/main" val="2041630453"/>
                    </a:ext>
                  </a:extLst>
                </a:gridCol>
                <a:gridCol w="822960">
                  <a:extLst>
                    <a:ext uri="{9D8B030D-6E8A-4147-A177-3AD203B41FA5}">
                      <a16:colId xmlns:a16="http://schemas.microsoft.com/office/drawing/2014/main" val="1775405082"/>
                    </a:ext>
                  </a:extLst>
                </a:gridCol>
                <a:gridCol w="822960">
                  <a:extLst>
                    <a:ext uri="{9D8B030D-6E8A-4147-A177-3AD203B41FA5}">
                      <a16:colId xmlns:a16="http://schemas.microsoft.com/office/drawing/2014/main" val="1386804531"/>
                    </a:ext>
                  </a:extLst>
                </a:gridCol>
                <a:gridCol w="822960">
                  <a:extLst>
                    <a:ext uri="{9D8B030D-6E8A-4147-A177-3AD203B41FA5}">
                      <a16:colId xmlns:a16="http://schemas.microsoft.com/office/drawing/2014/main" val="3895713325"/>
                    </a:ext>
                  </a:extLst>
                </a:gridCol>
                <a:gridCol w="822960">
                  <a:extLst>
                    <a:ext uri="{9D8B030D-6E8A-4147-A177-3AD203B41FA5}">
                      <a16:colId xmlns:a16="http://schemas.microsoft.com/office/drawing/2014/main" val="42079131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82484869"/>
                  </a:ext>
                </a:extLst>
              </a:tr>
              <a:tr h="370840">
                <a:tc>
                  <a:txBody>
                    <a:bodyPr/>
                    <a:lstStyle/>
                    <a:p>
                      <a:r>
                        <a:rPr lang="en-US" sz="1000"/>
                        <a:t>Autohaus Ford Gaberszik</a:t>
                      </a:r>
                    </a:p>
                  </a:txBody>
                  <a:tcPr/>
                </a:tc>
                <a:tc>
                  <a:txBody>
                    <a:bodyPr/>
                    <a:lstStyle/>
                    <a:p>
                      <a:r>
                        <a:rPr lang="en-US" sz="1000"/>
                        <a:t>657</a:t>
                      </a:r>
                    </a:p>
                  </a:txBody>
                  <a:tcPr/>
                </a:tc>
                <a:tc>
                  <a:txBody>
                    <a:bodyPr/>
                    <a:lstStyle/>
                    <a:p>
                      <a:r>
                        <a:rPr lang="en-US" sz="1000"/>
                        <a:t>11</a:t>
                      </a:r>
                    </a:p>
                  </a:txBody>
                  <a:tcPr/>
                </a:tc>
                <a:tc>
                  <a:txBody>
                    <a:bodyPr/>
                    <a:lstStyle/>
                    <a:p>
                      <a:r>
                        <a:rPr lang="en-US" sz="1000"/>
                        <a:t>1.7%</a:t>
                      </a:r>
                    </a:p>
                  </a:txBody>
                  <a:tcPr/>
                </a:tc>
                <a:tc>
                  <a:txBody>
                    <a:bodyPr/>
                    <a:lstStyle/>
                    <a:p>
                      <a:r>
                        <a:rPr lang="en-US" sz="1000"/>
                        <a:t>37</a:t>
                      </a:r>
                    </a:p>
                  </a:txBody>
                  <a:tcPr/>
                </a:tc>
                <a:tc>
                  <a:txBody>
                    <a:bodyPr/>
                    <a:lstStyle/>
                    <a:p>
                      <a:r>
                        <a:rPr lang="en-US" sz="1000"/>
                        <a:t>6.0%</a:t>
                      </a:r>
                    </a:p>
                  </a:txBody>
                  <a:tcPr/>
                </a:tc>
                <a:tc>
                  <a:txBody>
                    <a:bodyPr/>
                    <a:lstStyle/>
                    <a:p>
                      <a:r>
                        <a:rPr lang="en-US" sz="1000"/>
                        <a:t>107</a:t>
                      </a:r>
                    </a:p>
                  </a:txBody>
                  <a:tcPr/>
                </a:tc>
                <a:tc>
                  <a:txBody>
                    <a:bodyPr/>
                    <a:lstStyle/>
                    <a:p>
                      <a:r>
                        <a:rPr lang="en-US" sz="1000"/>
                        <a:t>19.5%</a:t>
                      </a:r>
                    </a:p>
                  </a:txBody>
                  <a:tcPr/>
                </a:tc>
                <a:extLst>
                  <a:ext uri="{0D108BD9-81ED-4DB2-BD59-A6C34878D82A}">
                    <a16:rowId xmlns:a16="http://schemas.microsoft.com/office/drawing/2014/main" val="2905250353"/>
                  </a:ext>
                </a:extLst>
              </a:tr>
            </a:tbl>
          </a:graphicData>
        </a:graphic>
      </p:graphicFrame>
      <p:sp>
        <p:nvSpPr>
          <p:cNvPr id="4" name="Text Placeholder 3">
            <a:extLst>
              <a:ext uri="{FF2B5EF4-FFF2-40B4-BE49-F238E27FC236}">
                <a16:creationId xmlns:a16="http://schemas.microsoft.com/office/drawing/2014/main" id="{2FEA415F-28A3-4412-9224-8EAB57887D5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42878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40894-0239-4B7C-AB23-D49E7DC07C59}"/>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8191BB70-4DE6-4270-B3D9-CC9790C9E6DA}"/>
              </a:ext>
            </a:extLst>
          </p:cNvPr>
          <p:cNvGraphicFramePr>
            <a:graphicFrameLocks noGrp="1"/>
          </p:cNvGraphicFramePr>
          <p:nvPr>
            <p:ph type="tbl" sz="quarter" idx="13"/>
            <p:extLst>
              <p:ext uri="{D42A27DB-BD31-4B8C-83A1-F6EECF244321}">
                <p14:modId xmlns:p14="http://schemas.microsoft.com/office/powerpoint/2010/main" val="2483189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20068040"/>
                    </a:ext>
                  </a:extLst>
                </a:gridCol>
                <a:gridCol w="740664">
                  <a:extLst>
                    <a:ext uri="{9D8B030D-6E8A-4147-A177-3AD203B41FA5}">
                      <a16:colId xmlns:a16="http://schemas.microsoft.com/office/drawing/2014/main" val="777761372"/>
                    </a:ext>
                  </a:extLst>
                </a:gridCol>
                <a:gridCol w="740664">
                  <a:extLst>
                    <a:ext uri="{9D8B030D-6E8A-4147-A177-3AD203B41FA5}">
                      <a16:colId xmlns:a16="http://schemas.microsoft.com/office/drawing/2014/main" val="2459300602"/>
                    </a:ext>
                  </a:extLst>
                </a:gridCol>
                <a:gridCol w="740664">
                  <a:extLst>
                    <a:ext uri="{9D8B030D-6E8A-4147-A177-3AD203B41FA5}">
                      <a16:colId xmlns:a16="http://schemas.microsoft.com/office/drawing/2014/main" val="1546214655"/>
                    </a:ext>
                  </a:extLst>
                </a:gridCol>
                <a:gridCol w="740664">
                  <a:extLst>
                    <a:ext uri="{9D8B030D-6E8A-4147-A177-3AD203B41FA5}">
                      <a16:colId xmlns:a16="http://schemas.microsoft.com/office/drawing/2014/main" val="2801591557"/>
                    </a:ext>
                  </a:extLst>
                </a:gridCol>
                <a:gridCol w="740664">
                  <a:extLst>
                    <a:ext uri="{9D8B030D-6E8A-4147-A177-3AD203B41FA5}">
                      <a16:colId xmlns:a16="http://schemas.microsoft.com/office/drawing/2014/main" val="3436236758"/>
                    </a:ext>
                  </a:extLst>
                </a:gridCol>
                <a:gridCol w="740664">
                  <a:extLst>
                    <a:ext uri="{9D8B030D-6E8A-4147-A177-3AD203B41FA5}">
                      <a16:colId xmlns:a16="http://schemas.microsoft.com/office/drawing/2014/main" val="2185505170"/>
                    </a:ext>
                  </a:extLst>
                </a:gridCol>
                <a:gridCol w="740664">
                  <a:extLst>
                    <a:ext uri="{9D8B030D-6E8A-4147-A177-3AD203B41FA5}">
                      <a16:colId xmlns:a16="http://schemas.microsoft.com/office/drawing/2014/main" val="3981598322"/>
                    </a:ext>
                  </a:extLst>
                </a:gridCol>
                <a:gridCol w="740664">
                  <a:extLst>
                    <a:ext uri="{9D8B030D-6E8A-4147-A177-3AD203B41FA5}">
                      <a16:colId xmlns:a16="http://schemas.microsoft.com/office/drawing/2014/main" val="2818458555"/>
                    </a:ext>
                  </a:extLst>
                </a:gridCol>
                <a:gridCol w="740664">
                  <a:extLst>
                    <a:ext uri="{9D8B030D-6E8A-4147-A177-3AD203B41FA5}">
                      <a16:colId xmlns:a16="http://schemas.microsoft.com/office/drawing/2014/main" val="23936122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51610327"/>
                  </a:ext>
                </a:extLst>
              </a:tr>
              <a:tr h="370840">
                <a:tc>
                  <a:txBody>
                    <a:bodyPr/>
                    <a:lstStyle/>
                    <a:p>
                      <a:r>
                        <a:rPr lang="en-US" sz="1000"/>
                        <a:t>Autohaus Ford Gaberszik</a:t>
                      </a:r>
                    </a:p>
                  </a:txBody>
                  <a:tcPr/>
                </a:tc>
                <a:tc>
                  <a:txBody>
                    <a:bodyPr/>
                    <a:lstStyle/>
                    <a:p>
                      <a:r>
                        <a:rPr lang="en-US" sz="1000"/>
                        <a:t>657</a:t>
                      </a:r>
                    </a:p>
                  </a:txBody>
                  <a:tcPr/>
                </a:tc>
                <a:tc>
                  <a:txBody>
                    <a:bodyPr/>
                    <a:lstStyle/>
                    <a:p>
                      <a:r>
                        <a:rPr lang="en-US" sz="1000"/>
                        <a:t>106</a:t>
                      </a:r>
                    </a:p>
                  </a:txBody>
                  <a:tcPr/>
                </a:tc>
                <a:tc>
                  <a:txBody>
                    <a:bodyPr/>
                    <a:lstStyle/>
                    <a:p>
                      <a:r>
                        <a:rPr lang="en-US" sz="1000"/>
                        <a:t>14</a:t>
                      </a:r>
                    </a:p>
                  </a:txBody>
                  <a:tcPr/>
                </a:tc>
                <a:tc>
                  <a:txBody>
                    <a:bodyPr/>
                    <a:lstStyle/>
                    <a:p>
                      <a:r>
                        <a:rPr lang="en-US" sz="1000"/>
                        <a:t>791</a:t>
                      </a:r>
                    </a:p>
                  </a:txBody>
                  <a:tcPr/>
                </a:tc>
                <a:tc>
                  <a:txBody>
                    <a:bodyPr/>
                    <a:lstStyle/>
                    <a:p>
                      <a:r>
                        <a:rPr lang="en-US" sz="1000"/>
                        <a:t>53</a:t>
                      </a:r>
                    </a:p>
                  </a:txBody>
                  <a:tcPr/>
                </a:tc>
                <a:tc>
                  <a:txBody>
                    <a:bodyPr/>
                    <a:lstStyle/>
                    <a:p>
                      <a:r>
                        <a:rPr lang="en-US" sz="1000"/>
                        <a:t>31</a:t>
                      </a:r>
                    </a:p>
                  </a:txBody>
                  <a:tcPr/>
                </a:tc>
                <a:tc>
                  <a:txBody>
                    <a:bodyPr/>
                    <a:lstStyle/>
                    <a:p>
                      <a:r>
                        <a:rPr lang="en-US" sz="1000"/>
                        <a:t>0</a:t>
                      </a:r>
                    </a:p>
                  </a:txBody>
                  <a:tcPr/>
                </a:tc>
                <a:tc>
                  <a:txBody>
                    <a:bodyPr/>
                    <a:lstStyle/>
                    <a:p>
                      <a:r>
                        <a:rPr lang="en-US" sz="1000"/>
                        <a:t>10.3477%</a:t>
                      </a:r>
                    </a:p>
                  </a:txBody>
                  <a:tcPr/>
                </a:tc>
                <a:tc>
                  <a:txBody>
                    <a:bodyPr/>
                    <a:lstStyle/>
                    <a:p>
                      <a:r>
                        <a:rPr lang="en-US" sz="1000"/>
                        <a:t>0.0%</a:t>
                      </a:r>
                    </a:p>
                  </a:txBody>
                  <a:tcPr/>
                </a:tc>
                <a:extLst>
                  <a:ext uri="{0D108BD9-81ED-4DB2-BD59-A6C34878D82A}">
                    <a16:rowId xmlns:a16="http://schemas.microsoft.com/office/drawing/2014/main" val="379174147"/>
                  </a:ext>
                </a:extLst>
              </a:tr>
            </a:tbl>
          </a:graphicData>
        </a:graphic>
      </p:graphicFrame>
      <p:sp>
        <p:nvSpPr>
          <p:cNvPr id="4" name="Text Placeholder 3">
            <a:extLst>
              <a:ext uri="{FF2B5EF4-FFF2-40B4-BE49-F238E27FC236}">
                <a16:creationId xmlns:a16="http://schemas.microsoft.com/office/drawing/2014/main" id="{AC7B1FD4-1290-495D-8532-0CC9C305D84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41416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6DFA-7580-4E45-A384-84B4EBE7CB1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BCCBA83-C5F8-4B97-BBB4-BD3EDD6F2F38}"/>
              </a:ext>
            </a:extLst>
          </p:cNvPr>
          <p:cNvGraphicFramePr>
            <a:graphicFrameLocks noGrp="1"/>
          </p:cNvGraphicFramePr>
          <p:nvPr>
            <p:ph type="chart" sz="quarter" idx="13"/>
            <p:extLst>
              <p:ext uri="{D42A27DB-BD31-4B8C-83A1-F6EECF244321}">
                <p14:modId xmlns:p14="http://schemas.microsoft.com/office/powerpoint/2010/main" val="809592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F5D303-17A9-415E-83F5-8706E1649B2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29BAFCB-9E76-4717-8F0F-0CDFA406CA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3806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0C0F-E3AC-4258-9025-71344A28B05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8D66EDF-5F61-484E-A4B8-17DB55E05C17}"/>
              </a:ext>
            </a:extLst>
          </p:cNvPr>
          <p:cNvGraphicFramePr>
            <a:graphicFrameLocks noGrp="1"/>
          </p:cNvGraphicFramePr>
          <p:nvPr>
            <p:ph type="chart" sz="quarter" idx="13"/>
            <p:extLst>
              <p:ext uri="{D42A27DB-BD31-4B8C-83A1-F6EECF244321}">
                <p14:modId xmlns:p14="http://schemas.microsoft.com/office/powerpoint/2010/main" val="125407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2248C-466B-4EDE-92BA-E2420DDB3E6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F3F567B-8867-4BAF-95BA-3A9CB94F99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775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C647-53DD-4103-81EA-3770DCCA00FE}"/>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3AC9E4E1-FDC3-45E1-AF01-11BD9298CD7C}"/>
              </a:ext>
            </a:extLst>
          </p:cNvPr>
          <p:cNvGraphicFramePr>
            <a:graphicFrameLocks noGrp="1"/>
          </p:cNvGraphicFramePr>
          <p:nvPr>
            <p:ph type="chart" sz="quarter" idx="13"/>
            <p:extLst>
              <p:ext uri="{D42A27DB-BD31-4B8C-83A1-F6EECF244321}">
                <p14:modId xmlns:p14="http://schemas.microsoft.com/office/powerpoint/2010/main" val="3934783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0080C-EE1B-4B75-8FAC-86AA10D442D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2712310-5776-4C42-90BA-31DB02403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3946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8DCDE-0509-4F5E-B0F6-F8AF20CE624B}"/>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2EF61482-571F-4B02-B875-49B67B06F3B0}"/>
              </a:ext>
            </a:extLst>
          </p:cNvPr>
          <p:cNvGraphicFramePr>
            <a:graphicFrameLocks noGrp="1"/>
          </p:cNvGraphicFramePr>
          <p:nvPr>
            <p:ph type="tbl" sz="quarter" idx="13"/>
            <p:extLst>
              <p:ext uri="{D42A27DB-BD31-4B8C-83A1-F6EECF244321}">
                <p14:modId xmlns:p14="http://schemas.microsoft.com/office/powerpoint/2010/main" val="1517994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6170122"/>
                    </a:ext>
                  </a:extLst>
                </a:gridCol>
                <a:gridCol w="658368">
                  <a:extLst>
                    <a:ext uri="{9D8B030D-6E8A-4147-A177-3AD203B41FA5}">
                      <a16:colId xmlns:a16="http://schemas.microsoft.com/office/drawing/2014/main" val="3797333866"/>
                    </a:ext>
                  </a:extLst>
                </a:gridCol>
                <a:gridCol w="658368">
                  <a:extLst>
                    <a:ext uri="{9D8B030D-6E8A-4147-A177-3AD203B41FA5}">
                      <a16:colId xmlns:a16="http://schemas.microsoft.com/office/drawing/2014/main" val="1113517728"/>
                    </a:ext>
                  </a:extLst>
                </a:gridCol>
                <a:gridCol w="658368">
                  <a:extLst>
                    <a:ext uri="{9D8B030D-6E8A-4147-A177-3AD203B41FA5}">
                      <a16:colId xmlns:a16="http://schemas.microsoft.com/office/drawing/2014/main" val="1706058358"/>
                    </a:ext>
                  </a:extLst>
                </a:gridCol>
                <a:gridCol w="658368">
                  <a:extLst>
                    <a:ext uri="{9D8B030D-6E8A-4147-A177-3AD203B41FA5}">
                      <a16:colId xmlns:a16="http://schemas.microsoft.com/office/drawing/2014/main" val="670342644"/>
                    </a:ext>
                  </a:extLst>
                </a:gridCol>
                <a:gridCol w="658368">
                  <a:extLst>
                    <a:ext uri="{9D8B030D-6E8A-4147-A177-3AD203B41FA5}">
                      <a16:colId xmlns:a16="http://schemas.microsoft.com/office/drawing/2014/main" val="315105814"/>
                    </a:ext>
                  </a:extLst>
                </a:gridCol>
                <a:gridCol w="658368">
                  <a:extLst>
                    <a:ext uri="{9D8B030D-6E8A-4147-A177-3AD203B41FA5}">
                      <a16:colId xmlns:a16="http://schemas.microsoft.com/office/drawing/2014/main" val="1400806837"/>
                    </a:ext>
                  </a:extLst>
                </a:gridCol>
                <a:gridCol w="658368">
                  <a:extLst>
                    <a:ext uri="{9D8B030D-6E8A-4147-A177-3AD203B41FA5}">
                      <a16:colId xmlns:a16="http://schemas.microsoft.com/office/drawing/2014/main" val="370384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264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- 2017-12-31 13:30:00</a:t>
                      </a:r>
                      <a:r>
                        <a:rPr kumimoji="0" lang="de-DE" sz="1000" b="0" i="0" u="none" strike="noStrike" kern="1200" cap="none" spc="0" normalizeH="0" baseline="0" noProof="0">
                          <a:ln>
                            <a:noFill/>
                          </a:ln>
                          <a:solidFill>
                            <a:prstClr val="black"/>
                          </a:solidFill>
                          <a:effectLst/>
                          <a:uLnTx/>
                          <a:uFillTx/>
                          <a:latin typeface="+mn-lt"/>
                          <a:ea typeface="+mn-ea"/>
                          <a:cs typeface="+mn-cs"/>
                        </a:rPr>
                        <a:t>
🥂 Das Jahr neigt sich dem Ende zu und das Team von Ford Gaberszik wünscht ein Frohes neues Jahr! 🥂🎆
Hinter uns liegen 365 Tage voller Fahrspaß, toller Events und Produktvorstellungen und wir freuen uns schon auf ein mindestens genauso tolles Jahr 2018 mit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7741876"/>
                  </a:ext>
                </a:extLst>
              </a:tr>
            </a:tbl>
          </a:graphicData>
        </a:graphic>
      </p:graphicFrame>
      <p:sp>
        <p:nvSpPr>
          <p:cNvPr id="4" name="Text Placeholder 3">
            <a:extLst>
              <a:ext uri="{FF2B5EF4-FFF2-40B4-BE49-F238E27FC236}">
                <a16:creationId xmlns:a16="http://schemas.microsoft.com/office/drawing/2014/main" id="{C989A86E-1BA1-4587-907D-38C572E3D70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53510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DF9F1-E3E2-4466-92EE-E57792278660}"/>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755CC46F-AA64-427D-A86C-885010C61C93}"/>
              </a:ext>
            </a:extLst>
          </p:cNvPr>
          <p:cNvGraphicFramePr>
            <a:graphicFrameLocks noGrp="1"/>
          </p:cNvGraphicFramePr>
          <p:nvPr>
            <p:ph type="tbl" sz="quarter" idx="13"/>
            <p:extLst>
              <p:ext uri="{D42A27DB-BD31-4B8C-83A1-F6EECF244321}">
                <p14:modId xmlns:p14="http://schemas.microsoft.com/office/powerpoint/2010/main" val="104839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4293873"/>
                    </a:ext>
                  </a:extLst>
                </a:gridCol>
                <a:gridCol w="658368">
                  <a:extLst>
                    <a:ext uri="{9D8B030D-6E8A-4147-A177-3AD203B41FA5}">
                      <a16:colId xmlns:a16="http://schemas.microsoft.com/office/drawing/2014/main" val="1975338155"/>
                    </a:ext>
                  </a:extLst>
                </a:gridCol>
                <a:gridCol w="658368">
                  <a:extLst>
                    <a:ext uri="{9D8B030D-6E8A-4147-A177-3AD203B41FA5}">
                      <a16:colId xmlns:a16="http://schemas.microsoft.com/office/drawing/2014/main" val="3266225901"/>
                    </a:ext>
                  </a:extLst>
                </a:gridCol>
                <a:gridCol w="658368">
                  <a:extLst>
                    <a:ext uri="{9D8B030D-6E8A-4147-A177-3AD203B41FA5}">
                      <a16:colId xmlns:a16="http://schemas.microsoft.com/office/drawing/2014/main" val="4197291091"/>
                    </a:ext>
                  </a:extLst>
                </a:gridCol>
                <a:gridCol w="658368">
                  <a:extLst>
                    <a:ext uri="{9D8B030D-6E8A-4147-A177-3AD203B41FA5}">
                      <a16:colId xmlns:a16="http://schemas.microsoft.com/office/drawing/2014/main" val="965163216"/>
                    </a:ext>
                  </a:extLst>
                </a:gridCol>
                <a:gridCol w="658368">
                  <a:extLst>
                    <a:ext uri="{9D8B030D-6E8A-4147-A177-3AD203B41FA5}">
                      <a16:colId xmlns:a16="http://schemas.microsoft.com/office/drawing/2014/main" val="1600758058"/>
                    </a:ext>
                  </a:extLst>
                </a:gridCol>
                <a:gridCol w="658368">
                  <a:extLst>
                    <a:ext uri="{9D8B030D-6E8A-4147-A177-3AD203B41FA5}">
                      <a16:colId xmlns:a16="http://schemas.microsoft.com/office/drawing/2014/main" val="466941227"/>
                    </a:ext>
                  </a:extLst>
                </a:gridCol>
                <a:gridCol w="658368">
                  <a:extLst>
                    <a:ext uri="{9D8B030D-6E8A-4147-A177-3AD203B41FA5}">
                      <a16:colId xmlns:a16="http://schemas.microsoft.com/office/drawing/2014/main" val="285772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478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- 2017-12-29 16:46:44</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Unsere Heidi Pfennich ist heute an der Reihe vorgestellt zu werden 😊
Sie unterstützt uns als Neuwagen-Disponentin schon seit 20 Jahren und hat auch sonst immer ein offenes Ohr für jedes Problemchen, das im Betrieb auftaucht, bzw. auch für jeden ihrer Kollegen und Kolleginnen.
Ihr LieblingsFord ist der Fiesta Titanium 2016 mit Body Styling Kit 😎
Liebe Heidi, vielen Dank für deine Unterstützung und dass man immer auf dich zählen kann!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9403557"/>
                  </a:ext>
                </a:extLst>
              </a:tr>
            </a:tbl>
          </a:graphicData>
        </a:graphic>
      </p:graphicFrame>
      <p:sp>
        <p:nvSpPr>
          <p:cNvPr id="4" name="Text Placeholder 3">
            <a:extLst>
              <a:ext uri="{FF2B5EF4-FFF2-40B4-BE49-F238E27FC236}">
                <a16:creationId xmlns:a16="http://schemas.microsoft.com/office/drawing/2014/main" id="{83B35AC0-19F5-4FAB-8EEF-CA04E2F55CF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38425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CBBD3-7E3C-43E3-B439-A38F153F0B27}"/>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E9B2D5C8-E773-4067-AA14-89F69C3A610C}"/>
              </a:ext>
            </a:extLst>
          </p:cNvPr>
          <p:cNvGraphicFramePr>
            <a:graphicFrameLocks noGrp="1"/>
          </p:cNvGraphicFramePr>
          <p:nvPr>
            <p:ph type="tbl" sz="quarter" idx="13"/>
            <p:extLst>
              <p:ext uri="{D42A27DB-BD31-4B8C-83A1-F6EECF244321}">
                <p14:modId xmlns:p14="http://schemas.microsoft.com/office/powerpoint/2010/main" val="1042310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4915804"/>
                    </a:ext>
                  </a:extLst>
                </a:gridCol>
                <a:gridCol w="658368">
                  <a:extLst>
                    <a:ext uri="{9D8B030D-6E8A-4147-A177-3AD203B41FA5}">
                      <a16:colId xmlns:a16="http://schemas.microsoft.com/office/drawing/2014/main" val="366938452"/>
                    </a:ext>
                  </a:extLst>
                </a:gridCol>
                <a:gridCol w="658368">
                  <a:extLst>
                    <a:ext uri="{9D8B030D-6E8A-4147-A177-3AD203B41FA5}">
                      <a16:colId xmlns:a16="http://schemas.microsoft.com/office/drawing/2014/main" val="2114487264"/>
                    </a:ext>
                  </a:extLst>
                </a:gridCol>
                <a:gridCol w="658368">
                  <a:extLst>
                    <a:ext uri="{9D8B030D-6E8A-4147-A177-3AD203B41FA5}">
                      <a16:colId xmlns:a16="http://schemas.microsoft.com/office/drawing/2014/main" val="1101788278"/>
                    </a:ext>
                  </a:extLst>
                </a:gridCol>
                <a:gridCol w="658368">
                  <a:extLst>
                    <a:ext uri="{9D8B030D-6E8A-4147-A177-3AD203B41FA5}">
                      <a16:colId xmlns:a16="http://schemas.microsoft.com/office/drawing/2014/main" val="2008190869"/>
                    </a:ext>
                  </a:extLst>
                </a:gridCol>
                <a:gridCol w="658368">
                  <a:extLst>
                    <a:ext uri="{9D8B030D-6E8A-4147-A177-3AD203B41FA5}">
                      <a16:colId xmlns:a16="http://schemas.microsoft.com/office/drawing/2014/main" val="3598155470"/>
                    </a:ext>
                  </a:extLst>
                </a:gridCol>
                <a:gridCol w="658368">
                  <a:extLst>
                    <a:ext uri="{9D8B030D-6E8A-4147-A177-3AD203B41FA5}">
                      <a16:colId xmlns:a16="http://schemas.microsoft.com/office/drawing/2014/main" val="3145367675"/>
                    </a:ext>
                  </a:extLst>
                </a:gridCol>
                <a:gridCol w="658368">
                  <a:extLst>
                    <a:ext uri="{9D8B030D-6E8A-4147-A177-3AD203B41FA5}">
                      <a16:colId xmlns:a16="http://schemas.microsoft.com/office/drawing/2014/main" val="174846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196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- 2017-12-22 16:00:00</a:t>
                      </a:r>
                      <a:r>
                        <a:rPr kumimoji="0" lang="en-US" sz="1000" b="0" i="0" u="none" strike="noStrike" kern="1200" cap="none" spc="0" normalizeH="0" baseline="0" noProof="0">
                          <a:ln>
                            <a:noFill/>
                          </a:ln>
                          <a:solidFill>
                            <a:prstClr val="black"/>
                          </a:solidFill>
                          <a:effectLst/>
                          <a:uLnTx/>
                          <a:uFillTx/>
                          <a:latin typeface="+mn-lt"/>
                          <a:ea typeface="+mn-ea"/>
                          <a:cs typeface="+mn-cs"/>
                        </a:rPr>
                        <a:t>
🎶 All I want for Christmas is a Kuga! 🎶
Das gesamte Team von Ford Gaberszik wünscht Frohe Weihnachten und gesegnete Feiertage! 🎅🎄🎉
Am 23.12. haben wir unseren Betrieb geschlossen. Wir sind von 27. - inklusive 29. wieder gerne für euch 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740642"/>
                  </a:ext>
                </a:extLst>
              </a:tr>
            </a:tbl>
          </a:graphicData>
        </a:graphic>
      </p:graphicFrame>
      <p:sp>
        <p:nvSpPr>
          <p:cNvPr id="4" name="Text Placeholder 3">
            <a:extLst>
              <a:ext uri="{FF2B5EF4-FFF2-40B4-BE49-F238E27FC236}">
                <a16:creationId xmlns:a16="http://schemas.microsoft.com/office/drawing/2014/main" id="{B1A57614-D7ED-4F36-8FA4-72424D62CE6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22648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00339-27F7-4B04-A951-3C5DE8CF5F89}"/>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0EE54ECF-5D3E-4AC7-B529-7B85EC4A3BE1}"/>
              </a:ext>
            </a:extLst>
          </p:cNvPr>
          <p:cNvGraphicFramePr>
            <a:graphicFrameLocks noGrp="1"/>
          </p:cNvGraphicFramePr>
          <p:nvPr>
            <p:ph type="tbl" sz="quarter" idx="13"/>
            <p:extLst>
              <p:ext uri="{D42A27DB-BD31-4B8C-83A1-F6EECF244321}">
                <p14:modId xmlns:p14="http://schemas.microsoft.com/office/powerpoint/2010/main" val="91984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3773766"/>
                    </a:ext>
                  </a:extLst>
                </a:gridCol>
                <a:gridCol w="658368">
                  <a:extLst>
                    <a:ext uri="{9D8B030D-6E8A-4147-A177-3AD203B41FA5}">
                      <a16:colId xmlns:a16="http://schemas.microsoft.com/office/drawing/2014/main" val="1468601323"/>
                    </a:ext>
                  </a:extLst>
                </a:gridCol>
                <a:gridCol w="658368">
                  <a:extLst>
                    <a:ext uri="{9D8B030D-6E8A-4147-A177-3AD203B41FA5}">
                      <a16:colId xmlns:a16="http://schemas.microsoft.com/office/drawing/2014/main" val="486541962"/>
                    </a:ext>
                  </a:extLst>
                </a:gridCol>
                <a:gridCol w="658368">
                  <a:extLst>
                    <a:ext uri="{9D8B030D-6E8A-4147-A177-3AD203B41FA5}">
                      <a16:colId xmlns:a16="http://schemas.microsoft.com/office/drawing/2014/main" val="3727683288"/>
                    </a:ext>
                  </a:extLst>
                </a:gridCol>
                <a:gridCol w="658368">
                  <a:extLst>
                    <a:ext uri="{9D8B030D-6E8A-4147-A177-3AD203B41FA5}">
                      <a16:colId xmlns:a16="http://schemas.microsoft.com/office/drawing/2014/main" val="2772133278"/>
                    </a:ext>
                  </a:extLst>
                </a:gridCol>
                <a:gridCol w="658368">
                  <a:extLst>
                    <a:ext uri="{9D8B030D-6E8A-4147-A177-3AD203B41FA5}">
                      <a16:colId xmlns:a16="http://schemas.microsoft.com/office/drawing/2014/main" val="1900655241"/>
                    </a:ext>
                  </a:extLst>
                </a:gridCol>
                <a:gridCol w="658368">
                  <a:extLst>
                    <a:ext uri="{9D8B030D-6E8A-4147-A177-3AD203B41FA5}">
                      <a16:colId xmlns:a16="http://schemas.microsoft.com/office/drawing/2014/main" val="329233192"/>
                    </a:ext>
                  </a:extLst>
                </a:gridCol>
                <a:gridCol w="658368">
                  <a:extLst>
                    <a:ext uri="{9D8B030D-6E8A-4147-A177-3AD203B41FA5}">
                      <a16:colId xmlns:a16="http://schemas.microsoft.com/office/drawing/2014/main" val="2270152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418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- 2017-12-20 16:30:00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 Manuela Ninaus vor 🙂
Sie ist schon seit fast 24 Jahren bei uns also quasi mit der Firma groß geworden, obwohl sie die Kleinste im Betrieb ist 😉 
Position: Gebrauchtwagen-Disposition
Unsere Nelli hat durch und durch Benzin im Blut: In ihrer Freizeit fährt sie gerne Harley. 
Ihr LieblingsFord ist der Fiesta Sport von 2013.
Liebe Nelli, vielen Dank für deine Verlässlichkeit und Loyalität!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662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- 2017-12-18 12:00:00</a:t>
                      </a:r>
                      <a:r>
                        <a:rPr kumimoji="0" lang="de-DE" sz="1000" b="0" i="0" u="none" strike="noStrike" kern="1200" cap="none" spc="0" normalizeH="0" baseline="0" noProof="0">
                          <a:ln>
                            <a:noFill/>
                          </a:ln>
                          <a:solidFill>
                            <a:prstClr val="black"/>
                          </a:solidFill>
                          <a:effectLst/>
                          <a:uLnTx/>
                          <a:uFillTx/>
                          <a:latin typeface="+mn-lt"/>
                          <a:ea typeface="+mn-ea"/>
                          <a:cs typeface="+mn-cs"/>
                        </a:rPr>
                        <a:t>
Mit dem Kuga ist man immer am richtigen Weg!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5309725"/>
                  </a:ext>
                </a:extLst>
              </a:tr>
            </a:tbl>
          </a:graphicData>
        </a:graphic>
      </p:graphicFrame>
      <p:sp>
        <p:nvSpPr>
          <p:cNvPr id="4" name="Text Placeholder 3">
            <a:extLst>
              <a:ext uri="{FF2B5EF4-FFF2-40B4-BE49-F238E27FC236}">
                <a16:creationId xmlns:a16="http://schemas.microsoft.com/office/drawing/2014/main" id="{97C3218A-8EE0-4697-BCB8-0DB0D3F613E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51628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6074F-7781-41B1-B0FD-BD89389AFD4E}"/>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DB7A4683-4244-4B1C-B5F4-9AB18878C784}"/>
              </a:ext>
            </a:extLst>
          </p:cNvPr>
          <p:cNvGraphicFramePr>
            <a:graphicFrameLocks noGrp="1"/>
          </p:cNvGraphicFramePr>
          <p:nvPr>
            <p:ph type="tbl" sz="quarter" idx="13"/>
            <p:extLst>
              <p:ext uri="{D42A27DB-BD31-4B8C-83A1-F6EECF244321}">
                <p14:modId xmlns:p14="http://schemas.microsoft.com/office/powerpoint/2010/main" val="80008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9595034"/>
                    </a:ext>
                  </a:extLst>
                </a:gridCol>
                <a:gridCol w="658368">
                  <a:extLst>
                    <a:ext uri="{9D8B030D-6E8A-4147-A177-3AD203B41FA5}">
                      <a16:colId xmlns:a16="http://schemas.microsoft.com/office/drawing/2014/main" val="1264449413"/>
                    </a:ext>
                  </a:extLst>
                </a:gridCol>
                <a:gridCol w="658368">
                  <a:extLst>
                    <a:ext uri="{9D8B030D-6E8A-4147-A177-3AD203B41FA5}">
                      <a16:colId xmlns:a16="http://schemas.microsoft.com/office/drawing/2014/main" val="4038018353"/>
                    </a:ext>
                  </a:extLst>
                </a:gridCol>
                <a:gridCol w="658368">
                  <a:extLst>
                    <a:ext uri="{9D8B030D-6E8A-4147-A177-3AD203B41FA5}">
                      <a16:colId xmlns:a16="http://schemas.microsoft.com/office/drawing/2014/main" val="3412283631"/>
                    </a:ext>
                  </a:extLst>
                </a:gridCol>
                <a:gridCol w="658368">
                  <a:extLst>
                    <a:ext uri="{9D8B030D-6E8A-4147-A177-3AD203B41FA5}">
                      <a16:colId xmlns:a16="http://schemas.microsoft.com/office/drawing/2014/main" val="1705962129"/>
                    </a:ext>
                  </a:extLst>
                </a:gridCol>
                <a:gridCol w="658368">
                  <a:extLst>
                    <a:ext uri="{9D8B030D-6E8A-4147-A177-3AD203B41FA5}">
                      <a16:colId xmlns:a16="http://schemas.microsoft.com/office/drawing/2014/main" val="1353620515"/>
                    </a:ext>
                  </a:extLst>
                </a:gridCol>
                <a:gridCol w="658368">
                  <a:extLst>
                    <a:ext uri="{9D8B030D-6E8A-4147-A177-3AD203B41FA5}">
                      <a16:colId xmlns:a16="http://schemas.microsoft.com/office/drawing/2014/main" val="3572680606"/>
                    </a:ext>
                  </a:extLst>
                </a:gridCol>
                <a:gridCol w="658368">
                  <a:extLst>
                    <a:ext uri="{9D8B030D-6E8A-4147-A177-3AD203B41FA5}">
                      <a16:colId xmlns:a16="http://schemas.microsoft.com/office/drawing/2014/main" val="40115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089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- 2017-12-15 16:30:00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Rene Oswald vor 🙂
Schon seit 13 Jahren verstärkt er unser Team als Werkstättenleiter und ist aus dem Betrieb nicht mehr wegzudenken. Mit seinem Humor schafft er es seine Kollegen auch an stressigen Montagen zu motivieren und verbreitet jederzeit gute Laune. 😁
Der Umgang mit seinen Kollegen ist auch das, was ihm am meisten Spaß macht. In seiner Freizeit macht er außerdem gerne Sport in der freien Natur. 🌳🚲
Wenn’s ums Auto geht, mag er es gerne praktisch: sein #LieblingsFord ist der Ranger Wildtrak. 😎
Lieber Ossi, danke für dein Engagement und deinen Einsatz für die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1729125"/>
                  </a:ext>
                </a:extLst>
              </a:tr>
            </a:tbl>
          </a:graphicData>
        </a:graphic>
      </p:graphicFrame>
      <p:sp>
        <p:nvSpPr>
          <p:cNvPr id="4" name="Text Placeholder 3">
            <a:extLst>
              <a:ext uri="{FF2B5EF4-FFF2-40B4-BE49-F238E27FC236}">
                <a16:creationId xmlns:a16="http://schemas.microsoft.com/office/drawing/2014/main" id="{4E4D42B9-1D84-46FC-9612-E5EC36D3B11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68874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911AE-E838-4318-82B7-5BFA99D95174}"/>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90B64C4A-C9C3-47E9-8892-C0FADB23456A}"/>
              </a:ext>
            </a:extLst>
          </p:cNvPr>
          <p:cNvGraphicFramePr>
            <a:graphicFrameLocks noGrp="1"/>
          </p:cNvGraphicFramePr>
          <p:nvPr>
            <p:ph type="tbl" sz="quarter" idx="13"/>
            <p:extLst>
              <p:ext uri="{D42A27DB-BD31-4B8C-83A1-F6EECF244321}">
                <p14:modId xmlns:p14="http://schemas.microsoft.com/office/powerpoint/2010/main" val="2209338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4040955"/>
                    </a:ext>
                  </a:extLst>
                </a:gridCol>
                <a:gridCol w="658368">
                  <a:extLst>
                    <a:ext uri="{9D8B030D-6E8A-4147-A177-3AD203B41FA5}">
                      <a16:colId xmlns:a16="http://schemas.microsoft.com/office/drawing/2014/main" val="1892445304"/>
                    </a:ext>
                  </a:extLst>
                </a:gridCol>
                <a:gridCol w="658368">
                  <a:extLst>
                    <a:ext uri="{9D8B030D-6E8A-4147-A177-3AD203B41FA5}">
                      <a16:colId xmlns:a16="http://schemas.microsoft.com/office/drawing/2014/main" val="926394094"/>
                    </a:ext>
                  </a:extLst>
                </a:gridCol>
                <a:gridCol w="658368">
                  <a:extLst>
                    <a:ext uri="{9D8B030D-6E8A-4147-A177-3AD203B41FA5}">
                      <a16:colId xmlns:a16="http://schemas.microsoft.com/office/drawing/2014/main" val="2249694066"/>
                    </a:ext>
                  </a:extLst>
                </a:gridCol>
                <a:gridCol w="658368">
                  <a:extLst>
                    <a:ext uri="{9D8B030D-6E8A-4147-A177-3AD203B41FA5}">
                      <a16:colId xmlns:a16="http://schemas.microsoft.com/office/drawing/2014/main" val="2501194415"/>
                    </a:ext>
                  </a:extLst>
                </a:gridCol>
                <a:gridCol w="658368">
                  <a:extLst>
                    <a:ext uri="{9D8B030D-6E8A-4147-A177-3AD203B41FA5}">
                      <a16:colId xmlns:a16="http://schemas.microsoft.com/office/drawing/2014/main" val="285748562"/>
                    </a:ext>
                  </a:extLst>
                </a:gridCol>
                <a:gridCol w="658368">
                  <a:extLst>
                    <a:ext uri="{9D8B030D-6E8A-4147-A177-3AD203B41FA5}">
                      <a16:colId xmlns:a16="http://schemas.microsoft.com/office/drawing/2014/main" val="623585243"/>
                    </a:ext>
                  </a:extLst>
                </a:gridCol>
                <a:gridCol w="658368">
                  <a:extLst>
                    <a:ext uri="{9D8B030D-6E8A-4147-A177-3AD203B41FA5}">
                      <a16:colId xmlns:a16="http://schemas.microsoft.com/office/drawing/2014/main" val="370013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32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- 2017-12-15 12:45:41</a:t>
                      </a:r>
                      <a:r>
                        <a:rPr kumimoji="0" lang="de-DE" sz="1000" b="0" i="0" u="none" strike="noStrike" kern="1200" cap="none" spc="0" normalizeH="0" baseline="0" noProof="0">
                          <a:ln>
                            <a:noFill/>
                          </a:ln>
                          <a:solidFill>
                            <a:prstClr val="black"/>
                          </a:solidFill>
                          <a:effectLst/>
                          <a:uLnTx/>
                          <a:uFillTx/>
                          <a:latin typeface="+mn-lt"/>
                          <a:ea typeface="+mn-ea"/>
                          <a:cs typeface="+mn-cs"/>
                        </a:rPr>
                        <a:t>
Gestern haben wir im Autohaus Gaberszik einen Meilenstein erreicht, den nur die wenigsten schaffen:
👉 Die 1.000 NEUWAGEN Übergabe in diesem Jahr 😱🔥
natürlich schreit dieses Ereignis nach einem Post 😋
Die Freude war bei allen Beteiligten, vor allem bei der frisch gebackenen Besitzerin, Wilfrieda Rumesch, sichtlich groß.
Zu diesem außergewöhnlichen Ereignis stattete uns sogar Helmut Berger von Ford Austria einen Besuch ab, um ihr persönlich zu gratulieren. 🎉🚘
Für die Neukundin, die auf Empfehlung zu uns kam, ist es "eine Auszeichnung, dies repräsentieren zu dürfen". 
Wir gratulieren nochmals 💙-lichst und wünschen eine gute Fahrt mit ihrem nagelneuen #FordKugaTitanium! 👍
Zufriedene Kunden sind bekanntlich die beste 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394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- 2017-12-08 18:05:38</a:t>
                      </a:r>
                      <a:r>
                        <a:rPr kumimoji="0" lang="de-DE" sz="1000" b="0" i="0" u="none" strike="noStrike" kern="1200" cap="none" spc="0" normalizeH="0" baseline="0" noProof="0">
                          <a:ln>
                            <a:noFill/>
                          </a:ln>
                          <a:solidFill>
                            <a:prstClr val="black"/>
                          </a:solidFill>
                          <a:effectLst/>
                          <a:uLnTx/>
                          <a:uFillTx/>
                          <a:latin typeface="+mn-lt"/>
                          <a:ea typeface="+mn-ea"/>
                          <a:cs typeface="+mn-cs"/>
                        </a:rPr>
                        <a:t>
Na, mit wem würdet ihr gerne ein Wochenende lang mit unserem Kuga übers Land cruisen?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1328015"/>
                  </a:ext>
                </a:extLst>
              </a:tr>
            </a:tbl>
          </a:graphicData>
        </a:graphic>
      </p:graphicFrame>
      <p:sp>
        <p:nvSpPr>
          <p:cNvPr id="4" name="Text Placeholder 3">
            <a:extLst>
              <a:ext uri="{FF2B5EF4-FFF2-40B4-BE49-F238E27FC236}">
                <a16:creationId xmlns:a16="http://schemas.microsoft.com/office/drawing/2014/main" id="{CA639C27-CA90-43AA-A90E-8783B1213B2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999593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6D21-54F9-4F38-9E90-B53A83662EA1}"/>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C9EC30B4-77B2-4E17-91D5-8576F00EBE90}"/>
              </a:ext>
            </a:extLst>
          </p:cNvPr>
          <p:cNvGraphicFramePr>
            <a:graphicFrameLocks noGrp="1"/>
          </p:cNvGraphicFramePr>
          <p:nvPr>
            <p:ph type="tbl" sz="quarter" idx="13"/>
            <p:extLst>
              <p:ext uri="{D42A27DB-BD31-4B8C-83A1-F6EECF244321}">
                <p14:modId xmlns:p14="http://schemas.microsoft.com/office/powerpoint/2010/main" val="943715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0949564"/>
                    </a:ext>
                  </a:extLst>
                </a:gridCol>
                <a:gridCol w="658368">
                  <a:extLst>
                    <a:ext uri="{9D8B030D-6E8A-4147-A177-3AD203B41FA5}">
                      <a16:colId xmlns:a16="http://schemas.microsoft.com/office/drawing/2014/main" val="2909671684"/>
                    </a:ext>
                  </a:extLst>
                </a:gridCol>
                <a:gridCol w="658368">
                  <a:extLst>
                    <a:ext uri="{9D8B030D-6E8A-4147-A177-3AD203B41FA5}">
                      <a16:colId xmlns:a16="http://schemas.microsoft.com/office/drawing/2014/main" val="4196601714"/>
                    </a:ext>
                  </a:extLst>
                </a:gridCol>
                <a:gridCol w="658368">
                  <a:extLst>
                    <a:ext uri="{9D8B030D-6E8A-4147-A177-3AD203B41FA5}">
                      <a16:colId xmlns:a16="http://schemas.microsoft.com/office/drawing/2014/main" val="385546490"/>
                    </a:ext>
                  </a:extLst>
                </a:gridCol>
                <a:gridCol w="658368">
                  <a:extLst>
                    <a:ext uri="{9D8B030D-6E8A-4147-A177-3AD203B41FA5}">
                      <a16:colId xmlns:a16="http://schemas.microsoft.com/office/drawing/2014/main" val="2841609914"/>
                    </a:ext>
                  </a:extLst>
                </a:gridCol>
                <a:gridCol w="658368">
                  <a:extLst>
                    <a:ext uri="{9D8B030D-6E8A-4147-A177-3AD203B41FA5}">
                      <a16:colId xmlns:a16="http://schemas.microsoft.com/office/drawing/2014/main" val="3779617235"/>
                    </a:ext>
                  </a:extLst>
                </a:gridCol>
                <a:gridCol w="658368">
                  <a:extLst>
                    <a:ext uri="{9D8B030D-6E8A-4147-A177-3AD203B41FA5}">
                      <a16:colId xmlns:a16="http://schemas.microsoft.com/office/drawing/2014/main" val="433041825"/>
                    </a:ext>
                  </a:extLst>
                </a:gridCol>
                <a:gridCol w="658368">
                  <a:extLst>
                    <a:ext uri="{9D8B030D-6E8A-4147-A177-3AD203B41FA5}">
                      <a16:colId xmlns:a16="http://schemas.microsoft.com/office/drawing/2014/main" val="1196157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022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- 2017-12-08 16:30:02</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Siegfried Hainz vor 🙂
Er ist schon seit 1994 bei uns und mit Leidenschaft Kundendienstleiter. Auf die Frage, was er bei der Arbeit denn am liebsten macht, antwortet er: Alles. Und beim Sigi kann man sich sicher sein, dass es stimmt, was er sagt. 😄
Auch in seiner Freizeit hat er Benzin im Blut: Erst kürzlich ist er als Kartrennfahrer Vizestaatsmeister in der Race-Klasse und in seiner Altersklasse sogar Staatsmeister geworden 🏆
Sein LieblingsFord ist der aktuelle Kuga ST-Line. 😎
Lieber Sigi, danke für deine Einsatzbereitschaft und deinen Optimismus, den du immer an den Tag legst!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001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- 2017-12-06 16:30:01</a:t>
                      </a:r>
                      <a:r>
                        <a:rPr kumimoji="0" lang="de-DE" sz="1000" b="0" i="0" u="none" strike="noStrike" kern="1200" cap="none" spc="0" normalizeH="0" baseline="0" noProof="0">
                          <a:ln>
                            <a:noFill/>
                          </a:ln>
                          <a:solidFill>
                            <a:prstClr val="black"/>
                          </a:solidFill>
                          <a:effectLst/>
                          <a:uLnTx/>
                          <a:uFillTx/>
                          <a:latin typeface="+mn-lt"/>
                          <a:ea typeface="+mn-ea"/>
                          <a:cs typeface="+mn-cs"/>
                        </a:rPr>
                        <a:t>
Na, seid ihr auch schon gerüstet für den Winter?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5346103"/>
                  </a:ext>
                </a:extLst>
              </a:tr>
            </a:tbl>
          </a:graphicData>
        </a:graphic>
      </p:graphicFrame>
      <p:sp>
        <p:nvSpPr>
          <p:cNvPr id="4" name="Text Placeholder 3">
            <a:extLst>
              <a:ext uri="{FF2B5EF4-FFF2-40B4-BE49-F238E27FC236}">
                <a16:creationId xmlns:a16="http://schemas.microsoft.com/office/drawing/2014/main" id="{CB687DB8-2AAC-4606-B29E-33C04363490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62184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03829-5723-4AC7-BA43-324ECBB77667}"/>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72D501AA-2A91-469F-89E5-70FC4BF5A62C}"/>
              </a:ext>
            </a:extLst>
          </p:cNvPr>
          <p:cNvGraphicFramePr>
            <a:graphicFrameLocks noGrp="1"/>
          </p:cNvGraphicFramePr>
          <p:nvPr>
            <p:ph type="tbl" sz="quarter" idx="13"/>
            <p:extLst>
              <p:ext uri="{D42A27DB-BD31-4B8C-83A1-F6EECF244321}">
                <p14:modId xmlns:p14="http://schemas.microsoft.com/office/powerpoint/2010/main" val="964623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2779192"/>
                    </a:ext>
                  </a:extLst>
                </a:gridCol>
                <a:gridCol w="658368">
                  <a:extLst>
                    <a:ext uri="{9D8B030D-6E8A-4147-A177-3AD203B41FA5}">
                      <a16:colId xmlns:a16="http://schemas.microsoft.com/office/drawing/2014/main" val="3240733321"/>
                    </a:ext>
                  </a:extLst>
                </a:gridCol>
                <a:gridCol w="658368">
                  <a:extLst>
                    <a:ext uri="{9D8B030D-6E8A-4147-A177-3AD203B41FA5}">
                      <a16:colId xmlns:a16="http://schemas.microsoft.com/office/drawing/2014/main" val="73613490"/>
                    </a:ext>
                  </a:extLst>
                </a:gridCol>
                <a:gridCol w="658368">
                  <a:extLst>
                    <a:ext uri="{9D8B030D-6E8A-4147-A177-3AD203B41FA5}">
                      <a16:colId xmlns:a16="http://schemas.microsoft.com/office/drawing/2014/main" val="430071857"/>
                    </a:ext>
                  </a:extLst>
                </a:gridCol>
                <a:gridCol w="658368">
                  <a:extLst>
                    <a:ext uri="{9D8B030D-6E8A-4147-A177-3AD203B41FA5}">
                      <a16:colId xmlns:a16="http://schemas.microsoft.com/office/drawing/2014/main" val="2932456160"/>
                    </a:ext>
                  </a:extLst>
                </a:gridCol>
                <a:gridCol w="658368">
                  <a:extLst>
                    <a:ext uri="{9D8B030D-6E8A-4147-A177-3AD203B41FA5}">
                      <a16:colId xmlns:a16="http://schemas.microsoft.com/office/drawing/2014/main" val="540268783"/>
                    </a:ext>
                  </a:extLst>
                </a:gridCol>
                <a:gridCol w="658368">
                  <a:extLst>
                    <a:ext uri="{9D8B030D-6E8A-4147-A177-3AD203B41FA5}">
                      <a16:colId xmlns:a16="http://schemas.microsoft.com/office/drawing/2014/main" val="3538416679"/>
                    </a:ext>
                  </a:extLst>
                </a:gridCol>
                <a:gridCol w="658368">
                  <a:extLst>
                    <a:ext uri="{9D8B030D-6E8A-4147-A177-3AD203B41FA5}">
                      <a16:colId xmlns:a16="http://schemas.microsoft.com/office/drawing/2014/main" val="298410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628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- 2017-12-03 12:00:00</a:t>
                      </a:r>
                      <a:r>
                        <a:rPr kumimoji="0" lang="de-DE" sz="1000" b="0" i="0" u="none" strike="noStrike" kern="1200" cap="none" spc="0" normalizeH="0" baseline="0" noProof="0">
                          <a:ln>
                            <a:noFill/>
                          </a:ln>
                          <a:solidFill>
                            <a:prstClr val="black"/>
                          </a:solidFill>
                          <a:effectLst/>
                          <a:uLnTx/>
                          <a:uFillTx/>
                          <a:latin typeface="+mn-lt"/>
                          <a:ea typeface="+mn-ea"/>
                          <a:cs typeface="+mn-cs"/>
                        </a:rPr>
                        <a:t>
🕯💙 Advent, Advent, das erste Kuga-Lichtlein brennt 💙🕯
Im Dezember gibt es bei uns den großen Kuga #Lagerabverkauf mit attraktiven Preisvorteilen von bis zu € 6.000,- 
Vereinbare jetzt eine Probefahrt mit einen unserer Verkaufsberater. Schreibe uns einfach über den Messenger 📲
* Angebot gültig bei Leasing und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9445410"/>
                  </a:ext>
                </a:extLst>
              </a:tr>
            </a:tbl>
          </a:graphicData>
        </a:graphic>
      </p:graphicFrame>
      <p:sp>
        <p:nvSpPr>
          <p:cNvPr id="4" name="Text Placeholder 3">
            <a:extLst>
              <a:ext uri="{FF2B5EF4-FFF2-40B4-BE49-F238E27FC236}">
                <a16:creationId xmlns:a16="http://schemas.microsoft.com/office/drawing/2014/main" id="{7119E63E-4627-4EAE-8407-DB310836722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58157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7C078-8C52-4A6E-81D3-376560103816}"/>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4501B95F-8F69-454A-96F7-17E99CFA882E}"/>
              </a:ext>
            </a:extLst>
          </p:cNvPr>
          <p:cNvGraphicFramePr>
            <a:graphicFrameLocks noGrp="1"/>
          </p:cNvGraphicFramePr>
          <p:nvPr>
            <p:ph type="tbl" sz="quarter" idx="13"/>
            <p:extLst>
              <p:ext uri="{D42A27DB-BD31-4B8C-83A1-F6EECF244321}">
                <p14:modId xmlns:p14="http://schemas.microsoft.com/office/powerpoint/2010/main" val="180848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8072077"/>
                    </a:ext>
                  </a:extLst>
                </a:gridCol>
                <a:gridCol w="658368">
                  <a:extLst>
                    <a:ext uri="{9D8B030D-6E8A-4147-A177-3AD203B41FA5}">
                      <a16:colId xmlns:a16="http://schemas.microsoft.com/office/drawing/2014/main" val="3166604614"/>
                    </a:ext>
                  </a:extLst>
                </a:gridCol>
                <a:gridCol w="658368">
                  <a:extLst>
                    <a:ext uri="{9D8B030D-6E8A-4147-A177-3AD203B41FA5}">
                      <a16:colId xmlns:a16="http://schemas.microsoft.com/office/drawing/2014/main" val="2871587890"/>
                    </a:ext>
                  </a:extLst>
                </a:gridCol>
                <a:gridCol w="658368">
                  <a:extLst>
                    <a:ext uri="{9D8B030D-6E8A-4147-A177-3AD203B41FA5}">
                      <a16:colId xmlns:a16="http://schemas.microsoft.com/office/drawing/2014/main" val="389973577"/>
                    </a:ext>
                  </a:extLst>
                </a:gridCol>
                <a:gridCol w="658368">
                  <a:extLst>
                    <a:ext uri="{9D8B030D-6E8A-4147-A177-3AD203B41FA5}">
                      <a16:colId xmlns:a16="http://schemas.microsoft.com/office/drawing/2014/main" val="4052442035"/>
                    </a:ext>
                  </a:extLst>
                </a:gridCol>
                <a:gridCol w="658368">
                  <a:extLst>
                    <a:ext uri="{9D8B030D-6E8A-4147-A177-3AD203B41FA5}">
                      <a16:colId xmlns:a16="http://schemas.microsoft.com/office/drawing/2014/main" val="1396998740"/>
                    </a:ext>
                  </a:extLst>
                </a:gridCol>
                <a:gridCol w="658368">
                  <a:extLst>
                    <a:ext uri="{9D8B030D-6E8A-4147-A177-3AD203B41FA5}">
                      <a16:colId xmlns:a16="http://schemas.microsoft.com/office/drawing/2014/main" val="2823815168"/>
                    </a:ext>
                  </a:extLst>
                </a:gridCol>
                <a:gridCol w="658368">
                  <a:extLst>
                    <a:ext uri="{9D8B030D-6E8A-4147-A177-3AD203B41FA5}">
                      <a16:colId xmlns:a16="http://schemas.microsoft.com/office/drawing/2014/main" val="173256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54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- 2017-12-01 17:00:04</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Ab heute werden wir euch jede Woche einen unserer Mitarbeiter vorstellen. Ihr kennt wahrscheinlich schon einige von ihnen, allerdings gibt es auch andere, die eher im Hintergrund arbeiten und die es verdienen vor den Vorhang geholt zu werden. 😉
Wir starten mit unserem Geschäftsführerinnen-Duo:
Nach dem überraschenden Tod ihres Vaters 1987, übernahmen die beiden Töchter, Sonja und Maria Gaberszik, die bestehende Werkstätte am eigenen Firmengelände in der Fabriksgasse 15. Im Jahre 1993 unterzeichneten sie den Händlervertrag für die Marke Ford. Sonja Gaberszik setzte sich daraufhin als fertige Akademikerin in die Berufsschule und absolvierte die Meisterprüfung der KFZ-Technik.
Seit nun mehr als 30 Jahren schon führt sie die Werkstätte des Betriebs und hält die Jungs darin in Schach 😉 Maria Gaberszik hingegen ist als Verkäuferin und Vermittlerin bis weit über die Grenzen der Steiermark hinaus bekannt. Zusammen ergänzen sie sich perfekt, was wohl auch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676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- 2017-12-01 10:37:08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1804538"/>
                  </a:ext>
                </a:extLst>
              </a:tr>
            </a:tbl>
          </a:graphicData>
        </a:graphic>
      </p:graphicFrame>
      <p:sp>
        <p:nvSpPr>
          <p:cNvPr id="4" name="Text Placeholder 3">
            <a:extLst>
              <a:ext uri="{FF2B5EF4-FFF2-40B4-BE49-F238E27FC236}">
                <a16:creationId xmlns:a16="http://schemas.microsoft.com/office/drawing/2014/main" id="{3ED2DD03-E8D3-4357-AF5E-E23AB08FBC4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73547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F54DA-59F3-4D6E-97D9-C65BB25D131E}"/>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53766A33-4383-41FC-B1F8-73E20C0D120E}"/>
              </a:ext>
            </a:extLst>
          </p:cNvPr>
          <p:cNvGraphicFramePr>
            <a:graphicFrameLocks noGrp="1"/>
          </p:cNvGraphicFramePr>
          <p:nvPr>
            <p:ph type="tbl" sz="quarter" idx="13"/>
            <p:extLst>
              <p:ext uri="{D42A27DB-BD31-4B8C-83A1-F6EECF244321}">
                <p14:modId xmlns:p14="http://schemas.microsoft.com/office/powerpoint/2010/main" val="3457777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3031677"/>
                    </a:ext>
                  </a:extLst>
                </a:gridCol>
                <a:gridCol w="658368">
                  <a:extLst>
                    <a:ext uri="{9D8B030D-6E8A-4147-A177-3AD203B41FA5}">
                      <a16:colId xmlns:a16="http://schemas.microsoft.com/office/drawing/2014/main" val="3519401463"/>
                    </a:ext>
                  </a:extLst>
                </a:gridCol>
                <a:gridCol w="658368">
                  <a:extLst>
                    <a:ext uri="{9D8B030D-6E8A-4147-A177-3AD203B41FA5}">
                      <a16:colId xmlns:a16="http://schemas.microsoft.com/office/drawing/2014/main" val="4263089375"/>
                    </a:ext>
                  </a:extLst>
                </a:gridCol>
                <a:gridCol w="658368">
                  <a:extLst>
                    <a:ext uri="{9D8B030D-6E8A-4147-A177-3AD203B41FA5}">
                      <a16:colId xmlns:a16="http://schemas.microsoft.com/office/drawing/2014/main" val="3442434485"/>
                    </a:ext>
                  </a:extLst>
                </a:gridCol>
                <a:gridCol w="658368">
                  <a:extLst>
                    <a:ext uri="{9D8B030D-6E8A-4147-A177-3AD203B41FA5}">
                      <a16:colId xmlns:a16="http://schemas.microsoft.com/office/drawing/2014/main" val="3759997823"/>
                    </a:ext>
                  </a:extLst>
                </a:gridCol>
                <a:gridCol w="658368">
                  <a:extLst>
                    <a:ext uri="{9D8B030D-6E8A-4147-A177-3AD203B41FA5}">
                      <a16:colId xmlns:a16="http://schemas.microsoft.com/office/drawing/2014/main" val="2599237586"/>
                    </a:ext>
                  </a:extLst>
                </a:gridCol>
                <a:gridCol w="658368">
                  <a:extLst>
                    <a:ext uri="{9D8B030D-6E8A-4147-A177-3AD203B41FA5}">
                      <a16:colId xmlns:a16="http://schemas.microsoft.com/office/drawing/2014/main" val="1811977883"/>
                    </a:ext>
                  </a:extLst>
                </a:gridCol>
                <a:gridCol w="658368">
                  <a:extLst>
                    <a:ext uri="{9D8B030D-6E8A-4147-A177-3AD203B41FA5}">
                      <a16:colId xmlns:a16="http://schemas.microsoft.com/office/drawing/2014/main" val="301038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033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- 2017-12-01 10:35:59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08416"/>
                  </a:ext>
                </a:extLst>
              </a:tr>
            </a:tbl>
          </a:graphicData>
        </a:graphic>
      </p:graphicFrame>
      <p:sp>
        <p:nvSpPr>
          <p:cNvPr id="4" name="Text Placeholder 3">
            <a:extLst>
              <a:ext uri="{FF2B5EF4-FFF2-40B4-BE49-F238E27FC236}">
                <a16:creationId xmlns:a16="http://schemas.microsoft.com/office/drawing/2014/main" id="{F0A3AE1E-023D-4593-9BA0-E57C2391B74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32395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7FBE-C9D3-4104-9813-F0F235AE780E}"/>
              </a:ext>
            </a:extLst>
          </p:cNvPr>
          <p:cNvSpPr>
            <a:spLocks noGrp="1"/>
          </p:cNvSpPr>
          <p:nvPr>
            <p:ph type="title"/>
          </p:nvPr>
        </p:nvSpPr>
        <p:spPr/>
        <p:txBody>
          <a:bodyPr/>
          <a:lstStyle/>
          <a:p>
            <a:r>
              <a:rPr lang="en-US"/>
              <a:t>Facebook Own Posts with Reactions Table - 1 of 12</a:t>
            </a:r>
          </a:p>
        </p:txBody>
      </p:sp>
      <p:graphicFrame>
        <p:nvGraphicFramePr>
          <p:cNvPr id="5" name="Table Placeholder 4">
            <a:extLst>
              <a:ext uri="{FF2B5EF4-FFF2-40B4-BE49-F238E27FC236}">
                <a16:creationId xmlns:a16="http://schemas.microsoft.com/office/drawing/2014/main" id="{13A778DC-0E0C-413F-BCA0-7D542F111355}"/>
              </a:ext>
            </a:extLst>
          </p:cNvPr>
          <p:cNvGraphicFramePr>
            <a:graphicFrameLocks noGrp="1"/>
          </p:cNvGraphicFramePr>
          <p:nvPr>
            <p:ph type="tbl" sz="quarter" idx="13"/>
            <p:extLst>
              <p:ext uri="{D42A27DB-BD31-4B8C-83A1-F6EECF244321}">
                <p14:modId xmlns:p14="http://schemas.microsoft.com/office/powerpoint/2010/main" val="803015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82209549"/>
                    </a:ext>
                  </a:extLst>
                </a:gridCol>
                <a:gridCol w="822960">
                  <a:extLst>
                    <a:ext uri="{9D8B030D-6E8A-4147-A177-3AD203B41FA5}">
                      <a16:colId xmlns:a16="http://schemas.microsoft.com/office/drawing/2014/main" val="310390580"/>
                    </a:ext>
                  </a:extLst>
                </a:gridCol>
                <a:gridCol w="822960">
                  <a:extLst>
                    <a:ext uri="{9D8B030D-6E8A-4147-A177-3AD203B41FA5}">
                      <a16:colId xmlns:a16="http://schemas.microsoft.com/office/drawing/2014/main" val="3624422017"/>
                    </a:ext>
                  </a:extLst>
                </a:gridCol>
                <a:gridCol w="822960">
                  <a:extLst>
                    <a:ext uri="{9D8B030D-6E8A-4147-A177-3AD203B41FA5}">
                      <a16:colId xmlns:a16="http://schemas.microsoft.com/office/drawing/2014/main" val="2680654085"/>
                    </a:ext>
                  </a:extLst>
                </a:gridCol>
                <a:gridCol w="822960">
                  <a:extLst>
                    <a:ext uri="{9D8B030D-6E8A-4147-A177-3AD203B41FA5}">
                      <a16:colId xmlns:a16="http://schemas.microsoft.com/office/drawing/2014/main" val="1790007641"/>
                    </a:ext>
                  </a:extLst>
                </a:gridCol>
                <a:gridCol w="822960">
                  <a:extLst>
                    <a:ext uri="{9D8B030D-6E8A-4147-A177-3AD203B41FA5}">
                      <a16:colId xmlns:a16="http://schemas.microsoft.com/office/drawing/2014/main" val="170318339"/>
                    </a:ext>
                  </a:extLst>
                </a:gridCol>
                <a:gridCol w="822960">
                  <a:extLst>
                    <a:ext uri="{9D8B030D-6E8A-4147-A177-3AD203B41FA5}">
                      <a16:colId xmlns:a16="http://schemas.microsoft.com/office/drawing/2014/main" val="2784290837"/>
                    </a:ext>
                  </a:extLst>
                </a:gridCol>
                <a:gridCol w="822960">
                  <a:extLst>
                    <a:ext uri="{9D8B030D-6E8A-4147-A177-3AD203B41FA5}">
                      <a16:colId xmlns:a16="http://schemas.microsoft.com/office/drawing/2014/main" val="393703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7507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- 2017-12-31 13:30:00</a:t>
                      </a:r>
                      <a:r>
                        <a:rPr kumimoji="0" lang="de-DE" sz="1000" b="0" i="0" u="none" strike="noStrike" kern="1200" cap="none" spc="0" normalizeH="0" baseline="0" noProof="0">
                          <a:ln>
                            <a:noFill/>
                          </a:ln>
                          <a:solidFill>
                            <a:prstClr val="black"/>
                          </a:solidFill>
                          <a:effectLst/>
                          <a:uLnTx/>
                          <a:uFillTx/>
                          <a:latin typeface="+mn-lt"/>
                          <a:ea typeface="+mn-ea"/>
                          <a:cs typeface="+mn-cs"/>
                        </a:rPr>
                        <a:t>
🥂 Das Jahr neigt sich dem Ende zu und das Team von Ford Gaberszik wünscht ein Frohes neues Jahr! 🥂🎆
Hinter uns liegen 365 Tage voller Fahrspaß, toller Events und Produktvorstellungen und wir freuen uns schon auf ein mindestens genauso tolles Jahr 2018 mit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5455241"/>
                  </a:ext>
                </a:extLst>
              </a:tr>
            </a:tbl>
          </a:graphicData>
        </a:graphic>
      </p:graphicFrame>
      <p:sp>
        <p:nvSpPr>
          <p:cNvPr id="4" name="Text Placeholder 3">
            <a:extLst>
              <a:ext uri="{FF2B5EF4-FFF2-40B4-BE49-F238E27FC236}">
                <a16:creationId xmlns:a16="http://schemas.microsoft.com/office/drawing/2014/main" id="{2166DE31-2F69-43CC-B064-D0C4B2220A3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44772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6A1E-7C35-478B-98A6-BFF81288E4CB}"/>
              </a:ext>
            </a:extLst>
          </p:cNvPr>
          <p:cNvSpPr>
            <a:spLocks noGrp="1"/>
          </p:cNvSpPr>
          <p:nvPr>
            <p:ph type="title"/>
          </p:nvPr>
        </p:nvSpPr>
        <p:spPr/>
        <p:txBody>
          <a:bodyPr/>
          <a:lstStyle/>
          <a:p>
            <a:r>
              <a:rPr lang="en-US"/>
              <a:t>Facebook Own Posts with Reactions Table - 2 of 12</a:t>
            </a:r>
          </a:p>
        </p:txBody>
      </p:sp>
      <p:graphicFrame>
        <p:nvGraphicFramePr>
          <p:cNvPr id="5" name="Table Placeholder 4">
            <a:extLst>
              <a:ext uri="{FF2B5EF4-FFF2-40B4-BE49-F238E27FC236}">
                <a16:creationId xmlns:a16="http://schemas.microsoft.com/office/drawing/2014/main" id="{0A16789C-ADEE-46C7-ACDC-5A787062C12E}"/>
              </a:ext>
            </a:extLst>
          </p:cNvPr>
          <p:cNvGraphicFramePr>
            <a:graphicFrameLocks noGrp="1"/>
          </p:cNvGraphicFramePr>
          <p:nvPr>
            <p:ph type="tbl" sz="quarter" idx="13"/>
            <p:extLst>
              <p:ext uri="{D42A27DB-BD31-4B8C-83A1-F6EECF244321}">
                <p14:modId xmlns:p14="http://schemas.microsoft.com/office/powerpoint/2010/main" val="40344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8381467"/>
                    </a:ext>
                  </a:extLst>
                </a:gridCol>
                <a:gridCol w="822960">
                  <a:extLst>
                    <a:ext uri="{9D8B030D-6E8A-4147-A177-3AD203B41FA5}">
                      <a16:colId xmlns:a16="http://schemas.microsoft.com/office/drawing/2014/main" val="3231070277"/>
                    </a:ext>
                  </a:extLst>
                </a:gridCol>
                <a:gridCol w="822960">
                  <a:extLst>
                    <a:ext uri="{9D8B030D-6E8A-4147-A177-3AD203B41FA5}">
                      <a16:colId xmlns:a16="http://schemas.microsoft.com/office/drawing/2014/main" val="3666844098"/>
                    </a:ext>
                  </a:extLst>
                </a:gridCol>
                <a:gridCol w="822960">
                  <a:extLst>
                    <a:ext uri="{9D8B030D-6E8A-4147-A177-3AD203B41FA5}">
                      <a16:colId xmlns:a16="http://schemas.microsoft.com/office/drawing/2014/main" val="1856308588"/>
                    </a:ext>
                  </a:extLst>
                </a:gridCol>
                <a:gridCol w="822960">
                  <a:extLst>
                    <a:ext uri="{9D8B030D-6E8A-4147-A177-3AD203B41FA5}">
                      <a16:colId xmlns:a16="http://schemas.microsoft.com/office/drawing/2014/main" val="3489260848"/>
                    </a:ext>
                  </a:extLst>
                </a:gridCol>
                <a:gridCol w="822960">
                  <a:extLst>
                    <a:ext uri="{9D8B030D-6E8A-4147-A177-3AD203B41FA5}">
                      <a16:colId xmlns:a16="http://schemas.microsoft.com/office/drawing/2014/main" val="1868964105"/>
                    </a:ext>
                  </a:extLst>
                </a:gridCol>
                <a:gridCol w="822960">
                  <a:extLst>
                    <a:ext uri="{9D8B030D-6E8A-4147-A177-3AD203B41FA5}">
                      <a16:colId xmlns:a16="http://schemas.microsoft.com/office/drawing/2014/main" val="2047662848"/>
                    </a:ext>
                  </a:extLst>
                </a:gridCol>
                <a:gridCol w="822960">
                  <a:extLst>
                    <a:ext uri="{9D8B030D-6E8A-4147-A177-3AD203B41FA5}">
                      <a16:colId xmlns:a16="http://schemas.microsoft.com/office/drawing/2014/main" val="1536002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6887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- 2017-12-29 16:46:44</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Unsere Heidi Pfennich ist heute an der Reihe vorgestellt zu werden 😊
Sie unterstützt uns als Neuwagen-Disponentin schon seit 20 Jahren und hat auch sonst immer ein offenes Ohr für jedes Problemchen, das im Betrieb auftaucht, bzw. auch für jeden ihrer Kollegen und Kolleginnen.
Ihr LieblingsFord ist der Fiesta Titanium 2016 mit Body Styling Kit 😎
Liebe Heidi, vielen Dank für deine Unterstützung und dass man immer auf dich zählen kann!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2851594"/>
                  </a:ext>
                </a:extLst>
              </a:tr>
            </a:tbl>
          </a:graphicData>
        </a:graphic>
      </p:graphicFrame>
      <p:sp>
        <p:nvSpPr>
          <p:cNvPr id="4" name="Text Placeholder 3">
            <a:extLst>
              <a:ext uri="{FF2B5EF4-FFF2-40B4-BE49-F238E27FC236}">
                <a16:creationId xmlns:a16="http://schemas.microsoft.com/office/drawing/2014/main" id="{7B8BC781-ED50-4648-BABB-8AEA8A08756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94145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94DF9-ADCC-4762-84E8-8FB481A25B32}"/>
              </a:ext>
            </a:extLst>
          </p:cNvPr>
          <p:cNvSpPr>
            <a:spLocks noGrp="1"/>
          </p:cNvSpPr>
          <p:nvPr>
            <p:ph type="title"/>
          </p:nvPr>
        </p:nvSpPr>
        <p:spPr/>
        <p:txBody>
          <a:bodyPr/>
          <a:lstStyle/>
          <a:p>
            <a:r>
              <a:rPr lang="en-US"/>
              <a:t>Facebook Own Posts with Reactions Table - 3 of 12</a:t>
            </a:r>
          </a:p>
        </p:txBody>
      </p:sp>
      <p:graphicFrame>
        <p:nvGraphicFramePr>
          <p:cNvPr id="5" name="Table Placeholder 4">
            <a:extLst>
              <a:ext uri="{FF2B5EF4-FFF2-40B4-BE49-F238E27FC236}">
                <a16:creationId xmlns:a16="http://schemas.microsoft.com/office/drawing/2014/main" id="{86DD2212-670D-4F64-AABE-4B307F6F3519}"/>
              </a:ext>
            </a:extLst>
          </p:cNvPr>
          <p:cNvGraphicFramePr>
            <a:graphicFrameLocks noGrp="1"/>
          </p:cNvGraphicFramePr>
          <p:nvPr>
            <p:ph type="tbl" sz="quarter" idx="13"/>
            <p:extLst>
              <p:ext uri="{D42A27DB-BD31-4B8C-83A1-F6EECF244321}">
                <p14:modId xmlns:p14="http://schemas.microsoft.com/office/powerpoint/2010/main" val="535128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8329530"/>
                    </a:ext>
                  </a:extLst>
                </a:gridCol>
                <a:gridCol w="822960">
                  <a:extLst>
                    <a:ext uri="{9D8B030D-6E8A-4147-A177-3AD203B41FA5}">
                      <a16:colId xmlns:a16="http://schemas.microsoft.com/office/drawing/2014/main" val="1806166710"/>
                    </a:ext>
                  </a:extLst>
                </a:gridCol>
                <a:gridCol w="822960">
                  <a:extLst>
                    <a:ext uri="{9D8B030D-6E8A-4147-A177-3AD203B41FA5}">
                      <a16:colId xmlns:a16="http://schemas.microsoft.com/office/drawing/2014/main" val="2141939339"/>
                    </a:ext>
                  </a:extLst>
                </a:gridCol>
                <a:gridCol w="822960">
                  <a:extLst>
                    <a:ext uri="{9D8B030D-6E8A-4147-A177-3AD203B41FA5}">
                      <a16:colId xmlns:a16="http://schemas.microsoft.com/office/drawing/2014/main" val="1209293335"/>
                    </a:ext>
                  </a:extLst>
                </a:gridCol>
                <a:gridCol w="822960">
                  <a:extLst>
                    <a:ext uri="{9D8B030D-6E8A-4147-A177-3AD203B41FA5}">
                      <a16:colId xmlns:a16="http://schemas.microsoft.com/office/drawing/2014/main" val="1234980461"/>
                    </a:ext>
                  </a:extLst>
                </a:gridCol>
                <a:gridCol w="822960">
                  <a:extLst>
                    <a:ext uri="{9D8B030D-6E8A-4147-A177-3AD203B41FA5}">
                      <a16:colId xmlns:a16="http://schemas.microsoft.com/office/drawing/2014/main" val="1924230045"/>
                    </a:ext>
                  </a:extLst>
                </a:gridCol>
                <a:gridCol w="822960">
                  <a:extLst>
                    <a:ext uri="{9D8B030D-6E8A-4147-A177-3AD203B41FA5}">
                      <a16:colId xmlns:a16="http://schemas.microsoft.com/office/drawing/2014/main" val="1793757789"/>
                    </a:ext>
                  </a:extLst>
                </a:gridCol>
                <a:gridCol w="822960">
                  <a:extLst>
                    <a:ext uri="{9D8B030D-6E8A-4147-A177-3AD203B41FA5}">
                      <a16:colId xmlns:a16="http://schemas.microsoft.com/office/drawing/2014/main" val="276597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905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- 2017-12-22 16:00:00</a:t>
                      </a:r>
                      <a:r>
                        <a:rPr kumimoji="0" lang="en-US" sz="1000" b="0" i="0" u="none" strike="noStrike" kern="1200" cap="none" spc="0" normalizeH="0" baseline="0" noProof="0">
                          <a:ln>
                            <a:noFill/>
                          </a:ln>
                          <a:solidFill>
                            <a:prstClr val="black"/>
                          </a:solidFill>
                          <a:effectLst/>
                          <a:uLnTx/>
                          <a:uFillTx/>
                          <a:latin typeface="+mn-lt"/>
                          <a:ea typeface="+mn-ea"/>
                          <a:cs typeface="+mn-cs"/>
                        </a:rPr>
                        <a:t>
🎶 All I want for Christmas is a Kuga! 🎶
Das gesamte Team von Ford Gaberszik wünscht Frohe Weihnachten und gesegnete Feiertage! 🎅🎄🎉
Am 23.12. haben wir unseren Betrieb geschlossen. Wir sind von 27. - inklusive 29. wieder gerne für euch 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4498724"/>
                  </a:ext>
                </a:extLst>
              </a:tr>
            </a:tbl>
          </a:graphicData>
        </a:graphic>
      </p:graphicFrame>
      <p:sp>
        <p:nvSpPr>
          <p:cNvPr id="4" name="Text Placeholder 3">
            <a:extLst>
              <a:ext uri="{FF2B5EF4-FFF2-40B4-BE49-F238E27FC236}">
                <a16:creationId xmlns:a16="http://schemas.microsoft.com/office/drawing/2014/main" id="{4BBE8317-5350-4CBF-811C-28872932F7D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75975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ACC3E-24F7-4BB4-8C6A-D95BFDE6F944}"/>
              </a:ext>
            </a:extLst>
          </p:cNvPr>
          <p:cNvSpPr>
            <a:spLocks noGrp="1"/>
          </p:cNvSpPr>
          <p:nvPr>
            <p:ph type="title"/>
          </p:nvPr>
        </p:nvSpPr>
        <p:spPr/>
        <p:txBody>
          <a:bodyPr/>
          <a:lstStyle/>
          <a:p>
            <a:r>
              <a:rPr lang="en-US"/>
              <a:t>Facebook Own Posts with Reactions Table - 4 of 12</a:t>
            </a:r>
          </a:p>
        </p:txBody>
      </p:sp>
      <p:graphicFrame>
        <p:nvGraphicFramePr>
          <p:cNvPr id="5" name="Table Placeholder 4">
            <a:extLst>
              <a:ext uri="{FF2B5EF4-FFF2-40B4-BE49-F238E27FC236}">
                <a16:creationId xmlns:a16="http://schemas.microsoft.com/office/drawing/2014/main" id="{B296F905-3657-4751-9B6F-8A654DE9806F}"/>
              </a:ext>
            </a:extLst>
          </p:cNvPr>
          <p:cNvGraphicFramePr>
            <a:graphicFrameLocks noGrp="1"/>
          </p:cNvGraphicFramePr>
          <p:nvPr>
            <p:ph type="tbl" sz="quarter" idx="13"/>
            <p:extLst>
              <p:ext uri="{D42A27DB-BD31-4B8C-83A1-F6EECF244321}">
                <p14:modId xmlns:p14="http://schemas.microsoft.com/office/powerpoint/2010/main" val="204449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7141442"/>
                    </a:ext>
                  </a:extLst>
                </a:gridCol>
                <a:gridCol w="822960">
                  <a:extLst>
                    <a:ext uri="{9D8B030D-6E8A-4147-A177-3AD203B41FA5}">
                      <a16:colId xmlns:a16="http://schemas.microsoft.com/office/drawing/2014/main" val="2489713808"/>
                    </a:ext>
                  </a:extLst>
                </a:gridCol>
                <a:gridCol w="822960">
                  <a:extLst>
                    <a:ext uri="{9D8B030D-6E8A-4147-A177-3AD203B41FA5}">
                      <a16:colId xmlns:a16="http://schemas.microsoft.com/office/drawing/2014/main" val="1601884696"/>
                    </a:ext>
                  </a:extLst>
                </a:gridCol>
                <a:gridCol w="822960">
                  <a:extLst>
                    <a:ext uri="{9D8B030D-6E8A-4147-A177-3AD203B41FA5}">
                      <a16:colId xmlns:a16="http://schemas.microsoft.com/office/drawing/2014/main" val="3953086075"/>
                    </a:ext>
                  </a:extLst>
                </a:gridCol>
                <a:gridCol w="822960">
                  <a:extLst>
                    <a:ext uri="{9D8B030D-6E8A-4147-A177-3AD203B41FA5}">
                      <a16:colId xmlns:a16="http://schemas.microsoft.com/office/drawing/2014/main" val="100298247"/>
                    </a:ext>
                  </a:extLst>
                </a:gridCol>
                <a:gridCol w="822960">
                  <a:extLst>
                    <a:ext uri="{9D8B030D-6E8A-4147-A177-3AD203B41FA5}">
                      <a16:colId xmlns:a16="http://schemas.microsoft.com/office/drawing/2014/main" val="2419946052"/>
                    </a:ext>
                  </a:extLst>
                </a:gridCol>
                <a:gridCol w="822960">
                  <a:extLst>
                    <a:ext uri="{9D8B030D-6E8A-4147-A177-3AD203B41FA5}">
                      <a16:colId xmlns:a16="http://schemas.microsoft.com/office/drawing/2014/main" val="2984422745"/>
                    </a:ext>
                  </a:extLst>
                </a:gridCol>
                <a:gridCol w="822960">
                  <a:extLst>
                    <a:ext uri="{9D8B030D-6E8A-4147-A177-3AD203B41FA5}">
                      <a16:colId xmlns:a16="http://schemas.microsoft.com/office/drawing/2014/main" val="364631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2233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- 2017-12-20 16:30:00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 Manuela Ninaus vor 🙂
Sie ist schon seit fast 24 Jahren bei uns also quasi mit der Firma groß geworden, obwohl sie die Kleinste im Betrieb ist 😉 
Position: Gebrauchtwagen-Disposition
Unsere Nelli hat durch und durch Benzin im Blut: In ihrer Freizeit fährt sie gerne Harley. 
Ihr LieblingsFord ist der Fiesta Sport von 2013.
Liebe Nelli, vielen Dank für deine Verlässlichkeit und Loyalität!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60182105"/>
                  </a:ext>
                </a:extLst>
              </a:tr>
            </a:tbl>
          </a:graphicData>
        </a:graphic>
      </p:graphicFrame>
      <p:sp>
        <p:nvSpPr>
          <p:cNvPr id="4" name="Text Placeholder 3">
            <a:extLst>
              <a:ext uri="{FF2B5EF4-FFF2-40B4-BE49-F238E27FC236}">
                <a16:creationId xmlns:a16="http://schemas.microsoft.com/office/drawing/2014/main" id="{A25BC828-994B-4567-81B3-4E6EF042225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61115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269E3-20E7-4352-B653-40AFDC518620}"/>
              </a:ext>
            </a:extLst>
          </p:cNvPr>
          <p:cNvSpPr>
            <a:spLocks noGrp="1"/>
          </p:cNvSpPr>
          <p:nvPr>
            <p:ph type="title"/>
          </p:nvPr>
        </p:nvSpPr>
        <p:spPr/>
        <p:txBody>
          <a:bodyPr/>
          <a:lstStyle/>
          <a:p>
            <a:r>
              <a:rPr lang="en-US"/>
              <a:t>Facebook Own Posts with Reactions Table - 5 of 12</a:t>
            </a:r>
          </a:p>
        </p:txBody>
      </p:sp>
      <p:graphicFrame>
        <p:nvGraphicFramePr>
          <p:cNvPr id="5" name="Table Placeholder 4">
            <a:extLst>
              <a:ext uri="{FF2B5EF4-FFF2-40B4-BE49-F238E27FC236}">
                <a16:creationId xmlns:a16="http://schemas.microsoft.com/office/drawing/2014/main" id="{97693828-CADA-4245-9AEC-A242A10B85FF}"/>
              </a:ext>
            </a:extLst>
          </p:cNvPr>
          <p:cNvGraphicFramePr>
            <a:graphicFrameLocks noGrp="1"/>
          </p:cNvGraphicFramePr>
          <p:nvPr>
            <p:ph type="tbl" sz="quarter" idx="13"/>
            <p:extLst>
              <p:ext uri="{D42A27DB-BD31-4B8C-83A1-F6EECF244321}">
                <p14:modId xmlns:p14="http://schemas.microsoft.com/office/powerpoint/2010/main" val="409535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8252170"/>
                    </a:ext>
                  </a:extLst>
                </a:gridCol>
                <a:gridCol w="822960">
                  <a:extLst>
                    <a:ext uri="{9D8B030D-6E8A-4147-A177-3AD203B41FA5}">
                      <a16:colId xmlns:a16="http://schemas.microsoft.com/office/drawing/2014/main" val="1043732528"/>
                    </a:ext>
                  </a:extLst>
                </a:gridCol>
                <a:gridCol w="822960">
                  <a:extLst>
                    <a:ext uri="{9D8B030D-6E8A-4147-A177-3AD203B41FA5}">
                      <a16:colId xmlns:a16="http://schemas.microsoft.com/office/drawing/2014/main" val="95765482"/>
                    </a:ext>
                  </a:extLst>
                </a:gridCol>
                <a:gridCol w="822960">
                  <a:extLst>
                    <a:ext uri="{9D8B030D-6E8A-4147-A177-3AD203B41FA5}">
                      <a16:colId xmlns:a16="http://schemas.microsoft.com/office/drawing/2014/main" val="3223591593"/>
                    </a:ext>
                  </a:extLst>
                </a:gridCol>
                <a:gridCol w="822960">
                  <a:extLst>
                    <a:ext uri="{9D8B030D-6E8A-4147-A177-3AD203B41FA5}">
                      <a16:colId xmlns:a16="http://schemas.microsoft.com/office/drawing/2014/main" val="321866696"/>
                    </a:ext>
                  </a:extLst>
                </a:gridCol>
                <a:gridCol w="822960">
                  <a:extLst>
                    <a:ext uri="{9D8B030D-6E8A-4147-A177-3AD203B41FA5}">
                      <a16:colId xmlns:a16="http://schemas.microsoft.com/office/drawing/2014/main" val="501476537"/>
                    </a:ext>
                  </a:extLst>
                </a:gridCol>
                <a:gridCol w="822960">
                  <a:extLst>
                    <a:ext uri="{9D8B030D-6E8A-4147-A177-3AD203B41FA5}">
                      <a16:colId xmlns:a16="http://schemas.microsoft.com/office/drawing/2014/main" val="2228181985"/>
                    </a:ext>
                  </a:extLst>
                </a:gridCol>
                <a:gridCol w="822960">
                  <a:extLst>
                    <a:ext uri="{9D8B030D-6E8A-4147-A177-3AD203B41FA5}">
                      <a16:colId xmlns:a16="http://schemas.microsoft.com/office/drawing/2014/main" val="4235305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0679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- 2017-12-18 12:00:00</a:t>
                      </a:r>
                      <a:r>
                        <a:rPr kumimoji="0" lang="de-DE" sz="1000" b="0" i="0" u="none" strike="noStrike" kern="1200" cap="none" spc="0" normalizeH="0" baseline="0" noProof="0">
                          <a:ln>
                            <a:noFill/>
                          </a:ln>
                          <a:solidFill>
                            <a:prstClr val="black"/>
                          </a:solidFill>
                          <a:effectLst/>
                          <a:uLnTx/>
                          <a:uFillTx/>
                          <a:latin typeface="+mn-lt"/>
                          <a:ea typeface="+mn-ea"/>
                          <a:cs typeface="+mn-cs"/>
                        </a:rPr>
                        <a:t>
Mit dem Kuga ist man immer am richtigen Weg!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6679602"/>
                  </a:ext>
                </a:extLst>
              </a:tr>
            </a:tbl>
          </a:graphicData>
        </a:graphic>
      </p:graphicFrame>
      <p:sp>
        <p:nvSpPr>
          <p:cNvPr id="4" name="Text Placeholder 3">
            <a:extLst>
              <a:ext uri="{FF2B5EF4-FFF2-40B4-BE49-F238E27FC236}">
                <a16:creationId xmlns:a16="http://schemas.microsoft.com/office/drawing/2014/main" id="{81EEF4DB-9429-44C8-B7A6-E335BA71518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65940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FEDB1-07FD-4DDF-9B82-D24608BE5592}"/>
              </a:ext>
            </a:extLst>
          </p:cNvPr>
          <p:cNvSpPr>
            <a:spLocks noGrp="1"/>
          </p:cNvSpPr>
          <p:nvPr>
            <p:ph type="title"/>
          </p:nvPr>
        </p:nvSpPr>
        <p:spPr/>
        <p:txBody>
          <a:bodyPr/>
          <a:lstStyle/>
          <a:p>
            <a:r>
              <a:rPr lang="en-US"/>
              <a:t>Facebook Own Posts with Reactions Table - 6 of 12</a:t>
            </a:r>
          </a:p>
        </p:txBody>
      </p:sp>
      <p:graphicFrame>
        <p:nvGraphicFramePr>
          <p:cNvPr id="5" name="Table Placeholder 4">
            <a:extLst>
              <a:ext uri="{FF2B5EF4-FFF2-40B4-BE49-F238E27FC236}">
                <a16:creationId xmlns:a16="http://schemas.microsoft.com/office/drawing/2014/main" id="{C248D670-7EE8-4961-B8FE-755DF471965E}"/>
              </a:ext>
            </a:extLst>
          </p:cNvPr>
          <p:cNvGraphicFramePr>
            <a:graphicFrameLocks noGrp="1"/>
          </p:cNvGraphicFramePr>
          <p:nvPr>
            <p:ph type="tbl" sz="quarter" idx="13"/>
            <p:extLst>
              <p:ext uri="{D42A27DB-BD31-4B8C-83A1-F6EECF244321}">
                <p14:modId xmlns:p14="http://schemas.microsoft.com/office/powerpoint/2010/main" val="317187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1105409"/>
                    </a:ext>
                  </a:extLst>
                </a:gridCol>
                <a:gridCol w="822960">
                  <a:extLst>
                    <a:ext uri="{9D8B030D-6E8A-4147-A177-3AD203B41FA5}">
                      <a16:colId xmlns:a16="http://schemas.microsoft.com/office/drawing/2014/main" val="2973123177"/>
                    </a:ext>
                  </a:extLst>
                </a:gridCol>
                <a:gridCol w="822960">
                  <a:extLst>
                    <a:ext uri="{9D8B030D-6E8A-4147-A177-3AD203B41FA5}">
                      <a16:colId xmlns:a16="http://schemas.microsoft.com/office/drawing/2014/main" val="2039520745"/>
                    </a:ext>
                  </a:extLst>
                </a:gridCol>
                <a:gridCol w="822960">
                  <a:extLst>
                    <a:ext uri="{9D8B030D-6E8A-4147-A177-3AD203B41FA5}">
                      <a16:colId xmlns:a16="http://schemas.microsoft.com/office/drawing/2014/main" val="3583183477"/>
                    </a:ext>
                  </a:extLst>
                </a:gridCol>
                <a:gridCol w="822960">
                  <a:extLst>
                    <a:ext uri="{9D8B030D-6E8A-4147-A177-3AD203B41FA5}">
                      <a16:colId xmlns:a16="http://schemas.microsoft.com/office/drawing/2014/main" val="2296511234"/>
                    </a:ext>
                  </a:extLst>
                </a:gridCol>
                <a:gridCol w="822960">
                  <a:extLst>
                    <a:ext uri="{9D8B030D-6E8A-4147-A177-3AD203B41FA5}">
                      <a16:colId xmlns:a16="http://schemas.microsoft.com/office/drawing/2014/main" val="2856488483"/>
                    </a:ext>
                  </a:extLst>
                </a:gridCol>
                <a:gridCol w="822960">
                  <a:extLst>
                    <a:ext uri="{9D8B030D-6E8A-4147-A177-3AD203B41FA5}">
                      <a16:colId xmlns:a16="http://schemas.microsoft.com/office/drawing/2014/main" val="2246978860"/>
                    </a:ext>
                  </a:extLst>
                </a:gridCol>
                <a:gridCol w="822960">
                  <a:extLst>
                    <a:ext uri="{9D8B030D-6E8A-4147-A177-3AD203B41FA5}">
                      <a16:colId xmlns:a16="http://schemas.microsoft.com/office/drawing/2014/main" val="679558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5323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- 2017-12-15 16:30:00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Rene Oswald vor 🙂
Schon seit 13 Jahren verstärkt er unser Team als Werkstättenleiter und ist aus dem Betrieb nicht mehr wegzudenken. Mit seinem Humor schafft er es seine Kollegen auch an stressigen Montagen zu motivieren und verbreitet jederzeit gute Laune. 😁
Der Umgang mit seinen Kollegen ist auch das, was ihm am meisten Spaß macht. In seiner Freizeit macht er außerdem gerne Sport in der freien Natur. 🌳🚲
Wenn’s ums Auto geht, mag er es gerne praktisch: sein #LieblingsFord ist der Ranger Wildtrak. 😎
Lieber Ossi, danke für dein Engagement und deinen Einsatz für die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3621057"/>
                  </a:ext>
                </a:extLst>
              </a:tr>
            </a:tbl>
          </a:graphicData>
        </a:graphic>
      </p:graphicFrame>
      <p:sp>
        <p:nvSpPr>
          <p:cNvPr id="4" name="Text Placeholder 3">
            <a:extLst>
              <a:ext uri="{FF2B5EF4-FFF2-40B4-BE49-F238E27FC236}">
                <a16:creationId xmlns:a16="http://schemas.microsoft.com/office/drawing/2014/main" id="{FFFBA510-E096-470B-8979-0851DCE8632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50702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148B-A693-4819-AB94-FCE90607C79D}"/>
              </a:ext>
            </a:extLst>
          </p:cNvPr>
          <p:cNvSpPr>
            <a:spLocks noGrp="1"/>
          </p:cNvSpPr>
          <p:nvPr>
            <p:ph type="title"/>
          </p:nvPr>
        </p:nvSpPr>
        <p:spPr/>
        <p:txBody>
          <a:bodyPr/>
          <a:lstStyle/>
          <a:p>
            <a:r>
              <a:rPr lang="en-US"/>
              <a:t>Facebook Own Posts with Reactions Table - 7 of 12</a:t>
            </a:r>
          </a:p>
        </p:txBody>
      </p:sp>
      <p:graphicFrame>
        <p:nvGraphicFramePr>
          <p:cNvPr id="5" name="Table Placeholder 4">
            <a:extLst>
              <a:ext uri="{FF2B5EF4-FFF2-40B4-BE49-F238E27FC236}">
                <a16:creationId xmlns:a16="http://schemas.microsoft.com/office/drawing/2014/main" id="{33FC23C7-9AC4-4A0B-BA78-DFDE65C9ACF1}"/>
              </a:ext>
            </a:extLst>
          </p:cNvPr>
          <p:cNvGraphicFramePr>
            <a:graphicFrameLocks noGrp="1"/>
          </p:cNvGraphicFramePr>
          <p:nvPr>
            <p:ph type="tbl" sz="quarter" idx="13"/>
            <p:extLst>
              <p:ext uri="{D42A27DB-BD31-4B8C-83A1-F6EECF244321}">
                <p14:modId xmlns:p14="http://schemas.microsoft.com/office/powerpoint/2010/main" val="3600470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7097891"/>
                    </a:ext>
                  </a:extLst>
                </a:gridCol>
                <a:gridCol w="822960">
                  <a:extLst>
                    <a:ext uri="{9D8B030D-6E8A-4147-A177-3AD203B41FA5}">
                      <a16:colId xmlns:a16="http://schemas.microsoft.com/office/drawing/2014/main" val="3573856997"/>
                    </a:ext>
                  </a:extLst>
                </a:gridCol>
                <a:gridCol w="822960">
                  <a:extLst>
                    <a:ext uri="{9D8B030D-6E8A-4147-A177-3AD203B41FA5}">
                      <a16:colId xmlns:a16="http://schemas.microsoft.com/office/drawing/2014/main" val="3885290522"/>
                    </a:ext>
                  </a:extLst>
                </a:gridCol>
                <a:gridCol w="822960">
                  <a:extLst>
                    <a:ext uri="{9D8B030D-6E8A-4147-A177-3AD203B41FA5}">
                      <a16:colId xmlns:a16="http://schemas.microsoft.com/office/drawing/2014/main" val="806422156"/>
                    </a:ext>
                  </a:extLst>
                </a:gridCol>
                <a:gridCol w="822960">
                  <a:extLst>
                    <a:ext uri="{9D8B030D-6E8A-4147-A177-3AD203B41FA5}">
                      <a16:colId xmlns:a16="http://schemas.microsoft.com/office/drawing/2014/main" val="481107830"/>
                    </a:ext>
                  </a:extLst>
                </a:gridCol>
                <a:gridCol w="822960">
                  <a:extLst>
                    <a:ext uri="{9D8B030D-6E8A-4147-A177-3AD203B41FA5}">
                      <a16:colId xmlns:a16="http://schemas.microsoft.com/office/drawing/2014/main" val="4179757903"/>
                    </a:ext>
                  </a:extLst>
                </a:gridCol>
                <a:gridCol w="822960">
                  <a:extLst>
                    <a:ext uri="{9D8B030D-6E8A-4147-A177-3AD203B41FA5}">
                      <a16:colId xmlns:a16="http://schemas.microsoft.com/office/drawing/2014/main" val="2104307286"/>
                    </a:ext>
                  </a:extLst>
                </a:gridCol>
                <a:gridCol w="822960">
                  <a:extLst>
                    <a:ext uri="{9D8B030D-6E8A-4147-A177-3AD203B41FA5}">
                      <a16:colId xmlns:a16="http://schemas.microsoft.com/office/drawing/2014/main" val="894160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66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- 2017-12-15 12:45:41</a:t>
                      </a:r>
                      <a:r>
                        <a:rPr kumimoji="0" lang="de-DE" sz="1000" b="0" i="0" u="none" strike="noStrike" kern="1200" cap="none" spc="0" normalizeH="0" baseline="0" noProof="0">
                          <a:ln>
                            <a:noFill/>
                          </a:ln>
                          <a:solidFill>
                            <a:prstClr val="black"/>
                          </a:solidFill>
                          <a:effectLst/>
                          <a:uLnTx/>
                          <a:uFillTx/>
                          <a:latin typeface="+mn-lt"/>
                          <a:ea typeface="+mn-ea"/>
                          <a:cs typeface="+mn-cs"/>
                        </a:rPr>
                        <a:t>
Gestern haben wir im Autohaus Gaberszik einen Meilenstein erreicht, den nur die wenigsten schaffen:
👉 Die 1.000 NEUWAGEN Übergabe in diesem Jahr 😱🔥
natürlich schreit dieses Ereignis nach einem Post 😋
Die Freude war bei allen Beteiligten, vor allem bei der frisch gebackenen Besitzerin, Wilfrieda Rumesch, sichtlich groß.
Zu diesem außergewöhnlichen Ereignis stattete uns sogar Helmut Berger von Ford Austria einen Besuch ab, um ihr persönlich zu gratulieren. 🎉🚘
Für die Neukundin, die auf Empfehlung zu uns kam, ist es "eine Auszeichnung, dies repräsentieren zu dürfen". 
Wir gratulieren nochmals 💙-lichst und wünschen eine gute Fahrt mit ihrem nagelneuen #FordKugaTitanium! 👍
Zufriedene Kunden sind bekanntlich die beste 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0514037"/>
                  </a:ext>
                </a:extLst>
              </a:tr>
            </a:tbl>
          </a:graphicData>
        </a:graphic>
      </p:graphicFrame>
      <p:sp>
        <p:nvSpPr>
          <p:cNvPr id="4" name="Text Placeholder 3">
            <a:extLst>
              <a:ext uri="{FF2B5EF4-FFF2-40B4-BE49-F238E27FC236}">
                <a16:creationId xmlns:a16="http://schemas.microsoft.com/office/drawing/2014/main" id="{CEC4EBA5-CA25-42FD-9A4E-6D70C07B04A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56106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588D0-87F7-4A28-B4CC-E95D882F1145}"/>
              </a:ext>
            </a:extLst>
          </p:cNvPr>
          <p:cNvSpPr>
            <a:spLocks noGrp="1"/>
          </p:cNvSpPr>
          <p:nvPr>
            <p:ph type="title"/>
          </p:nvPr>
        </p:nvSpPr>
        <p:spPr/>
        <p:txBody>
          <a:bodyPr/>
          <a:lstStyle/>
          <a:p>
            <a:r>
              <a:rPr lang="en-US"/>
              <a:t>Facebook Own Posts with Reactions Table - 8 of 12</a:t>
            </a:r>
          </a:p>
        </p:txBody>
      </p:sp>
      <p:graphicFrame>
        <p:nvGraphicFramePr>
          <p:cNvPr id="5" name="Table Placeholder 4">
            <a:extLst>
              <a:ext uri="{FF2B5EF4-FFF2-40B4-BE49-F238E27FC236}">
                <a16:creationId xmlns:a16="http://schemas.microsoft.com/office/drawing/2014/main" id="{F985EF41-BD0D-4BB2-B6CC-BE4B1FC93CFF}"/>
              </a:ext>
            </a:extLst>
          </p:cNvPr>
          <p:cNvGraphicFramePr>
            <a:graphicFrameLocks noGrp="1"/>
          </p:cNvGraphicFramePr>
          <p:nvPr>
            <p:ph type="tbl" sz="quarter" idx="13"/>
            <p:extLst>
              <p:ext uri="{D42A27DB-BD31-4B8C-83A1-F6EECF244321}">
                <p14:modId xmlns:p14="http://schemas.microsoft.com/office/powerpoint/2010/main" val="248727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8457403"/>
                    </a:ext>
                  </a:extLst>
                </a:gridCol>
                <a:gridCol w="822960">
                  <a:extLst>
                    <a:ext uri="{9D8B030D-6E8A-4147-A177-3AD203B41FA5}">
                      <a16:colId xmlns:a16="http://schemas.microsoft.com/office/drawing/2014/main" val="715127659"/>
                    </a:ext>
                  </a:extLst>
                </a:gridCol>
                <a:gridCol w="822960">
                  <a:extLst>
                    <a:ext uri="{9D8B030D-6E8A-4147-A177-3AD203B41FA5}">
                      <a16:colId xmlns:a16="http://schemas.microsoft.com/office/drawing/2014/main" val="1073967700"/>
                    </a:ext>
                  </a:extLst>
                </a:gridCol>
                <a:gridCol w="822960">
                  <a:extLst>
                    <a:ext uri="{9D8B030D-6E8A-4147-A177-3AD203B41FA5}">
                      <a16:colId xmlns:a16="http://schemas.microsoft.com/office/drawing/2014/main" val="3998484687"/>
                    </a:ext>
                  </a:extLst>
                </a:gridCol>
                <a:gridCol w="822960">
                  <a:extLst>
                    <a:ext uri="{9D8B030D-6E8A-4147-A177-3AD203B41FA5}">
                      <a16:colId xmlns:a16="http://schemas.microsoft.com/office/drawing/2014/main" val="2338868765"/>
                    </a:ext>
                  </a:extLst>
                </a:gridCol>
                <a:gridCol w="822960">
                  <a:extLst>
                    <a:ext uri="{9D8B030D-6E8A-4147-A177-3AD203B41FA5}">
                      <a16:colId xmlns:a16="http://schemas.microsoft.com/office/drawing/2014/main" val="361101220"/>
                    </a:ext>
                  </a:extLst>
                </a:gridCol>
                <a:gridCol w="822960">
                  <a:extLst>
                    <a:ext uri="{9D8B030D-6E8A-4147-A177-3AD203B41FA5}">
                      <a16:colId xmlns:a16="http://schemas.microsoft.com/office/drawing/2014/main" val="2342994154"/>
                    </a:ext>
                  </a:extLst>
                </a:gridCol>
                <a:gridCol w="822960">
                  <a:extLst>
                    <a:ext uri="{9D8B030D-6E8A-4147-A177-3AD203B41FA5}">
                      <a16:colId xmlns:a16="http://schemas.microsoft.com/office/drawing/2014/main" val="1375773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9502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- 2017-12-08 18:05:38</a:t>
                      </a:r>
                      <a:r>
                        <a:rPr kumimoji="0" lang="de-DE" sz="1000" b="0" i="0" u="none" strike="noStrike" kern="1200" cap="none" spc="0" normalizeH="0" baseline="0" noProof="0">
                          <a:ln>
                            <a:noFill/>
                          </a:ln>
                          <a:solidFill>
                            <a:prstClr val="black"/>
                          </a:solidFill>
                          <a:effectLst/>
                          <a:uLnTx/>
                          <a:uFillTx/>
                          <a:latin typeface="+mn-lt"/>
                          <a:ea typeface="+mn-ea"/>
                          <a:cs typeface="+mn-cs"/>
                        </a:rPr>
                        <a:t>
Na, mit wem würdet ihr gerne ein Wochenende lang mit unserem Kuga übers Land cruisen?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7422226"/>
                  </a:ext>
                </a:extLst>
              </a:tr>
            </a:tbl>
          </a:graphicData>
        </a:graphic>
      </p:graphicFrame>
      <p:sp>
        <p:nvSpPr>
          <p:cNvPr id="4" name="Text Placeholder 3">
            <a:extLst>
              <a:ext uri="{FF2B5EF4-FFF2-40B4-BE49-F238E27FC236}">
                <a16:creationId xmlns:a16="http://schemas.microsoft.com/office/drawing/2014/main" id="{90542A1D-EBEE-405A-8D34-CDE6ACBFED1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48942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103E9-9D99-4657-B8FD-EA58AC42A773}"/>
              </a:ext>
            </a:extLst>
          </p:cNvPr>
          <p:cNvSpPr>
            <a:spLocks noGrp="1"/>
          </p:cNvSpPr>
          <p:nvPr>
            <p:ph type="title"/>
          </p:nvPr>
        </p:nvSpPr>
        <p:spPr/>
        <p:txBody>
          <a:bodyPr/>
          <a:lstStyle/>
          <a:p>
            <a:r>
              <a:rPr lang="en-US"/>
              <a:t>Facebook Own Posts with Reactions Table - 9 of 12</a:t>
            </a:r>
          </a:p>
        </p:txBody>
      </p:sp>
      <p:graphicFrame>
        <p:nvGraphicFramePr>
          <p:cNvPr id="5" name="Table Placeholder 4">
            <a:extLst>
              <a:ext uri="{FF2B5EF4-FFF2-40B4-BE49-F238E27FC236}">
                <a16:creationId xmlns:a16="http://schemas.microsoft.com/office/drawing/2014/main" id="{C7717304-2EDB-4EBC-8F5E-EA7D003B75BC}"/>
              </a:ext>
            </a:extLst>
          </p:cNvPr>
          <p:cNvGraphicFramePr>
            <a:graphicFrameLocks noGrp="1"/>
          </p:cNvGraphicFramePr>
          <p:nvPr>
            <p:ph type="tbl" sz="quarter" idx="13"/>
            <p:extLst>
              <p:ext uri="{D42A27DB-BD31-4B8C-83A1-F6EECF244321}">
                <p14:modId xmlns:p14="http://schemas.microsoft.com/office/powerpoint/2010/main" val="296975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64513161"/>
                    </a:ext>
                  </a:extLst>
                </a:gridCol>
                <a:gridCol w="822960">
                  <a:extLst>
                    <a:ext uri="{9D8B030D-6E8A-4147-A177-3AD203B41FA5}">
                      <a16:colId xmlns:a16="http://schemas.microsoft.com/office/drawing/2014/main" val="2093993356"/>
                    </a:ext>
                  </a:extLst>
                </a:gridCol>
                <a:gridCol w="822960">
                  <a:extLst>
                    <a:ext uri="{9D8B030D-6E8A-4147-A177-3AD203B41FA5}">
                      <a16:colId xmlns:a16="http://schemas.microsoft.com/office/drawing/2014/main" val="275152522"/>
                    </a:ext>
                  </a:extLst>
                </a:gridCol>
                <a:gridCol w="822960">
                  <a:extLst>
                    <a:ext uri="{9D8B030D-6E8A-4147-A177-3AD203B41FA5}">
                      <a16:colId xmlns:a16="http://schemas.microsoft.com/office/drawing/2014/main" val="1464000193"/>
                    </a:ext>
                  </a:extLst>
                </a:gridCol>
                <a:gridCol w="822960">
                  <a:extLst>
                    <a:ext uri="{9D8B030D-6E8A-4147-A177-3AD203B41FA5}">
                      <a16:colId xmlns:a16="http://schemas.microsoft.com/office/drawing/2014/main" val="1473829626"/>
                    </a:ext>
                  </a:extLst>
                </a:gridCol>
                <a:gridCol w="822960">
                  <a:extLst>
                    <a:ext uri="{9D8B030D-6E8A-4147-A177-3AD203B41FA5}">
                      <a16:colId xmlns:a16="http://schemas.microsoft.com/office/drawing/2014/main" val="2208151031"/>
                    </a:ext>
                  </a:extLst>
                </a:gridCol>
                <a:gridCol w="822960">
                  <a:extLst>
                    <a:ext uri="{9D8B030D-6E8A-4147-A177-3AD203B41FA5}">
                      <a16:colId xmlns:a16="http://schemas.microsoft.com/office/drawing/2014/main" val="575390525"/>
                    </a:ext>
                  </a:extLst>
                </a:gridCol>
                <a:gridCol w="822960">
                  <a:extLst>
                    <a:ext uri="{9D8B030D-6E8A-4147-A177-3AD203B41FA5}">
                      <a16:colId xmlns:a16="http://schemas.microsoft.com/office/drawing/2014/main" val="187134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7907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- 2017-12-08 16:30:02</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Siegfried Hainz vor 🙂
Er ist schon seit 1994 bei uns und mit Leidenschaft Kundendienstleiter. Auf die Frage, was er bei der Arbeit denn am liebsten macht, antwortet er: Alles. Und beim Sigi kann man sich sicher sein, dass es stimmt, was er sagt. 😄
Auch in seiner Freizeit hat er Benzin im Blut: Erst kürzlich ist er als Kartrennfahrer Vizestaatsmeister in der Race-Klasse und in seiner Altersklasse sogar Staatsmeister geworden 🏆
Sein LieblingsFord ist der aktuelle Kuga ST-Line. 😎
Lieber Sigi, danke für deine Einsatzbereitschaft und deinen Optimismus, den du immer an den Tag legst!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4741104"/>
                  </a:ext>
                </a:extLst>
              </a:tr>
            </a:tbl>
          </a:graphicData>
        </a:graphic>
      </p:graphicFrame>
      <p:sp>
        <p:nvSpPr>
          <p:cNvPr id="4" name="Text Placeholder 3">
            <a:extLst>
              <a:ext uri="{FF2B5EF4-FFF2-40B4-BE49-F238E27FC236}">
                <a16:creationId xmlns:a16="http://schemas.microsoft.com/office/drawing/2014/main" id="{DC1C6FB4-D0AA-4308-9714-FFCC3CA1844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58609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C0D6-4AAA-4A47-B5DF-935071343F4B}"/>
              </a:ext>
            </a:extLst>
          </p:cNvPr>
          <p:cNvSpPr>
            <a:spLocks noGrp="1"/>
          </p:cNvSpPr>
          <p:nvPr>
            <p:ph type="title"/>
          </p:nvPr>
        </p:nvSpPr>
        <p:spPr/>
        <p:txBody>
          <a:bodyPr/>
          <a:lstStyle/>
          <a:p>
            <a:r>
              <a:rPr lang="en-US"/>
              <a:t>Facebook Own Posts with Reactions Table - 10 of 12</a:t>
            </a:r>
          </a:p>
        </p:txBody>
      </p:sp>
      <p:graphicFrame>
        <p:nvGraphicFramePr>
          <p:cNvPr id="5" name="Table Placeholder 4">
            <a:extLst>
              <a:ext uri="{FF2B5EF4-FFF2-40B4-BE49-F238E27FC236}">
                <a16:creationId xmlns:a16="http://schemas.microsoft.com/office/drawing/2014/main" id="{3DDCDF0D-7F64-44E7-A556-298BC743CBB8}"/>
              </a:ext>
            </a:extLst>
          </p:cNvPr>
          <p:cNvGraphicFramePr>
            <a:graphicFrameLocks noGrp="1"/>
          </p:cNvGraphicFramePr>
          <p:nvPr>
            <p:ph type="tbl" sz="quarter" idx="13"/>
            <p:extLst>
              <p:ext uri="{D42A27DB-BD31-4B8C-83A1-F6EECF244321}">
                <p14:modId xmlns:p14="http://schemas.microsoft.com/office/powerpoint/2010/main" val="998806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53100215"/>
                    </a:ext>
                  </a:extLst>
                </a:gridCol>
                <a:gridCol w="822960">
                  <a:extLst>
                    <a:ext uri="{9D8B030D-6E8A-4147-A177-3AD203B41FA5}">
                      <a16:colId xmlns:a16="http://schemas.microsoft.com/office/drawing/2014/main" val="1206166725"/>
                    </a:ext>
                  </a:extLst>
                </a:gridCol>
                <a:gridCol w="822960">
                  <a:extLst>
                    <a:ext uri="{9D8B030D-6E8A-4147-A177-3AD203B41FA5}">
                      <a16:colId xmlns:a16="http://schemas.microsoft.com/office/drawing/2014/main" val="1476849620"/>
                    </a:ext>
                  </a:extLst>
                </a:gridCol>
                <a:gridCol w="822960">
                  <a:extLst>
                    <a:ext uri="{9D8B030D-6E8A-4147-A177-3AD203B41FA5}">
                      <a16:colId xmlns:a16="http://schemas.microsoft.com/office/drawing/2014/main" val="3342614499"/>
                    </a:ext>
                  </a:extLst>
                </a:gridCol>
                <a:gridCol w="822960">
                  <a:extLst>
                    <a:ext uri="{9D8B030D-6E8A-4147-A177-3AD203B41FA5}">
                      <a16:colId xmlns:a16="http://schemas.microsoft.com/office/drawing/2014/main" val="3169650676"/>
                    </a:ext>
                  </a:extLst>
                </a:gridCol>
                <a:gridCol w="822960">
                  <a:extLst>
                    <a:ext uri="{9D8B030D-6E8A-4147-A177-3AD203B41FA5}">
                      <a16:colId xmlns:a16="http://schemas.microsoft.com/office/drawing/2014/main" val="3357564692"/>
                    </a:ext>
                  </a:extLst>
                </a:gridCol>
                <a:gridCol w="822960">
                  <a:extLst>
                    <a:ext uri="{9D8B030D-6E8A-4147-A177-3AD203B41FA5}">
                      <a16:colId xmlns:a16="http://schemas.microsoft.com/office/drawing/2014/main" val="2689179928"/>
                    </a:ext>
                  </a:extLst>
                </a:gridCol>
                <a:gridCol w="822960">
                  <a:extLst>
                    <a:ext uri="{9D8B030D-6E8A-4147-A177-3AD203B41FA5}">
                      <a16:colId xmlns:a16="http://schemas.microsoft.com/office/drawing/2014/main" val="3366530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7107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- 2017-12-06 16:30:01</a:t>
                      </a:r>
                      <a:r>
                        <a:rPr kumimoji="0" lang="de-DE" sz="1000" b="0" i="0" u="none" strike="noStrike" kern="1200" cap="none" spc="0" normalizeH="0" baseline="0" noProof="0">
                          <a:ln>
                            <a:noFill/>
                          </a:ln>
                          <a:solidFill>
                            <a:prstClr val="black"/>
                          </a:solidFill>
                          <a:effectLst/>
                          <a:uLnTx/>
                          <a:uFillTx/>
                          <a:latin typeface="+mn-lt"/>
                          <a:ea typeface="+mn-ea"/>
                          <a:cs typeface="+mn-cs"/>
                        </a:rPr>
                        <a:t>
Na, seid ihr auch schon gerüstet für den Winter?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203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- 2017-12-03 12:00:00</a:t>
                      </a:r>
                      <a:r>
                        <a:rPr kumimoji="0" lang="de-DE" sz="1000" b="0" i="0" u="none" strike="noStrike" kern="1200" cap="none" spc="0" normalizeH="0" baseline="0" noProof="0">
                          <a:ln>
                            <a:noFill/>
                          </a:ln>
                          <a:solidFill>
                            <a:prstClr val="black"/>
                          </a:solidFill>
                          <a:effectLst/>
                          <a:uLnTx/>
                          <a:uFillTx/>
                          <a:latin typeface="+mn-lt"/>
                          <a:ea typeface="+mn-ea"/>
                          <a:cs typeface="+mn-cs"/>
                        </a:rPr>
                        <a:t>
🕯💙 Advent, Advent, das erste Kuga-Lichtlein brennt 💙🕯
Im Dezember gibt es bei uns den großen Kuga #Lagerabverkauf mit attraktiven Preisvorteilen von bis zu € 6.000,- 
Vereinbare jetzt eine Probefahrt mit einen unserer Verkaufsberater. Schreibe uns einfach über den Messenger 📲
* Angebot gültig bei Leasing und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6877817"/>
                  </a:ext>
                </a:extLst>
              </a:tr>
            </a:tbl>
          </a:graphicData>
        </a:graphic>
      </p:graphicFrame>
      <p:sp>
        <p:nvSpPr>
          <p:cNvPr id="4" name="Text Placeholder 3">
            <a:extLst>
              <a:ext uri="{FF2B5EF4-FFF2-40B4-BE49-F238E27FC236}">
                <a16:creationId xmlns:a16="http://schemas.microsoft.com/office/drawing/2014/main" id="{BA1B809B-21DC-4D52-BF6D-CD0156F13A6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12731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3CAEE-B270-401F-B686-D5EBEF594160}"/>
              </a:ext>
            </a:extLst>
          </p:cNvPr>
          <p:cNvSpPr>
            <a:spLocks noGrp="1"/>
          </p:cNvSpPr>
          <p:nvPr>
            <p:ph type="title"/>
          </p:nvPr>
        </p:nvSpPr>
        <p:spPr/>
        <p:txBody>
          <a:bodyPr/>
          <a:lstStyle/>
          <a:p>
            <a:r>
              <a:rPr lang="en-US"/>
              <a:t>Facebook Own Posts with Reactions Table - 11 of 12</a:t>
            </a:r>
          </a:p>
        </p:txBody>
      </p:sp>
      <p:graphicFrame>
        <p:nvGraphicFramePr>
          <p:cNvPr id="5" name="Table Placeholder 4">
            <a:extLst>
              <a:ext uri="{FF2B5EF4-FFF2-40B4-BE49-F238E27FC236}">
                <a16:creationId xmlns:a16="http://schemas.microsoft.com/office/drawing/2014/main" id="{00D01D81-E279-4044-A104-D606FDAFBADA}"/>
              </a:ext>
            </a:extLst>
          </p:cNvPr>
          <p:cNvGraphicFramePr>
            <a:graphicFrameLocks noGrp="1"/>
          </p:cNvGraphicFramePr>
          <p:nvPr>
            <p:ph type="tbl" sz="quarter" idx="13"/>
            <p:extLst>
              <p:ext uri="{D42A27DB-BD31-4B8C-83A1-F6EECF244321}">
                <p14:modId xmlns:p14="http://schemas.microsoft.com/office/powerpoint/2010/main" val="226128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7779012"/>
                    </a:ext>
                  </a:extLst>
                </a:gridCol>
                <a:gridCol w="822960">
                  <a:extLst>
                    <a:ext uri="{9D8B030D-6E8A-4147-A177-3AD203B41FA5}">
                      <a16:colId xmlns:a16="http://schemas.microsoft.com/office/drawing/2014/main" val="177427359"/>
                    </a:ext>
                  </a:extLst>
                </a:gridCol>
                <a:gridCol w="822960">
                  <a:extLst>
                    <a:ext uri="{9D8B030D-6E8A-4147-A177-3AD203B41FA5}">
                      <a16:colId xmlns:a16="http://schemas.microsoft.com/office/drawing/2014/main" val="1038610814"/>
                    </a:ext>
                  </a:extLst>
                </a:gridCol>
                <a:gridCol w="822960">
                  <a:extLst>
                    <a:ext uri="{9D8B030D-6E8A-4147-A177-3AD203B41FA5}">
                      <a16:colId xmlns:a16="http://schemas.microsoft.com/office/drawing/2014/main" val="163417942"/>
                    </a:ext>
                  </a:extLst>
                </a:gridCol>
                <a:gridCol w="822960">
                  <a:extLst>
                    <a:ext uri="{9D8B030D-6E8A-4147-A177-3AD203B41FA5}">
                      <a16:colId xmlns:a16="http://schemas.microsoft.com/office/drawing/2014/main" val="848904522"/>
                    </a:ext>
                  </a:extLst>
                </a:gridCol>
                <a:gridCol w="822960">
                  <a:extLst>
                    <a:ext uri="{9D8B030D-6E8A-4147-A177-3AD203B41FA5}">
                      <a16:colId xmlns:a16="http://schemas.microsoft.com/office/drawing/2014/main" val="514868668"/>
                    </a:ext>
                  </a:extLst>
                </a:gridCol>
                <a:gridCol w="822960">
                  <a:extLst>
                    <a:ext uri="{9D8B030D-6E8A-4147-A177-3AD203B41FA5}">
                      <a16:colId xmlns:a16="http://schemas.microsoft.com/office/drawing/2014/main" val="1562248807"/>
                    </a:ext>
                  </a:extLst>
                </a:gridCol>
                <a:gridCol w="822960">
                  <a:extLst>
                    <a:ext uri="{9D8B030D-6E8A-4147-A177-3AD203B41FA5}">
                      <a16:colId xmlns:a16="http://schemas.microsoft.com/office/drawing/2014/main" val="960835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1613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- 2017-12-01 17:00:04</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Ab heute werden wir euch jede Woche einen unserer Mitarbeiter vorstellen. Ihr kennt wahrscheinlich schon einige von ihnen, allerdings gibt es auch andere, die eher im Hintergrund arbeiten und die es verdienen vor den Vorhang geholt zu werden. 😉
Wir starten mit unserem Geschäftsführerinnen-Duo:
Nach dem überraschenden Tod ihres Vaters 1987, übernahmen die beiden Töchter, Sonja und Maria Gaberszik, die bestehende Werkstätte am eigenen Firmengelände in der Fabriksgasse 15. Im Jahre 1993 unterzeichneten sie den Händlervertrag für die Marke Ford. Sonja Gaberszik setzte sich daraufhin als fertige Akademikerin in die Berufsschule und absolvierte die Meisterprüfung der KFZ-Technik.
Seit nun mehr als 30 Jahren schon führt sie die Werkstätte des Betriebs und hält die Jungs darin in Schach 😉 Maria Gaberszik hingegen ist als Verkäuferin und Vermittlerin bis weit über die Grenzen der Steiermark hinaus bekannt. Zusammen ergänzen sie sich perfekt, was wohl auch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3775800"/>
                  </a:ext>
                </a:extLst>
              </a:tr>
            </a:tbl>
          </a:graphicData>
        </a:graphic>
      </p:graphicFrame>
      <p:sp>
        <p:nvSpPr>
          <p:cNvPr id="4" name="Text Placeholder 3">
            <a:extLst>
              <a:ext uri="{FF2B5EF4-FFF2-40B4-BE49-F238E27FC236}">
                <a16:creationId xmlns:a16="http://schemas.microsoft.com/office/drawing/2014/main" id="{291BBD24-F15B-42F1-A44F-51E11CF2BFD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16342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42019-6671-4BC4-9335-09A10FB5B830}"/>
              </a:ext>
            </a:extLst>
          </p:cNvPr>
          <p:cNvSpPr>
            <a:spLocks noGrp="1"/>
          </p:cNvSpPr>
          <p:nvPr>
            <p:ph type="title"/>
          </p:nvPr>
        </p:nvSpPr>
        <p:spPr/>
        <p:txBody>
          <a:bodyPr/>
          <a:lstStyle/>
          <a:p>
            <a:r>
              <a:rPr lang="en-US"/>
              <a:t>Facebook Own Posts with Reactions Table - 12 of 12</a:t>
            </a:r>
          </a:p>
        </p:txBody>
      </p:sp>
      <p:graphicFrame>
        <p:nvGraphicFramePr>
          <p:cNvPr id="5" name="Table Placeholder 4">
            <a:extLst>
              <a:ext uri="{FF2B5EF4-FFF2-40B4-BE49-F238E27FC236}">
                <a16:creationId xmlns:a16="http://schemas.microsoft.com/office/drawing/2014/main" id="{16090A60-716F-4920-8756-0E5B909ABA7F}"/>
              </a:ext>
            </a:extLst>
          </p:cNvPr>
          <p:cNvGraphicFramePr>
            <a:graphicFrameLocks noGrp="1"/>
          </p:cNvGraphicFramePr>
          <p:nvPr>
            <p:ph type="tbl" sz="quarter" idx="13"/>
            <p:extLst>
              <p:ext uri="{D42A27DB-BD31-4B8C-83A1-F6EECF244321}">
                <p14:modId xmlns:p14="http://schemas.microsoft.com/office/powerpoint/2010/main" val="123442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0716353"/>
                    </a:ext>
                  </a:extLst>
                </a:gridCol>
                <a:gridCol w="822960">
                  <a:extLst>
                    <a:ext uri="{9D8B030D-6E8A-4147-A177-3AD203B41FA5}">
                      <a16:colId xmlns:a16="http://schemas.microsoft.com/office/drawing/2014/main" val="945606408"/>
                    </a:ext>
                  </a:extLst>
                </a:gridCol>
                <a:gridCol w="822960">
                  <a:extLst>
                    <a:ext uri="{9D8B030D-6E8A-4147-A177-3AD203B41FA5}">
                      <a16:colId xmlns:a16="http://schemas.microsoft.com/office/drawing/2014/main" val="3652832311"/>
                    </a:ext>
                  </a:extLst>
                </a:gridCol>
                <a:gridCol w="822960">
                  <a:extLst>
                    <a:ext uri="{9D8B030D-6E8A-4147-A177-3AD203B41FA5}">
                      <a16:colId xmlns:a16="http://schemas.microsoft.com/office/drawing/2014/main" val="1078408318"/>
                    </a:ext>
                  </a:extLst>
                </a:gridCol>
                <a:gridCol w="822960">
                  <a:extLst>
                    <a:ext uri="{9D8B030D-6E8A-4147-A177-3AD203B41FA5}">
                      <a16:colId xmlns:a16="http://schemas.microsoft.com/office/drawing/2014/main" val="213356173"/>
                    </a:ext>
                  </a:extLst>
                </a:gridCol>
                <a:gridCol w="822960">
                  <a:extLst>
                    <a:ext uri="{9D8B030D-6E8A-4147-A177-3AD203B41FA5}">
                      <a16:colId xmlns:a16="http://schemas.microsoft.com/office/drawing/2014/main" val="1097667350"/>
                    </a:ext>
                  </a:extLst>
                </a:gridCol>
                <a:gridCol w="822960">
                  <a:extLst>
                    <a:ext uri="{9D8B030D-6E8A-4147-A177-3AD203B41FA5}">
                      <a16:colId xmlns:a16="http://schemas.microsoft.com/office/drawing/2014/main" val="2439844989"/>
                    </a:ext>
                  </a:extLst>
                </a:gridCol>
                <a:gridCol w="822960">
                  <a:extLst>
                    <a:ext uri="{9D8B030D-6E8A-4147-A177-3AD203B41FA5}">
                      <a16:colId xmlns:a16="http://schemas.microsoft.com/office/drawing/2014/main" val="372879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2824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- 2017-12-01 10:37:08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794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- 2017-12-01 10:35:59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6422063"/>
                  </a:ext>
                </a:extLst>
              </a:tr>
            </a:tbl>
          </a:graphicData>
        </a:graphic>
      </p:graphicFrame>
      <p:sp>
        <p:nvSpPr>
          <p:cNvPr id="4" name="Text Placeholder 3">
            <a:extLst>
              <a:ext uri="{FF2B5EF4-FFF2-40B4-BE49-F238E27FC236}">
                <a16:creationId xmlns:a16="http://schemas.microsoft.com/office/drawing/2014/main" id="{DF5C0708-469F-4FC3-A620-B779A407165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57429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B98F6-CA88-4353-8C45-BF39575462D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15F9963-7127-4309-807B-B10AF7E1E818}"/>
              </a:ext>
            </a:extLst>
          </p:cNvPr>
          <p:cNvGraphicFramePr>
            <a:graphicFrameLocks noGrp="1"/>
          </p:cNvGraphicFramePr>
          <p:nvPr>
            <p:ph type="chart" sz="quarter" idx="13"/>
            <p:extLst>
              <p:ext uri="{D42A27DB-BD31-4B8C-83A1-F6EECF244321}">
                <p14:modId xmlns:p14="http://schemas.microsoft.com/office/powerpoint/2010/main" val="3791646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8B5B3-74A8-4233-916F-6A3B7D42B42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F8D15DF-9CBF-447F-BE67-6CE01C3845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135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2DD66-0331-44BF-9251-AB2A37BC3FF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00F1C59-5D24-4BAD-BC99-0EE6174A71F4}"/>
              </a:ext>
            </a:extLst>
          </p:cNvPr>
          <p:cNvGraphicFramePr>
            <a:graphicFrameLocks noGrp="1"/>
          </p:cNvGraphicFramePr>
          <p:nvPr>
            <p:ph type="chart" sz="quarter" idx="13"/>
            <p:extLst>
              <p:ext uri="{D42A27DB-BD31-4B8C-83A1-F6EECF244321}">
                <p14:modId xmlns:p14="http://schemas.microsoft.com/office/powerpoint/2010/main" val="3997103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5C2498-3547-43E4-B2A9-22725D8D774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2AA1CE6-72EB-42FA-B723-B0022BAF65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072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96A86-5847-4F19-B9B1-ED5BD899144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85E5D14-A389-4491-A4EF-310CFE7D8F4A}"/>
              </a:ext>
            </a:extLst>
          </p:cNvPr>
          <p:cNvGraphicFramePr>
            <a:graphicFrameLocks noGrp="1"/>
          </p:cNvGraphicFramePr>
          <p:nvPr>
            <p:ph type="chart" sz="quarter" idx="13"/>
            <p:extLst>
              <p:ext uri="{D42A27DB-BD31-4B8C-83A1-F6EECF244321}">
                <p14:modId xmlns:p14="http://schemas.microsoft.com/office/powerpoint/2010/main" val="3999437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FB5A4-D3FF-4C7A-B3C2-BEA8B4BA266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1C98EDB-1C4A-48DC-8CFA-016DEA0070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2359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E9BEA-9C21-40F6-8F18-C5B5ADA5BC5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A1FD677-1185-472F-87E2-995791171206}"/>
              </a:ext>
            </a:extLst>
          </p:cNvPr>
          <p:cNvGraphicFramePr>
            <a:graphicFrameLocks noGrp="1"/>
          </p:cNvGraphicFramePr>
          <p:nvPr>
            <p:ph type="chart" sz="quarter" idx="13"/>
            <p:extLst>
              <p:ext uri="{D42A27DB-BD31-4B8C-83A1-F6EECF244321}">
                <p14:modId xmlns:p14="http://schemas.microsoft.com/office/powerpoint/2010/main" val="3979675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BF6A26-0720-483E-9B43-3E24ECC0458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17DCBAA-DBEF-4DDB-9E56-514B24901D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9652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80E-67A3-4D89-8894-CB869C34D84A}"/>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ECF839F-F10C-4F29-9466-F0831BE714DD}"/>
              </a:ext>
            </a:extLst>
          </p:cNvPr>
          <p:cNvGraphicFramePr>
            <a:graphicFrameLocks noGrp="1"/>
          </p:cNvGraphicFramePr>
          <p:nvPr>
            <p:ph type="chart" sz="quarter" idx="13"/>
            <p:extLst>
              <p:ext uri="{D42A27DB-BD31-4B8C-83A1-F6EECF244321}">
                <p14:modId xmlns:p14="http://schemas.microsoft.com/office/powerpoint/2010/main" val="1859784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2FA592-E2B9-4CB3-8CF6-6B0C51D8872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D076357-8360-43F4-857F-2BD20FFD72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546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06063-5071-469C-8021-7E745F1FE48F}"/>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6930977B-6889-4582-A84B-D5D28E592DDB}"/>
              </a:ext>
            </a:extLst>
          </p:cNvPr>
          <p:cNvGraphicFramePr>
            <a:graphicFrameLocks noGrp="1"/>
          </p:cNvGraphicFramePr>
          <p:nvPr>
            <p:ph type="tbl" sz="quarter" idx="13"/>
            <p:extLst>
              <p:ext uri="{D42A27DB-BD31-4B8C-83A1-F6EECF244321}">
                <p14:modId xmlns:p14="http://schemas.microsoft.com/office/powerpoint/2010/main" val="2214496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9473161"/>
                    </a:ext>
                  </a:extLst>
                </a:gridCol>
                <a:gridCol w="2468880">
                  <a:extLst>
                    <a:ext uri="{9D8B030D-6E8A-4147-A177-3AD203B41FA5}">
                      <a16:colId xmlns:a16="http://schemas.microsoft.com/office/drawing/2014/main" val="1760200425"/>
                    </a:ext>
                  </a:extLst>
                </a:gridCol>
                <a:gridCol w="822960">
                  <a:extLst>
                    <a:ext uri="{9D8B030D-6E8A-4147-A177-3AD203B41FA5}">
                      <a16:colId xmlns:a16="http://schemas.microsoft.com/office/drawing/2014/main" val="22614472"/>
                    </a:ext>
                  </a:extLst>
                </a:gridCol>
                <a:gridCol w="822960">
                  <a:extLst>
                    <a:ext uri="{9D8B030D-6E8A-4147-A177-3AD203B41FA5}">
                      <a16:colId xmlns:a16="http://schemas.microsoft.com/office/drawing/2014/main" val="3964633039"/>
                    </a:ext>
                  </a:extLst>
                </a:gridCol>
                <a:gridCol w="822960">
                  <a:extLst>
                    <a:ext uri="{9D8B030D-6E8A-4147-A177-3AD203B41FA5}">
                      <a16:colId xmlns:a16="http://schemas.microsoft.com/office/drawing/2014/main" val="235847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1034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Fardin Tabrizi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5324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Dieter Haessler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7402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 Petrisor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5091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Adam Renato Klug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7540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Kazim Otay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7030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Horst Knauss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2415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Jackie Baugh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5372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Bettina Zechner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2641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Gregor Donner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1438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Heidi Pfennich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53491405"/>
                  </a:ext>
                </a:extLst>
              </a:tr>
            </a:tbl>
          </a:graphicData>
        </a:graphic>
      </p:graphicFrame>
      <p:sp>
        <p:nvSpPr>
          <p:cNvPr id="4" name="Text Placeholder 3">
            <a:extLst>
              <a:ext uri="{FF2B5EF4-FFF2-40B4-BE49-F238E27FC236}">
                <a16:creationId xmlns:a16="http://schemas.microsoft.com/office/drawing/2014/main" id="{0FFC79FA-7D41-47FF-87F0-746DAAAD074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16600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7F521-6191-4877-993F-F68C63642E44}"/>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8D1BC610-6644-4D7A-8371-3DF3B9C45B1F}"/>
              </a:ext>
            </a:extLst>
          </p:cNvPr>
          <p:cNvGraphicFramePr>
            <a:graphicFrameLocks noGrp="1"/>
          </p:cNvGraphicFramePr>
          <p:nvPr>
            <p:ph type="tbl" sz="quarter" idx="13"/>
            <p:extLst>
              <p:ext uri="{D42A27DB-BD31-4B8C-83A1-F6EECF244321}">
                <p14:modId xmlns:p14="http://schemas.microsoft.com/office/powerpoint/2010/main" val="110810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2934832"/>
                    </a:ext>
                  </a:extLst>
                </a:gridCol>
                <a:gridCol w="2468880">
                  <a:extLst>
                    <a:ext uri="{9D8B030D-6E8A-4147-A177-3AD203B41FA5}">
                      <a16:colId xmlns:a16="http://schemas.microsoft.com/office/drawing/2014/main" val="3176650259"/>
                    </a:ext>
                  </a:extLst>
                </a:gridCol>
                <a:gridCol w="822960">
                  <a:extLst>
                    <a:ext uri="{9D8B030D-6E8A-4147-A177-3AD203B41FA5}">
                      <a16:colId xmlns:a16="http://schemas.microsoft.com/office/drawing/2014/main" val="2436427565"/>
                    </a:ext>
                  </a:extLst>
                </a:gridCol>
                <a:gridCol w="822960">
                  <a:extLst>
                    <a:ext uri="{9D8B030D-6E8A-4147-A177-3AD203B41FA5}">
                      <a16:colId xmlns:a16="http://schemas.microsoft.com/office/drawing/2014/main" val="503694564"/>
                    </a:ext>
                  </a:extLst>
                </a:gridCol>
                <a:gridCol w="822960">
                  <a:extLst>
                    <a:ext uri="{9D8B030D-6E8A-4147-A177-3AD203B41FA5}">
                      <a16:colId xmlns:a16="http://schemas.microsoft.com/office/drawing/2014/main" val="1725086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7810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Nelli Ninaus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9862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Schönberger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0461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Erkinger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2784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Fluch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1495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Elfi Bölderl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3688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Gerhard Troger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024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Huemer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3355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Aran Mohammad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8578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Rene Zmugg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8349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Neuhold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65062543"/>
                  </a:ext>
                </a:extLst>
              </a:tr>
            </a:tbl>
          </a:graphicData>
        </a:graphic>
      </p:graphicFrame>
      <p:sp>
        <p:nvSpPr>
          <p:cNvPr id="4" name="Text Placeholder 3">
            <a:extLst>
              <a:ext uri="{FF2B5EF4-FFF2-40B4-BE49-F238E27FC236}">
                <a16:creationId xmlns:a16="http://schemas.microsoft.com/office/drawing/2014/main" id="{6ED37946-C041-4A1E-BC79-963399F2D05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11751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F8BD4-2FC6-47F2-9EDA-7B9BDA8C34B6}"/>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71C67576-3AEB-4699-97C8-E3A7FF8E0C08}"/>
              </a:ext>
            </a:extLst>
          </p:cNvPr>
          <p:cNvGraphicFramePr>
            <a:graphicFrameLocks noGrp="1"/>
          </p:cNvGraphicFramePr>
          <p:nvPr>
            <p:ph type="tbl" sz="quarter" idx="13"/>
            <p:extLst>
              <p:ext uri="{D42A27DB-BD31-4B8C-83A1-F6EECF244321}">
                <p14:modId xmlns:p14="http://schemas.microsoft.com/office/powerpoint/2010/main" val="277102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0228518"/>
                    </a:ext>
                  </a:extLst>
                </a:gridCol>
                <a:gridCol w="2468880">
                  <a:extLst>
                    <a:ext uri="{9D8B030D-6E8A-4147-A177-3AD203B41FA5}">
                      <a16:colId xmlns:a16="http://schemas.microsoft.com/office/drawing/2014/main" val="93294852"/>
                    </a:ext>
                  </a:extLst>
                </a:gridCol>
                <a:gridCol w="822960">
                  <a:extLst>
                    <a:ext uri="{9D8B030D-6E8A-4147-A177-3AD203B41FA5}">
                      <a16:colId xmlns:a16="http://schemas.microsoft.com/office/drawing/2014/main" val="2278461292"/>
                    </a:ext>
                  </a:extLst>
                </a:gridCol>
                <a:gridCol w="822960">
                  <a:extLst>
                    <a:ext uri="{9D8B030D-6E8A-4147-A177-3AD203B41FA5}">
                      <a16:colId xmlns:a16="http://schemas.microsoft.com/office/drawing/2014/main" val="2145724267"/>
                    </a:ext>
                  </a:extLst>
                </a:gridCol>
                <a:gridCol w="822960">
                  <a:extLst>
                    <a:ext uri="{9D8B030D-6E8A-4147-A177-3AD203B41FA5}">
                      <a16:colId xmlns:a16="http://schemas.microsoft.com/office/drawing/2014/main" val="20046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6534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Pichler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642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Hajnalka Päl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6464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Krenn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762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Sylvia Schnepf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2293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 Brajko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43204113"/>
                  </a:ext>
                </a:extLst>
              </a:tr>
            </a:tbl>
          </a:graphicData>
        </a:graphic>
      </p:graphicFrame>
      <p:sp>
        <p:nvSpPr>
          <p:cNvPr id="4" name="Text Placeholder 3">
            <a:extLst>
              <a:ext uri="{FF2B5EF4-FFF2-40B4-BE49-F238E27FC236}">
                <a16:creationId xmlns:a16="http://schemas.microsoft.com/office/drawing/2014/main" id="{A1046910-E646-404A-A2A7-35A569D152B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63343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F5D70-F9A7-4974-ADE7-FDE50D19434E}"/>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06B9FF78-709A-4B9D-B942-CB7DD5D70891}"/>
              </a:ext>
            </a:extLst>
          </p:cNvPr>
          <p:cNvGraphicFramePr>
            <a:graphicFrameLocks noGrp="1"/>
          </p:cNvGraphicFramePr>
          <p:nvPr>
            <p:ph type="chart" sz="quarter" idx="13"/>
            <p:extLst>
              <p:ext uri="{D42A27DB-BD31-4B8C-83A1-F6EECF244321}">
                <p14:modId xmlns:p14="http://schemas.microsoft.com/office/powerpoint/2010/main" val="339253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B11DE3-40A9-42B4-9877-437E37DFF81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E9D009C-09CD-4E33-BE83-4BD8DF5362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614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6B6D-F2F2-4E84-AB20-18A2450689CB}"/>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1D40137A-CB37-43D8-8176-7A68D597CC58}"/>
              </a:ext>
            </a:extLst>
          </p:cNvPr>
          <p:cNvGraphicFramePr>
            <a:graphicFrameLocks noGrp="1"/>
          </p:cNvGraphicFramePr>
          <p:nvPr>
            <p:ph type="chart" sz="quarter" idx="13"/>
            <p:extLst>
              <p:ext uri="{D42A27DB-BD31-4B8C-83A1-F6EECF244321}">
                <p14:modId xmlns:p14="http://schemas.microsoft.com/office/powerpoint/2010/main" val="1424919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C074F4-6205-4BC7-8BFA-2756CA26177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1078A90-46C4-4084-9583-4495DE6B0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4512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E1819-A030-4132-BB35-CA6479C59D70}"/>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F3502811-7A8B-4513-80B6-5928180DF99A}"/>
              </a:ext>
            </a:extLst>
          </p:cNvPr>
          <p:cNvGraphicFramePr>
            <a:graphicFrameLocks noGrp="1"/>
          </p:cNvGraphicFramePr>
          <p:nvPr>
            <p:ph type="chart" sz="quarter" idx="13"/>
            <p:extLst>
              <p:ext uri="{D42A27DB-BD31-4B8C-83A1-F6EECF244321}">
                <p14:modId xmlns:p14="http://schemas.microsoft.com/office/powerpoint/2010/main" val="4123949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500CFE-F9AA-4092-AF54-0B80C009A33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899B380-B0F1-475C-98BB-31947126D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081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A258-7AB1-4FFA-B7AB-48A979030CBB}"/>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F268B7F1-3695-48BB-BAE7-129AB98D6DF8}"/>
              </a:ext>
            </a:extLst>
          </p:cNvPr>
          <p:cNvGraphicFramePr>
            <a:graphicFrameLocks noGrp="1"/>
          </p:cNvGraphicFramePr>
          <p:nvPr>
            <p:ph type="chart" sz="quarter" idx="13"/>
            <p:extLst>
              <p:ext uri="{D42A27DB-BD31-4B8C-83A1-F6EECF244321}">
                <p14:modId xmlns:p14="http://schemas.microsoft.com/office/powerpoint/2010/main" val="4148657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D5420-9D3D-44AF-B64C-D1EE15AEC08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F05D97C-6A3D-4263-939F-F3813FD97B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825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3763-4DFE-4A3D-B130-5169B795393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60AA4A3-4BCA-4619-B25B-3D72CFAF81D2}"/>
              </a:ext>
            </a:extLst>
          </p:cNvPr>
          <p:cNvGraphicFramePr>
            <a:graphicFrameLocks noGrp="1"/>
          </p:cNvGraphicFramePr>
          <p:nvPr>
            <p:ph type="chart" sz="quarter" idx="13"/>
            <p:extLst>
              <p:ext uri="{D42A27DB-BD31-4B8C-83A1-F6EECF244321}">
                <p14:modId xmlns:p14="http://schemas.microsoft.com/office/powerpoint/2010/main" val="863676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CF200-E09D-4F03-A3E1-3961845DB5B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6386A13-3F48-4F6B-9CAE-1564E14C6E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740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D29DA-5C3B-414B-AAEC-15B58920B911}"/>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69908884-819D-4A89-A2BE-72303D505345}"/>
              </a:ext>
            </a:extLst>
          </p:cNvPr>
          <p:cNvGraphicFramePr>
            <a:graphicFrameLocks noGrp="1"/>
          </p:cNvGraphicFramePr>
          <p:nvPr>
            <p:ph type="chart" sz="quarter" idx="13"/>
            <p:extLst>
              <p:ext uri="{D42A27DB-BD31-4B8C-83A1-F6EECF244321}">
                <p14:modId xmlns:p14="http://schemas.microsoft.com/office/powerpoint/2010/main" val="439291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78F73-9EED-4ACF-81A9-9E7B9833245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83224AB-6208-43D6-AE8D-3F32CDD2D2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199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FDB1-BC84-4915-80B7-3C294E9145EE}"/>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9A679BAB-B761-44C4-84E8-9A47B2304FFF}"/>
              </a:ext>
            </a:extLst>
          </p:cNvPr>
          <p:cNvGraphicFramePr>
            <a:graphicFrameLocks noGrp="1"/>
          </p:cNvGraphicFramePr>
          <p:nvPr>
            <p:ph type="tbl" sz="quarter" idx="13"/>
            <p:extLst>
              <p:ext uri="{D42A27DB-BD31-4B8C-83A1-F6EECF244321}">
                <p14:modId xmlns:p14="http://schemas.microsoft.com/office/powerpoint/2010/main" val="3057036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03029643"/>
                    </a:ext>
                  </a:extLst>
                </a:gridCol>
                <a:gridCol w="2057400">
                  <a:extLst>
                    <a:ext uri="{9D8B030D-6E8A-4147-A177-3AD203B41FA5}">
                      <a16:colId xmlns:a16="http://schemas.microsoft.com/office/drawing/2014/main" val="3845203981"/>
                    </a:ext>
                  </a:extLst>
                </a:gridCol>
                <a:gridCol w="822960">
                  <a:extLst>
                    <a:ext uri="{9D8B030D-6E8A-4147-A177-3AD203B41FA5}">
                      <a16:colId xmlns:a16="http://schemas.microsoft.com/office/drawing/2014/main" val="3769165555"/>
                    </a:ext>
                  </a:extLst>
                </a:gridCol>
                <a:gridCol w="1234440">
                  <a:extLst>
                    <a:ext uri="{9D8B030D-6E8A-4147-A177-3AD203B41FA5}">
                      <a16:colId xmlns:a16="http://schemas.microsoft.com/office/drawing/2014/main" val="279913534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913352527"/>
                  </a:ext>
                </a:extLst>
              </a:tr>
              <a:tr h="370840">
                <a:tc>
                  <a:txBody>
                    <a:bodyPr/>
                    <a:lstStyle/>
                    <a:p>
                      <a:r>
                        <a:rPr lang="en-US" sz="1000" b="1"/>
                        <a:t>Autohaus Ford Gaberszik</a:t>
                      </a:r>
                      <a:r>
                        <a:rPr lang="en-US" sz="1000"/>
                        <a:t> got a message by </a:t>
                      </a:r>
                      <a:r>
                        <a:rPr lang="en-US" sz="1000" b="1"/>
                        <a:t>Norbert Kiegerl - 2017-12-20 08:19:16</a:t>
                      </a:r>
                      <a:r>
                        <a:rPr lang="en-US" sz="1000"/>
                        <a:t>
</a:t>
                      </a:r>
                    </a:p>
                  </a:txBody>
                  <a:tcPr/>
                </a:tc>
                <a:tc>
                  <a:txBody>
                    <a:bodyPr/>
                    <a:lstStyle/>
                    <a:p>
                      <a:r>
                        <a:rPr lang="de-DE" sz="1000"/>
                        <a:t>Guten Morgen! Den Mondeo Traveller mit Trend Ausstattung Allrad und manuellem Getriebe gibt es mit 150PS ab € 35.300,- :)</a:t>
                      </a:r>
                      <a:endParaRPr lang="en-US" sz="1000"/>
                    </a:p>
                  </a:txBody>
                  <a:tcPr/>
                </a:tc>
                <a:tc>
                  <a:txBody>
                    <a:bodyPr/>
                    <a:lstStyle/>
                    <a:p>
                      <a:r>
                        <a:rPr lang="en-US" sz="1000"/>
                        <a:t>5</a:t>
                      </a:r>
                    </a:p>
                  </a:txBody>
                  <a:tcPr/>
                </a:tc>
                <a:tc>
                  <a:txBody>
                    <a:bodyPr/>
                    <a:lstStyle/>
                    <a:p>
                      <a:r>
                        <a:rPr lang="en-US" sz="1000"/>
                        <a:t>12/20/2017 09:10:33</a:t>
                      </a:r>
                    </a:p>
                  </a:txBody>
                  <a:tcPr/>
                </a:tc>
                <a:extLst>
                  <a:ext uri="{0D108BD9-81ED-4DB2-BD59-A6C34878D82A}">
                    <a16:rowId xmlns:a16="http://schemas.microsoft.com/office/drawing/2014/main" val="4215596977"/>
                  </a:ext>
                </a:extLst>
              </a:tr>
              <a:tr h="370840">
                <a:tc>
                  <a:txBody>
                    <a:bodyPr/>
                    <a:lstStyle/>
                    <a:p>
                      <a:r>
                        <a:rPr lang="en-US" sz="1000" b="1"/>
                        <a:t>Autohaus Ford Gaberszik</a:t>
                      </a:r>
                      <a:r>
                        <a:rPr lang="en-US" sz="1000"/>
                        <a:t> got a message by </a:t>
                      </a:r>
                      <a:r>
                        <a:rPr lang="en-US" sz="1000" b="1"/>
                        <a:t>Sophie Rieckh - 2017-12-18 21:36:37</a:t>
                      </a:r>
                      <a:r>
                        <a:rPr lang="en-US" sz="1000"/>
                        <a:t>
</a:t>
                      </a:r>
                    </a:p>
                  </a:txBody>
                  <a:tcPr/>
                </a:tc>
                <a:tc>
                  <a:txBody>
                    <a:bodyPr/>
                    <a:lstStyle/>
                    <a:p>
                      <a:r>
                        <a:rPr lang="de-DE" sz="1000"/>
                        <a:t>Liebe Sophie, das freut uns sehr! Der Galaxy ist ja auch ein wirklich tolles Auto 😉 Viel Freude weiterhin und gute Fahrt wünscht dein Team von Ford Gaberszik 💙</a:t>
                      </a:r>
                      <a:endParaRPr lang="en-US" sz="1000"/>
                    </a:p>
                  </a:txBody>
                  <a:tcPr/>
                </a:tc>
                <a:tc>
                  <a:txBody>
                    <a:bodyPr/>
                    <a:lstStyle/>
                    <a:p>
                      <a:r>
                        <a:rPr lang="en-US" sz="1000"/>
                        <a:t>2</a:t>
                      </a:r>
                    </a:p>
                  </a:txBody>
                  <a:tcPr/>
                </a:tc>
                <a:tc>
                  <a:txBody>
                    <a:bodyPr/>
                    <a:lstStyle/>
                    <a:p>
                      <a:r>
                        <a:rPr lang="en-US" sz="1000"/>
                        <a:t>12/18/2017 21:38:54</a:t>
                      </a:r>
                    </a:p>
                  </a:txBody>
                  <a:tcPr/>
                </a:tc>
                <a:extLst>
                  <a:ext uri="{0D108BD9-81ED-4DB2-BD59-A6C34878D82A}">
                    <a16:rowId xmlns:a16="http://schemas.microsoft.com/office/drawing/2014/main" val="2353607014"/>
                  </a:ext>
                </a:extLst>
              </a:tr>
            </a:tbl>
          </a:graphicData>
        </a:graphic>
      </p:graphicFrame>
      <p:sp>
        <p:nvSpPr>
          <p:cNvPr id="4" name="Text Placeholder 3">
            <a:extLst>
              <a:ext uri="{FF2B5EF4-FFF2-40B4-BE49-F238E27FC236}">
                <a16:creationId xmlns:a16="http://schemas.microsoft.com/office/drawing/2014/main" id="{59425EC2-4BEE-463B-952C-61FEE331C76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78501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CE79B-F307-4629-BCBF-7830A83043A1}"/>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ADB2EA4B-73C6-43F3-AEC8-E102E7AE23D0}"/>
              </a:ext>
            </a:extLst>
          </p:cNvPr>
          <p:cNvGraphicFramePr>
            <a:graphicFrameLocks noGrp="1"/>
          </p:cNvGraphicFramePr>
          <p:nvPr>
            <p:ph type="chart" sz="quarter" idx="13"/>
            <p:extLst>
              <p:ext uri="{D42A27DB-BD31-4B8C-83A1-F6EECF244321}">
                <p14:modId xmlns:p14="http://schemas.microsoft.com/office/powerpoint/2010/main" val="3591253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AD196-8309-4C02-9674-50CFE9AE759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D32D594-E85F-4B87-80A9-19ABF2CFB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6981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0C8AD-1849-4442-9352-0F3814F80FE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4B1C549B-8DDC-4F8B-B446-273D252F7292}"/>
              </a:ext>
            </a:extLst>
          </p:cNvPr>
          <p:cNvGraphicFramePr>
            <a:graphicFrameLocks noGrp="1"/>
          </p:cNvGraphicFramePr>
          <p:nvPr>
            <p:ph type="tbl" sz="quarter" idx="13"/>
            <p:extLst>
              <p:ext uri="{D42A27DB-BD31-4B8C-83A1-F6EECF244321}">
                <p14:modId xmlns:p14="http://schemas.microsoft.com/office/powerpoint/2010/main" val="643587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6510817"/>
                    </a:ext>
                  </a:extLst>
                </a:gridCol>
                <a:gridCol w="2468880">
                  <a:extLst>
                    <a:ext uri="{9D8B030D-6E8A-4147-A177-3AD203B41FA5}">
                      <a16:colId xmlns:a16="http://schemas.microsoft.com/office/drawing/2014/main" val="3663802725"/>
                    </a:ext>
                  </a:extLst>
                </a:gridCol>
                <a:gridCol w="2468880">
                  <a:extLst>
                    <a:ext uri="{9D8B030D-6E8A-4147-A177-3AD203B41FA5}">
                      <a16:colId xmlns:a16="http://schemas.microsoft.com/office/drawing/2014/main" val="3351302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8243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extLst>
                  <a:ext uri="{0D108BD9-81ED-4DB2-BD59-A6C34878D82A}">
                    <a16:rowId xmlns:a16="http://schemas.microsoft.com/office/drawing/2014/main" val="381671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a:t>
                      </a:r>
                    </a:p>
                  </a:txBody>
                  <a:tcPr/>
                </a:tc>
                <a:extLst>
                  <a:ext uri="{0D108BD9-81ED-4DB2-BD59-A6C34878D82A}">
                    <a16:rowId xmlns:a16="http://schemas.microsoft.com/office/drawing/2014/main" val="31462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a:t>
                      </a:r>
                    </a:p>
                  </a:txBody>
                  <a:tcPr/>
                </a:tc>
                <a:extLst>
                  <a:ext uri="{0D108BD9-81ED-4DB2-BD59-A6C34878D82A}">
                    <a16:rowId xmlns:a16="http://schemas.microsoft.com/office/drawing/2014/main" val="425043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a:t>
                      </a:r>
                    </a:p>
                  </a:txBody>
                  <a:tcPr/>
                </a:tc>
                <a:extLst>
                  <a:ext uri="{0D108BD9-81ED-4DB2-BD59-A6C34878D82A}">
                    <a16:rowId xmlns:a16="http://schemas.microsoft.com/office/drawing/2014/main" val="146798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extLst>
                  <a:ext uri="{0D108BD9-81ED-4DB2-BD59-A6C34878D82A}">
                    <a16:rowId xmlns:a16="http://schemas.microsoft.com/office/drawing/2014/main" val="100333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extLst>
                  <a:ext uri="{0D108BD9-81ED-4DB2-BD59-A6C34878D82A}">
                    <a16:rowId xmlns:a16="http://schemas.microsoft.com/office/drawing/2014/main" val="53116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09122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extLst>
                  <a:ext uri="{0D108BD9-81ED-4DB2-BD59-A6C34878D82A}">
                    <a16:rowId xmlns:a16="http://schemas.microsoft.com/office/drawing/2014/main" val="194982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extLst>
                  <a:ext uri="{0D108BD9-81ED-4DB2-BD59-A6C34878D82A}">
                    <a16:rowId xmlns:a16="http://schemas.microsoft.com/office/drawing/2014/main" val="15756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extLst>
                  <a:ext uri="{0D108BD9-81ED-4DB2-BD59-A6C34878D82A}">
                    <a16:rowId xmlns:a16="http://schemas.microsoft.com/office/drawing/2014/main" val="1058560548"/>
                  </a:ext>
                </a:extLst>
              </a:tr>
            </a:tbl>
          </a:graphicData>
        </a:graphic>
      </p:graphicFrame>
      <p:sp>
        <p:nvSpPr>
          <p:cNvPr id="4" name="Text Placeholder 3">
            <a:extLst>
              <a:ext uri="{FF2B5EF4-FFF2-40B4-BE49-F238E27FC236}">
                <a16:creationId xmlns:a16="http://schemas.microsoft.com/office/drawing/2014/main" id="{9017DAE0-3B5D-47B1-870A-2D529032241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56951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6E0A-32AC-4953-91A5-857A03E64C5A}"/>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5AFFB08E-98F2-4BF5-AA25-D6F24C0AC44D}"/>
              </a:ext>
            </a:extLst>
          </p:cNvPr>
          <p:cNvGraphicFramePr>
            <a:graphicFrameLocks noGrp="1"/>
          </p:cNvGraphicFramePr>
          <p:nvPr>
            <p:ph type="tbl" sz="quarter" idx="13"/>
            <p:extLst>
              <p:ext uri="{D42A27DB-BD31-4B8C-83A1-F6EECF244321}">
                <p14:modId xmlns:p14="http://schemas.microsoft.com/office/powerpoint/2010/main" val="226581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7512024"/>
                    </a:ext>
                  </a:extLst>
                </a:gridCol>
                <a:gridCol w="2468880">
                  <a:extLst>
                    <a:ext uri="{9D8B030D-6E8A-4147-A177-3AD203B41FA5}">
                      <a16:colId xmlns:a16="http://schemas.microsoft.com/office/drawing/2014/main" val="1795945084"/>
                    </a:ext>
                  </a:extLst>
                </a:gridCol>
                <a:gridCol w="2468880">
                  <a:extLst>
                    <a:ext uri="{9D8B030D-6E8A-4147-A177-3AD203B41FA5}">
                      <a16:colId xmlns:a16="http://schemas.microsoft.com/office/drawing/2014/main" val="2248850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70149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extLst>
                  <a:ext uri="{0D108BD9-81ED-4DB2-BD59-A6C34878D82A}">
                    <a16:rowId xmlns:a16="http://schemas.microsoft.com/office/drawing/2014/main" val="285161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extLst>
                  <a:ext uri="{0D108BD9-81ED-4DB2-BD59-A6C34878D82A}">
                    <a16:rowId xmlns:a16="http://schemas.microsoft.com/office/drawing/2014/main" val="421169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172269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extLst>
                  <a:ext uri="{0D108BD9-81ED-4DB2-BD59-A6C34878D82A}">
                    <a16:rowId xmlns:a16="http://schemas.microsoft.com/office/drawing/2014/main" val="206222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a:t>
                      </a:r>
                    </a:p>
                  </a:txBody>
                  <a:tcPr/>
                </a:tc>
                <a:extLst>
                  <a:ext uri="{0D108BD9-81ED-4DB2-BD59-A6C34878D82A}">
                    <a16:rowId xmlns:a16="http://schemas.microsoft.com/office/drawing/2014/main" val="339771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extLst>
                  <a:ext uri="{0D108BD9-81ED-4DB2-BD59-A6C34878D82A}">
                    <a16:rowId xmlns:a16="http://schemas.microsoft.com/office/drawing/2014/main" val="299030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a:t>
                      </a:r>
                    </a:p>
                  </a:txBody>
                  <a:tcPr/>
                </a:tc>
                <a:extLst>
                  <a:ext uri="{0D108BD9-81ED-4DB2-BD59-A6C34878D82A}">
                    <a16:rowId xmlns:a16="http://schemas.microsoft.com/office/drawing/2014/main" val="130588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a:t>
                      </a:r>
                    </a:p>
                  </a:txBody>
                  <a:tcPr/>
                </a:tc>
                <a:extLst>
                  <a:ext uri="{0D108BD9-81ED-4DB2-BD59-A6C34878D82A}">
                    <a16:rowId xmlns:a16="http://schemas.microsoft.com/office/drawing/2014/main" val="251754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a:t>
                      </a:r>
                    </a:p>
                  </a:txBody>
                  <a:tcPr/>
                </a:tc>
                <a:extLst>
                  <a:ext uri="{0D108BD9-81ED-4DB2-BD59-A6C34878D82A}">
                    <a16:rowId xmlns:a16="http://schemas.microsoft.com/office/drawing/2014/main" val="124768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a:t>
                      </a:r>
                    </a:p>
                  </a:txBody>
                  <a:tcPr/>
                </a:tc>
                <a:extLst>
                  <a:ext uri="{0D108BD9-81ED-4DB2-BD59-A6C34878D82A}">
                    <a16:rowId xmlns:a16="http://schemas.microsoft.com/office/drawing/2014/main" val="3699264684"/>
                  </a:ext>
                </a:extLst>
              </a:tr>
            </a:tbl>
          </a:graphicData>
        </a:graphic>
      </p:graphicFrame>
      <p:sp>
        <p:nvSpPr>
          <p:cNvPr id="4" name="Text Placeholder 3">
            <a:extLst>
              <a:ext uri="{FF2B5EF4-FFF2-40B4-BE49-F238E27FC236}">
                <a16:creationId xmlns:a16="http://schemas.microsoft.com/office/drawing/2014/main" id="{9CBB5E09-F440-4E8E-8D95-242BBEA57F6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06604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09715-A97B-4F81-A2C5-E8E4809C7EAC}"/>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B453FA19-D51E-4DE6-BFC3-CF6498FB32C2}"/>
              </a:ext>
            </a:extLst>
          </p:cNvPr>
          <p:cNvGraphicFramePr>
            <a:graphicFrameLocks noGrp="1"/>
          </p:cNvGraphicFramePr>
          <p:nvPr>
            <p:ph type="tbl" sz="quarter" idx="13"/>
            <p:extLst>
              <p:ext uri="{D42A27DB-BD31-4B8C-83A1-F6EECF244321}">
                <p14:modId xmlns:p14="http://schemas.microsoft.com/office/powerpoint/2010/main" val="191670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8482277"/>
                    </a:ext>
                  </a:extLst>
                </a:gridCol>
                <a:gridCol w="2468880">
                  <a:extLst>
                    <a:ext uri="{9D8B030D-6E8A-4147-A177-3AD203B41FA5}">
                      <a16:colId xmlns:a16="http://schemas.microsoft.com/office/drawing/2014/main" val="2201075403"/>
                    </a:ext>
                  </a:extLst>
                </a:gridCol>
                <a:gridCol w="2468880">
                  <a:extLst>
                    <a:ext uri="{9D8B030D-6E8A-4147-A177-3AD203B41FA5}">
                      <a16:colId xmlns:a16="http://schemas.microsoft.com/office/drawing/2014/main" val="53803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7047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extLst>
                  <a:ext uri="{0D108BD9-81ED-4DB2-BD59-A6C34878D82A}">
                    <a16:rowId xmlns:a16="http://schemas.microsoft.com/office/drawing/2014/main" val="425384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a:t>
                      </a:r>
                    </a:p>
                  </a:txBody>
                  <a:tcPr/>
                </a:tc>
                <a:extLst>
                  <a:ext uri="{0D108BD9-81ED-4DB2-BD59-A6C34878D82A}">
                    <a16:rowId xmlns:a16="http://schemas.microsoft.com/office/drawing/2014/main" val="95012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extLst>
                  <a:ext uri="{0D108BD9-81ED-4DB2-BD59-A6C34878D82A}">
                    <a16:rowId xmlns:a16="http://schemas.microsoft.com/office/drawing/2014/main" val="115529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a:t>
                      </a:r>
                    </a:p>
                  </a:txBody>
                  <a:tcPr/>
                </a:tc>
                <a:extLst>
                  <a:ext uri="{0D108BD9-81ED-4DB2-BD59-A6C34878D82A}">
                    <a16:rowId xmlns:a16="http://schemas.microsoft.com/office/drawing/2014/main" val="279613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extLst>
                  <a:ext uri="{0D108BD9-81ED-4DB2-BD59-A6C34878D82A}">
                    <a16:rowId xmlns:a16="http://schemas.microsoft.com/office/drawing/2014/main" val="1864049210"/>
                  </a:ext>
                </a:extLst>
              </a:tr>
            </a:tbl>
          </a:graphicData>
        </a:graphic>
      </p:graphicFrame>
      <p:sp>
        <p:nvSpPr>
          <p:cNvPr id="4" name="Text Placeholder 3">
            <a:extLst>
              <a:ext uri="{FF2B5EF4-FFF2-40B4-BE49-F238E27FC236}">
                <a16:creationId xmlns:a16="http://schemas.microsoft.com/office/drawing/2014/main" id="{F5F9D6C3-D41C-4531-A020-58A593EA8E3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6862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5B412-5E16-4F47-87E8-99CDE0EF36E8}"/>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291753C-EC76-4EDE-A633-10C2C54C28DD}"/>
              </a:ext>
            </a:extLst>
          </p:cNvPr>
          <p:cNvGraphicFramePr>
            <a:graphicFrameLocks noGrp="1"/>
          </p:cNvGraphicFramePr>
          <p:nvPr>
            <p:ph type="tbl" sz="quarter" idx="13"/>
            <p:extLst>
              <p:ext uri="{D42A27DB-BD31-4B8C-83A1-F6EECF244321}">
                <p14:modId xmlns:p14="http://schemas.microsoft.com/office/powerpoint/2010/main" val="2439691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89155481"/>
                    </a:ext>
                  </a:extLst>
                </a:gridCol>
                <a:gridCol w="2468880">
                  <a:extLst>
                    <a:ext uri="{9D8B030D-6E8A-4147-A177-3AD203B41FA5}">
                      <a16:colId xmlns:a16="http://schemas.microsoft.com/office/drawing/2014/main" val="1204313601"/>
                    </a:ext>
                  </a:extLst>
                </a:gridCol>
                <a:gridCol w="2468880">
                  <a:extLst>
                    <a:ext uri="{9D8B030D-6E8A-4147-A177-3AD203B41FA5}">
                      <a16:colId xmlns:a16="http://schemas.microsoft.com/office/drawing/2014/main" val="112605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4969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179912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extLst>
                  <a:ext uri="{0D108BD9-81ED-4DB2-BD59-A6C34878D82A}">
                    <a16:rowId xmlns:a16="http://schemas.microsoft.com/office/drawing/2014/main" val="209899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extLst>
                  <a:ext uri="{0D108BD9-81ED-4DB2-BD59-A6C34878D82A}">
                    <a16:rowId xmlns:a16="http://schemas.microsoft.com/office/drawing/2014/main" val="3696073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extLst>
                  <a:ext uri="{0D108BD9-81ED-4DB2-BD59-A6C34878D82A}">
                    <a16:rowId xmlns:a16="http://schemas.microsoft.com/office/drawing/2014/main" val="344634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extLst>
                  <a:ext uri="{0D108BD9-81ED-4DB2-BD59-A6C34878D82A}">
                    <a16:rowId xmlns:a16="http://schemas.microsoft.com/office/drawing/2014/main" val="190482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extLst>
                  <a:ext uri="{0D108BD9-81ED-4DB2-BD59-A6C34878D82A}">
                    <a16:rowId xmlns:a16="http://schemas.microsoft.com/office/drawing/2014/main" val="188865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extLst>
                  <a:ext uri="{0D108BD9-81ED-4DB2-BD59-A6C34878D82A}">
                    <a16:rowId xmlns:a16="http://schemas.microsoft.com/office/drawing/2014/main" val="234990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extLst>
                  <a:ext uri="{0D108BD9-81ED-4DB2-BD59-A6C34878D82A}">
                    <a16:rowId xmlns:a16="http://schemas.microsoft.com/office/drawing/2014/main" val="298408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24763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extLst>
                  <a:ext uri="{0D108BD9-81ED-4DB2-BD59-A6C34878D82A}">
                    <a16:rowId xmlns:a16="http://schemas.microsoft.com/office/drawing/2014/main" val="2679352074"/>
                  </a:ext>
                </a:extLst>
              </a:tr>
            </a:tbl>
          </a:graphicData>
        </a:graphic>
      </p:graphicFrame>
      <p:sp>
        <p:nvSpPr>
          <p:cNvPr id="4" name="Text Placeholder 3">
            <a:extLst>
              <a:ext uri="{FF2B5EF4-FFF2-40B4-BE49-F238E27FC236}">
                <a16:creationId xmlns:a16="http://schemas.microsoft.com/office/drawing/2014/main" id="{C82A3833-0169-4CC5-9998-603D7DB8292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83138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FDDA-97BE-4183-A7AE-85A1D9AB0A0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5C6C8B85-151C-49CC-B07E-D88D91F0912B}"/>
              </a:ext>
            </a:extLst>
          </p:cNvPr>
          <p:cNvGraphicFramePr>
            <a:graphicFrameLocks noGrp="1"/>
          </p:cNvGraphicFramePr>
          <p:nvPr>
            <p:ph type="tbl" sz="quarter" idx="13"/>
            <p:extLst>
              <p:ext uri="{D42A27DB-BD31-4B8C-83A1-F6EECF244321}">
                <p14:modId xmlns:p14="http://schemas.microsoft.com/office/powerpoint/2010/main" val="418588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4656997"/>
                    </a:ext>
                  </a:extLst>
                </a:gridCol>
                <a:gridCol w="2468880">
                  <a:extLst>
                    <a:ext uri="{9D8B030D-6E8A-4147-A177-3AD203B41FA5}">
                      <a16:colId xmlns:a16="http://schemas.microsoft.com/office/drawing/2014/main" val="533718336"/>
                    </a:ext>
                  </a:extLst>
                </a:gridCol>
                <a:gridCol w="2468880">
                  <a:extLst>
                    <a:ext uri="{9D8B030D-6E8A-4147-A177-3AD203B41FA5}">
                      <a16:colId xmlns:a16="http://schemas.microsoft.com/office/drawing/2014/main" val="218649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3971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extLst>
                  <a:ext uri="{0D108BD9-81ED-4DB2-BD59-A6C34878D82A}">
                    <a16:rowId xmlns:a16="http://schemas.microsoft.com/office/drawing/2014/main" val="405927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extLst>
                  <a:ext uri="{0D108BD9-81ED-4DB2-BD59-A6C34878D82A}">
                    <a16:rowId xmlns:a16="http://schemas.microsoft.com/office/drawing/2014/main" val="248821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extLst>
                  <a:ext uri="{0D108BD9-81ED-4DB2-BD59-A6C34878D82A}">
                    <a16:rowId xmlns:a16="http://schemas.microsoft.com/office/drawing/2014/main" val="324030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extLst>
                  <a:ext uri="{0D108BD9-81ED-4DB2-BD59-A6C34878D82A}">
                    <a16:rowId xmlns:a16="http://schemas.microsoft.com/office/drawing/2014/main" val="207817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extLst>
                  <a:ext uri="{0D108BD9-81ED-4DB2-BD59-A6C34878D82A}">
                    <a16:rowId xmlns:a16="http://schemas.microsoft.com/office/drawing/2014/main" val="21089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extLst>
                  <a:ext uri="{0D108BD9-81ED-4DB2-BD59-A6C34878D82A}">
                    <a16:rowId xmlns:a16="http://schemas.microsoft.com/office/drawing/2014/main" val="61278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extLst>
                  <a:ext uri="{0D108BD9-81ED-4DB2-BD59-A6C34878D82A}">
                    <a16:rowId xmlns:a16="http://schemas.microsoft.com/office/drawing/2014/main" val="366316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extLst>
                  <a:ext uri="{0D108BD9-81ED-4DB2-BD59-A6C34878D82A}">
                    <a16:rowId xmlns:a16="http://schemas.microsoft.com/office/drawing/2014/main" val="55988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extLst>
                  <a:ext uri="{0D108BD9-81ED-4DB2-BD59-A6C34878D82A}">
                    <a16:rowId xmlns:a16="http://schemas.microsoft.com/office/drawing/2014/main" val="58256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extLst>
                  <a:ext uri="{0D108BD9-81ED-4DB2-BD59-A6C34878D82A}">
                    <a16:rowId xmlns:a16="http://schemas.microsoft.com/office/drawing/2014/main" val="2529090930"/>
                  </a:ext>
                </a:extLst>
              </a:tr>
            </a:tbl>
          </a:graphicData>
        </a:graphic>
      </p:graphicFrame>
      <p:sp>
        <p:nvSpPr>
          <p:cNvPr id="4" name="Text Placeholder 3">
            <a:extLst>
              <a:ext uri="{FF2B5EF4-FFF2-40B4-BE49-F238E27FC236}">
                <a16:creationId xmlns:a16="http://schemas.microsoft.com/office/drawing/2014/main" id="{84D21D88-A36E-40C6-AED2-6A21B8FC1DE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53410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8A2A8-EFB2-48CC-84DB-D7FEE8B7B429}"/>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A7D3CFF5-C4D8-43A1-B132-A1CF8D70119A}"/>
              </a:ext>
            </a:extLst>
          </p:cNvPr>
          <p:cNvGraphicFramePr>
            <a:graphicFrameLocks noGrp="1"/>
          </p:cNvGraphicFramePr>
          <p:nvPr>
            <p:ph type="tbl" sz="quarter" idx="13"/>
            <p:extLst>
              <p:ext uri="{D42A27DB-BD31-4B8C-83A1-F6EECF244321}">
                <p14:modId xmlns:p14="http://schemas.microsoft.com/office/powerpoint/2010/main" val="653235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742459"/>
                    </a:ext>
                  </a:extLst>
                </a:gridCol>
                <a:gridCol w="2468880">
                  <a:extLst>
                    <a:ext uri="{9D8B030D-6E8A-4147-A177-3AD203B41FA5}">
                      <a16:colId xmlns:a16="http://schemas.microsoft.com/office/drawing/2014/main" val="2234664425"/>
                    </a:ext>
                  </a:extLst>
                </a:gridCol>
                <a:gridCol w="2468880">
                  <a:extLst>
                    <a:ext uri="{9D8B030D-6E8A-4147-A177-3AD203B41FA5}">
                      <a16:colId xmlns:a16="http://schemas.microsoft.com/office/drawing/2014/main" val="1508892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37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extLst>
                  <a:ext uri="{0D108BD9-81ED-4DB2-BD59-A6C34878D82A}">
                    <a16:rowId xmlns:a16="http://schemas.microsoft.com/office/drawing/2014/main" val="99405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extLst>
                  <a:ext uri="{0D108BD9-81ED-4DB2-BD59-A6C34878D82A}">
                    <a16:rowId xmlns:a16="http://schemas.microsoft.com/office/drawing/2014/main" val="314814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extLst>
                  <a:ext uri="{0D108BD9-81ED-4DB2-BD59-A6C34878D82A}">
                    <a16:rowId xmlns:a16="http://schemas.microsoft.com/office/drawing/2014/main" val="320842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extLst>
                  <a:ext uri="{0D108BD9-81ED-4DB2-BD59-A6C34878D82A}">
                    <a16:rowId xmlns:a16="http://schemas.microsoft.com/office/drawing/2014/main" val="322303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extLst>
                  <a:ext uri="{0D108BD9-81ED-4DB2-BD59-A6C34878D82A}">
                    <a16:rowId xmlns:a16="http://schemas.microsoft.com/office/drawing/2014/main" val="869716389"/>
                  </a:ext>
                </a:extLst>
              </a:tr>
            </a:tbl>
          </a:graphicData>
        </a:graphic>
      </p:graphicFrame>
      <p:sp>
        <p:nvSpPr>
          <p:cNvPr id="4" name="Text Placeholder 3">
            <a:extLst>
              <a:ext uri="{FF2B5EF4-FFF2-40B4-BE49-F238E27FC236}">
                <a16:creationId xmlns:a16="http://schemas.microsoft.com/office/drawing/2014/main" id="{677F67CC-7227-44FE-940C-EC7B3902470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233050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D12A-6D36-4378-A923-CC26F9C297DC}"/>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B5FCD9A-E3D4-450B-9013-C1F4481EDC0C}"/>
              </a:ext>
            </a:extLst>
          </p:cNvPr>
          <p:cNvGraphicFramePr>
            <a:graphicFrameLocks noGrp="1"/>
          </p:cNvGraphicFramePr>
          <p:nvPr>
            <p:ph type="chart" sz="quarter" idx="13"/>
            <p:extLst>
              <p:ext uri="{D42A27DB-BD31-4B8C-83A1-F6EECF244321}">
                <p14:modId xmlns:p14="http://schemas.microsoft.com/office/powerpoint/2010/main" val="1559181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CB7908-BF07-496C-B91A-45C884B3EF6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EEC49C4-8EA0-4692-B15C-47424D4DC2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8285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1871</Words>
  <Application>Microsoft Office PowerPoint</Application>
  <PresentationFormat>On-screen Show (4:3)</PresentationFormat>
  <Paragraphs>896</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Calibri</vt:lpstr>
      <vt:lpstr>Arial</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 with Reactions Table - 1 of 12</vt:lpstr>
      <vt:lpstr>Facebook Own Posts with Reactions Table - 2 of 12</vt:lpstr>
      <vt:lpstr>Facebook Own Posts with Reactions Table - 3 of 12</vt:lpstr>
      <vt:lpstr>Facebook Own Posts with Reactions Table - 4 of 12</vt:lpstr>
      <vt:lpstr>Facebook Own Posts with Reactions Table - 5 of 12</vt:lpstr>
      <vt:lpstr>Facebook Own Posts with Reactions Table - 6 of 12</vt:lpstr>
      <vt:lpstr>Facebook Own Posts with Reactions Table - 7 of 12</vt:lpstr>
      <vt:lpstr>Facebook Own Posts with Reactions Table - 8 of 12</vt:lpstr>
      <vt:lpstr>Facebook Own Posts with Reactions Table - 9 of 12</vt:lpstr>
      <vt:lpstr>Facebook Own Posts with Reactions Table - 10 of 12</vt:lpstr>
      <vt:lpstr>Facebook Own Posts with Reactions Table - 11 of 12</vt:lpstr>
      <vt:lpstr>Facebook Own Posts with Reactions Table - 12 of 12</vt:lpstr>
      <vt:lpstr>Facebook Own Posts By Weekday</vt:lpstr>
      <vt:lpstr>Facebook Interaction Rate</vt:lpstr>
      <vt:lpstr>Facebook Post Type Distribution</vt:lpstr>
      <vt:lpstr>Facebook Interaction Rate By Post Type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2018-01-02T15:52:37Z</dcterms:created>
  <dcterms:modified xsi:type="dcterms:W3CDTF">2018-01-02T15:53:52Z</dcterms:modified>
</cp:coreProperties>
</file>