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3" r:id="rId27"/>
    <p:sldId id="284" r:id="rId28"/>
    <p:sldId id="285" r:id="rId29"/>
    <p:sldId id="286" r:id="rId30"/>
    <p:sldId id="287" r:id="rId31"/>
    <p:sldId id="288" r:id="rId32"/>
    <p:sldId id="289" r:id="rId33"/>
    <p:sldId id="290" r:id="rId34"/>
    <p:sldId id="291" r:id="rId35"/>
    <p:sldId id="292" r:id="rId36"/>
    <p:sldId id="293" r:id="rId37"/>
    <p:sldId id="294" r:id="rId38"/>
    <p:sldId id="295" r:id="rId39"/>
    <p:sldId id="296" r:id="rId40"/>
    <p:sldId id="297" r:id="rId41"/>
    <p:sldId id="298" r:id="rId42"/>
    <p:sldId id="299" r:id="rId43"/>
    <p:sldId id="300" r:id="rId44"/>
    <p:sldId id="301" r:id="rId45"/>
    <p:sldId id="302" r:id="rId46"/>
    <p:sldId id="303" r:id="rId47"/>
    <p:sldId id="304" r:id="rId48"/>
    <p:sldId id="305" r:id="rId49"/>
    <p:sldId id="306" r:id="rId50"/>
    <p:sldId id="307" r:id="rId51"/>
    <p:sldId id="308" r:id="rId52"/>
    <p:sldId id="309" r:id="rId53"/>
    <p:sldId id="310" r:id="rId54"/>
    <p:sldId id="311" r:id="rId55"/>
    <p:sldId id="312" r:id="rId56"/>
    <p:sldId id="313" r:id="rId57"/>
    <p:sldId id="314" r:id="rId58"/>
    <p:sldId id="315" r:id="rId59"/>
    <p:sldId id="316" r:id="rId60"/>
    <p:sldId id="318" r:id="rId61"/>
    <p:sldId id="319" r:id="rId62"/>
    <p:sldId id="320" r:id="rId63"/>
    <p:sldId id="322" r:id="rId64"/>
    <p:sldId id="323" r:id="rId65"/>
    <p:sldId id="324" r:id="rId66"/>
    <p:sldId id="325" r:id="rId67"/>
  </p:sldIdLst>
  <p:sldSz cx="9144000" cy="6858000" type="screen4x3"/>
  <p:notesSz cx="6858000" cy="9144000"/>
  <p:embeddedFontLst>
    <p:embeddedFont>
      <p:font typeface="Calibri" panose="020F0502020204030204" pitchFamily="34" charset="0"/>
      <p:regular r:id="rId68"/>
      <p:bold r:id="rId69"/>
      <p:italic r:id="rId70"/>
      <p:boldItalic r:id="rId7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48"/>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font" Target="fonts/font1.fntdata"/><Relationship Id="rId7" Type="http://schemas.openxmlformats.org/officeDocument/2006/relationships/slide" Target="slides/slide6.xml"/><Relationship Id="rId71"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font" Target="fonts/font2.fntdata"/><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font" Target="fonts/font3.fntdata"/><Relationship Id="rId75"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 Doczekal</c:v>
                </c:pt>
              </c:strCache>
            </c:strRef>
          </c:tx>
          <c:spPr>
            <a:ln w="28575" cap="rnd">
              <a:solidFill>
                <a:schemeClr val="accent1"/>
              </a:solidFill>
              <a:round/>
            </a:ln>
            <a:effectLst/>
          </c:spPr>
          <c:marker>
            <c:symbol val="none"/>
          </c:marker>
          <c:cat>
            <c:numRef>
              <c:f>Sheet1!$A$2:$A$32</c:f>
              <c:numCache>
                <c:formatCode>m/d/yyyy</c:formatCode>
                <c:ptCount val="31"/>
                <c:pt idx="0">
                  <c:v>43070</c:v>
                </c:pt>
                <c:pt idx="1">
                  <c:v>43071</c:v>
                </c:pt>
                <c:pt idx="2">
                  <c:v>43072</c:v>
                </c:pt>
                <c:pt idx="3">
                  <c:v>43073</c:v>
                </c:pt>
                <c:pt idx="4">
                  <c:v>43074</c:v>
                </c:pt>
                <c:pt idx="5">
                  <c:v>43075</c:v>
                </c:pt>
                <c:pt idx="6">
                  <c:v>43076</c:v>
                </c:pt>
                <c:pt idx="7">
                  <c:v>43077</c:v>
                </c:pt>
                <c:pt idx="8">
                  <c:v>43078</c:v>
                </c:pt>
                <c:pt idx="9">
                  <c:v>43079</c:v>
                </c:pt>
                <c:pt idx="10">
                  <c:v>43080</c:v>
                </c:pt>
                <c:pt idx="11">
                  <c:v>43081</c:v>
                </c:pt>
                <c:pt idx="12">
                  <c:v>43082</c:v>
                </c:pt>
                <c:pt idx="13">
                  <c:v>43083</c:v>
                </c:pt>
                <c:pt idx="14">
                  <c:v>43084</c:v>
                </c:pt>
                <c:pt idx="15">
                  <c:v>43085</c:v>
                </c:pt>
                <c:pt idx="16">
                  <c:v>43086</c:v>
                </c:pt>
                <c:pt idx="17">
                  <c:v>43087</c:v>
                </c:pt>
                <c:pt idx="18">
                  <c:v>43088</c:v>
                </c:pt>
                <c:pt idx="19">
                  <c:v>43089</c:v>
                </c:pt>
                <c:pt idx="20">
                  <c:v>43090</c:v>
                </c:pt>
                <c:pt idx="21">
                  <c:v>43091</c:v>
                </c:pt>
                <c:pt idx="22">
                  <c:v>43092</c:v>
                </c:pt>
                <c:pt idx="23">
                  <c:v>43093</c:v>
                </c:pt>
                <c:pt idx="24">
                  <c:v>43094</c:v>
                </c:pt>
                <c:pt idx="25">
                  <c:v>43095</c:v>
                </c:pt>
                <c:pt idx="26">
                  <c:v>43096</c:v>
                </c:pt>
                <c:pt idx="27">
                  <c:v>43097</c:v>
                </c:pt>
                <c:pt idx="28">
                  <c:v>43098</c:v>
                </c:pt>
                <c:pt idx="29">
                  <c:v>43099</c:v>
                </c:pt>
                <c:pt idx="30">
                  <c:v>43100</c:v>
                </c:pt>
              </c:numCache>
            </c:numRef>
          </c:cat>
          <c:val>
            <c:numRef>
              <c:f>Sheet1!$B$2:$B$32</c:f>
              <c:numCache>
                <c:formatCode>General</c:formatCode>
                <c:ptCount val="31"/>
                <c:pt idx="0">
                  <c:v>1192</c:v>
                </c:pt>
                <c:pt idx="1">
                  <c:v>1192</c:v>
                </c:pt>
                <c:pt idx="2">
                  <c:v>1192</c:v>
                </c:pt>
                <c:pt idx="3">
                  <c:v>1190</c:v>
                </c:pt>
                <c:pt idx="4">
                  <c:v>1195</c:v>
                </c:pt>
                <c:pt idx="5">
                  <c:v>1197</c:v>
                </c:pt>
                <c:pt idx="6">
                  <c:v>1197</c:v>
                </c:pt>
                <c:pt idx="7">
                  <c:v>1197</c:v>
                </c:pt>
                <c:pt idx="8">
                  <c:v>1199</c:v>
                </c:pt>
                <c:pt idx="9">
                  <c:v>1200</c:v>
                </c:pt>
                <c:pt idx="10">
                  <c:v>1200</c:v>
                </c:pt>
                <c:pt idx="11">
                  <c:v>1199</c:v>
                </c:pt>
                <c:pt idx="12">
                  <c:v>1200</c:v>
                </c:pt>
                <c:pt idx="13">
                  <c:v>1201</c:v>
                </c:pt>
                <c:pt idx="14">
                  <c:v>1202</c:v>
                </c:pt>
                <c:pt idx="15">
                  <c:v>1204</c:v>
                </c:pt>
                <c:pt idx="16">
                  <c:v>1204</c:v>
                </c:pt>
                <c:pt idx="17">
                  <c:v>1209</c:v>
                </c:pt>
                <c:pt idx="18">
                  <c:v>1211</c:v>
                </c:pt>
                <c:pt idx="19">
                  <c:v>1210</c:v>
                </c:pt>
                <c:pt idx="20">
                  <c:v>1210</c:v>
                </c:pt>
                <c:pt idx="21">
                  <c:v>1212</c:v>
                </c:pt>
                <c:pt idx="22">
                  <c:v>1212</c:v>
                </c:pt>
                <c:pt idx="23">
                  <c:v>1213</c:v>
                </c:pt>
                <c:pt idx="24">
                  <c:v>1215</c:v>
                </c:pt>
                <c:pt idx="25">
                  <c:v>1215</c:v>
                </c:pt>
                <c:pt idx="26">
                  <c:v>1215</c:v>
                </c:pt>
                <c:pt idx="27">
                  <c:v>1214</c:v>
                </c:pt>
                <c:pt idx="28">
                  <c:v>1214</c:v>
                </c:pt>
                <c:pt idx="29">
                  <c:v>1214</c:v>
                </c:pt>
                <c:pt idx="30">
                  <c:v>1214</c:v>
                </c:pt>
              </c:numCache>
            </c:numRef>
          </c:val>
          <c:smooth val="0"/>
          <c:extLst>
            <c:ext xmlns:c16="http://schemas.microsoft.com/office/drawing/2014/chart" uri="{C3380CC4-5D6E-409C-BE32-E72D297353CC}">
              <c16:uniqueId val="{00000000-8D2A-4587-BE58-2C12765A51E7}"/>
            </c:ext>
          </c:extLst>
        </c:ser>
        <c:dLbls>
          <c:showLegendKey val="0"/>
          <c:showVal val="0"/>
          <c:showCatName val="0"/>
          <c:showSerName val="0"/>
          <c:showPercent val="0"/>
          <c:showBubbleSize val="0"/>
        </c:dLbls>
        <c:smooth val="0"/>
        <c:axId val="285792672"/>
        <c:axId val="285787752"/>
      </c:lineChart>
      <c:dateAx>
        <c:axId val="2857926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5787752"/>
        <c:crosses val="autoZero"/>
        <c:auto val="1"/>
        <c:lblOffset val="100"/>
        <c:baseTimeUnit val="days"/>
      </c:dateAx>
      <c:valAx>
        <c:axId val="2857877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57926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 Doczekal</c:v>
                </c:pt>
              </c:strCache>
            </c:strRef>
          </c:tx>
          <c:spPr>
            <a:ln w="28575" cap="rnd">
              <a:solidFill>
                <a:schemeClr val="accent1"/>
              </a:solidFill>
              <a:round/>
            </a:ln>
            <a:effectLst/>
          </c:spPr>
          <c:marker>
            <c:symbol val="none"/>
          </c:marker>
          <c:cat>
            <c:numRef>
              <c:f>Sheet1!$A$2:$A$32</c:f>
              <c:numCache>
                <c:formatCode>m/d/yyyy</c:formatCode>
                <c:ptCount val="31"/>
                <c:pt idx="0">
                  <c:v>43070</c:v>
                </c:pt>
                <c:pt idx="1">
                  <c:v>43071</c:v>
                </c:pt>
                <c:pt idx="2">
                  <c:v>43072</c:v>
                </c:pt>
                <c:pt idx="3">
                  <c:v>43073</c:v>
                </c:pt>
                <c:pt idx="4">
                  <c:v>43074</c:v>
                </c:pt>
                <c:pt idx="5">
                  <c:v>43075</c:v>
                </c:pt>
                <c:pt idx="6">
                  <c:v>43076</c:v>
                </c:pt>
                <c:pt idx="7">
                  <c:v>43077</c:v>
                </c:pt>
                <c:pt idx="8">
                  <c:v>43078</c:v>
                </c:pt>
                <c:pt idx="9">
                  <c:v>43079</c:v>
                </c:pt>
                <c:pt idx="10">
                  <c:v>43080</c:v>
                </c:pt>
                <c:pt idx="11">
                  <c:v>43081</c:v>
                </c:pt>
                <c:pt idx="12">
                  <c:v>43082</c:v>
                </c:pt>
                <c:pt idx="13">
                  <c:v>43083</c:v>
                </c:pt>
                <c:pt idx="14">
                  <c:v>43084</c:v>
                </c:pt>
                <c:pt idx="15">
                  <c:v>43085</c:v>
                </c:pt>
                <c:pt idx="16">
                  <c:v>43086</c:v>
                </c:pt>
                <c:pt idx="17">
                  <c:v>43087</c:v>
                </c:pt>
                <c:pt idx="18">
                  <c:v>43088</c:v>
                </c:pt>
                <c:pt idx="19">
                  <c:v>43089</c:v>
                </c:pt>
                <c:pt idx="20">
                  <c:v>43090</c:v>
                </c:pt>
                <c:pt idx="21">
                  <c:v>43091</c:v>
                </c:pt>
                <c:pt idx="22">
                  <c:v>43092</c:v>
                </c:pt>
                <c:pt idx="23">
                  <c:v>43093</c:v>
                </c:pt>
                <c:pt idx="24">
                  <c:v>43094</c:v>
                </c:pt>
                <c:pt idx="25">
                  <c:v>43095</c:v>
                </c:pt>
                <c:pt idx="26">
                  <c:v>43096</c:v>
                </c:pt>
                <c:pt idx="27">
                  <c:v>43097</c:v>
                </c:pt>
                <c:pt idx="28">
                  <c:v>43098</c:v>
                </c:pt>
                <c:pt idx="29">
                  <c:v>43099</c:v>
                </c:pt>
                <c:pt idx="30">
                  <c:v>43100</c:v>
                </c:pt>
              </c:numCache>
            </c:numRef>
          </c:cat>
          <c:val>
            <c:numRef>
              <c:f>Sheet1!$B$2:$B$32</c:f>
              <c:numCache>
                <c:formatCode>General</c:formatCode>
                <c:ptCount val="31"/>
                <c:pt idx="0">
                  <c:v>0</c:v>
                </c:pt>
                <c:pt idx="1">
                  <c:v>1</c:v>
                </c:pt>
                <c:pt idx="2">
                  <c:v>0</c:v>
                </c:pt>
                <c:pt idx="3">
                  <c:v>-2</c:v>
                </c:pt>
                <c:pt idx="4">
                  <c:v>3</c:v>
                </c:pt>
                <c:pt idx="5">
                  <c:v>3</c:v>
                </c:pt>
                <c:pt idx="6">
                  <c:v>1</c:v>
                </c:pt>
                <c:pt idx="7">
                  <c:v>0</c:v>
                </c:pt>
                <c:pt idx="8">
                  <c:v>1</c:v>
                </c:pt>
                <c:pt idx="9">
                  <c:v>1</c:v>
                </c:pt>
                <c:pt idx="10">
                  <c:v>1</c:v>
                </c:pt>
                <c:pt idx="11">
                  <c:v>0</c:v>
                </c:pt>
                <c:pt idx="12">
                  <c:v>0</c:v>
                </c:pt>
                <c:pt idx="13">
                  <c:v>1</c:v>
                </c:pt>
                <c:pt idx="14">
                  <c:v>0</c:v>
                </c:pt>
                <c:pt idx="15">
                  <c:v>3</c:v>
                </c:pt>
                <c:pt idx="16">
                  <c:v>0</c:v>
                </c:pt>
                <c:pt idx="17">
                  <c:v>5</c:v>
                </c:pt>
                <c:pt idx="18">
                  <c:v>0</c:v>
                </c:pt>
                <c:pt idx="19">
                  <c:v>2</c:v>
                </c:pt>
                <c:pt idx="20">
                  <c:v>-1</c:v>
                </c:pt>
                <c:pt idx="21">
                  <c:v>1</c:v>
                </c:pt>
                <c:pt idx="22">
                  <c:v>1</c:v>
                </c:pt>
                <c:pt idx="23">
                  <c:v>1</c:v>
                </c:pt>
                <c:pt idx="24">
                  <c:v>0</c:v>
                </c:pt>
                <c:pt idx="25">
                  <c:v>2</c:v>
                </c:pt>
                <c:pt idx="26">
                  <c:v>0</c:v>
                </c:pt>
                <c:pt idx="27">
                  <c:v>-1</c:v>
                </c:pt>
                <c:pt idx="28">
                  <c:v>0</c:v>
                </c:pt>
                <c:pt idx="29">
                  <c:v>0</c:v>
                </c:pt>
                <c:pt idx="30">
                  <c:v>0</c:v>
                </c:pt>
              </c:numCache>
            </c:numRef>
          </c:val>
          <c:smooth val="0"/>
          <c:extLst>
            <c:ext xmlns:c16="http://schemas.microsoft.com/office/drawing/2014/chart" uri="{C3380CC4-5D6E-409C-BE32-E72D297353CC}">
              <c16:uniqueId val="{00000000-0E33-44DF-A05B-F0DD14EB2FF6}"/>
            </c:ext>
          </c:extLst>
        </c:ser>
        <c:dLbls>
          <c:showLegendKey val="0"/>
          <c:showVal val="0"/>
          <c:showCatName val="0"/>
          <c:showSerName val="0"/>
          <c:showPercent val="0"/>
          <c:showBubbleSize val="0"/>
        </c:dLbls>
        <c:smooth val="0"/>
        <c:axId val="287674128"/>
        <c:axId val="287672816"/>
      </c:lineChart>
      <c:dateAx>
        <c:axId val="2876741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7672816"/>
        <c:crosses val="autoZero"/>
        <c:auto val="1"/>
        <c:lblOffset val="100"/>
        <c:baseTimeUnit val="days"/>
      </c:dateAx>
      <c:valAx>
        <c:axId val="2876728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76741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 Doczekal</c:v>
                </c:pt>
              </c:strCache>
            </c:strRef>
          </c:tx>
          <c:spPr>
            <a:ln w="28575" cap="rnd">
              <a:solidFill>
                <a:schemeClr val="accent1"/>
              </a:solidFill>
              <a:round/>
            </a:ln>
            <a:effectLst/>
          </c:spPr>
          <c:marker>
            <c:symbol val="none"/>
          </c:marker>
          <c:cat>
            <c:numRef>
              <c:f>Sheet1!$A$2:$A$32</c:f>
              <c:numCache>
                <c:formatCode>m/d/yyyy</c:formatCode>
                <c:ptCount val="31"/>
                <c:pt idx="0">
                  <c:v>43070</c:v>
                </c:pt>
                <c:pt idx="1">
                  <c:v>43071</c:v>
                </c:pt>
                <c:pt idx="2">
                  <c:v>43072</c:v>
                </c:pt>
                <c:pt idx="3">
                  <c:v>43073</c:v>
                </c:pt>
                <c:pt idx="4">
                  <c:v>43074</c:v>
                </c:pt>
                <c:pt idx="5">
                  <c:v>43075</c:v>
                </c:pt>
                <c:pt idx="6">
                  <c:v>43076</c:v>
                </c:pt>
                <c:pt idx="7">
                  <c:v>43077</c:v>
                </c:pt>
                <c:pt idx="8">
                  <c:v>43078</c:v>
                </c:pt>
                <c:pt idx="9">
                  <c:v>43079</c:v>
                </c:pt>
                <c:pt idx="10">
                  <c:v>43080</c:v>
                </c:pt>
                <c:pt idx="11">
                  <c:v>43081</c:v>
                </c:pt>
                <c:pt idx="12">
                  <c:v>43082</c:v>
                </c:pt>
                <c:pt idx="13">
                  <c:v>43083</c:v>
                </c:pt>
                <c:pt idx="14">
                  <c:v>43084</c:v>
                </c:pt>
                <c:pt idx="15">
                  <c:v>43085</c:v>
                </c:pt>
                <c:pt idx="16">
                  <c:v>43086</c:v>
                </c:pt>
                <c:pt idx="17">
                  <c:v>43087</c:v>
                </c:pt>
                <c:pt idx="18">
                  <c:v>43088</c:v>
                </c:pt>
                <c:pt idx="19">
                  <c:v>43089</c:v>
                </c:pt>
                <c:pt idx="20">
                  <c:v>43090</c:v>
                </c:pt>
                <c:pt idx="21">
                  <c:v>43091</c:v>
                </c:pt>
                <c:pt idx="22">
                  <c:v>43092</c:v>
                </c:pt>
                <c:pt idx="23">
                  <c:v>43093</c:v>
                </c:pt>
                <c:pt idx="24">
                  <c:v>43094</c:v>
                </c:pt>
                <c:pt idx="25">
                  <c:v>43095</c:v>
                </c:pt>
                <c:pt idx="26">
                  <c:v>43096</c:v>
                </c:pt>
                <c:pt idx="27">
                  <c:v>43097</c:v>
                </c:pt>
                <c:pt idx="28">
                  <c:v>43098</c:v>
                </c:pt>
                <c:pt idx="29">
                  <c:v>43099</c:v>
                </c:pt>
                <c:pt idx="30">
                  <c:v>43100</c:v>
                </c:pt>
              </c:numCache>
            </c:numRef>
          </c:cat>
          <c:val>
            <c:numRef>
              <c:f>Sheet1!$B$2:$B$32</c:f>
              <c:numCache>
                <c:formatCode>General</c:formatCode>
                <c:ptCount val="31"/>
                <c:pt idx="0">
                  <c:v>0</c:v>
                </c:pt>
                <c:pt idx="1">
                  <c:v>0</c:v>
                </c:pt>
                <c:pt idx="2">
                  <c:v>0</c:v>
                </c:pt>
                <c:pt idx="3">
                  <c:v>2</c:v>
                </c:pt>
                <c:pt idx="4">
                  <c:v>1</c:v>
                </c:pt>
                <c:pt idx="5">
                  <c:v>0</c:v>
                </c:pt>
                <c:pt idx="6">
                  <c:v>0</c:v>
                </c:pt>
                <c:pt idx="7">
                  <c:v>0</c:v>
                </c:pt>
                <c:pt idx="8">
                  <c:v>1</c:v>
                </c:pt>
                <c:pt idx="9">
                  <c:v>0</c:v>
                </c:pt>
                <c:pt idx="10">
                  <c:v>0</c:v>
                </c:pt>
                <c:pt idx="11">
                  <c:v>1</c:v>
                </c:pt>
                <c:pt idx="12">
                  <c:v>0</c:v>
                </c:pt>
                <c:pt idx="13">
                  <c:v>0</c:v>
                </c:pt>
                <c:pt idx="14">
                  <c:v>0</c:v>
                </c:pt>
                <c:pt idx="15">
                  <c:v>0</c:v>
                </c:pt>
                <c:pt idx="16">
                  <c:v>0</c:v>
                </c:pt>
                <c:pt idx="17">
                  <c:v>0</c:v>
                </c:pt>
                <c:pt idx="18">
                  <c:v>0</c:v>
                </c:pt>
                <c:pt idx="19">
                  <c:v>1</c:v>
                </c:pt>
                <c:pt idx="20">
                  <c:v>0</c:v>
                </c:pt>
                <c:pt idx="21">
                  <c:v>0</c:v>
                </c:pt>
                <c:pt idx="22">
                  <c:v>0</c:v>
                </c:pt>
                <c:pt idx="23">
                  <c:v>0</c:v>
                </c:pt>
                <c:pt idx="24">
                  <c:v>1</c:v>
                </c:pt>
                <c:pt idx="25">
                  <c:v>0</c:v>
                </c:pt>
                <c:pt idx="26">
                  <c:v>0</c:v>
                </c:pt>
                <c:pt idx="27">
                  <c:v>1</c:v>
                </c:pt>
                <c:pt idx="28">
                  <c:v>0</c:v>
                </c:pt>
                <c:pt idx="29">
                  <c:v>0</c:v>
                </c:pt>
                <c:pt idx="30">
                  <c:v>0</c:v>
                </c:pt>
              </c:numCache>
            </c:numRef>
          </c:val>
          <c:smooth val="0"/>
          <c:extLst>
            <c:ext xmlns:c16="http://schemas.microsoft.com/office/drawing/2014/chart" uri="{C3380CC4-5D6E-409C-BE32-E72D297353CC}">
              <c16:uniqueId val="{00000000-4644-466C-A7C2-1685581023E6}"/>
            </c:ext>
          </c:extLst>
        </c:ser>
        <c:dLbls>
          <c:showLegendKey val="0"/>
          <c:showVal val="0"/>
          <c:showCatName val="0"/>
          <c:showSerName val="0"/>
          <c:showPercent val="0"/>
          <c:showBubbleSize val="0"/>
        </c:dLbls>
        <c:smooth val="0"/>
        <c:axId val="207752496"/>
        <c:axId val="292215616"/>
      </c:lineChart>
      <c:dateAx>
        <c:axId val="2077524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2215616"/>
        <c:crosses val="autoZero"/>
        <c:auto val="1"/>
        <c:lblOffset val="100"/>
        <c:baseTimeUnit val="days"/>
      </c:dateAx>
      <c:valAx>
        <c:axId val="2922156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077524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Auto Doczekal</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1</c:v>
                </c:pt>
                <c:pt idx="1">
                  <c:v>5</c:v>
                </c:pt>
                <c:pt idx="2">
                  <c:v>4</c:v>
                </c:pt>
                <c:pt idx="3">
                  <c:v>5</c:v>
                </c:pt>
                <c:pt idx="4">
                  <c:v>6</c:v>
                </c:pt>
                <c:pt idx="5">
                  <c:v>6</c:v>
                </c:pt>
                <c:pt idx="6">
                  <c:v>4</c:v>
                </c:pt>
              </c:numCache>
            </c:numRef>
          </c:val>
          <c:extLst>
            <c:ext xmlns:c16="http://schemas.microsoft.com/office/drawing/2014/chart" uri="{C3380CC4-5D6E-409C-BE32-E72D297353CC}">
              <c16:uniqueId val="{00000000-A7C3-43DE-BA6B-F0C441C95147}"/>
            </c:ext>
          </c:extLst>
        </c:ser>
        <c:dLbls>
          <c:showLegendKey val="0"/>
          <c:showVal val="0"/>
          <c:showCatName val="0"/>
          <c:showSerName val="0"/>
          <c:showPercent val="0"/>
          <c:showBubbleSize val="0"/>
        </c:dLbls>
        <c:gapWidth val="219"/>
        <c:overlap val="-27"/>
        <c:axId val="412860976"/>
        <c:axId val="412859664"/>
      </c:barChart>
      <c:catAx>
        <c:axId val="4128609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2859664"/>
        <c:crosses val="autoZero"/>
        <c:auto val="1"/>
        <c:lblAlgn val="ctr"/>
        <c:lblOffset val="100"/>
        <c:noMultiLvlLbl val="0"/>
      </c:catAx>
      <c:valAx>
        <c:axId val="4128596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28609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 Doczekal</c:v>
                </c:pt>
              </c:strCache>
            </c:strRef>
          </c:tx>
          <c:spPr>
            <a:ln w="28575" cap="rnd">
              <a:solidFill>
                <a:schemeClr val="accent1"/>
              </a:solidFill>
              <a:round/>
            </a:ln>
            <a:effectLst/>
          </c:spPr>
          <c:marker>
            <c:symbol val="none"/>
          </c:marker>
          <c:cat>
            <c:numRef>
              <c:f>Sheet1!$A$2:$A$32</c:f>
              <c:numCache>
                <c:formatCode>m/d/yyyy</c:formatCode>
                <c:ptCount val="31"/>
                <c:pt idx="0">
                  <c:v>43070</c:v>
                </c:pt>
                <c:pt idx="1">
                  <c:v>43071</c:v>
                </c:pt>
                <c:pt idx="2">
                  <c:v>43072</c:v>
                </c:pt>
                <c:pt idx="3">
                  <c:v>43073</c:v>
                </c:pt>
                <c:pt idx="4">
                  <c:v>43074</c:v>
                </c:pt>
                <c:pt idx="5">
                  <c:v>43075</c:v>
                </c:pt>
                <c:pt idx="6">
                  <c:v>43076</c:v>
                </c:pt>
                <c:pt idx="7">
                  <c:v>43077</c:v>
                </c:pt>
                <c:pt idx="8">
                  <c:v>43078</c:v>
                </c:pt>
                <c:pt idx="9">
                  <c:v>43079</c:v>
                </c:pt>
                <c:pt idx="10">
                  <c:v>43080</c:v>
                </c:pt>
                <c:pt idx="11">
                  <c:v>43081</c:v>
                </c:pt>
                <c:pt idx="12">
                  <c:v>43082</c:v>
                </c:pt>
                <c:pt idx="13">
                  <c:v>43083</c:v>
                </c:pt>
                <c:pt idx="14">
                  <c:v>43084</c:v>
                </c:pt>
                <c:pt idx="15">
                  <c:v>43085</c:v>
                </c:pt>
                <c:pt idx="16">
                  <c:v>43086</c:v>
                </c:pt>
                <c:pt idx="17">
                  <c:v>43087</c:v>
                </c:pt>
                <c:pt idx="18">
                  <c:v>43088</c:v>
                </c:pt>
                <c:pt idx="19">
                  <c:v>43089</c:v>
                </c:pt>
                <c:pt idx="20">
                  <c:v>43090</c:v>
                </c:pt>
                <c:pt idx="21">
                  <c:v>43091</c:v>
                </c:pt>
                <c:pt idx="22">
                  <c:v>43092</c:v>
                </c:pt>
                <c:pt idx="23">
                  <c:v>43093</c:v>
                </c:pt>
                <c:pt idx="24">
                  <c:v>43094</c:v>
                </c:pt>
                <c:pt idx="25">
                  <c:v>43095</c:v>
                </c:pt>
                <c:pt idx="26">
                  <c:v>43096</c:v>
                </c:pt>
                <c:pt idx="27">
                  <c:v>43097</c:v>
                </c:pt>
                <c:pt idx="28">
                  <c:v>43098</c:v>
                </c:pt>
                <c:pt idx="29">
                  <c:v>43099</c:v>
                </c:pt>
                <c:pt idx="30">
                  <c:v>43100</c:v>
                </c:pt>
              </c:numCache>
            </c:numRef>
          </c:cat>
          <c:val>
            <c:numRef>
              <c:f>Sheet1!$B$2:$B$32</c:f>
              <c:numCache>
                <c:formatCode>General</c:formatCode>
                <c:ptCount val="31"/>
                <c:pt idx="0">
                  <c:v>0</c:v>
                </c:pt>
                <c:pt idx="1">
                  <c:v>0</c:v>
                </c:pt>
                <c:pt idx="2">
                  <c:v>0</c:v>
                </c:pt>
                <c:pt idx="3">
                  <c:v>2.3509655751468999</c:v>
                </c:pt>
                <c:pt idx="4">
                  <c:v>0.88161209068010005</c:v>
                </c:pt>
                <c:pt idx="5">
                  <c:v>0.87939698492462004</c:v>
                </c:pt>
                <c:pt idx="6">
                  <c:v>0.33444816053512</c:v>
                </c:pt>
                <c:pt idx="7">
                  <c:v>0.75187969924812004</c:v>
                </c:pt>
                <c:pt idx="8">
                  <c:v>0.83542188805346995</c:v>
                </c:pt>
                <c:pt idx="9">
                  <c:v>0.50083472454089994</c:v>
                </c:pt>
                <c:pt idx="10">
                  <c:v>0</c:v>
                </c:pt>
                <c:pt idx="11">
                  <c:v>1.9166666666667</c:v>
                </c:pt>
                <c:pt idx="12">
                  <c:v>0</c:v>
                </c:pt>
                <c:pt idx="13">
                  <c:v>1.25</c:v>
                </c:pt>
                <c:pt idx="14">
                  <c:v>1.1240632805994999</c:v>
                </c:pt>
                <c:pt idx="15">
                  <c:v>2.1006655574042998</c:v>
                </c:pt>
                <c:pt idx="16">
                  <c:v>1.4119601328903999</c:v>
                </c:pt>
                <c:pt idx="17">
                  <c:v>0</c:v>
                </c:pt>
                <c:pt idx="18">
                  <c:v>0.82712985938792005</c:v>
                </c:pt>
                <c:pt idx="19">
                  <c:v>1.5702479338843001</c:v>
                </c:pt>
                <c:pt idx="20">
                  <c:v>0</c:v>
                </c:pt>
                <c:pt idx="21">
                  <c:v>3.3057851239669001</c:v>
                </c:pt>
                <c:pt idx="22">
                  <c:v>0</c:v>
                </c:pt>
                <c:pt idx="23">
                  <c:v>1.5676567656766001</c:v>
                </c:pt>
                <c:pt idx="24">
                  <c:v>0</c:v>
                </c:pt>
                <c:pt idx="25">
                  <c:v>0</c:v>
                </c:pt>
                <c:pt idx="26">
                  <c:v>0.49382716049383002</c:v>
                </c:pt>
                <c:pt idx="27">
                  <c:v>0.98846787479406995</c:v>
                </c:pt>
                <c:pt idx="28">
                  <c:v>0.32948929159801998</c:v>
                </c:pt>
                <c:pt idx="29">
                  <c:v>0.41186161449753</c:v>
                </c:pt>
                <c:pt idx="30">
                  <c:v>0.32948929159801998</c:v>
                </c:pt>
              </c:numCache>
            </c:numRef>
          </c:val>
          <c:smooth val="0"/>
          <c:extLst>
            <c:ext xmlns:c16="http://schemas.microsoft.com/office/drawing/2014/chart" uri="{C3380CC4-5D6E-409C-BE32-E72D297353CC}">
              <c16:uniqueId val="{00000000-D8FF-4568-B464-91554E3296EB}"/>
            </c:ext>
          </c:extLst>
        </c:ser>
        <c:dLbls>
          <c:showLegendKey val="0"/>
          <c:showVal val="0"/>
          <c:showCatName val="0"/>
          <c:showSerName val="0"/>
          <c:showPercent val="0"/>
          <c:showBubbleSize val="0"/>
        </c:dLbls>
        <c:smooth val="0"/>
        <c:axId val="412863600"/>
        <c:axId val="412861632"/>
      </c:lineChart>
      <c:dateAx>
        <c:axId val="4128636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2861632"/>
        <c:crosses val="autoZero"/>
        <c:auto val="1"/>
        <c:lblOffset val="100"/>
        <c:baseTimeUnit val="days"/>
      </c:dateAx>
      <c:valAx>
        <c:axId val="4128616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28636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Link</c:v>
                </c:pt>
              </c:strCache>
            </c:strRef>
          </c:tx>
          <c:spPr>
            <a:solidFill>
              <a:schemeClr val="accent1"/>
            </a:solidFill>
            <a:ln>
              <a:noFill/>
            </a:ln>
            <a:effectLst/>
          </c:spPr>
          <c:invertIfNegative val="0"/>
          <c:cat>
            <c:strRef>
              <c:f>Sheet1!$A$2</c:f>
              <c:strCache>
                <c:ptCount val="1"/>
                <c:pt idx="0">
                  <c:v>Auto Doczekal</c:v>
                </c:pt>
              </c:strCache>
            </c:strRef>
          </c:cat>
          <c:val>
            <c:numRef>
              <c:f>Sheet1!$B$2</c:f>
              <c:numCache>
                <c:formatCode>General</c:formatCode>
                <c:ptCount val="1"/>
                <c:pt idx="0">
                  <c:v>1</c:v>
                </c:pt>
              </c:numCache>
            </c:numRef>
          </c:val>
          <c:extLst>
            <c:ext xmlns:c16="http://schemas.microsoft.com/office/drawing/2014/chart" uri="{C3380CC4-5D6E-409C-BE32-E72D297353CC}">
              <c16:uniqueId val="{00000000-4C42-4674-9E12-94EE49287392}"/>
            </c:ext>
          </c:extLst>
        </c:ser>
        <c:ser>
          <c:idx val="1"/>
          <c:order val="1"/>
          <c:tx>
            <c:strRef>
              <c:f>Sheet1!$C$1</c:f>
              <c:strCache>
                <c:ptCount val="1"/>
                <c:pt idx="0">
                  <c:v>Photo</c:v>
                </c:pt>
              </c:strCache>
            </c:strRef>
          </c:tx>
          <c:spPr>
            <a:solidFill>
              <a:schemeClr val="accent2"/>
            </a:solidFill>
            <a:ln>
              <a:noFill/>
            </a:ln>
            <a:effectLst/>
          </c:spPr>
          <c:invertIfNegative val="0"/>
          <c:cat>
            <c:strRef>
              <c:f>Sheet1!$A$2</c:f>
              <c:strCache>
                <c:ptCount val="1"/>
                <c:pt idx="0">
                  <c:v>Auto Doczekal</c:v>
                </c:pt>
              </c:strCache>
            </c:strRef>
          </c:cat>
          <c:val>
            <c:numRef>
              <c:f>Sheet1!$C$2</c:f>
              <c:numCache>
                <c:formatCode>General</c:formatCode>
                <c:ptCount val="1"/>
                <c:pt idx="0">
                  <c:v>30</c:v>
                </c:pt>
              </c:numCache>
            </c:numRef>
          </c:val>
          <c:extLst>
            <c:ext xmlns:c16="http://schemas.microsoft.com/office/drawing/2014/chart" uri="{C3380CC4-5D6E-409C-BE32-E72D297353CC}">
              <c16:uniqueId val="{00000001-4C42-4674-9E12-94EE49287392}"/>
            </c:ext>
          </c:extLst>
        </c:ser>
        <c:dLbls>
          <c:showLegendKey val="0"/>
          <c:showVal val="0"/>
          <c:showCatName val="0"/>
          <c:showSerName val="0"/>
          <c:showPercent val="0"/>
          <c:showBubbleSize val="0"/>
        </c:dLbls>
        <c:gapWidth val="150"/>
        <c:overlap val="100"/>
        <c:axId val="412864584"/>
        <c:axId val="412864256"/>
      </c:barChart>
      <c:catAx>
        <c:axId val="4128645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2864256"/>
        <c:crosses val="autoZero"/>
        <c:auto val="1"/>
        <c:lblAlgn val="ctr"/>
        <c:lblOffset val="100"/>
        <c:noMultiLvlLbl val="0"/>
      </c:catAx>
      <c:valAx>
        <c:axId val="41286425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28645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Auto Doczekal</c:v>
                </c:pt>
              </c:strCache>
            </c:strRef>
          </c:tx>
          <c:spPr>
            <a:solidFill>
              <a:schemeClr val="accent1"/>
            </a:solidFill>
            <a:ln>
              <a:noFill/>
            </a:ln>
            <a:effectLst/>
          </c:spPr>
          <c:invertIfNegative val="0"/>
          <c:cat>
            <c:strRef>
              <c:f>Sheet1!$A$2:$A$10</c:f>
              <c:strCache>
                <c:ptCount val="9"/>
                <c:pt idx="0">
                  <c:v>Status</c:v>
                </c:pt>
                <c:pt idx="1">
                  <c:v>Link</c:v>
                </c:pt>
                <c:pt idx="2">
                  <c:v>Photo</c:v>
                </c:pt>
                <c:pt idx="3">
                  <c:v>Coverphoto</c:v>
                </c:pt>
                <c:pt idx="4">
                  <c:v>Video</c:v>
                </c:pt>
                <c:pt idx="5">
                  <c:v>Live Video</c:v>
                </c:pt>
                <c:pt idx="6">
                  <c:v>Live Audio</c:v>
                </c:pt>
                <c:pt idx="7">
                  <c:v>Note</c:v>
                </c:pt>
                <c:pt idx="8">
                  <c:v>Misc</c:v>
                </c:pt>
              </c:strCache>
            </c:strRef>
          </c:cat>
          <c:val>
            <c:numRef>
              <c:f>Sheet1!$B$2:$B$10</c:f>
              <c:numCache>
                <c:formatCode>General</c:formatCode>
                <c:ptCount val="9"/>
                <c:pt idx="0">
                  <c:v>0</c:v>
                </c:pt>
                <c:pt idx="1">
                  <c:v>0.82712985938792005</c:v>
                </c:pt>
                <c:pt idx="2">
                  <c:v>1.2239755691101</c:v>
                </c:pt>
                <c:pt idx="3">
                  <c:v>0</c:v>
                </c:pt>
                <c:pt idx="4">
                  <c:v>0</c:v>
                </c:pt>
                <c:pt idx="5">
                  <c:v>0</c:v>
                </c:pt>
                <c:pt idx="6">
                  <c:v>0</c:v>
                </c:pt>
                <c:pt idx="7">
                  <c:v>0</c:v>
                </c:pt>
                <c:pt idx="8">
                  <c:v>0</c:v>
                </c:pt>
              </c:numCache>
            </c:numRef>
          </c:val>
          <c:extLst>
            <c:ext xmlns:c16="http://schemas.microsoft.com/office/drawing/2014/chart" uri="{C3380CC4-5D6E-409C-BE32-E72D297353CC}">
              <c16:uniqueId val="{00000000-F0B2-41AF-BA28-21B8CD8A2B51}"/>
            </c:ext>
          </c:extLst>
        </c:ser>
        <c:dLbls>
          <c:showLegendKey val="0"/>
          <c:showVal val="0"/>
          <c:showCatName val="0"/>
          <c:showSerName val="0"/>
          <c:showPercent val="0"/>
          <c:showBubbleSize val="0"/>
        </c:dLbls>
        <c:gapWidth val="219"/>
        <c:overlap val="-27"/>
        <c:axId val="412877048"/>
        <c:axId val="412872128"/>
      </c:barChart>
      <c:catAx>
        <c:axId val="4128770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2872128"/>
        <c:crosses val="autoZero"/>
        <c:auto val="1"/>
        <c:lblAlgn val="ctr"/>
        <c:lblOffset val="100"/>
        <c:noMultiLvlLbl val="0"/>
      </c:catAx>
      <c:valAx>
        <c:axId val="4128721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28770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Auto Doczekal</c:v>
                </c:pt>
              </c:strCache>
            </c:strRef>
          </c:tx>
          <c:spPr>
            <a:solidFill>
              <a:schemeClr val="accent1"/>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Sheet1!$B$2:$B$6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0-7ACF-4993-9922-042E446C2619}"/>
            </c:ext>
          </c:extLst>
        </c:ser>
        <c:dLbls>
          <c:showLegendKey val="0"/>
          <c:showVal val="0"/>
          <c:showCatName val="0"/>
          <c:showSerName val="0"/>
          <c:showPercent val="0"/>
          <c:showBubbleSize val="0"/>
        </c:dLbls>
        <c:gapWidth val="219"/>
        <c:overlap val="-27"/>
        <c:axId val="412873440"/>
        <c:axId val="412869176"/>
      </c:barChart>
      <c:catAx>
        <c:axId val="4128734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2869176"/>
        <c:crosses val="autoZero"/>
        <c:auto val="1"/>
        <c:lblAlgn val="ctr"/>
        <c:lblOffset val="100"/>
        <c:noMultiLvlLbl val="0"/>
      </c:catAx>
      <c:valAx>
        <c:axId val="4128691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28734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 Doczekal</c:v>
                </c:pt>
              </c:strCache>
            </c:strRef>
          </c:tx>
          <c:spPr>
            <a:ln w="28575" cap="rnd">
              <a:solidFill>
                <a:schemeClr val="accent1"/>
              </a:solidFill>
              <a:round/>
            </a:ln>
            <a:effectLst/>
          </c:spPr>
          <c:marker>
            <c:symbol val="none"/>
          </c:marker>
          <c:cat>
            <c:numRef>
              <c:f>Sheet1!$A$2:$A$32</c:f>
              <c:numCache>
                <c:formatCode>m/d/yyyy</c:formatCode>
                <c:ptCount val="31"/>
                <c:pt idx="0">
                  <c:v>43070</c:v>
                </c:pt>
                <c:pt idx="1">
                  <c:v>43071</c:v>
                </c:pt>
                <c:pt idx="2">
                  <c:v>43072</c:v>
                </c:pt>
                <c:pt idx="3">
                  <c:v>43073</c:v>
                </c:pt>
                <c:pt idx="4">
                  <c:v>43074</c:v>
                </c:pt>
                <c:pt idx="5">
                  <c:v>43075</c:v>
                </c:pt>
                <c:pt idx="6">
                  <c:v>43076</c:v>
                </c:pt>
                <c:pt idx="7">
                  <c:v>43077</c:v>
                </c:pt>
                <c:pt idx="8">
                  <c:v>43078</c:v>
                </c:pt>
                <c:pt idx="9">
                  <c:v>43079</c:v>
                </c:pt>
                <c:pt idx="10">
                  <c:v>43080</c:v>
                </c:pt>
                <c:pt idx="11">
                  <c:v>43081</c:v>
                </c:pt>
                <c:pt idx="12">
                  <c:v>43082</c:v>
                </c:pt>
                <c:pt idx="13">
                  <c:v>43083</c:v>
                </c:pt>
                <c:pt idx="14">
                  <c:v>43084</c:v>
                </c:pt>
                <c:pt idx="15">
                  <c:v>43085</c:v>
                </c:pt>
                <c:pt idx="16">
                  <c:v>43086</c:v>
                </c:pt>
                <c:pt idx="17">
                  <c:v>43087</c:v>
                </c:pt>
                <c:pt idx="18">
                  <c:v>43088</c:v>
                </c:pt>
                <c:pt idx="19">
                  <c:v>43089</c:v>
                </c:pt>
                <c:pt idx="20">
                  <c:v>43090</c:v>
                </c:pt>
                <c:pt idx="21">
                  <c:v>43091</c:v>
                </c:pt>
                <c:pt idx="22">
                  <c:v>43092</c:v>
                </c:pt>
                <c:pt idx="23">
                  <c:v>43093</c:v>
                </c:pt>
                <c:pt idx="24">
                  <c:v>43094</c:v>
                </c:pt>
                <c:pt idx="25">
                  <c:v>43095</c:v>
                </c:pt>
                <c:pt idx="26">
                  <c:v>43096</c:v>
                </c:pt>
                <c:pt idx="27">
                  <c:v>43097</c:v>
                </c:pt>
                <c:pt idx="28">
                  <c:v>43098</c:v>
                </c:pt>
                <c:pt idx="29">
                  <c:v>43099</c:v>
                </c:pt>
                <c:pt idx="30">
                  <c:v>43100</c:v>
                </c:pt>
              </c:numCache>
            </c:numRef>
          </c:cat>
          <c:val>
            <c:numRef>
              <c:f>Sheet1!$B$2:$B$32</c:f>
              <c:numCache>
                <c:formatCode>General</c:formatCode>
                <c:ptCount val="31"/>
                <c:pt idx="0">
                  <c:v>205</c:v>
                </c:pt>
                <c:pt idx="1">
                  <c:v>205</c:v>
                </c:pt>
                <c:pt idx="2">
                  <c:v>205</c:v>
                </c:pt>
                <c:pt idx="3">
                  <c:v>205</c:v>
                </c:pt>
                <c:pt idx="4">
                  <c:v>207</c:v>
                </c:pt>
                <c:pt idx="5">
                  <c:v>208</c:v>
                </c:pt>
                <c:pt idx="6">
                  <c:v>208</c:v>
                </c:pt>
                <c:pt idx="7">
                  <c:v>208</c:v>
                </c:pt>
                <c:pt idx="8">
                  <c:v>208</c:v>
                </c:pt>
                <c:pt idx="9">
                  <c:v>208</c:v>
                </c:pt>
                <c:pt idx="10">
                  <c:v>208</c:v>
                </c:pt>
                <c:pt idx="11">
                  <c:v>209</c:v>
                </c:pt>
                <c:pt idx="12">
                  <c:v>209</c:v>
                </c:pt>
                <c:pt idx="13">
                  <c:v>210</c:v>
                </c:pt>
                <c:pt idx="14">
                  <c:v>211</c:v>
                </c:pt>
                <c:pt idx="15">
                  <c:v>212</c:v>
                </c:pt>
                <c:pt idx="16">
                  <c:v>212</c:v>
                </c:pt>
                <c:pt idx="17">
                  <c:v>212</c:v>
                </c:pt>
                <c:pt idx="18">
                  <c:v>213</c:v>
                </c:pt>
                <c:pt idx="19">
                  <c:v>213</c:v>
                </c:pt>
                <c:pt idx="20">
                  <c:v>213</c:v>
                </c:pt>
                <c:pt idx="21">
                  <c:v>214</c:v>
                </c:pt>
                <c:pt idx="22">
                  <c:v>214</c:v>
                </c:pt>
                <c:pt idx="23">
                  <c:v>214</c:v>
                </c:pt>
                <c:pt idx="24">
                  <c:v>214</c:v>
                </c:pt>
                <c:pt idx="25">
                  <c:v>214</c:v>
                </c:pt>
                <c:pt idx="26">
                  <c:v>215</c:v>
                </c:pt>
                <c:pt idx="27">
                  <c:v>216</c:v>
                </c:pt>
                <c:pt idx="28">
                  <c:v>217</c:v>
                </c:pt>
                <c:pt idx="29">
                  <c:v>217</c:v>
                </c:pt>
                <c:pt idx="30">
                  <c:v>217</c:v>
                </c:pt>
              </c:numCache>
            </c:numRef>
          </c:val>
          <c:smooth val="0"/>
          <c:extLst>
            <c:ext xmlns:c16="http://schemas.microsoft.com/office/drawing/2014/chart" uri="{C3380CC4-5D6E-409C-BE32-E72D297353CC}">
              <c16:uniqueId val="{00000000-5D2D-4600-91E4-6D900B20B46A}"/>
            </c:ext>
          </c:extLst>
        </c:ser>
        <c:dLbls>
          <c:showLegendKey val="0"/>
          <c:showVal val="0"/>
          <c:showCatName val="0"/>
          <c:showSerName val="0"/>
          <c:showPercent val="0"/>
          <c:showBubbleSize val="0"/>
        </c:dLbls>
        <c:smooth val="0"/>
        <c:axId val="406617384"/>
        <c:axId val="406613448"/>
      </c:lineChart>
      <c:dateAx>
        <c:axId val="4066173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6613448"/>
        <c:crosses val="autoZero"/>
        <c:auto val="1"/>
        <c:lblOffset val="100"/>
        <c:baseTimeUnit val="days"/>
      </c:dateAx>
      <c:valAx>
        <c:axId val="4066134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66173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Female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10</c:v>
                </c:pt>
                <c:pt idx="1">
                  <c:v>56</c:v>
                </c:pt>
                <c:pt idx="2">
                  <c:v>125</c:v>
                </c:pt>
                <c:pt idx="3">
                  <c:v>136</c:v>
                </c:pt>
                <c:pt idx="4">
                  <c:v>90</c:v>
                </c:pt>
                <c:pt idx="5">
                  <c:v>34</c:v>
                </c:pt>
                <c:pt idx="6">
                  <c:v>12</c:v>
                </c:pt>
              </c:numCache>
            </c:numRef>
          </c:val>
          <c:extLst>
            <c:ext xmlns:c16="http://schemas.microsoft.com/office/drawing/2014/chart" uri="{C3380CC4-5D6E-409C-BE32-E72D297353CC}">
              <c16:uniqueId val="{00000000-765D-4D22-80A6-9BB65C76A433}"/>
            </c:ext>
          </c:extLst>
        </c:ser>
        <c:ser>
          <c:idx val="1"/>
          <c:order val="1"/>
          <c:tx>
            <c:strRef>
              <c:f>Sheet1!$C$1</c:f>
              <c:strCache>
                <c:ptCount val="1"/>
                <c:pt idx="0">
                  <c:v>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17</c:v>
                </c:pt>
                <c:pt idx="1">
                  <c:v>100</c:v>
                </c:pt>
                <c:pt idx="2">
                  <c:v>155</c:v>
                </c:pt>
                <c:pt idx="3">
                  <c:v>209</c:v>
                </c:pt>
                <c:pt idx="4">
                  <c:v>150</c:v>
                </c:pt>
                <c:pt idx="5">
                  <c:v>73</c:v>
                </c:pt>
                <c:pt idx="6">
                  <c:v>46</c:v>
                </c:pt>
              </c:numCache>
            </c:numRef>
          </c:val>
          <c:extLst>
            <c:ext xmlns:c16="http://schemas.microsoft.com/office/drawing/2014/chart" uri="{C3380CC4-5D6E-409C-BE32-E72D297353CC}">
              <c16:uniqueId val="{00000001-765D-4D22-80A6-9BB65C76A433}"/>
            </c:ext>
          </c:extLst>
        </c:ser>
        <c:dLbls>
          <c:showLegendKey val="0"/>
          <c:showVal val="0"/>
          <c:showCatName val="0"/>
          <c:showSerName val="0"/>
          <c:showPercent val="0"/>
          <c:showBubbleSize val="0"/>
        </c:dLbls>
        <c:gapWidth val="219"/>
        <c:overlap val="-27"/>
        <c:axId val="406619352"/>
        <c:axId val="406610496"/>
      </c:barChart>
      <c:catAx>
        <c:axId val="4066193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6610496"/>
        <c:crosses val="autoZero"/>
        <c:auto val="1"/>
        <c:lblAlgn val="ctr"/>
        <c:lblOffset val="100"/>
        <c:noMultiLvlLbl val="0"/>
      </c:catAx>
      <c:valAx>
        <c:axId val="4066104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66193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 Doczekal</c:v>
                </c:pt>
              </c:strCache>
            </c:strRef>
          </c:tx>
          <c:spPr>
            <a:ln w="28575" cap="rnd">
              <a:solidFill>
                <a:schemeClr val="accent1"/>
              </a:solidFill>
              <a:round/>
            </a:ln>
            <a:effectLst/>
          </c:spPr>
          <c:marker>
            <c:symbol val="none"/>
          </c:marker>
          <c:cat>
            <c:numRef>
              <c:f>Sheet1!$A$2:$A$32</c:f>
              <c:numCache>
                <c:formatCode>m/d/yyyy</c:formatCode>
                <c:ptCount val="31"/>
                <c:pt idx="0">
                  <c:v>43070</c:v>
                </c:pt>
                <c:pt idx="1">
                  <c:v>43071</c:v>
                </c:pt>
                <c:pt idx="2">
                  <c:v>43072</c:v>
                </c:pt>
                <c:pt idx="3">
                  <c:v>43073</c:v>
                </c:pt>
                <c:pt idx="4">
                  <c:v>43074</c:v>
                </c:pt>
                <c:pt idx="5">
                  <c:v>43075</c:v>
                </c:pt>
                <c:pt idx="6">
                  <c:v>43076</c:v>
                </c:pt>
                <c:pt idx="7">
                  <c:v>43077</c:v>
                </c:pt>
                <c:pt idx="8">
                  <c:v>43078</c:v>
                </c:pt>
                <c:pt idx="9">
                  <c:v>43079</c:v>
                </c:pt>
                <c:pt idx="10">
                  <c:v>43080</c:v>
                </c:pt>
                <c:pt idx="11">
                  <c:v>43081</c:v>
                </c:pt>
                <c:pt idx="12">
                  <c:v>43082</c:v>
                </c:pt>
                <c:pt idx="13">
                  <c:v>43083</c:v>
                </c:pt>
                <c:pt idx="14">
                  <c:v>43084</c:v>
                </c:pt>
                <c:pt idx="15">
                  <c:v>43085</c:v>
                </c:pt>
                <c:pt idx="16">
                  <c:v>43086</c:v>
                </c:pt>
                <c:pt idx="17">
                  <c:v>43087</c:v>
                </c:pt>
                <c:pt idx="18">
                  <c:v>43088</c:v>
                </c:pt>
                <c:pt idx="19">
                  <c:v>43089</c:v>
                </c:pt>
                <c:pt idx="20">
                  <c:v>43090</c:v>
                </c:pt>
                <c:pt idx="21">
                  <c:v>43091</c:v>
                </c:pt>
                <c:pt idx="22">
                  <c:v>43092</c:v>
                </c:pt>
                <c:pt idx="23">
                  <c:v>43093</c:v>
                </c:pt>
                <c:pt idx="24">
                  <c:v>43094</c:v>
                </c:pt>
                <c:pt idx="25">
                  <c:v>43095</c:v>
                </c:pt>
                <c:pt idx="26">
                  <c:v>43096</c:v>
                </c:pt>
                <c:pt idx="27">
                  <c:v>43097</c:v>
                </c:pt>
                <c:pt idx="28">
                  <c:v>43098</c:v>
                </c:pt>
                <c:pt idx="29">
                  <c:v>43099</c:v>
                </c:pt>
                <c:pt idx="30">
                  <c:v>43100</c:v>
                </c:pt>
              </c:numCache>
            </c:numRef>
          </c:cat>
          <c:val>
            <c:numRef>
              <c:f>Sheet1!$B$2:$B$32</c:f>
              <c:numCache>
                <c:formatCode>General</c:formatCode>
                <c:ptCount val="31"/>
                <c:pt idx="0">
                  <c:v>155</c:v>
                </c:pt>
                <c:pt idx="1">
                  <c:v>27</c:v>
                </c:pt>
                <c:pt idx="2">
                  <c:v>23</c:v>
                </c:pt>
                <c:pt idx="3">
                  <c:v>3301</c:v>
                </c:pt>
                <c:pt idx="4">
                  <c:v>12001</c:v>
                </c:pt>
                <c:pt idx="5">
                  <c:v>9391</c:v>
                </c:pt>
                <c:pt idx="6">
                  <c:v>4139</c:v>
                </c:pt>
                <c:pt idx="7">
                  <c:v>7308</c:v>
                </c:pt>
                <c:pt idx="8">
                  <c:v>7046</c:v>
                </c:pt>
                <c:pt idx="9">
                  <c:v>6336</c:v>
                </c:pt>
                <c:pt idx="10">
                  <c:v>3805</c:v>
                </c:pt>
                <c:pt idx="11">
                  <c:v>9075</c:v>
                </c:pt>
                <c:pt idx="12">
                  <c:v>7089</c:v>
                </c:pt>
                <c:pt idx="13">
                  <c:v>8065</c:v>
                </c:pt>
                <c:pt idx="14">
                  <c:v>9662</c:v>
                </c:pt>
                <c:pt idx="15">
                  <c:v>12915</c:v>
                </c:pt>
                <c:pt idx="16">
                  <c:v>9996</c:v>
                </c:pt>
                <c:pt idx="17">
                  <c:v>6473</c:v>
                </c:pt>
                <c:pt idx="18">
                  <c:v>7219</c:v>
                </c:pt>
                <c:pt idx="19">
                  <c:v>7528</c:v>
                </c:pt>
                <c:pt idx="20">
                  <c:v>5938</c:v>
                </c:pt>
                <c:pt idx="21">
                  <c:v>6988</c:v>
                </c:pt>
                <c:pt idx="22">
                  <c:v>3894</c:v>
                </c:pt>
                <c:pt idx="23">
                  <c:v>4931</c:v>
                </c:pt>
                <c:pt idx="24">
                  <c:v>3566</c:v>
                </c:pt>
                <c:pt idx="25">
                  <c:v>3222</c:v>
                </c:pt>
                <c:pt idx="26">
                  <c:v>3344</c:v>
                </c:pt>
                <c:pt idx="27">
                  <c:v>6508</c:v>
                </c:pt>
                <c:pt idx="28">
                  <c:v>4479</c:v>
                </c:pt>
                <c:pt idx="29">
                  <c:v>2362</c:v>
                </c:pt>
                <c:pt idx="30">
                  <c:v>3105</c:v>
                </c:pt>
              </c:numCache>
            </c:numRef>
          </c:val>
          <c:smooth val="0"/>
          <c:extLst>
            <c:ext xmlns:c16="http://schemas.microsoft.com/office/drawing/2014/chart" uri="{C3380CC4-5D6E-409C-BE32-E72D297353CC}">
              <c16:uniqueId val="{00000000-18F5-48AF-BB0D-86E14961964B}"/>
            </c:ext>
          </c:extLst>
        </c:ser>
        <c:dLbls>
          <c:showLegendKey val="0"/>
          <c:showVal val="0"/>
          <c:showCatName val="0"/>
          <c:showSerName val="0"/>
          <c:showPercent val="0"/>
          <c:showBubbleSize val="0"/>
        </c:dLbls>
        <c:smooth val="0"/>
        <c:axId val="364007872"/>
        <c:axId val="364005576"/>
      </c:lineChart>
      <c:dateAx>
        <c:axId val="3640078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4005576"/>
        <c:crosses val="autoZero"/>
        <c:auto val="1"/>
        <c:lblOffset val="100"/>
        <c:baseTimeUnit val="days"/>
      </c:dateAx>
      <c:valAx>
        <c:axId val="3640055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40078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 Doczekal</c:v>
                </c:pt>
              </c:strCache>
            </c:strRef>
          </c:tx>
          <c:spPr>
            <a:ln w="28575" cap="rnd">
              <a:solidFill>
                <a:schemeClr val="accent1"/>
              </a:solidFill>
              <a:round/>
            </a:ln>
            <a:effectLst/>
          </c:spPr>
          <c:marker>
            <c:symbol val="none"/>
          </c:marker>
          <c:cat>
            <c:numRef>
              <c:f>Sheet1!$A$2:$A$32</c:f>
              <c:numCache>
                <c:formatCode>m/d/yyyy</c:formatCode>
                <c:ptCount val="31"/>
                <c:pt idx="0">
                  <c:v>43070</c:v>
                </c:pt>
                <c:pt idx="1">
                  <c:v>43071</c:v>
                </c:pt>
                <c:pt idx="2">
                  <c:v>43072</c:v>
                </c:pt>
                <c:pt idx="3">
                  <c:v>43073</c:v>
                </c:pt>
                <c:pt idx="4">
                  <c:v>43074</c:v>
                </c:pt>
                <c:pt idx="5">
                  <c:v>43075</c:v>
                </c:pt>
                <c:pt idx="6">
                  <c:v>43076</c:v>
                </c:pt>
                <c:pt idx="7">
                  <c:v>43077</c:v>
                </c:pt>
                <c:pt idx="8">
                  <c:v>43078</c:v>
                </c:pt>
                <c:pt idx="9">
                  <c:v>43079</c:v>
                </c:pt>
                <c:pt idx="10">
                  <c:v>43080</c:v>
                </c:pt>
                <c:pt idx="11">
                  <c:v>43081</c:v>
                </c:pt>
                <c:pt idx="12">
                  <c:v>43082</c:v>
                </c:pt>
                <c:pt idx="13">
                  <c:v>43083</c:v>
                </c:pt>
                <c:pt idx="14">
                  <c:v>43084</c:v>
                </c:pt>
                <c:pt idx="15">
                  <c:v>43085</c:v>
                </c:pt>
                <c:pt idx="16">
                  <c:v>43086</c:v>
                </c:pt>
                <c:pt idx="17">
                  <c:v>43087</c:v>
                </c:pt>
                <c:pt idx="18">
                  <c:v>43088</c:v>
                </c:pt>
                <c:pt idx="19">
                  <c:v>43089</c:v>
                </c:pt>
                <c:pt idx="20">
                  <c:v>43090</c:v>
                </c:pt>
                <c:pt idx="21">
                  <c:v>43091</c:v>
                </c:pt>
                <c:pt idx="22">
                  <c:v>43092</c:v>
                </c:pt>
                <c:pt idx="23">
                  <c:v>43093</c:v>
                </c:pt>
                <c:pt idx="24">
                  <c:v>43094</c:v>
                </c:pt>
                <c:pt idx="25">
                  <c:v>43095</c:v>
                </c:pt>
                <c:pt idx="26">
                  <c:v>43096</c:v>
                </c:pt>
                <c:pt idx="27">
                  <c:v>43097</c:v>
                </c:pt>
                <c:pt idx="28">
                  <c:v>43098</c:v>
                </c:pt>
                <c:pt idx="29">
                  <c:v>43099</c:v>
                </c:pt>
                <c:pt idx="30">
                  <c:v>43100</c:v>
                </c:pt>
              </c:numCache>
            </c:numRef>
          </c:cat>
          <c:val>
            <c:numRef>
              <c:f>Sheet1!$B$2:$B$32</c:f>
              <c:numCache>
                <c:formatCode>General</c:formatCode>
                <c:ptCount val="31"/>
                <c:pt idx="0">
                  <c:v>106</c:v>
                </c:pt>
                <c:pt idx="1">
                  <c:v>24</c:v>
                </c:pt>
                <c:pt idx="2">
                  <c:v>21</c:v>
                </c:pt>
                <c:pt idx="3">
                  <c:v>1732</c:v>
                </c:pt>
                <c:pt idx="4">
                  <c:v>4764</c:v>
                </c:pt>
                <c:pt idx="5">
                  <c:v>3893</c:v>
                </c:pt>
                <c:pt idx="6">
                  <c:v>2444</c:v>
                </c:pt>
                <c:pt idx="7">
                  <c:v>3954</c:v>
                </c:pt>
                <c:pt idx="8">
                  <c:v>3996</c:v>
                </c:pt>
                <c:pt idx="9">
                  <c:v>4203</c:v>
                </c:pt>
                <c:pt idx="10">
                  <c:v>3309</c:v>
                </c:pt>
                <c:pt idx="11">
                  <c:v>5544</c:v>
                </c:pt>
                <c:pt idx="12">
                  <c:v>5934</c:v>
                </c:pt>
                <c:pt idx="13">
                  <c:v>6018</c:v>
                </c:pt>
                <c:pt idx="14">
                  <c:v>5767</c:v>
                </c:pt>
                <c:pt idx="15">
                  <c:v>6371</c:v>
                </c:pt>
                <c:pt idx="16">
                  <c:v>6547</c:v>
                </c:pt>
                <c:pt idx="17">
                  <c:v>5518</c:v>
                </c:pt>
                <c:pt idx="18">
                  <c:v>5878</c:v>
                </c:pt>
                <c:pt idx="19">
                  <c:v>5952</c:v>
                </c:pt>
                <c:pt idx="20">
                  <c:v>5458</c:v>
                </c:pt>
                <c:pt idx="21">
                  <c:v>4551</c:v>
                </c:pt>
                <c:pt idx="22">
                  <c:v>3206</c:v>
                </c:pt>
                <c:pt idx="23">
                  <c:v>3840</c:v>
                </c:pt>
                <c:pt idx="24">
                  <c:v>3201</c:v>
                </c:pt>
                <c:pt idx="25">
                  <c:v>3076</c:v>
                </c:pt>
                <c:pt idx="26">
                  <c:v>2237</c:v>
                </c:pt>
                <c:pt idx="27">
                  <c:v>966</c:v>
                </c:pt>
                <c:pt idx="28">
                  <c:v>711</c:v>
                </c:pt>
                <c:pt idx="29">
                  <c:v>500</c:v>
                </c:pt>
                <c:pt idx="30">
                  <c:v>592</c:v>
                </c:pt>
              </c:numCache>
            </c:numRef>
          </c:val>
          <c:smooth val="0"/>
          <c:extLst>
            <c:ext xmlns:c16="http://schemas.microsoft.com/office/drawing/2014/chart" uri="{C3380CC4-5D6E-409C-BE32-E72D297353CC}">
              <c16:uniqueId val="{00000000-8590-484A-911C-2DB23E47CBA6}"/>
            </c:ext>
          </c:extLst>
        </c:ser>
        <c:dLbls>
          <c:showLegendKey val="0"/>
          <c:showVal val="0"/>
          <c:showCatName val="0"/>
          <c:showSerName val="0"/>
          <c:showPercent val="0"/>
          <c:showBubbleSize val="0"/>
        </c:dLbls>
        <c:smooth val="0"/>
        <c:axId val="364019352"/>
        <c:axId val="364014104"/>
      </c:lineChart>
      <c:dateAx>
        <c:axId val="3640193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4014104"/>
        <c:crosses val="autoZero"/>
        <c:auto val="1"/>
        <c:lblOffset val="100"/>
        <c:baseTimeUnit val="days"/>
      </c:dateAx>
      <c:valAx>
        <c:axId val="3640141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40193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 Doczekal</c:v>
                </c:pt>
              </c:strCache>
            </c:strRef>
          </c:tx>
          <c:spPr>
            <a:ln w="28575" cap="rnd">
              <a:solidFill>
                <a:schemeClr val="accent1"/>
              </a:solidFill>
              <a:round/>
            </a:ln>
            <a:effectLst/>
          </c:spPr>
          <c:marker>
            <c:symbol val="none"/>
          </c:marker>
          <c:cat>
            <c:numRef>
              <c:f>Sheet1!$A$2:$A$32</c:f>
              <c:numCache>
                <c:formatCode>m/d/yyyy</c:formatCode>
                <c:ptCount val="31"/>
                <c:pt idx="0">
                  <c:v>43070</c:v>
                </c:pt>
                <c:pt idx="1">
                  <c:v>43071</c:v>
                </c:pt>
                <c:pt idx="2">
                  <c:v>43072</c:v>
                </c:pt>
                <c:pt idx="3">
                  <c:v>43073</c:v>
                </c:pt>
                <c:pt idx="4">
                  <c:v>43074</c:v>
                </c:pt>
                <c:pt idx="5">
                  <c:v>43075</c:v>
                </c:pt>
                <c:pt idx="6">
                  <c:v>43076</c:v>
                </c:pt>
                <c:pt idx="7">
                  <c:v>43077</c:v>
                </c:pt>
                <c:pt idx="8">
                  <c:v>43078</c:v>
                </c:pt>
                <c:pt idx="9">
                  <c:v>43079</c:v>
                </c:pt>
                <c:pt idx="10">
                  <c:v>43080</c:v>
                </c:pt>
                <c:pt idx="11">
                  <c:v>43081</c:v>
                </c:pt>
                <c:pt idx="12">
                  <c:v>43082</c:v>
                </c:pt>
                <c:pt idx="13">
                  <c:v>43083</c:v>
                </c:pt>
                <c:pt idx="14">
                  <c:v>43084</c:v>
                </c:pt>
                <c:pt idx="15">
                  <c:v>43085</c:v>
                </c:pt>
                <c:pt idx="16">
                  <c:v>43086</c:v>
                </c:pt>
                <c:pt idx="17">
                  <c:v>43087</c:v>
                </c:pt>
                <c:pt idx="18">
                  <c:v>43088</c:v>
                </c:pt>
                <c:pt idx="19">
                  <c:v>43089</c:v>
                </c:pt>
                <c:pt idx="20">
                  <c:v>43090</c:v>
                </c:pt>
                <c:pt idx="21">
                  <c:v>43091</c:v>
                </c:pt>
                <c:pt idx="22">
                  <c:v>43092</c:v>
                </c:pt>
                <c:pt idx="23">
                  <c:v>43093</c:v>
                </c:pt>
                <c:pt idx="24">
                  <c:v>43094</c:v>
                </c:pt>
                <c:pt idx="25">
                  <c:v>43095</c:v>
                </c:pt>
                <c:pt idx="26">
                  <c:v>43096</c:v>
                </c:pt>
                <c:pt idx="27">
                  <c:v>43097</c:v>
                </c:pt>
                <c:pt idx="28">
                  <c:v>43098</c:v>
                </c:pt>
                <c:pt idx="29">
                  <c:v>43099</c:v>
                </c:pt>
                <c:pt idx="30">
                  <c:v>43100</c:v>
                </c:pt>
              </c:numCache>
            </c:numRef>
          </c:cat>
          <c:val>
            <c:numRef>
              <c:f>Sheet1!$B$2:$B$32</c:f>
              <c:numCache>
                <c:formatCode>General</c:formatCode>
                <c:ptCount val="31"/>
                <c:pt idx="0">
                  <c:v>9</c:v>
                </c:pt>
                <c:pt idx="1">
                  <c:v>1</c:v>
                </c:pt>
                <c:pt idx="2">
                  <c:v>3</c:v>
                </c:pt>
                <c:pt idx="3">
                  <c:v>302</c:v>
                </c:pt>
                <c:pt idx="4">
                  <c:v>234</c:v>
                </c:pt>
                <c:pt idx="5">
                  <c:v>174</c:v>
                </c:pt>
                <c:pt idx="6">
                  <c:v>59</c:v>
                </c:pt>
                <c:pt idx="7">
                  <c:v>75</c:v>
                </c:pt>
                <c:pt idx="8">
                  <c:v>63</c:v>
                </c:pt>
                <c:pt idx="9">
                  <c:v>68</c:v>
                </c:pt>
                <c:pt idx="10">
                  <c:v>16</c:v>
                </c:pt>
                <c:pt idx="11">
                  <c:v>193</c:v>
                </c:pt>
                <c:pt idx="12">
                  <c:v>108</c:v>
                </c:pt>
                <c:pt idx="13">
                  <c:v>82</c:v>
                </c:pt>
                <c:pt idx="14">
                  <c:v>140</c:v>
                </c:pt>
                <c:pt idx="15">
                  <c:v>173</c:v>
                </c:pt>
                <c:pt idx="16">
                  <c:v>83</c:v>
                </c:pt>
                <c:pt idx="17">
                  <c:v>55</c:v>
                </c:pt>
                <c:pt idx="18">
                  <c:v>68</c:v>
                </c:pt>
                <c:pt idx="19">
                  <c:v>78</c:v>
                </c:pt>
                <c:pt idx="20">
                  <c:v>21</c:v>
                </c:pt>
                <c:pt idx="21">
                  <c:v>105</c:v>
                </c:pt>
                <c:pt idx="22">
                  <c:v>39</c:v>
                </c:pt>
                <c:pt idx="23">
                  <c:v>44</c:v>
                </c:pt>
                <c:pt idx="24">
                  <c:v>32</c:v>
                </c:pt>
                <c:pt idx="25">
                  <c:v>21</c:v>
                </c:pt>
                <c:pt idx="26">
                  <c:v>55</c:v>
                </c:pt>
                <c:pt idx="27">
                  <c:v>167</c:v>
                </c:pt>
                <c:pt idx="28">
                  <c:v>95</c:v>
                </c:pt>
                <c:pt idx="29">
                  <c:v>31</c:v>
                </c:pt>
                <c:pt idx="30">
                  <c:v>36</c:v>
                </c:pt>
              </c:numCache>
            </c:numRef>
          </c:val>
          <c:smooth val="0"/>
          <c:extLst>
            <c:ext xmlns:c16="http://schemas.microsoft.com/office/drawing/2014/chart" uri="{C3380CC4-5D6E-409C-BE32-E72D297353CC}">
              <c16:uniqueId val="{00000000-47F6-4135-95D9-7922EC8CB425}"/>
            </c:ext>
          </c:extLst>
        </c:ser>
        <c:dLbls>
          <c:showLegendKey val="0"/>
          <c:showVal val="0"/>
          <c:showCatName val="0"/>
          <c:showSerName val="0"/>
          <c:showPercent val="0"/>
          <c:showBubbleSize val="0"/>
        </c:dLbls>
        <c:smooth val="0"/>
        <c:axId val="364014760"/>
        <c:axId val="364012136"/>
      </c:lineChart>
      <c:dateAx>
        <c:axId val="3640147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4012136"/>
        <c:crosses val="autoZero"/>
        <c:auto val="1"/>
        <c:lblOffset val="100"/>
        <c:baseTimeUnit val="days"/>
      </c:dateAx>
      <c:valAx>
        <c:axId val="3640121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40147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 Doczekal</c:v>
                </c:pt>
              </c:strCache>
            </c:strRef>
          </c:tx>
          <c:spPr>
            <a:ln w="28575" cap="rnd">
              <a:solidFill>
                <a:schemeClr val="accent1"/>
              </a:solidFill>
              <a:round/>
            </a:ln>
            <a:effectLst/>
          </c:spPr>
          <c:marker>
            <c:symbol val="none"/>
          </c:marker>
          <c:cat>
            <c:numRef>
              <c:f>Sheet1!$A$2:$A$32</c:f>
              <c:numCache>
                <c:formatCode>m/d/yyyy</c:formatCode>
                <c:ptCount val="31"/>
                <c:pt idx="0">
                  <c:v>43070</c:v>
                </c:pt>
                <c:pt idx="1">
                  <c:v>43071</c:v>
                </c:pt>
                <c:pt idx="2">
                  <c:v>43072</c:v>
                </c:pt>
                <c:pt idx="3">
                  <c:v>43073</c:v>
                </c:pt>
                <c:pt idx="4">
                  <c:v>43074</c:v>
                </c:pt>
                <c:pt idx="5">
                  <c:v>43075</c:v>
                </c:pt>
                <c:pt idx="6">
                  <c:v>43076</c:v>
                </c:pt>
                <c:pt idx="7">
                  <c:v>43077</c:v>
                </c:pt>
                <c:pt idx="8">
                  <c:v>43078</c:v>
                </c:pt>
                <c:pt idx="9">
                  <c:v>43079</c:v>
                </c:pt>
                <c:pt idx="10">
                  <c:v>43080</c:v>
                </c:pt>
                <c:pt idx="11">
                  <c:v>43081</c:v>
                </c:pt>
                <c:pt idx="12">
                  <c:v>43082</c:v>
                </c:pt>
                <c:pt idx="13">
                  <c:v>43083</c:v>
                </c:pt>
                <c:pt idx="14">
                  <c:v>43084</c:v>
                </c:pt>
                <c:pt idx="15">
                  <c:v>43085</c:v>
                </c:pt>
                <c:pt idx="16">
                  <c:v>43086</c:v>
                </c:pt>
                <c:pt idx="17">
                  <c:v>43087</c:v>
                </c:pt>
                <c:pt idx="18">
                  <c:v>43088</c:v>
                </c:pt>
                <c:pt idx="19">
                  <c:v>43089</c:v>
                </c:pt>
                <c:pt idx="20">
                  <c:v>43090</c:v>
                </c:pt>
                <c:pt idx="21">
                  <c:v>43091</c:v>
                </c:pt>
                <c:pt idx="22">
                  <c:v>43092</c:v>
                </c:pt>
                <c:pt idx="23">
                  <c:v>43093</c:v>
                </c:pt>
                <c:pt idx="24">
                  <c:v>43094</c:v>
                </c:pt>
                <c:pt idx="25">
                  <c:v>43095</c:v>
                </c:pt>
                <c:pt idx="26">
                  <c:v>43096</c:v>
                </c:pt>
                <c:pt idx="27">
                  <c:v>43097</c:v>
                </c:pt>
                <c:pt idx="28">
                  <c:v>43098</c:v>
                </c:pt>
                <c:pt idx="29">
                  <c:v>43099</c:v>
                </c:pt>
                <c:pt idx="30">
                  <c:v>43100</c:v>
                </c:pt>
              </c:numCache>
            </c:numRef>
          </c:cat>
          <c:val>
            <c:numRef>
              <c:f>Sheet1!$B$2:$B$32</c:f>
              <c:numCache>
                <c:formatCode>General</c:formatCode>
                <c:ptCount val="31"/>
                <c:pt idx="0">
                  <c:v>3</c:v>
                </c:pt>
                <c:pt idx="1">
                  <c:v>1</c:v>
                </c:pt>
                <c:pt idx="2">
                  <c:v>8</c:v>
                </c:pt>
                <c:pt idx="3">
                  <c:v>54</c:v>
                </c:pt>
                <c:pt idx="4">
                  <c:v>34</c:v>
                </c:pt>
                <c:pt idx="5">
                  <c:v>48</c:v>
                </c:pt>
                <c:pt idx="6">
                  <c:v>10</c:v>
                </c:pt>
                <c:pt idx="7">
                  <c:v>5</c:v>
                </c:pt>
                <c:pt idx="8">
                  <c:v>19</c:v>
                </c:pt>
                <c:pt idx="9">
                  <c:v>10</c:v>
                </c:pt>
                <c:pt idx="10">
                  <c:v>4</c:v>
                </c:pt>
                <c:pt idx="11">
                  <c:v>52</c:v>
                </c:pt>
                <c:pt idx="12">
                  <c:v>13</c:v>
                </c:pt>
                <c:pt idx="13">
                  <c:v>17</c:v>
                </c:pt>
                <c:pt idx="14">
                  <c:v>31</c:v>
                </c:pt>
                <c:pt idx="15">
                  <c:v>46</c:v>
                </c:pt>
                <c:pt idx="16">
                  <c:v>14</c:v>
                </c:pt>
                <c:pt idx="17">
                  <c:v>39</c:v>
                </c:pt>
                <c:pt idx="18">
                  <c:v>27</c:v>
                </c:pt>
                <c:pt idx="19">
                  <c:v>16</c:v>
                </c:pt>
                <c:pt idx="20">
                  <c:v>3</c:v>
                </c:pt>
                <c:pt idx="21">
                  <c:v>50</c:v>
                </c:pt>
                <c:pt idx="22">
                  <c:v>28</c:v>
                </c:pt>
                <c:pt idx="23">
                  <c:v>20</c:v>
                </c:pt>
                <c:pt idx="24">
                  <c:v>18</c:v>
                </c:pt>
                <c:pt idx="25">
                  <c:v>5</c:v>
                </c:pt>
                <c:pt idx="26">
                  <c:v>22</c:v>
                </c:pt>
                <c:pt idx="27">
                  <c:v>35</c:v>
                </c:pt>
                <c:pt idx="28">
                  <c:v>20</c:v>
                </c:pt>
                <c:pt idx="29">
                  <c:v>10</c:v>
                </c:pt>
                <c:pt idx="30">
                  <c:v>14</c:v>
                </c:pt>
              </c:numCache>
            </c:numRef>
          </c:val>
          <c:smooth val="0"/>
          <c:extLst>
            <c:ext xmlns:c16="http://schemas.microsoft.com/office/drawing/2014/chart" uri="{C3380CC4-5D6E-409C-BE32-E72D297353CC}">
              <c16:uniqueId val="{00000000-A541-4290-B51C-C372A7D7D760}"/>
            </c:ext>
          </c:extLst>
        </c:ser>
        <c:dLbls>
          <c:showLegendKey val="0"/>
          <c:showVal val="0"/>
          <c:showCatName val="0"/>
          <c:showSerName val="0"/>
          <c:showPercent val="0"/>
          <c:showBubbleSize val="0"/>
        </c:dLbls>
        <c:smooth val="0"/>
        <c:axId val="364020336"/>
        <c:axId val="364013776"/>
      </c:lineChart>
      <c:dateAx>
        <c:axId val="3640203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4013776"/>
        <c:crosses val="autoZero"/>
        <c:auto val="1"/>
        <c:lblOffset val="100"/>
        <c:baseTimeUnit val="days"/>
      </c:dateAx>
      <c:valAx>
        <c:axId val="3640137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40203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 Doczekal</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155.73333333332999</c:v>
                </c:pt>
                <c:pt idx="1">
                  <c:v>89.6</c:v>
                </c:pt>
                <c:pt idx="2">
                  <c:v>62.766666666667</c:v>
                </c:pt>
                <c:pt idx="3">
                  <c:v>57.233333333333</c:v>
                </c:pt>
                <c:pt idx="4">
                  <c:v>77.366666666667001</c:v>
                </c:pt>
                <c:pt idx="5">
                  <c:v>151.33333333332999</c:v>
                </c:pt>
                <c:pt idx="6">
                  <c:v>299.33333333333002</c:v>
                </c:pt>
                <c:pt idx="7">
                  <c:v>413.93333333332998</c:v>
                </c:pt>
                <c:pt idx="8">
                  <c:v>496.4</c:v>
                </c:pt>
                <c:pt idx="9">
                  <c:v>462.29032258065001</c:v>
                </c:pt>
                <c:pt idx="10">
                  <c:v>465.54838709677</c:v>
                </c:pt>
                <c:pt idx="11">
                  <c:v>477.03225806452002</c:v>
                </c:pt>
                <c:pt idx="12">
                  <c:v>517.41935483870998</c:v>
                </c:pt>
                <c:pt idx="13">
                  <c:v>504.22580645161003</c:v>
                </c:pt>
                <c:pt idx="14">
                  <c:v>488.41935483870998</c:v>
                </c:pt>
                <c:pt idx="15">
                  <c:v>485.70967741934999</c:v>
                </c:pt>
                <c:pt idx="16">
                  <c:v>501.09677419355</c:v>
                </c:pt>
                <c:pt idx="17">
                  <c:v>517.22580645160997</c:v>
                </c:pt>
                <c:pt idx="18">
                  <c:v>541.61290322580999</c:v>
                </c:pt>
                <c:pt idx="19">
                  <c:v>572.87096774194004</c:v>
                </c:pt>
                <c:pt idx="20">
                  <c:v>595.83870967741996</c:v>
                </c:pt>
                <c:pt idx="21">
                  <c:v>559.96774193548003</c:v>
                </c:pt>
                <c:pt idx="22">
                  <c:v>453.51612903225998</c:v>
                </c:pt>
                <c:pt idx="23">
                  <c:v>286.77419354838997</c:v>
                </c:pt>
              </c:numCache>
            </c:numRef>
          </c:val>
          <c:smooth val="0"/>
          <c:extLst>
            <c:ext xmlns:c16="http://schemas.microsoft.com/office/drawing/2014/chart" uri="{C3380CC4-5D6E-409C-BE32-E72D297353CC}">
              <c16:uniqueId val="{00000000-8876-46A3-9BCC-11A9F4A667AB}"/>
            </c:ext>
          </c:extLst>
        </c:ser>
        <c:dLbls>
          <c:showLegendKey val="0"/>
          <c:showVal val="0"/>
          <c:showCatName val="0"/>
          <c:showSerName val="0"/>
          <c:showPercent val="0"/>
          <c:showBubbleSize val="0"/>
        </c:dLbls>
        <c:smooth val="0"/>
        <c:axId val="363965232"/>
        <c:axId val="363962280"/>
      </c:lineChart>
      <c:catAx>
        <c:axId val="3639652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3962280"/>
        <c:crosses val="autoZero"/>
        <c:auto val="1"/>
        <c:lblAlgn val="ctr"/>
        <c:lblOffset val="100"/>
        <c:noMultiLvlLbl val="0"/>
      </c:catAx>
      <c:valAx>
        <c:axId val="3639622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39652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 Doczekal</c:v>
                </c:pt>
              </c:strCache>
            </c:strRef>
          </c:tx>
          <c:spPr>
            <a:ln w="28575" cap="rnd">
              <a:solidFill>
                <a:schemeClr val="accent1"/>
              </a:solidFill>
              <a:round/>
            </a:ln>
            <a:effectLst/>
          </c:spPr>
          <c:marker>
            <c:symbol val="none"/>
          </c:marker>
          <c:cat>
            <c:numRef>
              <c:f>Sheet1!$A$2:$A$32</c:f>
              <c:numCache>
                <c:formatCode>m/d/yyyy</c:formatCode>
                <c:ptCount val="31"/>
                <c:pt idx="0">
                  <c:v>43070</c:v>
                </c:pt>
                <c:pt idx="1">
                  <c:v>43071</c:v>
                </c:pt>
                <c:pt idx="2">
                  <c:v>43072</c:v>
                </c:pt>
                <c:pt idx="3">
                  <c:v>43073</c:v>
                </c:pt>
                <c:pt idx="4">
                  <c:v>43074</c:v>
                </c:pt>
                <c:pt idx="5">
                  <c:v>43075</c:v>
                </c:pt>
                <c:pt idx="6">
                  <c:v>43076</c:v>
                </c:pt>
                <c:pt idx="7">
                  <c:v>43077</c:v>
                </c:pt>
                <c:pt idx="8">
                  <c:v>43078</c:v>
                </c:pt>
                <c:pt idx="9">
                  <c:v>43079</c:v>
                </c:pt>
                <c:pt idx="10">
                  <c:v>43080</c:v>
                </c:pt>
                <c:pt idx="11">
                  <c:v>43081</c:v>
                </c:pt>
                <c:pt idx="12">
                  <c:v>43082</c:v>
                </c:pt>
                <c:pt idx="13">
                  <c:v>43083</c:v>
                </c:pt>
                <c:pt idx="14">
                  <c:v>43084</c:v>
                </c:pt>
                <c:pt idx="15">
                  <c:v>43085</c:v>
                </c:pt>
                <c:pt idx="16">
                  <c:v>43086</c:v>
                </c:pt>
                <c:pt idx="17">
                  <c:v>43087</c:v>
                </c:pt>
                <c:pt idx="18">
                  <c:v>43088</c:v>
                </c:pt>
                <c:pt idx="19">
                  <c:v>43089</c:v>
                </c:pt>
                <c:pt idx="20">
                  <c:v>43090</c:v>
                </c:pt>
                <c:pt idx="21">
                  <c:v>43091</c:v>
                </c:pt>
                <c:pt idx="22">
                  <c:v>43092</c:v>
                </c:pt>
                <c:pt idx="23">
                  <c:v>43093</c:v>
                </c:pt>
                <c:pt idx="24">
                  <c:v>43094</c:v>
                </c:pt>
                <c:pt idx="25">
                  <c:v>43095</c:v>
                </c:pt>
                <c:pt idx="26">
                  <c:v>43096</c:v>
                </c:pt>
                <c:pt idx="27">
                  <c:v>43097</c:v>
                </c:pt>
                <c:pt idx="28">
                  <c:v>43098</c:v>
                </c:pt>
                <c:pt idx="29">
                  <c:v>43099</c:v>
                </c:pt>
                <c:pt idx="30">
                  <c:v>43100</c:v>
                </c:pt>
              </c:numCache>
            </c:numRef>
          </c:cat>
          <c:val>
            <c:numRef>
              <c:f>Sheet1!$B$2:$B$32</c:f>
              <c:numCache>
                <c:formatCode>General</c:formatCode>
                <c:ptCount val="31"/>
                <c:pt idx="0">
                  <c:v>106</c:v>
                </c:pt>
                <c:pt idx="1">
                  <c:v>24</c:v>
                </c:pt>
                <c:pt idx="2">
                  <c:v>21</c:v>
                </c:pt>
                <c:pt idx="3">
                  <c:v>1732</c:v>
                </c:pt>
                <c:pt idx="4">
                  <c:v>4764</c:v>
                </c:pt>
                <c:pt idx="5">
                  <c:v>3893</c:v>
                </c:pt>
                <c:pt idx="6">
                  <c:v>2444</c:v>
                </c:pt>
                <c:pt idx="7">
                  <c:v>3954</c:v>
                </c:pt>
                <c:pt idx="8">
                  <c:v>3996</c:v>
                </c:pt>
                <c:pt idx="9">
                  <c:v>4203</c:v>
                </c:pt>
                <c:pt idx="10">
                  <c:v>3309</c:v>
                </c:pt>
                <c:pt idx="11">
                  <c:v>5544</c:v>
                </c:pt>
                <c:pt idx="12">
                  <c:v>5934</c:v>
                </c:pt>
                <c:pt idx="13">
                  <c:v>6018</c:v>
                </c:pt>
                <c:pt idx="14">
                  <c:v>5767</c:v>
                </c:pt>
                <c:pt idx="15">
                  <c:v>6371</c:v>
                </c:pt>
                <c:pt idx="16">
                  <c:v>6547</c:v>
                </c:pt>
                <c:pt idx="17">
                  <c:v>5518</c:v>
                </c:pt>
                <c:pt idx="18">
                  <c:v>5878</c:v>
                </c:pt>
                <c:pt idx="19">
                  <c:v>5952</c:v>
                </c:pt>
                <c:pt idx="20">
                  <c:v>5458</c:v>
                </c:pt>
                <c:pt idx="21">
                  <c:v>4551</c:v>
                </c:pt>
                <c:pt idx="22">
                  <c:v>3206</c:v>
                </c:pt>
                <c:pt idx="23">
                  <c:v>3840</c:v>
                </c:pt>
                <c:pt idx="24">
                  <c:v>3201</c:v>
                </c:pt>
                <c:pt idx="25">
                  <c:v>3076</c:v>
                </c:pt>
                <c:pt idx="26">
                  <c:v>2237</c:v>
                </c:pt>
                <c:pt idx="27">
                  <c:v>966</c:v>
                </c:pt>
                <c:pt idx="28">
                  <c:v>711</c:v>
                </c:pt>
                <c:pt idx="29">
                  <c:v>500</c:v>
                </c:pt>
                <c:pt idx="30">
                  <c:v>592</c:v>
                </c:pt>
              </c:numCache>
            </c:numRef>
          </c:val>
          <c:smooth val="0"/>
          <c:extLst>
            <c:ext xmlns:c16="http://schemas.microsoft.com/office/drawing/2014/chart" uri="{C3380CC4-5D6E-409C-BE32-E72D297353CC}">
              <c16:uniqueId val="{00000000-55FB-4E04-87A2-F46E8625CE56}"/>
            </c:ext>
          </c:extLst>
        </c:ser>
        <c:dLbls>
          <c:showLegendKey val="0"/>
          <c:showVal val="0"/>
          <c:showCatName val="0"/>
          <c:showSerName val="0"/>
          <c:showPercent val="0"/>
          <c:showBubbleSize val="0"/>
        </c:dLbls>
        <c:smooth val="0"/>
        <c:axId val="325949992"/>
        <c:axId val="325949664"/>
      </c:lineChart>
      <c:dateAx>
        <c:axId val="3259499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5949664"/>
        <c:crosses val="autoZero"/>
        <c:auto val="1"/>
        <c:lblOffset val="100"/>
        <c:baseTimeUnit val="days"/>
      </c:dateAx>
      <c:valAx>
        <c:axId val="3259496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59499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9.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6.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6C3DC2-FCBB-4827-850D-54D5507B86D9}"/>
              </a:ext>
            </a:extLst>
          </p:cNvPr>
          <p:cNvSpPr>
            <a:spLocks noGrp="1"/>
          </p:cNvSpPr>
          <p:nvPr>
            <p:ph type="ctrTitle"/>
          </p:nvPr>
        </p:nvSpPr>
        <p:spPr/>
        <p:txBody>
          <a:bodyPr/>
          <a:lstStyle/>
          <a:p>
            <a:r>
              <a:rPr lang="en-US"/>
              <a:t>Facebook Page Report</a:t>
            </a:r>
          </a:p>
        </p:txBody>
      </p:sp>
      <p:sp>
        <p:nvSpPr>
          <p:cNvPr id="3" name="Subtitle 2">
            <a:extLst>
              <a:ext uri="{FF2B5EF4-FFF2-40B4-BE49-F238E27FC236}">
                <a16:creationId xmlns:a16="http://schemas.microsoft.com/office/drawing/2014/main" id="{177351F8-1D6E-4E3C-8724-0227A547B7D0}"/>
              </a:ext>
            </a:extLst>
          </p:cNvPr>
          <p:cNvSpPr>
            <a:spLocks noGrp="1"/>
          </p:cNvSpPr>
          <p:nvPr>
            <p:ph type="subTitle" idx="1"/>
          </p:nvPr>
        </p:nvSpPr>
        <p:spPr/>
        <p:txBody>
          <a:bodyPr/>
          <a:lstStyle/>
          <a:p>
            <a:r>
              <a:rPr lang="en-US"/>
              <a:t>23 | new marketing experiences</a:t>
            </a:r>
          </a:p>
        </p:txBody>
      </p:sp>
    </p:spTree>
    <p:extLst>
      <p:ext uri="{BB962C8B-B14F-4D97-AF65-F5344CB8AC3E}">
        <p14:creationId xmlns:p14="http://schemas.microsoft.com/office/powerpoint/2010/main" val="63425926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2C1975-D156-456E-9599-707F288FE9EB}"/>
              </a:ext>
            </a:extLst>
          </p:cNvPr>
          <p:cNvSpPr>
            <a:spLocks noGrp="1"/>
          </p:cNvSpPr>
          <p:nvPr>
            <p:ph type="title"/>
          </p:nvPr>
        </p:nvSpPr>
        <p:spPr/>
        <p:txBody>
          <a:bodyPr/>
          <a:lstStyle/>
          <a:p>
            <a:r>
              <a:rPr lang="en-US"/>
              <a:t>Facebook Key Metrics Table</a:t>
            </a:r>
          </a:p>
        </p:txBody>
      </p:sp>
      <p:graphicFrame>
        <p:nvGraphicFramePr>
          <p:cNvPr id="5" name="Table Placeholder 4">
            <a:extLst>
              <a:ext uri="{FF2B5EF4-FFF2-40B4-BE49-F238E27FC236}">
                <a16:creationId xmlns:a16="http://schemas.microsoft.com/office/drawing/2014/main" id="{18C413C8-302C-44F4-8417-E71F8FFF5E1F}"/>
              </a:ext>
            </a:extLst>
          </p:cNvPr>
          <p:cNvGraphicFramePr>
            <a:graphicFrameLocks noGrp="1"/>
          </p:cNvGraphicFramePr>
          <p:nvPr>
            <p:ph type="tbl" sz="quarter" idx="13"/>
            <p:extLst>
              <p:ext uri="{D42A27DB-BD31-4B8C-83A1-F6EECF244321}">
                <p14:modId xmlns:p14="http://schemas.microsoft.com/office/powerpoint/2010/main" val="1933738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070096351"/>
                    </a:ext>
                  </a:extLst>
                </a:gridCol>
                <a:gridCol w="740664">
                  <a:extLst>
                    <a:ext uri="{9D8B030D-6E8A-4147-A177-3AD203B41FA5}">
                      <a16:colId xmlns:a16="http://schemas.microsoft.com/office/drawing/2014/main" val="4096159615"/>
                    </a:ext>
                  </a:extLst>
                </a:gridCol>
                <a:gridCol w="740664">
                  <a:extLst>
                    <a:ext uri="{9D8B030D-6E8A-4147-A177-3AD203B41FA5}">
                      <a16:colId xmlns:a16="http://schemas.microsoft.com/office/drawing/2014/main" val="1743529597"/>
                    </a:ext>
                  </a:extLst>
                </a:gridCol>
                <a:gridCol w="740664">
                  <a:extLst>
                    <a:ext uri="{9D8B030D-6E8A-4147-A177-3AD203B41FA5}">
                      <a16:colId xmlns:a16="http://schemas.microsoft.com/office/drawing/2014/main" val="4179048604"/>
                    </a:ext>
                  </a:extLst>
                </a:gridCol>
                <a:gridCol w="740664">
                  <a:extLst>
                    <a:ext uri="{9D8B030D-6E8A-4147-A177-3AD203B41FA5}">
                      <a16:colId xmlns:a16="http://schemas.microsoft.com/office/drawing/2014/main" val="3524149246"/>
                    </a:ext>
                  </a:extLst>
                </a:gridCol>
                <a:gridCol w="740664">
                  <a:extLst>
                    <a:ext uri="{9D8B030D-6E8A-4147-A177-3AD203B41FA5}">
                      <a16:colId xmlns:a16="http://schemas.microsoft.com/office/drawing/2014/main" val="1280775992"/>
                    </a:ext>
                  </a:extLst>
                </a:gridCol>
                <a:gridCol w="740664">
                  <a:extLst>
                    <a:ext uri="{9D8B030D-6E8A-4147-A177-3AD203B41FA5}">
                      <a16:colId xmlns:a16="http://schemas.microsoft.com/office/drawing/2014/main" val="2632226126"/>
                    </a:ext>
                  </a:extLst>
                </a:gridCol>
                <a:gridCol w="740664">
                  <a:extLst>
                    <a:ext uri="{9D8B030D-6E8A-4147-A177-3AD203B41FA5}">
                      <a16:colId xmlns:a16="http://schemas.microsoft.com/office/drawing/2014/main" val="446450048"/>
                    </a:ext>
                  </a:extLst>
                </a:gridCol>
                <a:gridCol w="740664">
                  <a:extLst>
                    <a:ext uri="{9D8B030D-6E8A-4147-A177-3AD203B41FA5}">
                      <a16:colId xmlns:a16="http://schemas.microsoft.com/office/drawing/2014/main" val="2132346656"/>
                    </a:ext>
                  </a:extLst>
                </a:gridCol>
                <a:gridCol w="740664">
                  <a:extLst>
                    <a:ext uri="{9D8B030D-6E8A-4147-A177-3AD203B41FA5}">
                      <a16:colId xmlns:a16="http://schemas.microsoft.com/office/drawing/2014/main" val="3205022560"/>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169341912"/>
                  </a:ext>
                </a:extLst>
              </a:tr>
              <a:tr h="370840">
                <a:tc>
                  <a:txBody>
                    <a:bodyPr/>
                    <a:lstStyle/>
                    <a:p>
                      <a:r>
                        <a:rPr lang="en-US" sz="1000"/>
                        <a:t>Auto Doczekal</a:t>
                      </a:r>
                    </a:p>
                  </a:txBody>
                  <a:tcPr/>
                </a:tc>
                <a:tc>
                  <a:txBody>
                    <a:bodyPr/>
                    <a:lstStyle/>
                    <a:p>
                      <a:r>
                        <a:rPr lang="en-US" sz="1000"/>
                        <a:t>1214</a:t>
                      </a:r>
                    </a:p>
                  </a:txBody>
                  <a:tcPr/>
                </a:tc>
                <a:tc>
                  <a:txBody>
                    <a:bodyPr/>
                    <a:lstStyle/>
                    <a:p>
                      <a:r>
                        <a:rPr lang="en-US" sz="1000"/>
                        <a:t>23</a:t>
                      </a:r>
                    </a:p>
                  </a:txBody>
                  <a:tcPr/>
                </a:tc>
                <a:tc>
                  <a:txBody>
                    <a:bodyPr/>
                    <a:lstStyle/>
                    <a:p>
                      <a:r>
                        <a:rPr lang="en-US" sz="1000"/>
                        <a:t>31</a:t>
                      </a:r>
                    </a:p>
                  </a:txBody>
                  <a:tcPr/>
                </a:tc>
                <a:tc>
                  <a:txBody>
                    <a:bodyPr/>
                    <a:lstStyle/>
                    <a:p>
                      <a:r>
                        <a:rPr lang="en-US" sz="1000"/>
                        <a:t>340</a:t>
                      </a:r>
                    </a:p>
                  </a:txBody>
                  <a:tcPr/>
                </a:tc>
                <a:tc>
                  <a:txBody>
                    <a:bodyPr/>
                    <a:lstStyle/>
                    <a:p>
                      <a:r>
                        <a:rPr lang="en-US" sz="1000"/>
                        <a:t>12</a:t>
                      </a:r>
                    </a:p>
                  </a:txBody>
                  <a:tcPr/>
                </a:tc>
                <a:tc>
                  <a:txBody>
                    <a:bodyPr/>
                    <a:lstStyle/>
                    <a:p>
                      <a:r>
                        <a:rPr lang="en-US" sz="1000"/>
                        <a:t>100</a:t>
                      </a:r>
                    </a:p>
                  </a:txBody>
                  <a:tcPr/>
                </a:tc>
                <a:tc>
                  <a:txBody>
                    <a:bodyPr/>
                    <a:lstStyle/>
                    <a:p>
                      <a:r>
                        <a:rPr lang="en-US" sz="1000"/>
                        <a:t>0</a:t>
                      </a:r>
                    </a:p>
                  </a:txBody>
                  <a:tcPr/>
                </a:tc>
                <a:tc>
                  <a:txBody>
                    <a:bodyPr/>
                    <a:lstStyle/>
                    <a:p>
                      <a:r>
                        <a:rPr lang="en-US" sz="1000"/>
                        <a:t>1.2130%</a:t>
                      </a:r>
                    </a:p>
                  </a:txBody>
                  <a:tcPr/>
                </a:tc>
                <a:tc>
                  <a:txBody>
                    <a:bodyPr/>
                    <a:lstStyle/>
                    <a:p>
                      <a:r>
                        <a:rPr lang="en-US" sz="1000"/>
                        <a:t>0.0%</a:t>
                      </a:r>
                    </a:p>
                  </a:txBody>
                  <a:tcPr/>
                </a:tc>
                <a:extLst>
                  <a:ext uri="{0D108BD9-81ED-4DB2-BD59-A6C34878D82A}">
                    <a16:rowId xmlns:a16="http://schemas.microsoft.com/office/drawing/2014/main" val="1277352189"/>
                  </a:ext>
                </a:extLst>
              </a:tr>
            </a:tbl>
          </a:graphicData>
        </a:graphic>
      </p:graphicFrame>
      <p:sp>
        <p:nvSpPr>
          <p:cNvPr id="4" name="Text Placeholder 3">
            <a:extLst>
              <a:ext uri="{FF2B5EF4-FFF2-40B4-BE49-F238E27FC236}">
                <a16:creationId xmlns:a16="http://schemas.microsoft.com/office/drawing/2014/main" id="{E457540A-91EF-45F7-B335-9F9C2702EFEA}"/>
              </a:ext>
            </a:extLst>
          </p:cNvPr>
          <p:cNvSpPr>
            <a:spLocks noGrp="1"/>
          </p:cNvSpPr>
          <p:nvPr>
            <p:ph type="body" sz="quarter" idx="14"/>
          </p:nvPr>
        </p:nvSpPr>
        <p:spPr/>
        <p:txBody>
          <a:bodyPr/>
          <a:lstStyle/>
          <a:p>
            <a:r>
              <a:rPr lang="en-US"/>
              <a:t>12/01/2017 - 12/31/2017</a:t>
            </a:r>
          </a:p>
        </p:txBody>
      </p:sp>
    </p:spTree>
    <p:extLst>
      <p:ext uri="{BB962C8B-B14F-4D97-AF65-F5344CB8AC3E}">
        <p14:creationId xmlns:p14="http://schemas.microsoft.com/office/powerpoint/2010/main" val="292944735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F7C868-4FBC-4F90-B37B-EAA495CAE19A}"/>
              </a:ext>
            </a:extLst>
          </p:cNvPr>
          <p:cNvSpPr>
            <a:spLocks noGrp="1"/>
          </p:cNvSpPr>
          <p:nvPr>
            <p:ph type="title"/>
          </p:nvPr>
        </p:nvSpPr>
        <p:spPr/>
        <p:txBody>
          <a:bodyPr/>
          <a:lstStyle/>
          <a:p>
            <a:r>
              <a:rPr lang="en-US"/>
              <a:t>Facebook Fans Table</a:t>
            </a:r>
          </a:p>
        </p:txBody>
      </p:sp>
      <p:graphicFrame>
        <p:nvGraphicFramePr>
          <p:cNvPr id="5" name="Table Placeholder 4">
            <a:extLst>
              <a:ext uri="{FF2B5EF4-FFF2-40B4-BE49-F238E27FC236}">
                <a16:creationId xmlns:a16="http://schemas.microsoft.com/office/drawing/2014/main" id="{D3E56C44-D99C-4D35-95F6-8107BF6BD61D}"/>
              </a:ext>
            </a:extLst>
          </p:cNvPr>
          <p:cNvGraphicFramePr>
            <a:graphicFrameLocks noGrp="1"/>
          </p:cNvGraphicFramePr>
          <p:nvPr>
            <p:ph type="tbl" sz="quarter" idx="13"/>
            <p:extLst>
              <p:ext uri="{D42A27DB-BD31-4B8C-83A1-F6EECF244321}">
                <p14:modId xmlns:p14="http://schemas.microsoft.com/office/powerpoint/2010/main" val="32277627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964951223"/>
                    </a:ext>
                  </a:extLst>
                </a:gridCol>
                <a:gridCol w="1234440">
                  <a:extLst>
                    <a:ext uri="{9D8B030D-6E8A-4147-A177-3AD203B41FA5}">
                      <a16:colId xmlns:a16="http://schemas.microsoft.com/office/drawing/2014/main" val="3672928468"/>
                    </a:ext>
                  </a:extLst>
                </a:gridCol>
                <a:gridCol w="822960">
                  <a:extLst>
                    <a:ext uri="{9D8B030D-6E8A-4147-A177-3AD203B41FA5}">
                      <a16:colId xmlns:a16="http://schemas.microsoft.com/office/drawing/2014/main" val="3933611711"/>
                    </a:ext>
                  </a:extLst>
                </a:gridCol>
                <a:gridCol w="822960">
                  <a:extLst>
                    <a:ext uri="{9D8B030D-6E8A-4147-A177-3AD203B41FA5}">
                      <a16:colId xmlns:a16="http://schemas.microsoft.com/office/drawing/2014/main" val="1845210396"/>
                    </a:ext>
                  </a:extLst>
                </a:gridCol>
                <a:gridCol w="822960">
                  <a:extLst>
                    <a:ext uri="{9D8B030D-6E8A-4147-A177-3AD203B41FA5}">
                      <a16:colId xmlns:a16="http://schemas.microsoft.com/office/drawing/2014/main" val="3915046097"/>
                    </a:ext>
                  </a:extLst>
                </a:gridCol>
                <a:gridCol w="822960">
                  <a:extLst>
                    <a:ext uri="{9D8B030D-6E8A-4147-A177-3AD203B41FA5}">
                      <a16:colId xmlns:a16="http://schemas.microsoft.com/office/drawing/2014/main" val="2359855356"/>
                    </a:ext>
                  </a:extLst>
                </a:gridCol>
                <a:gridCol w="822960">
                  <a:extLst>
                    <a:ext uri="{9D8B030D-6E8A-4147-A177-3AD203B41FA5}">
                      <a16:colId xmlns:a16="http://schemas.microsoft.com/office/drawing/2014/main" val="1738429756"/>
                    </a:ext>
                  </a:extLst>
                </a:gridCol>
                <a:gridCol w="822960">
                  <a:extLst>
                    <a:ext uri="{9D8B030D-6E8A-4147-A177-3AD203B41FA5}">
                      <a16:colId xmlns:a16="http://schemas.microsoft.com/office/drawing/2014/main" val="2431110259"/>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3 days</a:t>
                      </a:r>
                    </a:p>
                  </a:txBody>
                  <a:tcPr/>
                </a:tc>
                <a:tc>
                  <a:txBody>
                    <a:bodyPr/>
                    <a:lstStyle/>
                    <a:p>
                      <a:r>
                        <a:rPr lang="en-US" sz="1000"/>
                        <a:t>%</a:t>
                      </a:r>
                    </a:p>
                  </a:txBody>
                  <a:tcPr/>
                </a:tc>
                <a:tc>
                  <a:txBody>
                    <a:bodyPr/>
                    <a:lstStyle/>
                    <a:p>
                      <a:r>
                        <a:rPr lang="en-US" sz="1000"/>
                        <a:t>7 days</a:t>
                      </a:r>
                    </a:p>
                  </a:txBody>
                  <a:tcPr/>
                </a:tc>
                <a:tc>
                  <a:txBody>
                    <a:bodyPr/>
                    <a:lstStyle/>
                    <a:p>
                      <a:r>
                        <a:rPr lang="en-US" sz="1000"/>
                        <a:t>%</a:t>
                      </a:r>
                    </a:p>
                  </a:txBody>
                  <a:tcPr/>
                </a:tc>
                <a:tc>
                  <a:txBody>
                    <a:bodyPr/>
                    <a:lstStyle/>
                    <a:p>
                      <a:r>
                        <a:rPr lang="en-US" sz="1000"/>
                        <a:t>30 days</a:t>
                      </a:r>
                    </a:p>
                  </a:txBody>
                  <a:tcPr/>
                </a:tc>
                <a:tc>
                  <a:txBody>
                    <a:bodyPr/>
                    <a:lstStyle/>
                    <a:p>
                      <a:r>
                        <a:rPr lang="en-US" sz="1000"/>
                        <a:t>%</a:t>
                      </a:r>
                    </a:p>
                  </a:txBody>
                  <a:tcPr/>
                </a:tc>
                <a:extLst>
                  <a:ext uri="{0D108BD9-81ED-4DB2-BD59-A6C34878D82A}">
                    <a16:rowId xmlns:a16="http://schemas.microsoft.com/office/drawing/2014/main" val="3770410483"/>
                  </a:ext>
                </a:extLst>
              </a:tr>
              <a:tr h="370840">
                <a:tc>
                  <a:txBody>
                    <a:bodyPr/>
                    <a:lstStyle/>
                    <a:p>
                      <a:r>
                        <a:rPr lang="en-US" sz="1000"/>
                        <a:t>Auto Doczekal</a:t>
                      </a:r>
                    </a:p>
                  </a:txBody>
                  <a:tcPr/>
                </a:tc>
                <a:tc>
                  <a:txBody>
                    <a:bodyPr/>
                    <a:lstStyle/>
                    <a:p>
                      <a:r>
                        <a:rPr lang="en-US" sz="1000"/>
                        <a:t>1214</a:t>
                      </a:r>
                    </a:p>
                  </a:txBody>
                  <a:tcPr/>
                </a:tc>
                <a:tc>
                  <a:txBody>
                    <a:bodyPr/>
                    <a:lstStyle/>
                    <a:p>
                      <a:r>
                        <a:rPr lang="en-US" sz="1000"/>
                        <a:t>0</a:t>
                      </a:r>
                    </a:p>
                  </a:txBody>
                  <a:tcPr/>
                </a:tc>
                <a:tc>
                  <a:txBody>
                    <a:bodyPr/>
                    <a:lstStyle/>
                    <a:p>
                      <a:r>
                        <a:rPr lang="en-US" sz="1000"/>
                        <a:t>0.0%</a:t>
                      </a:r>
                    </a:p>
                  </a:txBody>
                  <a:tcPr/>
                </a:tc>
                <a:tc>
                  <a:txBody>
                    <a:bodyPr/>
                    <a:lstStyle/>
                    <a:p>
                      <a:r>
                        <a:rPr lang="en-US" sz="1000"/>
                        <a:t>1</a:t>
                      </a:r>
                    </a:p>
                  </a:txBody>
                  <a:tcPr/>
                </a:tc>
                <a:tc>
                  <a:txBody>
                    <a:bodyPr/>
                    <a:lstStyle/>
                    <a:p>
                      <a:r>
                        <a:rPr lang="en-US" sz="1000"/>
                        <a:t>0.1%</a:t>
                      </a:r>
                    </a:p>
                  </a:txBody>
                  <a:tcPr/>
                </a:tc>
                <a:tc>
                  <a:txBody>
                    <a:bodyPr/>
                    <a:lstStyle/>
                    <a:p>
                      <a:r>
                        <a:rPr lang="en-US" sz="1000"/>
                        <a:t>23</a:t>
                      </a:r>
                    </a:p>
                  </a:txBody>
                  <a:tcPr/>
                </a:tc>
                <a:tc>
                  <a:txBody>
                    <a:bodyPr/>
                    <a:lstStyle/>
                    <a:p>
                      <a:r>
                        <a:rPr lang="en-US" sz="1000"/>
                        <a:t>1.9%</a:t>
                      </a:r>
                    </a:p>
                  </a:txBody>
                  <a:tcPr/>
                </a:tc>
                <a:extLst>
                  <a:ext uri="{0D108BD9-81ED-4DB2-BD59-A6C34878D82A}">
                    <a16:rowId xmlns:a16="http://schemas.microsoft.com/office/drawing/2014/main" val="167071352"/>
                  </a:ext>
                </a:extLst>
              </a:tr>
            </a:tbl>
          </a:graphicData>
        </a:graphic>
      </p:graphicFrame>
      <p:sp>
        <p:nvSpPr>
          <p:cNvPr id="4" name="Text Placeholder 3">
            <a:extLst>
              <a:ext uri="{FF2B5EF4-FFF2-40B4-BE49-F238E27FC236}">
                <a16:creationId xmlns:a16="http://schemas.microsoft.com/office/drawing/2014/main" id="{FF308501-E323-4531-8407-3FB9CB96FECC}"/>
              </a:ext>
            </a:extLst>
          </p:cNvPr>
          <p:cNvSpPr>
            <a:spLocks noGrp="1"/>
          </p:cNvSpPr>
          <p:nvPr>
            <p:ph type="body" sz="quarter" idx="14"/>
          </p:nvPr>
        </p:nvSpPr>
        <p:spPr/>
        <p:txBody>
          <a:bodyPr/>
          <a:lstStyle/>
          <a:p>
            <a:r>
              <a:rPr lang="en-US"/>
              <a:t>12/01/2017 - 12/31/2017</a:t>
            </a:r>
          </a:p>
        </p:txBody>
      </p:sp>
    </p:spTree>
    <p:extLst>
      <p:ext uri="{BB962C8B-B14F-4D97-AF65-F5344CB8AC3E}">
        <p14:creationId xmlns:p14="http://schemas.microsoft.com/office/powerpoint/2010/main" val="209089322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173802-984E-42EF-8B04-7946D6F7B7F4}"/>
              </a:ext>
            </a:extLst>
          </p:cNvPr>
          <p:cNvSpPr>
            <a:spLocks noGrp="1"/>
          </p:cNvSpPr>
          <p:nvPr>
            <p:ph type="title"/>
          </p:nvPr>
        </p:nvSpPr>
        <p:spPr/>
        <p:txBody>
          <a:bodyPr/>
          <a:lstStyle/>
          <a:p>
            <a:r>
              <a:rPr lang="en-US"/>
              <a:t>Key Metrics Table w. User Post RR</a:t>
            </a:r>
          </a:p>
        </p:txBody>
      </p:sp>
      <p:graphicFrame>
        <p:nvGraphicFramePr>
          <p:cNvPr id="5" name="Table Placeholder 4">
            <a:extLst>
              <a:ext uri="{FF2B5EF4-FFF2-40B4-BE49-F238E27FC236}">
                <a16:creationId xmlns:a16="http://schemas.microsoft.com/office/drawing/2014/main" id="{42AC5EEC-2B1F-453A-9B89-22ED8D907E0F}"/>
              </a:ext>
            </a:extLst>
          </p:cNvPr>
          <p:cNvGraphicFramePr>
            <a:graphicFrameLocks noGrp="1"/>
          </p:cNvGraphicFramePr>
          <p:nvPr>
            <p:ph type="tbl" sz="quarter" idx="13"/>
            <p:extLst>
              <p:ext uri="{D42A27DB-BD31-4B8C-83A1-F6EECF244321}">
                <p14:modId xmlns:p14="http://schemas.microsoft.com/office/powerpoint/2010/main" val="13400899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59104861"/>
                    </a:ext>
                  </a:extLst>
                </a:gridCol>
                <a:gridCol w="740664">
                  <a:extLst>
                    <a:ext uri="{9D8B030D-6E8A-4147-A177-3AD203B41FA5}">
                      <a16:colId xmlns:a16="http://schemas.microsoft.com/office/drawing/2014/main" val="1072102114"/>
                    </a:ext>
                  </a:extLst>
                </a:gridCol>
                <a:gridCol w="740664">
                  <a:extLst>
                    <a:ext uri="{9D8B030D-6E8A-4147-A177-3AD203B41FA5}">
                      <a16:colId xmlns:a16="http://schemas.microsoft.com/office/drawing/2014/main" val="1871019485"/>
                    </a:ext>
                  </a:extLst>
                </a:gridCol>
                <a:gridCol w="740664">
                  <a:extLst>
                    <a:ext uri="{9D8B030D-6E8A-4147-A177-3AD203B41FA5}">
                      <a16:colId xmlns:a16="http://schemas.microsoft.com/office/drawing/2014/main" val="4238220185"/>
                    </a:ext>
                  </a:extLst>
                </a:gridCol>
                <a:gridCol w="740664">
                  <a:extLst>
                    <a:ext uri="{9D8B030D-6E8A-4147-A177-3AD203B41FA5}">
                      <a16:colId xmlns:a16="http://schemas.microsoft.com/office/drawing/2014/main" val="2514845175"/>
                    </a:ext>
                  </a:extLst>
                </a:gridCol>
                <a:gridCol w="740664">
                  <a:extLst>
                    <a:ext uri="{9D8B030D-6E8A-4147-A177-3AD203B41FA5}">
                      <a16:colId xmlns:a16="http://schemas.microsoft.com/office/drawing/2014/main" val="3224326914"/>
                    </a:ext>
                  </a:extLst>
                </a:gridCol>
                <a:gridCol w="740664">
                  <a:extLst>
                    <a:ext uri="{9D8B030D-6E8A-4147-A177-3AD203B41FA5}">
                      <a16:colId xmlns:a16="http://schemas.microsoft.com/office/drawing/2014/main" val="1111177405"/>
                    </a:ext>
                  </a:extLst>
                </a:gridCol>
                <a:gridCol w="740664">
                  <a:extLst>
                    <a:ext uri="{9D8B030D-6E8A-4147-A177-3AD203B41FA5}">
                      <a16:colId xmlns:a16="http://schemas.microsoft.com/office/drawing/2014/main" val="810246536"/>
                    </a:ext>
                  </a:extLst>
                </a:gridCol>
                <a:gridCol w="740664">
                  <a:extLst>
                    <a:ext uri="{9D8B030D-6E8A-4147-A177-3AD203B41FA5}">
                      <a16:colId xmlns:a16="http://schemas.microsoft.com/office/drawing/2014/main" val="1083514398"/>
                    </a:ext>
                  </a:extLst>
                </a:gridCol>
                <a:gridCol w="740664">
                  <a:extLst>
                    <a:ext uri="{9D8B030D-6E8A-4147-A177-3AD203B41FA5}">
                      <a16:colId xmlns:a16="http://schemas.microsoft.com/office/drawing/2014/main" val="975104411"/>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913948671"/>
                  </a:ext>
                </a:extLst>
              </a:tr>
              <a:tr h="370840">
                <a:tc>
                  <a:txBody>
                    <a:bodyPr/>
                    <a:lstStyle/>
                    <a:p>
                      <a:r>
                        <a:rPr lang="en-US" sz="1000"/>
                        <a:t>Auto Doczekal</a:t>
                      </a:r>
                    </a:p>
                  </a:txBody>
                  <a:tcPr/>
                </a:tc>
                <a:tc>
                  <a:txBody>
                    <a:bodyPr/>
                    <a:lstStyle/>
                    <a:p>
                      <a:r>
                        <a:rPr lang="en-US" sz="1000"/>
                        <a:t>1214</a:t>
                      </a:r>
                    </a:p>
                  </a:txBody>
                  <a:tcPr/>
                </a:tc>
                <a:tc>
                  <a:txBody>
                    <a:bodyPr/>
                    <a:lstStyle/>
                    <a:p>
                      <a:r>
                        <a:rPr lang="en-US" sz="1000"/>
                        <a:t>23</a:t>
                      </a:r>
                    </a:p>
                  </a:txBody>
                  <a:tcPr/>
                </a:tc>
                <a:tc>
                  <a:txBody>
                    <a:bodyPr/>
                    <a:lstStyle/>
                    <a:p>
                      <a:r>
                        <a:rPr lang="en-US" sz="1000"/>
                        <a:t>31</a:t>
                      </a:r>
                    </a:p>
                  </a:txBody>
                  <a:tcPr/>
                </a:tc>
                <a:tc>
                  <a:txBody>
                    <a:bodyPr/>
                    <a:lstStyle/>
                    <a:p>
                      <a:r>
                        <a:rPr lang="en-US" sz="1000"/>
                        <a:t>340</a:t>
                      </a:r>
                    </a:p>
                  </a:txBody>
                  <a:tcPr/>
                </a:tc>
                <a:tc>
                  <a:txBody>
                    <a:bodyPr/>
                    <a:lstStyle/>
                    <a:p>
                      <a:r>
                        <a:rPr lang="en-US" sz="1000"/>
                        <a:t>12</a:t>
                      </a:r>
                    </a:p>
                  </a:txBody>
                  <a:tcPr/>
                </a:tc>
                <a:tc>
                  <a:txBody>
                    <a:bodyPr/>
                    <a:lstStyle/>
                    <a:p>
                      <a:r>
                        <a:rPr lang="en-US" sz="1000"/>
                        <a:t>100</a:t>
                      </a:r>
                    </a:p>
                  </a:txBody>
                  <a:tcPr/>
                </a:tc>
                <a:tc>
                  <a:txBody>
                    <a:bodyPr/>
                    <a:lstStyle/>
                    <a:p>
                      <a:r>
                        <a:rPr lang="en-US" sz="1000"/>
                        <a:t>0</a:t>
                      </a:r>
                    </a:p>
                  </a:txBody>
                  <a:tcPr/>
                </a:tc>
                <a:tc>
                  <a:txBody>
                    <a:bodyPr/>
                    <a:lstStyle/>
                    <a:p>
                      <a:r>
                        <a:rPr lang="en-US" sz="1000"/>
                        <a:t>1.2130%</a:t>
                      </a:r>
                    </a:p>
                  </a:txBody>
                  <a:tcPr/>
                </a:tc>
                <a:tc>
                  <a:txBody>
                    <a:bodyPr/>
                    <a:lstStyle/>
                    <a:p>
                      <a:r>
                        <a:rPr lang="en-US" sz="1000"/>
                        <a:t>0.0%</a:t>
                      </a:r>
                    </a:p>
                  </a:txBody>
                  <a:tcPr/>
                </a:tc>
                <a:extLst>
                  <a:ext uri="{0D108BD9-81ED-4DB2-BD59-A6C34878D82A}">
                    <a16:rowId xmlns:a16="http://schemas.microsoft.com/office/drawing/2014/main" val="4152603142"/>
                  </a:ext>
                </a:extLst>
              </a:tr>
            </a:tbl>
          </a:graphicData>
        </a:graphic>
      </p:graphicFrame>
      <p:sp>
        <p:nvSpPr>
          <p:cNvPr id="4" name="Text Placeholder 3">
            <a:extLst>
              <a:ext uri="{FF2B5EF4-FFF2-40B4-BE49-F238E27FC236}">
                <a16:creationId xmlns:a16="http://schemas.microsoft.com/office/drawing/2014/main" id="{2BD71BE4-8491-4CDD-A95E-58B900852FAA}"/>
              </a:ext>
            </a:extLst>
          </p:cNvPr>
          <p:cNvSpPr>
            <a:spLocks noGrp="1"/>
          </p:cNvSpPr>
          <p:nvPr>
            <p:ph type="body" sz="quarter" idx="14"/>
          </p:nvPr>
        </p:nvSpPr>
        <p:spPr/>
        <p:txBody>
          <a:bodyPr/>
          <a:lstStyle/>
          <a:p>
            <a:r>
              <a:rPr lang="en-US"/>
              <a:t>12/01/2017 - 12/31/2017</a:t>
            </a:r>
          </a:p>
        </p:txBody>
      </p:sp>
    </p:spTree>
    <p:extLst>
      <p:ext uri="{BB962C8B-B14F-4D97-AF65-F5344CB8AC3E}">
        <p14:creationId xmlns:p14="http://schemas.microsoft.com/office/powerpoint/2010/main" val="226948289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B99B35-E994-4FA9-B853-76C44FAA6B6C}"/>
              </a:ext>
            </a:extLst>
          </p:cNvPr>
          <p:cNvSpPr>
            <a:spLocks noGrp="1"/>
          </p:cNvSpPr>
          <p:nvPr>
            <p:ph type="title"/>
          </p:nvPr>
        </p:nvSpPr>
        <p:spPr/>
        <p:txBody>
          <a:bodyPr/>
          <a:lstStyle/>
          <a:p>
            <a:r>
              <a:rPr lang="en-US"/>
              <a:t>Facebook Fans Total</a:t>
            </a:r>
          </a:p>
        </p:txBody>
      </p:sp>
      <p:graphicFrame>
        <p:nvGraphicFramePr>
          <p:cNvPr id="6" name="Chart Placeholder 5">
            <a:extLst>
              <a:ext uri="{FF2B5EF4-FFF2-40B4-BE49-F238E27FC236}">
                <a16:creationId xmlns:a16="http://schemas.microsoft.com/office/drawing/2014/main" id="{9699D8DC-BFE8-450D-B332-2AA0BB93BA31}"/>
              </a:ext>
            </a:extLst>
          </p:cNvPr>
          <p:cNvGraphicFramePr>
            <a:graphicFrameLocks noGrp="1"/>
          </p:cNvGraphicFramePr>
          <p:nvPr>
            <p:ph type="chart" sz="quarter" idx="13"/>
            <p:extLst>
              <p:ext uri="{D42A27DB-BD31-4B8C-83A1-F6EECF244321}">
                <p14:modId xmlns:p14="http://schemas.microsoft.com/office/powerpoint/2010/main" val="55314347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4CFEA04-5B62-431C-AFA8-29066D10891D}"/>
              </a:ext>
            </a:extLst>
          </p:cNvPr>
          <p:cNvSpPr>
            <a:spLocks noGrp="1"/>
          </p:cNvSpPr>
          <p:nvPr>
            <p:ph type="body" sz="quarter" idx="14"/>
          </p:nvPr>
        </p:nvSpPr>
        <p:spPr/>
        <p:txBody>
          <a:bodyPr/>
          <a:lstStyle/>
          <a:p>
            <a:r>
              <a:rPr lang="en-US"/>
              <a:t>12/01/2017 - 12/31/2017</a:t>
            </a:r>
          </a:p>
        </p:txBody>
      </p:sp>
      <p:sp>
        <p:nvSpPr>
          <p:cNvPr id="5" name="Footer Placeholder 4">
            <a:extLst>
              <a:ext uri="{FF2B5EF4-FFF2-40B4-BE49-F238E27FC236}">
                <a16:creationId xmlns:a16="http://schemas.microsoft.com/office/drawing/2014/main" id="{8110F544-13C2-4D80-B9B8-539AF77BBC7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319015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5814B0-5FAB-4998-9CAC-E89076320D91}"/>
              </a:ext>
            </a:extLst>
          </p:cNvPr>
          <p:cNvSpPr>
            <a:spLocks noGrp="1"/>
          </p:cNvSpPr>
          <p:nvPr>
            <p:ph type="title"/>
          </p:nvPr>
        </p:nvSpPr>
        <p:spPr/>
        <p:txBody>
          <a:bodyPr/>
          <a:lstStyle/>
          <a:p>
            <a:r>
              <a:rPr lang="en-US"/>
              <a:t>Facebook Fans Change</a:t>
            </a:r>
          </a:p>
        </p:txBody>
      </p:sp>
      <p:graphicFrame>
        <p:nvGraphicFramePr>
          <p:cNvPr id="6" name="Chart Placeholder 5">
            <a:extLst>
              <a:ext uri="{FF2B5EF4-FFF2-40B4-BE49-F238E27FC236}">
                <a16:creationId xmlns:a16="http://schemas.microsoft.com/office/drawing/2014/main" id="{D65B7FC1-C8E8-4047-8FF0-8AAB1896CE16}"/>
              </a:ext>
            </a:extLst>
          </p:cNvPr>
          <p:cNvGraphicFramePr>
            <a:graphicFrameLocks noGrp="1"/>
          </p:cNvGraphicFramePr>
          <p:nvPr>
            <p:ph type="chart" sz="quarter" idx="13"/>
            <p:extLst>
              <p:ext uri="{D42A27DB-BD31-4B8C-83A1-F6EECF244321}">
                <p14:modId xmlns:p14="http://schemas.microsoft.com/office/powerpoint/2010/main" val="420394914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ABA755E-4983-4224-875E-3193C6EB3E8C}"/>
              </a:ext>
            </a:extLst>
          </p:cNvPr>
          <p:cNvSpPr>
            <a:spLocks noGrp="1"/>
          </p:cNvSpPr>
          <p:nvPr>
            <p:ph type="body" sz="quarter" idx="14"/>
          </p:nvPr>
        </p:nvSpPr>
        <p:spPr/>
        <p:txBody>
          <a:bodyPr/>
          <a:lstStyle/>
          <a:p>
            <a:r>
              <a:rPr lang="en-US"/>
              <a:t>12/01/2017 - 12/31/2017</a:t>
            </a:r>
          </a:p>
        </p:txBody>
      </p:sp>
      <p:sp>
        <p:nvSpPr>
          <p:cNvPr id="5" name="Footer Placeholder 4">
            <a:extLst>
              <a:ext uri="{FF2B5EF4-FFF2-40B4-BE49-F238E27FC236}">
                <a16:creationId xmlns:a16="http://schemas.microsoft.com/office/drawing/2014/main" id="{42DC9813-ACA7-4BCD-801B-9ED062CC40A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7826814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4DAA31-B176-489B-9834-3AE8C51FC12D}"/>
              </a:ext>
            </a:extLst>
          </p:cNvPr>
          <p:cNvSpPr>
            <a:spLocks noGrp="1"/>
          </p:cNvSpPr>
          <p:nvPr>
            <p:ph type="title"/>
          </p:nvPr>
        </p:nvSpPr>
        <p:spPr/>
        <p:txBody>
          <a:bodyPr/>
          <a:lstStyle/>
          <a:p>
            <a:r>
              <a:rPr lang="en-US"/>
              <a:t>Facebook Fans Lost</a:t>
            </a:r>
          </a:p>
        </p:txBody>
      </p:sp>
      <p:graphicFrame>
        <p:nvGraphicFramePr>
          <p:cNvPr id="6" name="Chart Placeholder 5">
            <a:extLst>
              <a:ext uri="{FF2B5EF4-FFF2-40B4-BE49-F238E27FC236}">
                <a16:creationId xmlns:a16="http://schemas.microsoft.com/office/drawing/2014/main" id="{D3822043-C85B-4298-8A79-C68DD37BE34A}"/>
              </a:ext>
            </a:extLst>
          </p:cNvPr>
          <p:cNvGraphicFramePr>
            <a:graphicFrameLocks noGrp="1"/>
          </p:cNvGraphicFramePr>
          <p:nvPr>
            <p:ph type="chart" sz="quarter" idx="13"/>
            <p:extLst>
              <p:ext uri="{D42A27DB-BD31-4B8C-83A1-F6EECF244321}">
                <p14:modId xmlns:p14="http://schemas.microsoft.com/office/powerpoint/2010/main" val="316352780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16A29CB-9D19-4D20-9288-1062D6FB8853}"/>
              </a:ext>
            </a:extLst>
          </p:cNvPr>
          <p:cNvSpPr>
            <a:spLocks noGrp="1"/>
          </p:cNvSpPr>
          <p:nvPr>
            <p:ph type="body" sz="quarter" idx="14"/>
          </p:nvPr>
        </p:nvSpPr>
        <p:spPr/>
        <p:txBody>
          <a:bodyPr/>
          <a:lstStyle/>
          <a:p>
            <a:r>
              <a:rPr lang="en-US"/>
              <a:t>12/01/2017 - 12/31/2017</a:t>
            </a:r>
          </a:p>
        </p:txBody>
      </p:sp>
      <p:sp>
        <p:nvSpPr>
          <p:cNvPr id="5" name="Footer Placeholder 4">
            <a:extLst>
              <a:ext uri="{FF2B5EF4-FFF2-40B4-BE49-F238E27FC236}">
                <a16:creationId xmlns:a16="http://schemas.microsoft.com/office/drawing/2014/main" id="{2EC3B2D7-49D0-456E-A01C-05AF716CECE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8044428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D4FBBF-81CB-48EF-BA72-1DB89267869A}"/>
              </a:ext>
            </a:extLst>
          </p:cNvPr>
          <p:cNvSpPr>
            <a:spLocks noGrp="1"/>
          </p:cNvSpPr>
          <p:nvPr>
            <p:ph type="title"/>
          </p:nvPr>
        </p:nvSpPr>
        <p:spPr/>
        <p:txBody>
          <a:bodyPr/>
          <a:lstStyle/>
          <a:p>
            <a:r>
              <a:rPr lang="en-US"/>
              <a:t>Facebook Own Posts Table - 1 of 18</a:t>
            </a:r>
          </a:p>
        </p:txBody>
      </p:sp>
      <p:graphicFrame>
        <p:nvGraphicFramePr>
          <p:cNvPr id="5" name="Table Placeholder 4">
            <a:extLst>
              <a:ext uri="{FF2B5EF4-FFF2-40B4-BE49-F238E27FC236}">
                <a16:creationId xmlns:a16="http://schemas.microsoft.com/office/drawing/2014/main" id="{2C428E7E-949B-4513-B3FC-54EFFFD58CBF}"/>
              </a:ext>
            </a:extLst>
          </p:cNvPr>
          <p:cNvGraphicFramePr>
            <a:graphicFrameLocks noGrp="1"/>
          </p:cNvGraphicFramePr>
          <p:nvPr>
            <p:ph type="tbl" sz="quarter" idx="13"/>
            <p:extLst>
              <p:ext uri="{D42A27DB-BD31-4B8C-83A1-F6EECF244321}">
                <p14:modId xmlns:p14="http://schemas.microsoft.com/office/powerpoint/2010/main" val="28770670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015183651"/>
                    </a:ext>
                  </a:extLst>
                </a:gridCol>
                <a:gridCol w="658368">
                  <a:extLst>
                    <a:ext uri="{9D8B030D-6E8A-4147-A177-3AD203B41FA5}">
                      <a16:colId xmlns:a16="http://schemas.microsoft.com/office/drawing/2014/main" val="3624916459"/>
                    </a:ext>
                  </a:extLst>
                </a:gridCol>
                <a:gridCol w="658368">
                  <a:extLst>
                    <a:ext uri="{9D8B030D-6E8A-4147-A177-3AD203B41FA5}">
                      <a16:colId xmlns:a16="http://schemas.microsoft.com/office/drawing/2014/main" val="850998019"/>
                    </a:ext>
                  </a:extLst>
                </a:gridCol>
                <a:gridCol w="658368">
                  <a:extLst>
                    <a:ext uri="{9D8B030D-6E8A-4147-A177-3AD203B41FA5}">
                      <a16:colId xmlns:a16="http://schemas.microsoft.com/office/drawing/2014/main" val="2652499154"/>
                    </a:ext>
                  </a:extLst>
                </a:gridCol>
                <a:gridCol w="658368">
                  <a:extLst>
                    <a:ext uri="{9D8B030D-6E8A-4147-A177-3AD203B41FA5}">
                      <a16:colId xmlns:a16="http://schemas.microsoft.com/office/drawing/2014/main" val="160996273"/>
                    </a:ext>
                  </a:extLst>
                </a:gridCol>
                <a:gridCol w="658368">
                  <a:extLst>
                    <a:ext uri="{9D8B030D-6E8A-4147-A177-3AD203B41FA5}">
                      <a16:colId xmlns:a16="http://schemas.microsoft.com/office/drawing/2014/main" val="2301847028"/>
                    </a:ext>
                  </a:extLst>
                </a:gridCol>
                <a:gridCol w="658368">
                  <a:extLst>
                    <a:ext uri="{9D8B030D-6E8A-4147-A177-3AD203B41FA5}">
                      <a16:colId xmlns:a16="http://schemas.microsoft.com/office/drawing/2014/main" val="3157607266"/>
                    </a:ext>
                  </a:extLst>
                </a:gridCol>
                <a:gridCol w="658368">
                  <a:extLst>
                    <a:ext uri="{9D8B030D-6E8A-4147-A177-3AD203B41FA5}">
                      <a16:colId xmlns:a16="http://schemas.microsoft.com/office/drawing/2014/main" val="32155542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9281794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 Doczekal - 2017-12-31 11:30:00</a:t>
                      </a:r>
                      <a:r>
                        <a:rPr kumimoji="0" lang="en-US" sz="1000" b="0" i="0" u="none" strike="noStrike" kern="1200" cap="none" spc="0" normalizeH="0" baseline="0" noProof="0">
                          <a:ln>
                            <a:noFill/>
                          </a:ln>
                          <a:solidFill>
                            <a:prstClr val="black"/>
                          </a:solidFill>
                          <a:effectLst/>
                          <a:uLnTx/>
                          <a:uFillTx/>
                          <a:latin typeface="+mn-lt"/>
                          <a:ea typeface="+mn-ea"/>
                          <a:cs typeface="+mn-cs"/>
                        </a:rPr>
                        <a:t>
➡️ Der Suzuki S-CROSS - ein harter SOFTIE❗
Ein ganz toller Bericht von AUTO-aktuell 🔝
#AutoDoczekal #MeinHändlerMeineWerkstatt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513600362"/>
                  </a:ext>
                </a:extLst>
              </a:tr>
            </a:tbl>
          </a:graphicData>
        </a:graphic>
      </p:graphicFrame>
      <p:sp>
        <p:nvSpPr>
          <p:cNvPr id="4" name="Text Placeholder 3">
            <a:extLst>
              <a:ext uri="{FF2B5EF4-FFF2-40B4-BE49-F238E27FC236}">
                <a16:creationId xmlns:a16="http://schemas.microsoft.com/office/drawing/2014/main" id="{38543A7D-FF43-4C25-9316-C028DA69F252}"/>
              </a:ext>
            </a:extLst>
          </p:cNvPr>
          <p:cNvSpPr>
            <a:spLocks noGrp="1"/>
          </p:cNvSpPr>
          <p:nvPr>
            <p:ph type="body" sz="quarter" idx="14"/>
          </p:nvPr>
        </p:nvSpPr>
        <p:spPr/>
        <p:txBody>
          <a:bodyPr/>
          <a:lstStyle/>
          <a:p>
            <a:r>
              <a:rPr lang="en-US"/>
              <a:t>12/01/2017 - 12/31/2017</a:t>
            </a:r>
          </a:p>
        </p:txBody>
      </p:sp>
    </p:spTree>
    <p:extLst>
      <p:ext uri="{BB962C8B-B14F-4D97-AF65-F5344CB8AC3E}">
        <p14:creationId xmlns:p14="http://schemas.microsoft.com/office/powerpoint/2010/main" val="205617710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1C388C-A0F2-4714-88A6-2DD2FC1FFDA0}"/>
              </a:ext>
            </a:extLst>
          </p:cNvPr>
          <p:cNvSpPr>
            <a:spLocks noGrp="1"/>
          </p:cNvSpPr>
          <p:nvPr>
            <p:ph type="title"/>
          </p:nvPr>
        </p:nvSpPr>
        <p:spPr/>
        <p:txBody>
          <a:bodyPr/>
          <a:lstStyle/>
          <a:p>
            <a:r>
              <a:rPr lang="en-US"/>
              <a:t>Facebook Own Posts Table - 2 of 18</a:t>
            </a:r>
          </a:p>
        </p:txBody>
      </p:sp>
      <p:graphicFrame>
        <p:nvGraphicFramePr>
          <p:cNvPr id="5" name="Table Placeholder 4">
            <a:extLst>
              <a:ext uri="{FF2B5EF4-FFF2-40B4-BE49-F238E27FC236}">
                <a16:creationId xmlns:a16="http://schemas.microsoft.com/office/drawing/2014/main" id="{902800CD-1CFD-4FB2-8435-E8DBD9DD00A1}"/>
              </a:ext>
            </a:extLst>
          </p:cNvPr>
          <p:cNvGraphicFramePr>
            <a:graphicFrameLocks noGrp="1"/>
          </p:cNvGraphicFramePr>
          <p:nvPr>
            <p:ph type="tbl" sz="quarter" idx="13"/>
            <p:extLst>
              <p:ext uri="{D42A27DB-BD31-4B8C-83A1-F6EECF244321}">
                <p14:modId xmlns:p14="http://schemas.microsoft.com/office/powerpoint/2010/main" val="19906900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655656760"/>
                    </a:ext>
                  </a:extLst>
                </a:gridCol>
                <a:gridCol w="658368">
                  <a:extLst>
                    <a:ext uri="{9D8B030D-6E8A-4147-A177-3AD203B41FA5}">
                      <a16:colId xmlns:a16="http://schemas.microsoft.com/office/drawing/2014/main" val="4244250541"/>
                    </a:ext>
                  </a:extLst>
                </a:gridCol>
                <a:gridCol w="658368">
                  <a:extLst>
                    <a:ext uri="{9D8B030D-6E8A-4147-A177-3AD203B41FA5}">
                      <a16:colId xmlns:a16="http://schemas.microsoft.com/office/drawing/2014/main" val="2365544033"/>
                    </a:ext>
                  </a:extLst>
                </a:gridCol>
                <a:gridCol w="658368">
                  <a:extLst>
                    <a:ext uri="{9D8B030D-6E8A-4147-A177-3AD203B41FA5}">
                      <a16:colId xmlns:a16="http://schemas.microsoft.com/office/drawing/2014/main" val="2601388118"/>
                    </a:ext>
                  </a:extLst>
                </a:gridCol>
                <a:gridCol w="658368">
                  <a:extLst>
                    <a:ext uri="{9D8B030D-6E8A-4147-A177-3AD203B41FA5}">
                      <a16:colId xmlns:a16="http://schemas.microsoft.com/office/drawing/2014/main" val="3400078499"/>
                    </a:ext>
                  </a:extLst>
                </a:gridCol>
                <a:gridCol w="658368">
                  <a:extLst>
                    <a:ext uri="{9D8B030D-6E8A-4147-A177-3AD203B41FA5}">
                      <a16:colId xmlns:a16="http://schemas.microsoft.com/office/drawing/2014/main" val="2179872990"/>
                    </a:ext>
                  </a:extLst>
                </a:gridCol>
                <a:gridCol w="658368">
                  <a:extLst>
                    <a:ext uri="{9D8B030D-6E8A-4147-A177-3AD203B41FA5}">
                      <a16:colId xmlns:a16="http://schemas.microsoft.com/office/drawing/2014/main" val="3300873368"/>
                    </a:ext>
                  </a:extLst>
                </a:gridCol>
                <a:gridCol w="658368">
                  <a:extLst>
                    <a:ext uri="{9D8B030D-6E8A-4147-A177-3AD203B41FA5}">
                      <a16:colId xmlns:a16="http://schemas.microsoft.com/office/drawing/2014/main" val="3813499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6650348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 Doczekal - 2017-12-30 08:00:00</a:t>
                      </a:r>
                      <a:r>
                        <a:rPr kumimoji="0" lang="en-US" sz="1000" b="0" i="0" u="none" strike="noStrike" kern="1200" cap="none" spc="0" normalizeH="0" baseline="0" noProof="0">
                          <a:ln>
                            <a:noFill/>
                          </a:ln>
                          <a:solidFill>
                            <a:prstClr val="black"/>
                          </a:solidFill>
                          <a:effectLst/>
                          <a:uLnTx/>
                          <a:uFillTx/>
                          <a:latin typeface="+mn-lt"/>
                          <a:ea typeface="+mn-ea"/>
                          <a:cs typeface="+mn-cs"/>
                        </a:rPr>
                        <a:t>
👉 NEUZUGANG❗
❎ Opel Meriva Edition Style, 120PS Benzin
Erstzulassung: 3/2011
Kilometer: 100.550
Highlights:
✅ Klimaautomatik
✅ Alufelgen
✅ Winterpaket
✅ Parkpilot uvm.
🔝-Preis: 7.490,--
Der Meriva steht ab sofort am Standort Güssing für Probefahrten bereit. Verkaufsberater Fritz Unger informiert Sie gerne. Weitere Fahrzeugdetails hier ➡️ https://goo.gl/PMZVxv
#AutoDoczekal #MeinHändlerMeineWerkstatt #Opel #Meriva #Gebrauchtwagen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432457992"/>
                  </a:ext>
                </a:extLst>
              </a:tr>
            </a:tbl>
          </a:graphicData>
        </a:graphic>
      </p:graphicFrame>
      <p:sp>
        <p:nvSpPr>
          <p:cNvPr id="4" name="Text Placeholder 3">
            <a:extLst>
              <a:ext uri="{FF2B5EF4-FFF2-40B4-BE49-F238E27FC236}">
                <a16:creationId xmlns:a16="http://schemas.microsoft.com/office/drawing/2014/main" id="{7D82FD1D-045B-483A-BADF-461FF122AEF3}"/>
              </a:ext>
            </a:extLst>
          </p:cNvPr>
          <p:cNvSpPr>
            <a:spLocks noGrp="1"/>
          </p:cNvSpPr>
          <p:nvPr>
            <p:ph type="body" sz="quarter" idx="14"/>
          </p:nvPr>
        </p:nvSpPr>
        <p:spPr/>
        <p:txBody>
          <a:bodyPr/>
          <a:lstStyle/>
          <a:p>
            <a:r>
              <a:rPr lang="en-US"/>
              <a:t>12/01/2017 - 12/31/2017</a:t>
            </a:r>
          </a:p>
        </p:txBody>
      </p:sp>
    </p:spTree>
    <p:extLst>
      <p:ext uri="{BB962C8B-B14F-4D97-AF65-F5344CB8AC3E}">
        <p14:creationId xmlns:p14="http://schemas.microsoft.com/office/powerpoint/2010/main" val="89788564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117290-DE73-4D51-A0F4-BDBEF35348B0}"/>
              </a:ext>
            </a:extLst>
          </p:cNvPr>
          <p:cNvSpPr>
            <a:spLocks noGrp="1"/>
          </p:cNvSpPr>
          <p:nvPr>
            <p:ph type="title"/>
          </p:nvPr>
        </p:nvSpPr>
        <p:spPr/>
        <p:txBody>
          <a:bodyPr/>
          <a:lstStyle/>
          <a:p>
            <a:r>
              <a:rPr lang="en-US"/>
              <a:t>Facebook Own Posts Table - 3 of 18</a:t>
            </a:r>
          </a:p>
        </p:txBody>
      </p:sp>
      <p:graphicFrame>
        <p:nvGraphicFramePr>
          <p:cNvPr id="5" name="Table Placeholder 4">
            <a:extLst>
              <a:ext uri="{FF2B5EF4-FFF2-40B4-BE49-F238E27FC236}">
                <a16:creationId xmlns:a16="http://schemas.microsoft.com/office/drawing/2014/main" id="{4235A682-1E23-4D33-8631-E4410E12C7E3}"/>
              </a:ext>
            </a:extLst>
          </p:cNvPr>
          <p:cNvGraphicFramePr>
            <a:graphicFrameLocks noGrp="1"/>
          </p:cNvGraphicFramePr>
          <p:nvPr>
            <p:ph type="tbl" sz="quarter" idx="13"/>
            <p:extLst>
              <p:ext uri="{D42A27DB-BD31-4B8C-83A1-F6EECF244321}">
                <p14:modId xmlns:p14="http://schemas.microsoft.com/office/powerpoint/2010/main" val="35047297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046979817"/>
                    </a:ext>
                  </a:extLst>
                </a:gridCol>
                <a:gridCol w="658368">
                  <a:extLst>
                    <a:ext uri="{9D8B030D-6E8A-4147-A177-3AD203B41FA5}">
                      <a16:colId xmlns:a16="http://schemas.microsoft.com/office/drawing/2014/main" val="665634009"/>
                    </a:ext>
                  </a:extLst>
                </a:gridCol>
                <a:gridCol w="658368">
                  <a:extLst>
                    <a:ext uri="{9D8B030D-6E8A-4147-A177-3AD203B41FA5}">
                      <a16:colId xmlns:a16="http://schemas.microsoft.com/office/drawing/2014/main" val="3857067501"/>
                    </a:ext>
                  </a:extLst>
                </a:gridCol>
                <a:gridCol w="658368">
                  <a:extLst>
                    <a:ext uri="{9D8B030D-6E8A-4147-A177-3AD203B41FA5}">
                      <a16:colId xmlns:a16="http://schemas.microsoft.com/office/drawing/2014/main" val="3951405966"/>
                    </a:ext>
                  </a:extLst>
                </a:gridCol>
                <a:gridCol w="658368">
                  <a:extLst>
                    <a:ext uri="{9D8B030D-6E8A-4147-A177-3AD203B41FA5}">
                      <a16:colId xmlns:a16="http://schemas.microsoft.com/office/drawing/2014/main" val="93998308"/>
                    </a:ext>
                  </a:extLst>
                </a:gridCol>
                <a:gridCol w="658368">
                  <a:extLst>
                    <a:ext uri="{9D8B030D-6E8A-4147-A177-3AD203B41FA5}">
                      <a16:colId xmlns:a16="http://schemas.microsoft.com/office/drawing/2014/main" val="2234307898"/>
                    </a:ext>
                  </a:extLst>
                </a:gridCol>
                <a:gridCol w="658368">
                  <a:extLst>
                    <a:ext uri="{9D8B030D-6E8A-4147-A177-3AD203B41FA5}">
                      <a16:colId xmlns:a16="http://schemas.microsoft.com/office/drawing/2014/main" val="25059244"/>
                    </a:ext>
                  </a:extLst>
                </a:gridCol>
                <a:gridCol w="658368">
                  <a:extLst>
                    <a:ext uri="{9D8B030D-6E8A-4147-A177-3AD203B41FA5}">
                      <a16:colId xmlns:a16="http://schemas.microsoft.com/office/drawing/2014/main" val="31831925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923608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 Doczekal - 2017-12-29 20:00:00</a:t>
                      </a:r>
                      <a:r>
                        <a:rPr kumimoji="0" lang="en-US" sz="1000" b="0" i="0" u="none" strike="noStrike" kern="1200" cap="none" spc="0" normalizeH="0" baseline="0" noProof="0">
                          <a:ln>
                            <a:noFill/>
                          </a:ln>
                          <a:solidFill>
                            <a:prstClr val="black"/>
                          </a:solidFill>
                          <a:effectLst/>
                          <a:uLnTx/>
                          <a:uFillTx/>
                          <a:latin typeface="+mn-lt"/>
                          <a:ea typeface="+mn-ea"/>
                          <a:cs typeface="+mn-cs"/>
                        </a:rPr>
                        <a:t>
👉 NEUZUGANG❗
❎ Suzuki S-Cross shine, 120PS Benzin
Erstzulassung: 10/2013
Kilometer: 32.050
Highlights:
✅ Klimaautomatik
✅ Alufelgen
✅ Sitzheizung uvm.
🔝-Preis: 13.990,--
Der S-Cross steht ab sofort auf unserem Standort in Güssing zur Probefahrt bereit. Unser Verkaufsberater Herr Unger informiert Sie gerne! Weitere Fahrzeugdetails hier ➡️ https://goo.gl/hgG1AM
#AutoDoczekal #MeinHändlerMeineWerkstatt #Suzuki #SCross #Gebrauchtwagen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422427187"/>
                  </a:ext>
                </a:extLst>
              </a:tr>
            </a:tbl>
          </a:graphicData>
        </a:graphic>
      </p:graphicFrame>
      <p:sp>
        <p:nvSpPr>
          <p:cNvPr id="4" name="Text Placeholder 3">
            <a:extLst>
              <a:ext uri="{FF2B5EF4-FFF2-40B4-BE49-F238E27FC236}">
                <a16:creationId xmlns:a16="http://schemas.microsoft.com/office/drawing/2014/main" id="{9474B08A-EE19-4D88-BADE-CCEE233C3D66}"/>
              </a:ext>
            </a:extLst>
          </p:cNvPr>
          <p:cNvSpPr>
            <a:spLocks noGrp="1"/>
          </p:cNvSpPr>
          <p:nvPr>
            <p:ph type="body" sz="quarter" idx="14"/>
          </p:nvPr>
        </p:nvSpPr>
        <p:spPr/>
        <p:txBody>
          <a:bodyPr/>
          <a:lstStyle/>
          <a:p>
            <a:r>
              <a:rPr lang="en-US"/>
              <a:t>12/01/2017 - 12/31/2017</a:t>
            </a:r>
          </a:p>
        </p:txBody>
      </p:sp>
    </p:spTree>
    <p:extLst>
      <p:ext uri="{BB962C8B-B14F-4D97-AF65-F5344CB8AC3E}">
        <p14:creationId xmlns:p14="http://schemas.microsoft.com/office/powerpoint/2010/main" val="48556796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32F978-8F0B-4EC0-9294-DB89783B334F}"/>
              </a:ext>
            </a:extLst>
          </p:cNvPr>
          <p:cNvSpPr>
            <a:spLocks noGrp="1"/>
          </p:cNvSpPr>
          <p:nvPr>
            <p:ph type="title"/>
          </p:nvPr>
        </p:nvSpPr>
        <p:spPr/>
        <p:txBody>
          <a:bodyPr/>
          <a:lstStyle/>
          <a:p>
            <a:r>
              <a:rPr lang="en-US"/>
              <a:t>Facebook Own Posts Table - 4 of 18</a:t>
            </a:r>
          </a:p>
        </p:txBody>
      </p:sp>
      <p:graphicFrame>
        <p:nvGraphicFramePr>
          <p:cNvPr id="5" name="Table Placeholder 4">
            <a:extLst>
              <a:ext uri="{FF2B5EF4-FFF2-40B4-BE49-F238E27FC236}">
                <a16:creationId xmlns:a16="http://schemas.microsoft.com/office/drawing/2014/main" id="{15A6EF75-A792-44E6-92F5-D33B86C41FFF}"/>
              </a:ext>
            </a:extLst>
          </p:cNvPr>
          <p:cNvGraphicFramePr>
            <a:graphicFrameLocks noGrp="1"/>
          </p:cNvGraphicFramePr>
          <p:nvPr>
            <p:ph type="tbl" sz="quarter" idx="13"/>
            <p:extLst>
              <p:ext uri="{D42A27DB-BD31-4B8C-83A1-F6EECF244321}">
                <p14:modId xmlns:p14="http://schemas.microsoft.com/office/powerpoint/2010/main" val="13522971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73578742"/>
                    </a:ext>
                  </a:extLst>
                </a:gridCol>
                <a:gridCol w="658368">
                  <a:extLst>
                    <a:ext uri="{9D8B030D-6E8A-4147-A177-3AD203B41FA5}">
                      <a16:colId xmlns:a16="http://schemas.microsoft.com/office/drawing/2014/main" val="1548454426"/>
                    </a:ext>
                  </a:extLst>
                </a:gridCol>
                <a:gridCol w="658368">
                  <a:extLst>
                    <a:ext uri="{9D8B030D-6E8A-4147-A177-3AD203B41FA5}">
                      <a16:colId xmlns:a16="http://schemas.microsoft.com/office/drawing/2014/main" val="3217472266"/>
                    </a:ext>
                  </a:extLst>
                </a:gridCol>
                <a:gridCol w="658368">
                  <a:extLst>
                    <a:ext uri="{9D8B030D-6E8A-4147-A177-3AD203B41FA5}">
                      <a16:colId xmlns:a16="http://schemas.microsoft.com/office/drawing/2014/main" val="341324258"/>
                    </a:ext>
                  </a:extLst>
                </a:gridCol>
                <a:gridCol w="658368">
                  <a:extLst>
                    <a:ext uri="{9D8B030D-6E8A-4147-A177-3AD203B41FA5}">
                      <a16:colId xmlns:a16="http://schemas.microsoft.com/office/drawing/2014/main" val="277765422"/>
                    </a:ext>
                  </a:extLst>
                </a:gridCol>
                <a:gridCol w="658368">
                  <a:extLst>
                    <a:ext uri="{9D8B030D-6E8A-4147-A177-3AD203B41FA5}">
                      <a16:colId xmlns:a16="http://schemas.microsoft.com/office/drawing/2014/main" val="4275529730"/>
                    </a:ext>
                  </a:extLst>
                </a:gridCol>
                <a:gridCol w="658368">
                  <a:extLst>
                    <a:ext uri="{9D8B030D-6E8A-4147-A177-3AD203B41FA5}">
                      <a16:colId xmlns:a16="http://schemas.microsoft.com/office/drawing/2014/main" val="927115700"/>
                    </a:ext>
                  </a:extLst>
                </a:gridCol>
                <a:gridCol w="658368">
                  <a:extLst>
                    <a:ext uri="{9D8B030D-6E8A-4147-A177-3AD203B41FA5}">
                      <a16:colId xmlns:a16="http://schemas.microsoft.com/office/drawing/2014/main" val="30545193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0294664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 Doczekal - 2017-12-29 07:55:00</a:t>
                      </a:r>
                      <a:r>
                        <a:rPr kumimoji="0" lang="en-US" sz="1000" b="0" i="0" u="none" strike="noStrike" kern="1200" cap="none" spc="0" normalizeH="0" baseline="0" noProof="0">
                          <a:ln>
                            <a:noFill/>
                          </a:ln>
                          <a:solidFill>
                            <a:prstClr val="black"/>
                          </a:solidFill>
                          <a:effectLst/>
                          <a:uLnTx/>
                          <a:uFillTx/>
                          <a:latin typeface="+mn-lt"/>
                          <a:ea typeface="+mn-ea"/>
                          <a:cs typeface="+mn-cs"/>
                        </a:rPr>
                        <a:t>
👉 Nutzfahrzeug-Lagerabverkauf❗
❎ Opel Vivaro Kastenwagen DOKA L1H1, 121PS Diesel
Neufahrzeug
Kilometer: 10
Highlights:
✅ Profipaket
✅ Anhängevorrichtung
✅ Klimaanlage
✅ Freisprecheinrichtung uvm.
🔝-Aktionspreis: € 20.792,-- netto
Preis gültig nur bei Gewerbeanmeldung, fragen Sie unseren Nutzfahrzeugspezialisten Robert Weinhofer nach zusätzlichen Konditionen für Bau- und Baunebengewerbe unter 0664/1569990. Weitere Fahrzeugdetails finden Sie hier ➡️ https://goo.gl/GavvEv
#AutoDoczekal #MeinHändlerMeineWerkstatt #Opel #Vivaro #Lagerabverkauf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0.4942%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798258673"/>
                  </a:ext>
                </a:extLst>
              </a:tr>
            </a:tbl>
          </a:graphicData>
        </a:graphic>
      </p:graphicFrame>
      <p:sp>
        <p:nvSpPr>
          <p:cNvPr id="4" name="Text Placeholder 3">
            <a:extLst>
              <a:ext uri="{FF2B5EF4-FFF2-40B4-BE49-F238E27FC236}">
                <a16:creationId xmlns:a16="http://schemas.microsoft.com/office/drawing/2014/main" id="{A8CDE69A-D441-4F02-A33E-B77DA7E2646D}"/>
              </a:ext>
            </a:extLst>
          </p:cNvPr>
          <p:cNvSpPr>
            <a:spLocks noGrp="1"/>
          </p:cNvSpPr>
          <p:nvPr>
            <p:ph type="body" sz="quarter" idx="14"/>
          </p:nvPr>
        </p:nvSpPr>
        <p:spPr/>
        <p:txBody>
          <a:bodyPr/>
          <a:lstStyle/>
          <a:p>
            <a:r>
              <a:rPr lang="en-US"/>
              <a:t>12/01/2017 - 12/31/2017</a:t>
            </a:r>
          </a:p>
        </p:txBody>
      </p:sp>
    </p:spTree>
    <p:extLst>
      <p:ext uri="{BB962C8B-B14F-4D97-AF65-F5344CB8AC3E}">
        <p14:creationId xmlns:p14="http://schemas.microsoft.com/office/powerpoint/2010/main" val="106391295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1806F0-F532-4A08-A7D7-1824427F8D78}"/>
              </a:ext>
            </a:extLst>
          </p:cNvPr>
          <p:cNvSpPr>
            <a:spLocks noGrp="1"/>
          </p:cNvSpPr>
          <p:nvPr>
            <p:ph type="title"/>
          </p:nvPr>
        </p:nvSpPr>
        <p:spPr/>
        <p:txBody>
          <a:bodyPr/>
          <a:lstStyle/>
          <a:p>
            <a:r>
              <a:rPr lang="en-US"/>
              <a:t>Facebook Own Posts Table - 5 of 18</a:t>
            </a:r>
          </a:p>
        </p:txBody>
      </p:sp>
      <p:graphicFrame>
        <p:nvGraphicFramePr>
          <p:cNvPr id="5" name="Table Placeholder 4">
            <a:extLst>
              <a:ext uri="{FF2B5EF4-FFF2-40B4-BE49-F238E27FC236}">
                <a16:creationId xmlns:a16="http://schemas.microsoft.com/office/drawing/2014/main" id="{0865315A-3F99-4D64-A919-4C1CA5853979}"/>
              </a:ext>
            </a:extLst>
          </p:cNvPr>
          <p:cNvGraphicFramePr>
            <a:graphicFrameLocks noGrp="1"/>
          </p:cNvGraphicFramePr>
          <p:nvPr>
            <p:ph type="tbl" sz="quarter" idx="13"/>
            <p:extLst>
              <p:ext uri="{D42A27DB-BD31-4B8C-83A1-F6EECF244321}">
                <p14:modId xmlns:p14="http://schemas.microsoft.com/office/powerpoint/2010/main" val="17819556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728413353"/>
                    </a:ext>
                  </a:extLst>
                </a:gridCol>
                <a:gridCol w="658368">
                  <a:extLst>
                    <a:ext uri="{9D8B030D-6E8A-4147-A177-3AD203B41FA5}">
                      <a16:colId xmlns:a16="http://schemas.microsoft.com/office/drawing/2014/main" val="2025367595"/>
                    </a:ext>
                  </a:extLst>
                </a:gridCol>
                <a:gridCol w="658368">
                  <a:extLst>
                    <a:ext uri="{9D8B030D-6E8A-4147-A177-3AD203B41FA5}">
                      <a16:colId xmlns:a16="http://schemas.microsoft.com/office/drawing/2014/main" val="3925192209"/>
                    </a:ext>
                  </a:extLst>
                </a:gridCol>
                <a:gridCol w="658368">
                  <a:extLst>
                    <a:ext uri="{9D8B030D-6E8A-4147-A177-3AD203B41FA5}">
                      <a16:colId xmlns:a16="http://schemas.microsoft.com/office/drawing/2014/main" val="652112836"/>
                    </a:ext>
                  </a:extLst>
                </a:gridCol>
                <a:gridCol w="658368">
                  <a:extLst>
                    <a:ext uri="{9D8B030D-6E8A-4147-A177-3AD203B41FA5}">
                      <a16:colId xmlns:a16="http://schemas.microsoft.com/office/drawing/2014/main" val="3428684684"/>
                    </a:ext>
                  </a:extLst>
                </a:gridCol>
                <a:gridCol w="658368">
                  <a:extLst>
                    <a:ext uri="{9D8B030D-6E8A-4147-A177-3AD203B41FA5}">
                      <a16:colId xmlns:a16="http://schemas.microsoft.com/office/drawing/2014/main" val="3583269119"/>
                    </a:ext>
                  </a:extLst>
                </a:gridCol>
                <a:gridCol w="658368">
                  <a:extLst>
                    <a:ext uri="{9D8B030D-6E8A-4147-A177-3AD203B41FA5}">
                      <a16:colId xmlns:a16="http://schemas.microsoft.com/office/drawing/2014/main" val="437088600"/>
                    </a:ext>
                  </a:extLst>
                </a:gridCol>
                <a:gridCol w="658368">
                  <a:extLst>
                    <a:ext uri="{9D8B030D-6E8A-4147-A177-3AD203B41FA5}">
                      <a16:colId xmlns:a16="http://schemas.microsoft.com/office/drawing/2014/main" val="19410235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6257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 Doczekal - 2017-12-28 19:55:00</a:t>
                      </a:r>
                      <a:r>
                        <a:rPr kumimoji="0" lang="en-US" sz="1000" b="0" i="0" u="none" strike="noStrike" kern="1200" cap="none" spc="0" normalizeH="0" baseline="0" noProof="0">
                          <a:ln>
                            <a:noFill/>
                          </a:ln>
                          <a:solidFill>
                            <a:prstClr val="black"/>
                          </a:solidFill>
                          <a:effectLst/>
                          <a:uLnTx/>
                          <a:uFillTx/>
                          <a:latin typeface="+mn-lt"/>
                          <a:ea typeface="+mn-ea"/>
                          <a:cs typeface="+mn-cs"/>
                        </a:rPr>
                        <a:t>
👉 NEUZUGANG❗
❎ Opel Mokka Cosmo, 136PS Diesel
Erstzulassung: 4/2015
Kilometer: 56.000
Fahrzeughighlights:
✅ Navi 950 Europa
✅ Rückfahrkamera
✅ Winterpaket (Lenkrad- u. Sitzheizung)
✅ Klimaautomatik uvm.
🔝-Preis: 16.490,--
Der Mokka steht ab sofort für Probefahrten am Standort in St. Johann/Haide bereit. Weitere Infos hier ➡️ https://goo.gl/N3vk2v
#AutoDoczekal #MeinHändlerMeineWerkstatt #Opel #Mokka #Gebrauchtwagen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0.5766%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569350109"/>
                  </a:ext>
                </a:extLst>
              </a:tr>
            </a:tbl>
          </a:graphicData>
        </a:graphic>
      </p:graphicFrame>
      <p:sp>
        <p:nvSpPr>
          <p:cNvPr id="4" name="Text Placeholder 3">
            <a:extLst>
              <a:ext uri="{FF2B5EF4-FFF2-40B4-BE49-F238E27FC236}">
                <a16:creationId xmlns:a16="http://schemas.microsoft.com/office/drawing/2014/main" id="{1E76948B-BED7-4281-AA66-F994C829E3BF}"/>
              </a:ext>
            </a:extLst>
          </p:cNvPr>
          <p:cNvSpPr>
            <a:spLocks noGrp="1"/>
          </p:cNvSpPr>
          <p:nvPr>
            <p:ph type="body" sz="quarter" idx="14"/>
          </p:nvPr>
        </p:nvSpPr>
        <p:spPr/>
        <p:txBody>
          <a:bodyPr/>
          <a:lstStyle/>
          <a:p>
            <a:r>
              <a:rPr lang="en-US"/>
              <a:t>12/01/2017 - 12/31/2017</a:t>
            </a:r>
          </a:p>
        </p:txBody>
      </p:sp>
    </p:spTree>
    <p:extLst>
      <p:ext uri="{BB962C8B-B14F-4D97-AF65-F5344CB8AC3E}">
        <p14:creationId xmlns:p14="http://schemas.microsoft.com/office/powerpoint/2010/main" val="267259944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69AB23-A221-4FBF-BF97-3027C420D070}"/>
              </a:ext>
            </a:extLst>
          </p:cNvPr>
          <p:cNvSpPr>
            <a:spLocks noGrp="1"/>
          </p:cNvSpPr>
          <p:nvPr>
            <p:ph type="title"/>
          </p:nvPr>
        </p:nvSpPr>
        <p:spPr/>
        <p:txBody>
          <a:bodyPr/>
          <a:lstStyle/>
          <a:p>
            <a:r>
              <a:rPr lang="en-US"/>
              <a:t>Facebook Own Posts Table - 6 of 18</a:t>
            </a:r>
          </a:p>
        </p:txBody>
      </p:sp>
      <p:graphicFrame>
        <p:nvGraphicFramePr>
          <p:cNvPr id="5" name="Table Placeholder 4">
            <a:extLst>
              <a:ext uri="{FF2B5EF4-FFF2-40B4-BE49-F238E27FC236}">
                <a16:creationId xmlns:a16="http://schemas.microsoft.com/office/drawing/2014/main" id="{BFB17CED-DBB1-4B79-911A-237A2A3CCA33}"/>
              </a:ext>
            </a:extLst>
          </p:cNvPr>
          <p:cNvGraphicFramePr>
            <a:graphicFrameLocks noGrp="1"/>
          </p:cNvGraphicFramePr>
          <p:nvPr>
            <p:ph type="tbl" sz="quarter" idx="13"/>
            <p:extLst>
              <p:ext uri="{D42A27DB-BD31-4B8C-83A1-F6EECF244321}">
                <p14:modId xmlns:p14="http://schemas.microsoft.com/office/powerpoint/2010/main" val="25615495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927075785"/>
                    </a:ext>
                  </a:extLst>
                </a:gridCol>
                <a:gridCol w="658368">
                  <a:extLst>
                    <a:ext uri="{9D8B030D-6E8A-4147-A177-3AD203B41FA5}">
                      <a16:colId xmlns:a16="http://schemas.microsoft.com/office/drawing/2014/main" val="1039114374"/>
                    </a:ext>
                  </a:extLst>
                </a:gridCol>
                <a:gridCol w="658368">
                  <a:extLst>
                    <a:ext uri="{9D8B030D-6E8A-4147-A177-3AD203B41FA5}">
                      <a16:colId xmlns:a16="http://schemas.microsoft.com/office/drawing/2014/main" val="1265803280"/>
                    </a:ext>
                  </a:extLst>
                </a:gridCol>
                <a:gridCol w="658368">
                  <a:extLst>
                    <a:ext uri="{9D8B030D-6E8A-4147-A177-3AD203B41FA5}">
                      <a16:colId xmlns:a16="http://schemas.microsoft.com/office/drawing/2014/main" val="469751393"/>
                    </a:ext>
                  </a:extLst>
                </a:gridCol>
                <a:gridCol w="658368">
                  <a:extLst>
                    <a:ext uri="{9D8B030D-6E8A-4147-A177-3AD203B41FA5}">
                      <a16:colId xmlns:a16="http://schemas.microsoft.com/office/drawing/2014/main" val="4175641198"/>
                    </a:ext>
                  </a:extLst>
                </a:gridCol>
                <a:gridCol w="658368">
                  <a:extLst>
                    <a:ext uri="{9D8B030D-6E8A-4147-A177-3AD203B41FA5}">
                      <a16:colId xmlns:a16="http://schemas.microsoft.com/office/drawing/2014/main" val="2840999406"/>
                    </a:ext>
                  </a:extLst>
                </a:gridCol>
                <a:gridCol w="658368">
                  <a:extLst>
                    <a:ext uri="{9D8B030D-6E8A-4147-A177-3AD203B41FA5}">
                      <a16:colId xmlns:a16="http://schemas.microsoft.com/office/drawing/2014/main" val="11028056"/>
                    </a:ext>
                  </a:extLst>
                </a:gridCol>
                <a:gridCol w="658368">
                  <a:extLst>
                    <a:ext uri="{9D8B030D-6E8A-4147-A177-3AD203B41FA5}">
                      <a16:colId xmlns:a16="http://schemas.microsoft.com/office/drawing/2014/main" val="13967681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2916698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 Doczekal - 2017-12-28 14:29:37</a:t>
                      </a:r>
                      <a:r>
                        <a:rPr kumimoji="0" lang="de-DE" sz="1000" b="0" i="0" u="none" strike="noStrike" kern="1200" cap="none" spc="0" normalizeH="0" baseline="0" noProof="0">
                          <a:ln>
                            <a:noFill/>
                          </a:ln>
                          <a:solidFill>
                            <a:prstClr val="black"/>
                          </a:solidFill>
                          <a:effectLst/>
                          <a:uLnTx/>
                          <a:uFillTx/>
                          <a:latin typeface="+mn-lt"/>
                          <a:ea typeface="+mn-ea"/>
                          <a:cs typeface="+mn-cs"/>
                        </a:rPr>
                        <a:t>
Die gesamte Belegschaft von St. Johann bedankt sich beim Musikverein Unterlungitz für die musikalischen Neujahrswünsche!
#AutoDoczekal #MeinHändlerMeineWerkstatt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873565945"/>
                  </a:ext>
                </a:extLst>
              </a:tr>
            </a:tbl>
          </a:graphicData>
        </a:graphic>
      </p:graphicFrame>
      <p:sp>
        <p:nvSpPr>
          <p:cNvPr id="4" name="Text Placeholder 3">
            <a:extLst>
              <a:ext uri="{FF2B5EF4-FFF2-40B4-BE49-F238E27FC236}">
                <a16:creationId xmlns:a16="http://schemas.microsoft.com/office/drawing/2014/main" id="{7890D0A5-176A-4321-8ACF-87363AE38192}"/>
              </a:ext>
            </a:extLst>
          </p:cNvPr>
          <p:cNvSpPr>
            <a:spLocks noGrp="1"/>
          </p:cNvSpPr>
          <p:nvPr>
            <p:ph type="body" sz="quarter" idx="14"/>
          </p:nvPr>
        </p:nvSpPr>
        <p:spPr/>
        <p:txBody>
          <a:bodyPr/>
          <a:lstStyle/>
          <a:p>
            <a:r>
              <a:rPr lang="en-US"/>
              <a:t>12/01/2017 - 12/31/2017</a:t>
            </a:r>
          </a:p>
        </p:txBody>
      </p:sp>
    </p:spTree>
    <p:extLst>
      <p:ext uri="{BB962C8B-B14F-4D97-AF65-F5344CB8AC3E}">
        <p14:creationId xmlns:p14="http://schemas.microsoft.com/office/powerpoint/2010/main" val="134183279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CC02AF-71F0-4325-8F8C-A0DA5330AC16}"/>
              </a:ext>
            </a:extLst>
          </p:cNvPr>
          <p:cNvSpPr>
            <a:spLocks noGrp="1"/>
          </p:cNvSpPr>
          <p:nvPr>
            <p:ph type="title"/>
          </p:nvPr>
        </p:nvSpPr>
        <p:spPr/>
        <p:txBody>
          <a:bodyPr/>
          <a:lstStyle/>
          <a:p>
            <a:r>
              <a:rPr lang="en-US"/>
              <a:t>Facebook Own Posts Table - 7 of 18</a:t>
            </a:r>
          </a:p>
        </p:txBody>
      </p:sp>
      <p:graphicFrame>
        <p:nvGraphicFramePr>
          <p:cNvPr id="5" name="Table Placeholder 4">
            <a:extLst>
              <a:ext uri="{FF2B5EF4-FFF2-40B4-BE49-F238E27FC236}">
                <a16:creationId xmlns:a16="http://schemas.microsoft.com/office/drawing/2014/main" id="{9F494EF0-D093-49B1-800C-DE2A6B051FF0}"/>
              </a:ext>
            </a:extLst>
          </p:cNvPr>
          <p:cNvGraphicFramePr>
            <a:graphicFrameLocks noGrp="1"/>
          </p:cNvGraphicFramePr>
          <p:nvPr>
            <p:ph type="tbl" sz="quarter" idx="13"/>
            <p:extLst>
              <p:ext uri="{D42A27DB-BD31-4B8C-83A1-F6EECF244321}">
                <p14:modId xmlns:p14="http://schemas.microsoft.com/office/powerpoint/2010/main" val="27229571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631121117"/>
                    </a:ext>
                  </a:extLst>
                </a:gridCol>
                <a:gridCol w="658368">
                  <a:extLst>
                    <a:ext uri="{9D8B030D-6E8A-4147-A177-3AD203B41FA5}">
                      <a16:colId xmlns:a16="http://schemas.microsoft.com/office/drawing/2014/main" val="1419271800"/>
                    </a:ext>
                  </a:extLst>
                </a:gridCol>
                <a:gridCol w="658368">
                  <a:extLst>
                    <a:ext uri="{9D8B030D-6E8A-4147-A177-3AD203B41FA5}">
                      <a16:colId xmlns:a16="http://schemas.microsoft.com/office/drawing/2014/main" val="2659062841"/>
                    </a:ext>
                  </a:extLst>
                </a:gridCol>
                <a:gridCol w="658368">
                  <a:extLst>
                    <a:ext uri="{9D8B030D-6E8A-4147-A177-3AD203B41FA5}">
                      <a16:colId xmlns:a16="http://schemas.microsoft.com/office/drawing/2014/main" val="873759118"/>
                    </a:ext>
                  </a:extLst>
                </a:gridCol>
                <a:gridCol w="658368">
                  <a:extLst>
                    <a:ext uri="{9D8B030D-6E8A-4147-A177-3AD203B41FA5}">
                      <a16:colId xmlns:a16="http://schemas.microsoft.com/office/drawing/2014/main" val="3329852143"/>
                    </a:ext>
                  </a:extLst>
                </a:gridCol>
                <a:gridCol w="658368">
                  <a:extLst>
                    <a:ext uri="{9D8B030D-6E8A-4147-A177-3AD203B41FA5}">
                      <a16:colId xmlns:a16="http://schemas.microsoft.com/office/drawing/2014/main" val="4147628335"/>
                    </a:ext>
                  </a:extLst>
                </a:gridCol>
                <a:gridCol w="658368">
                  <a:extLst>
                    <a:ext uri="{9D8B030D-6E8A-4147-A177-3AD203B41FA5}">
                      <a16:colId xmlns:a16="http://schemas.microsoft.com/office/drawing/2014/main" val="1253996565"/>
                    </a:ext>
                  </a:extLst>
                </a:gridCol>
                <a:gridCol w="658368">
                  <a:extLst>
                    <a:ext uri="{9D8B030D-6E8A-4147-A177-3AD203B41FA5}">
                      <a16:colId xmlns:a16="http://schemas.microsoft.com/office/drawing/2014/main" val="37114579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534361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 Doczekal - 2017-12-28 10:04:39</a:t>
                      </a:r>
                      <a:r>
                        <a:rPr kumimoji="0" lang="en-US" sz="1000" b="0" i="0" u="none" strike="noStrike" kern="1200" cap="none" spc="0" normalizeH="0" baseline="0" noProof="0">
                          <a:ln>
                            <a:noFill/>
                          </a:ln>
                          <a:solidFill>
                            <a:prstClr val="black"/>
                          </a:solidFill>
                          <a:effectLst/>
                          <a:uLnTx/>
                          <a:uFillTx/>
                          <a:latin typeface="+mn-lt"/>
                          <a:ea typeface="+mn-ea"/>
                          <a:cs typeface="+mn-cs"/>
                        </a:rPr>
                        <a:t>
👉 Nutzfahrzeug-Lagerabverkauf❗
❎ Opel Vivaro Kastenwagen L1H1, 121PS Diesel
Neufahrzeug
Kilometer: 10
Highlights:
✅ Profi Paket
✅ Anhängevorrichtung
✅ Klimaanlage
✅ Freisprecheinrichtung uvm.
🔝-Aktionspreis: € 18.875,-- netto
Preis gültig nur bei Gewerbeanmeldung, fragen Sie unseren Nutzfahrzeugspezialisten Robert Weinhofer nach zusätzlichen Konditionen für Bau- und Baunebengewerbe unter 0664/1569990. Weitere Fahrzeugdetails finden Sie hier ➡️ https://goo.gl/CVGTaQ
#AutoDoczekal #MeinHändlerMeineWerkstatt #Opel #Vivaro #Lagerabverkauf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0.7414%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841359655"/>
                  </a:ext>
                </a:extLst>
              </a:tr>
            </a:tbl>
          </a:graphicData>
        </a:graphic>
      </p:graphicFrame>
      <p:sp>
        <p:nvSpPr>
          <p:cNvPr id="4" name="Text Placeholder 3">
            <a:extLst>
              <a:ext uri="{FF2B5EF4-FFF2-40B4-BE49-F238E27FC236}">
                <a16:creationId xmlns:a16="http://schemas.microsoft.com/office/drawing/2014/main" id="{C1D9D160-5F4B-4356-8E41-C2ADA6F7B370}"/>
              </a:ext>
            </a:extLst>
          </p:cNvPr>
          <p:cNvSpPr>
            <a:spLocks noGrp="1"/>
          </p:cNvSpPr>
          <p:nvPr>
            <p:ph type="body" sz="quarter" idx="14"/>
          </p:nvPr>
        </p:nvSpPr>
        <p:spPr/>
        <p:txBody>
          <a:bodyPr/>
          <a:lstStyle/>
          <a:p>
            <a:r>
              <a:rPr lang="en-US"/>
              <a:t>12/01/2017 - 12/31/2017</a:t>
            </a:r>
          </a:p>
        </p:txBody>
      </p:sp>
    </p:spTree>
    <p:extLst>
      <p:ext uri="{BB962C8B-B14F-4D97-AF65-F5344CB8AC3E}">
        <p14:creationId xmlns:p14="http://schemas.microsoft.com/office/powerpoint/2010/main" val="153810190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EEC123-3C0A-471F-BBFE-7205ED034268}"/>
              </a:ext>
            </a:extLst>
          </p:cNvPr>
          <p:cNvSpPr>
            <a:spLocks noGrp="1"/>
          </p:cNvSpPr>
          <p:nvPr>
            <p:ph type="title"/>
          </p:nvPr>
        </p:nvSpPr>
        <p:spPr/>
        <p:txBody>
          <a:bodyPr/>
          <a:lstStyle/>
          <a:p>
            <a:r>
              <a:rPr lang="en-US"/>
              <a:t>Facebook Own Posts Table - 8 of 18</a:t>
            </a:r>
          </a:p>
        </p:txBody>
      </p:sp>
      <p:graphicFrame>
        <p:nvGraphicFramePr>
          <p:cNvPr id="5" name="Table Placeholder 4">
            <a:extLst>
              <a:ext uri="{FF2B5EF4-FFF2-40B4-BE49-F238E27FC236}">
                <a16:creationId xmlns:a16="http://schemas.microsoft.com/office/drawing/2014/main" id="{86654E03-07AB-42F2-94FA-40306EB0E8A6}"/>
              </a:ext>
            </a:extLst>
          </p:cNvPr>
          <p:cNvGraphicFramePr>
            <a:graphicFrameLocks noGrp="1"/>
          </p:cNvGraphicFramePr>
          <p:nvPr>
            <p:ph type="tbl" sz="quarter" idx="13"/>
            <p:extLst>
              <p:ext uri="{D42A27DB-BD31-4B8C-83A1-F6EECF244321}">
                <p14:modId xmlns:p14="http://schemas.microsoft.com/office/powerpoint/2010/main" val="18066616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559683690"/>
                    </a:ext>
                  </a:extLst>
                </a:gridCol>
                <a:gridCol w="658368">
                  <a:extLst>
                    <a:ext uri="{9D8B030D-6E8A-4147-A177-3AD203B41FA5}">
                      <a16:colId xmlns:a16="http://schemas.microsoft.com/office/drawing/2014/main" val="2852582686"/>
                    </a:ext>
                  </a:extLst>
                </a:gridCol>
                <a:gridCol w="658368">
                  <a:extLst>
                    <a:ext uri="{9D8B030D-6E8A-4147-A177-3AD203B41FA5}">
                      <a16:colId xmlns:a16="http://schemas.microsoft.com/office/drawing/2014/main" val="549477335"/>
                    </a:ext>
                  </a:extLst>
                </a:gridCol>
                <a:gridCol w="658368">
                  <a:extLst>
                    <a:ext uri="{9D8B030D-6E8A-4147-A177-3AD203B41FA5}">
                      <a16:colId xmlns:a16="http://schemas.microsoft.com/office/drawing/2014/main" val="425712277"/>
                    </a:ext>
                  </a:extLst>
                </a:gridCol>
                <a:gridCol w="658368">
                  <a:extLst>
                    <a:ext uri="{9D8B030D-6E8A-4147-A177-3AD203B41FA5}">
                      <a16:colId xmlns:a16="http://schemas.microsoft.com/office/drawing/2014/main" val="666740978"/>
                    </a:ext>
                  </a:extLst>
                </a:gridCol>
                <a:gridCol w="658368">
                  <a:extLst>
                    <a:ext uri="{9D8B030D-6E8A-4147-A177-3AD203B41FA5}">
                      <a16:colId xmlns:a16="http://schemas.microsoft.com/office/drawing/2014/main" val="1819668070"/>
                    </a:ext>
                  </a:extLst>
                </a:gridCol>
                <a:gridCol w="658368">
                  <a:extLst>
                    <a:ext uri="{9D8B030D-6E8A-4147-A177-3AD203B41FA5}">
                      <a16:colId xmlns:a16="http://schemas.microsoft.com/office/drawing/2014/main" val="3530072152"/>
                    </a:ext>
                  </a:extLst>
                </a:gridCol>
                <a:gridCol w="658368">
                  <a:extLst>
                    <a:ext uri="{9D8B030D-6E8A-4147-A177-3AD203B41FA5}">
                      <a16:colId xmlns:a16="http://schemas.microsoft.com/office/drawing/2014/main" val="42047703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1777105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 Doczekal - 2017-12-27 20:05:00</a:t>
                      </a:r>
                      <a:r>
                        <a:rPr kumimoji="0" lang="en-US" sz="1000" b="0" i="0" u="none" strike="noStrike" kern="1200" cap="none" spc="0" normalizeH="0" baseline="0" noProof="0">
                          <a:ln>
                            <a:noFill/>
                          </a:ln>
                          <a:solidFill>
                            <a:prstClr val="black"/>
                          </a:solidFill>
                          <a:effectLst/>
                          <a:uLnTx/>
                          <a:uFillTx/>
                          <a:latin typeface="+mn-lt"/>
                          <a:ea typeface="+mn-ea"/>
                          <a:cs typeface="+mn-cs"/>
                        </a:rPr>
                        <a:t>
NEUZUGANG❗
❎ SEAT IBIZA, 60PS Benzin
Erstzulassung: 4/2009
Kilometer: 94.500
🔝Schnäppchenpreis: € 4.490,--
Der Seat steht ab sofort für Probefahrten am Standort St. Johann/Haide bereit. Weitere Fahrzeugdetails hier ➡️https://goo.gl/uUs8sP
#AutoDoczekal #MeinHändlerMeineWerkstatt #Gebrauchtwagen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0.4938%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5803926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 Doczekal - 2017-12-24 14:00:00</a:t>
                      </a:r>
                      <a:r>
                        <a:rPr kumimoji="0" lang="de-DE" sz="1000" b="0" i="0" u="none" strike="noStrike" kern="1200" cap="none" spc="0" normalizeH="0" baseline="0" noProof="0">
                          <a:ln>
                            <a:noFill/>
                          </a:ln>
                          <a:solidFill>
                            <a:prstClr val="black"/>
                          </a:solidFill>
                          <a:effectLst/>
                          <a:uLnTx/>
                          <a:uFillTx/>
                          <a:latin typeface="+mn-lt"/>
                          <a:ea typeface="+mn-ea"/>
                          <a:cs typeface="+mn-cs"/>
                        </a:rPr>
                        <a:t>
Wir wünschen all unseren Kundinnen und Kunden FROHE WEIHNACHTEN und bedanken uns auch dieses Jahr für Ihr Vertrauen und freuen uns, Sie auch wieder im Jahr 2018 bei Auto Doczekal begrüßen zu dürfen!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472192368"/>
                  </a:ext>
                </a:extLst>
              </a:tr>
            </a:tbl>
          </a:graphicData>
        </a:graphic>
      </p:graphicFrame>
      <p:sp>
        <p:nvSpPr>
          <p:cNvPr id="4" name="Text Placeholder 3">
            <a:extLst>
              <a:ext uri="{FF2B5EF4-FFF2-40B4-BE49-F238E27FC236}">
                <a16:creationId xmlns:a16="http://schemas.microsoft.com/office/drawing/2014/main" id="{1DDA3BDF-0E8A-4AFC-82E9-E537ECED3A3A}"/>
              </a:ext>
            </a:extLst>
          </p:cNvPr>
          <p:cNvSpPr>
            <a:spLocks noGrp="1"/>
          </p:cNvSpPr>
          <p:nvPr>
            <p:ph type="body" sz="quarter" idx="14"/>
          </p:nvPr>
        </p:nvSpPr>
        <p:spPr/>
        <p:txBody>
          <a:bodyPr/>
          <a:lstStyle/>
          <a:p>
            <a:r>
              <a:rPr lang="en-US"/>
              <a:t>12/01/2017 - 12/31/2017</a:t>
            </a:r>
          </a:p>
        </p:txBody>
      </p:sp>
    </p:spTree>
    <p:extLst>
      <p:ext uri="{BB962C8B-B14F-4D97-AF65-F5344CB8AC3E}">
        <p14:creationId xmlns:p14="http://schemas.microsoft.com/office/powerpoint/2010/main" val="264566130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F80AD6-F3BB-4BF7-AC7F-8AB52802BEE2}"/>
              </a:ext>
            </a:extLst>
          </p:cNvPr>
          <p:cNvSpPr>
            <a:spLocks noGrp="1"/>
          </p:cNvSpPr>
          <p:nvPr>
            <p:ph type="title"/>
          </p:nvPr>
        </p:nvSpPr>
        <p:spPr/>
        <p:txBody>
          <a:bodyPr/>
          <a:lstStyle/>
          <a:p>
            <a:r>
              <a:rPr lang="en-US"/>
              <a:t>Facebook Own Posts Table - 9 of 18</a:t>
            </a:r>
          </a:p>
        </p:txBody>
      </p:sp>
      <p:graphicFrame>
        <p:nvGraphicFramePr>
          <p:cNvPr id="5" name="Table Placeholder 4">
            <a:extLst>
              <a:ext uri="{FF2B5EF4-FFF2-40B4-BE49-F238E27FC236}">
                <a16:creationId xmlns:a16="http://schemas.microsoft.com/office/drawing/2014/main" id="{4640FFA4-0684-4CDD-88B0-9E0D53443CF9}"/>
              </a:ext>
            </a:extLst>
          </p:cNvPr>
          <p:cNvGraphicFramePr>
            <a:graphicFrameLocks noGrp="1"/>
          </p:cNvGraphicFramePr>
          <p:nvPr>
            <p:ph type="tbl" sz="quarter" idx="13"/>
            <p:extLst>
              <p:ext uri="{D42A27DB-BD31-4B8C-83A1-F6EECF244321}">
                <p14:modId xmlns:p14="http://schemas.microsoft.com/office/powerpoint/2010/main" val="6024307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933416745"/>
                    </a:ext>
                  </a:extLst>
                </a:gridCol>
                <a:gridCol w="658368">
                  <a:extLst>
                    <a:ext uri="{9D8B030D-6E8A-4147-A177-3AD203B41FA5}">
                      <a16:colId xmlns:a16="http://schemas.microsoft.com/office/drawing/2014/main" val="1609876268"/>
                    </a:ext>
                  </a:extLst>
                </a:gridCol>
                <a:gridCol w="658368">
                  <a:extLst>
                    <a:ext uri="{9D8B030D-6E8A-4147-A177-3AD203B41FA5}">
                      <a16:colId xmlns:a16="http://schemas.microsoft.com/office/drawing/2014/main" val="2505726150"/>
                    </a:ext>
                  </a:extLst>
                </a:gridCol>
                <a:gridCol w="658368">
                  <a:extLst>
                    <a:ext uri="{9D8B030D-6E8A-4147-A177-3AD203B41FA5}">
                      <a16:colId xmlns:a16="http://schemas.microsoft.com/office/drawing/2014/main" val="746929473"/>
                    </a:ext>
                  </a:extLst>
                </a:gridCol>
                <a:gridCol w="658368">
                  <a:extLst>
                    <a:ext uri="{9D8B030D-6E8A-4147-A177-3AD203B41FA5}">
                      <a16:colId xmlns:a16="http://schemas.microsoft.com/office/drawing/2014/main" val="1721132819"/>
                    </a:ext>
                  </a:extLst>
                </a:gridCol>
                <a:gridCol w="658368">
                  <a:extLst>
                    <a:ext uri="{9D8B030D-6E8A-4147-A177-3AD203B41FA5}">
                      <a16:colId xmlns:a16="http://schemas.microsoft.com/office/drawing/2014/main" val="166888346"/>
                    </a:ext>
                  </a:extLst>
                </a:gridCol>
                <a:gridCol w="658368">
                  <a:extLst>
                    <a:ext uri="{9D8B030D-6E8A-4147-A177-3AD203B41FA5}">
                      <a16:colId xmlns:a16="http://schemas.microsoft.com/office/drawing/2014/main" val="2714248897"/>
                    </a:ext>
                  </a:extLst>
                </a:gridCol>
                <a:gridCol w="658368">
                  <a:extLst>
                    <a:ext uri="{9D8B030D-6E8A-4147-A177-3AD203B41FA5}">
                      <a16:colId xmlns:a16="http://schemas.microsoft.com/office/drawing/2014/main" val="28953988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8430659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 Doczekal - 2017-12-22 16:04:11</a:t>
                      </a:r>
                      <a:r>
                        <a:rPr kumimoji="0" lang="en-US" sz="1000" b="0" i="0" u="none" strike="noStrike" kern="1200" cap="none" spc="0" normalizeH="0" baseline="0" noProof="0">
                          <a:ln>
                            <a:noFill/>
                          </a:ln>
                          <a:solidFill>
                            <a:prstClr val="black"/>
                          </a:solidFill>
                          <a:effectLst/>
                          <a:uLnTx/>
                          <a:uFillTx/>
                          <a:latin typeface="+mn-lt"/>
                          <a:ea typeface="+mn-ea"/>
                          <a:cs typeface="+mn-cs"/>
                        </a:rPr>
                        <a:t>
Das gesamte Team von Auto Doczekal bedankt sich bei der Firma Continental für das tolle Weihnachtsgeschenk - einheitliche Softshelljacken für alle Mitarbeiter❗
#AutoDoczekal #MeinHändlerMeineWerkstatt #Continental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3.3031%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9264545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l-PL" sz="1000" b="1" i="0" u="none" strike="noStrike" kern="1200" cap="none" spc="0" normalizeH="0" baseline="0" noProof="0">
                          <a:ln>
                            <a:noFill/>
                          </a:ln>
                          <a:solidFill>
                            <a:prstClr val="black"/>
                          </a:solidFill>
                          <a:effectLst/>
                          <a:uLnTx/>
                          <a:uFillTx/>
                          <a:latin typeface="+mn-lt"/>
                          <a:ea typeface="+mn-ea"/>
                          <a:cs typeface="+mn-cs"/>
                        </a:rPr>
                        <a:t>Auto Doczekal - 2017-12-20 10:38:58</a:t>
                      </a:r>
                      <a:r>
                        <a:rPr kumimoji="0" lang="pl-PL"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9306516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 Doczekal - 2017-12-19 20:05:00</a:t>
                      </a:r>
                      <a:r>
                        <a:rPr kumimoji="0" lang="de-DE" sz="1000" b="0" i="0" u="none" strike="noStrike" kern="1200" cap="none" spc="0" normalizeH="0" baseline="0" noProof="0">
                          <a:ln>
                            <a:noFill/>
                          </a:ln>
                          <a:solidFill>
                            <a:prstClr val="black"/>
                          </a:solidFill>
                          <a:effectLst/>
                          <a:uLnTx/>
                          <a:uFillTx/>
                          <a:latin typeface="+mn-lt"/>
                          <a:ea typeface="+mn-ea"/>
                          <a:cs typeface="+mn-cs"/>
                        </a:rPr>
                        <a:t>
Liebe Kundinnen und Kunden! 
Bitte beachten Sie unsere eingeschränkten Öffnungszeiten in der Weihnachtswoche!
Öffnungszeiten ➡️➡️ https://goo.gl/Ppg6Uo
#AutoDoczekal #MeinHändlerMeineWerkstatt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0.8271%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9024190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 Doczekal - 2017-12-17 11:05:00</a:t>
                      </a:r>
                      <a:r>
                        <a:rPr kumimoji="0" lang="en-US" sz="1000" b="0" i="0" u="none" strike="noStrike" kern="1200" cap="none" spc="0" normalizeH="0" baseline="0" noProof="0">
                          <a:ln>
                            <a:noFill/>
                          </a:ln>
                          <a:solidFill>
                            <a:prstClr val="black"/>
                          </a:solidFill>
                          <a:effectLst/>
                          <a:uLnTx/>
                          <a:uFillTx/>
                          <a:latin typeface="+mn-lt"/>
                          <a:ea typeface="+mn-ea"/>
                          <a:cs typeface="+mn-cs"/>
                        </a:rPr>
                        <a:t>
Auto Doczekal wünscht allen Kundinnen und Kunden einen schönen 3. Adventsonntag!
#AutoDoczekal #MeinHändlerMeineWerkstatt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161542400"/>
                  </a:ext>
                </a:extLst>
              </a:tr>
            </a:tbl>
          </a:graphicData>
        </a:graphic>
      </p:graphicFrame>
      <p:sp>
        <p:nvSpPr>
          <p:cNvPr id="4" name="Text Placeholder 3">
            <a:extLst>
              <a:ext uri="{FF2B5EF4-FFF2-40B4-BE49-F238E27FC236}">
                <a16:creationId xmlns:a16="http://schemas.microsoft.com/office/drawing/2014/main" id="{59F0FE98-2A63-41B3-9317-799A0CF57FEE}"/>
              </a:ext>
            </a:extLst>
          </p:cNvPr>
          <p:cNvSpPr>
            <a:spLocks noGrp="1"/>
          </p:cNvSpPr>
          <p:nvPr>
            <p:ph type="body" sz="quarter" idx="14"/>
          </p:nvPr>
        </p:nvSpPr>
        <p:spPr/>
        <p:txBody>
          <a:bodyPr/>
          <a:lstStyle/>
          <a:p>
            <a:r>
              <a:rPr lang="en-US"/>
              <a:t>12/01/2017 - 12/31/2017</a:t>
            </a:r>
          </a:p>
        </p:txBody>
      </p:sp>
    </p:spTree>
    <p:extLst>
      <p:ext uri="{BB962C8B-B14F-4D97-AF65-F5344CB8AC3E}">
        <p14:creationId xmlns:p14="http://schemas.microsoft.com/office/powerpoint/2010/main" val="56510459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8E8535-5303-4DEF-B547-5ABC1A7AC76A}"/>
              </a:ext>
            </a:extLst>
          </p:cNvPr>
          <p:cNvSpPr>
            <a:spLocks noGrp="1"/>
          </p:cNvSpPr>
          <p:nvPr>
            <p:ph type="title"/>
          </p:nvPr>
        </p:nvSpPr>
        <p:spPr/>
        <p:txBody>
          <a:bodyPr/>
          <a:lstStyle/>
          <a:p>
            <a:r>
              <a:rPr lang="en-US"/>
              <a:t>Facebook Own Posts Table - 10 of 18</a:t>
            </a:r>
          </a:p>
        </p:txBody>
      </p:sp>
      <p:graphicFrame>
        <p:nvGraphicFramePr>
          <p:cNvPr id="5" name="Table Placeholder 4">
            <a:extLst>
              <a:ext uri="{FF2B5EF4-FFF2-40B4-BE49-F238E27FC236}">
                <a16:creationId xmlns:a16="http://schemas.microsoft.com/office/drawing/2014/main" id="{8C6A48CF-93F2-4AA2-B8EC-C48F000F9DEB}"/>
              </a:ext>
            </a:extLst>
          </p:cNvPr>
          <p:cNvGraphicFramePr>
            <a:graphicFrameLocks noGrp="1"/>
          </p:cNvGraphicFramePr>
          <p:nvPr>
            <p:ph type="tbl" sz="quarter" idx="13"/>
            <p:extLst>
              <p:ext uri="{D42A27DB-BD31-4B8C-83A1-F6EECF244321}">
                <p14:modId xmlns:p14="http://schemas.microsoft.com/office/powerpoint/2010/main" val="42312786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376024158"/>
                    </a:ext>
                  </a:extLst>
                </a:gridCol>
                <a:gridCol w="658368">
                  <a:extLst>
                    <a:ext uri="{9D8B030D-6E8A-4147-A177-3AD203B41FA5}">
                      <a16:colId xmlns:a16="http://schemas.microsoft.com/office/drawing/2014/main" val="1462254281"/>
                    </a:ext>
                  </a:extLst>
                </a:gridCol>
                <a:gridCol w="658368">
                  <a:extLst>
                    <a:ext uri="{9D8B030D-6E8A-4147-A177-3AD203B41FA5}">
                      <a16:colId xmlns:a16="http://schemas.microsoft.com/office/drawing/2014/main" val="2235006416"/>
                    </a:ext>
                  </a:extLst>
                </a:gridCol>
                <a:gridCol w="658368">
                  <a:extLst>
                    <a:ext uri="{9D8B030D-6E8A-4147-A177-3AD203B41FA5}">
                      <a16:colId xmlns:a16="http://schemas.microsoft.com/office/drawing/2014/main" val="2794642388"/>
                    </a:ext>
                  </a:extLst>
                </a:gridCol>
                <a:gridCol w="658368">
                  <a:extLst>
                    <a:ext uri="{9D8B030D-6E8A-4147-A177-3AD203B41FA5}">
                      <a16:colId xmlns:a16="http://schemas.microsoft.com/office/drawing/2014/main" val="489643565"/>
                    </a:ext>
                  </a:extLst>
                </a:gridCol>
                <a:gridCol w="658368">
                  <a:extLst>
                    <a:ext uri="{9D8B030D-6E8A-4147-A177-3AD203B41FA5}">
                      <a16:colId xmlns:a16="http://schemas.microsoft.com/office/drawing/2014/main" val="2961824556"/>
                    </a:ext>
                  </a:extLst>
                </a:gridCol>
                <a:gridCol w="658368">
                  <a:extLst>
                    <a:ext uri="{9D8B030D-6E8A-4147-A177-3AD203B41FA5}">
                      <a16:colId xmlns:a16="http://schemas.microsoft.com/office/drawing/2014/main" val="2924726605"/>
                    </a:ext>
                  </a:extLst>
                </a:gridCol>
                <a:gridCol w="658368">
                  <a:extLst>
                    <a:ext uri="{9D8B030D-6E8A-4147-A177-3AD203B41FA5}">
                      <a16:colId xmlns:a16="http://schemas.microsoft.com/office/drawing/2014/main" val="19124063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7598476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 Doczekal - 2017-12-16 16:30:00</a:t>
                      </a:r>
                      <a:r>
                        <a:rPr kumimoji="0" lang="de-DE" sz="1000" b="0" i="0" u="none" strike="noStrike" kern="1200" cap="none" spc="0" normalizeH="0" baseline="0" noProof="0">
                          <a:ln>
                            <a:noFill/>
                          </a:ln>
                          <a:solidFill>
                            <a:prstClr val="black"/>
                          </a:solidFill>
                          <a:effectLst/>
                          <a:uLnTx/>
                          <a:uFillTx/>
                          <a:latin typeface="+mn-lt"/>
                          <a:ea typeface="+mn-ea"/>
                          <a:cs typeface="+mn-cs"/>
                        </a:rPr>
                        <a:t>
👨‍🍳 Am 19. und 20. Jänner 2018 gibt es wieder unser großes #Angrillen 🔥
An allen drei Auto Doczekal Standorten gibt es kostenlose Schmankerln vom Grill für alle. Freut euch auch auf die Prämiere des neuen Opel Grandland X...
Wir freuen uns jetzt schon auf einen Besuch beim Angrillen und wünschen allen einen guten Rutsch und ein gesundes und erfolgreiches Jahr 2018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6.2292%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612700579"/>
                  </a:ext>
                </a:extLst>
              </a:tr>
            </a:tbl>
          </a:graphicData>
        </a:graphic>
      </p:graphicFrame>
      <p:sp>
        <p:nvSpPr>
          <p:cNvPr id="4" name="Text Placeholder 3">
            <a:extLst>
              <a:ext uri="{FF2B5EF4-FFF2-40B4-BE49-F238E27FC236}">
                <a16:creationId xmlns:a16="http://schemas.microsoft.com/office/drawing/2014/main" id="{DC1C311E-BAEF-4B4C-B435-F7896F1B6D5A}"/>
              </a:ext>
            </a:extLst>
          </p:cNvPr>
          <p:cNvSpPr>
            <a:spLocks noGrp="1"/>
          </p:cNvSpPr>
          <p:nvPr>
            <p:ph type="body" sz="quarter" idx="14"/>
          </p:nvPr>
        </p:nvSpPr>
        <p:spPr/>
        <p:txBody>
          <a:bodyPr/>
          <a:lstStyle/>
          <a:p>
            <a:r>
              <a:rPr lang="en-US"/>
              <a:t>12/01/2017 - 12/31/2017</a:t>
            </a:r>
          </a:p>
        </p:txBody>
      </p:sp>
    </p:spTree>
    <p:extLst>
      <p:ext uri="{BB962C8B-B14F-4D97-AF65-F5344CB8AC3E}">
        <p14:creationId xmlns:p14="http://schemas.microsoft.com/office/powerpoint/2010/main" val="198652406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D5B090-B921-4D0B-A5CC-7BA8B8F07F76}"/>
              </a:ext>
            </a:extLst>
          </p:cNvPr>
          <p:cNvSpPr>
            <a:spLocks noGrp="1"/>
          </p:cNvSpPr>
          <p:nvPr>
            <p:ph type="title"/>
          </p:nvPr>
        </p:nvSpPr>
        <p:spPr/>
        <p:txBody>
          <a:bodyPr/>
          <a:lstStyle/>
          <a:p>
            <a:r>
              <a:rPr lang="en-US"/>
              <a:t>Facebook Own Posts Table - 11 of 18</a:t>
            </a:r>
          </a:p>
        </p:txBody>
      </p:sp>
      <p:graphicFrame>
        <p:nvGraphicFramePr>
          <p:cNvPr id="5" name="Table Placeholder 4">
            <a:extLst>
              <a:ext uri="{FF2B5EF4-FFF2-40B4-BE49-F238E27FC236}">
                <a16:creationId xmlns:a16="http://schemas.microsoft.com/office/drawing/2014/main" id="{94817892-D3AC-4B6A-807D-BB77C0B26184}"/>
              </a:ext>
            </a:extLst>
          </p:cNvPr>
          <p:cNvGraphicFramePr>
            <a:graphicFrameLocks noGrp="1"/>
          </p:cNvGraphicFramePr>
          <p:nvPr>
            <p:ph type="tbl" sz="quarter" idx="13"/>
            <p:extLst>
              <p:ext uri="{D42A27DB-BD31-4B8C-83A1-F6EECF244321}">
                <p14:modId xmlns:p14="http://schemas.microsoft.com/office/powerpoint/2010/main" val="24665602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136971618"/>
                    </a:ext>
                  </a:extLst>
                </a:gridCol>
                <a:gridCol w="658368">
                  <a:extLst>
                    <a:ext uri="{9D8B030D-6E8A-4147-A177-3AD203B41FA5}">
                      <a16:colId xmlns:a16="http://schemas.microsoft.com/office/drawing/2014/main" val="1185809421"/>
                    </a:ext>
                  </a:extLst>
                </a:gridCol>
                <a:gridCol w="658368">
                  <a:extLst>
                    <a:ext uri="{9D8B030D-6E8A-4147-A177-3AD203B41FA5}">
                      <a16:colId xmlns:a16="http://schemas.microsoft.com/office/drawing/2014/main" val="2400057995"/>
                    </a:ext>
                  </a:extLst>
                </a:gridCol>
                <a:gridCol w="658368">
                  <a:extLst>
                    <a:ext uri="{9D8B030D-6E8A-4147-A177-3AD203B41FA5}">
                      <a16:colId xmlns:a16="http://schemas.microsoft.com/office/drawing/2014/main" val="13994259"/>
                    </a:ext>
                  </a:extLst>
                </a:gridCol>
                <a:gridCol w="658368">
                  <a:extLst>
                    <a:ext uri="{9D8B030D-6E8A-4147-A177-3AD203B41FA5}">
                      <a16:colId xmlns:a16="http://schemas.microsoft.com/office/drawing/2014/main" val="2219644471"/>
                    </a:ext>
                  </a:extLst>
                </a:gridCol>
                <a:gridCol w="658368">
                  <a:extLst>
                    <a:ext uri="{9D8B030D-6E8A-4147-A177-3AD203B41FA5}">
                      <a16:colId xmlns:a16="http://schemas.microsoft.com/office/drawing/2014/main" val="212318201"/>
                    </a:ext>
                  </a:extLst>
                </a:gridCol>
                <a:gridCol w="658368">
                  <a:extLst>
                    <a:ext uri="{9D8B030D-6E8A-4147-A177-3AD203B41FA5}">
                      <a16:colId xmlns:a16="http://schemas.microsoft.com/office/drawing/2014/main" val="2116203286"/>
                    </a:ext>
                  </a:extLst>
                </a:gridCol>
                <a:gridCol w="658368">
                  <a:extLst>
                    <a:ext uri="{9D8B030D-6E8A-4147-A177-3AD203B41FA5}">
                      <a16:colId xmlns:a16="http://schemas.microsoft.com/office/drawing/2014/main" val="24269640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2035170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 Doczekal - 2017-12-16 11:30:00</a:t>
                      </a:r>
                      <a:r>
                        <a:rPr kumimoji="0" lang="en-US" sz="1000" b="0" i="0" u="none" strike="noStrike" kern="1200" cap="none" spc="0" normalizeH="0" baseline="0" noProof="0">
                          <a:ln>
                            <a:noFill/>
                          </a:ln>
                          <a:solidFill>
                            <a:prstClr val="black"/>
                          </a:solidFill>
                          <a:effectLst/>
                          <a:uLnTx/>
                          <a:uFillTx/>
                          <a:latin typeface="+mn-lt"/>
                          <a:ea typeface="+mn-ea"/>
                          <a:cs typeface="+mn-cs"/>
                        </a:rPr>
                        <a:t>
Gebrauchtwagen-Neuzugang St. Johann/Haide❗
BMW 116d mit Österreich-Paket, 116PS Diesel
Erstzulassung: 5/2012
Kilometer: 113.400
PREIS: € 13.190,--
Der wunderschöne BMW steht ab sofort für Probefahrten bereit, Verkaufsberater Mario Hörtner, 0664/5112688, informiert Sie gerne!
Weitere Fahrzeugdetails hier 👉 https://goo.gl/jrYVxX
#AutoDoczekal #MeinHändlerMeineWerkstatt #BMW #Gebrauchtwagen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0.6645%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147253257"/>
                  </a:ext>
                </a:extLst>
              </a:tr>
            </a:tbl>
          </a:graphicData>
        </a:graphic>
      </p:graphicFrame>
      <p:sp>
        <p:nvSpPr>
          <p:cNvPr id="4" name="Text Placeholder 3">
            <a:extLst>
              <a:ext uri="{FF2B5EF4-FFF2-40B4-BE49-F238E27FC236}">
                <a16:creationId xmlns:a16="http://schemas.microsoft.com/office/drawing/2014/main" id="{0461BA84-A67A-42C4-9BF6-826F18C8410E}"/>
              </a:ext>
            </a:extLst>
          </p:cNvPr>
          <p:cNvSpPr>
            <a:spLocks noGrp="1"/>
          </p:cNvSpPr>
          <p:nvPr>
            <p:ph type="body" sz="quarter" idx="14"/>
          </p:nvPr>
        </p:nvSpPr>
        <p:spPr/>
        <p:txBody>
          <a:bodyPr/>
          <a:lstStyle/>
          <a:p>
            <a:r>
              <a:rPr lang="en-US"/>
              <a:t>12/01/2017 - 12/31/2017</a:t>
            </a:r>
          </a:p>
        </p:txBody>
      </p:sp>
    </p:spTree>
    <p:extLst>
      <p:ext uri="{BB962C8B-B14F-4D97-AF65-F5344CB8AC3E}">
        <p14:creationId xmlns:p14="http://schemas.microsoft.com/office/powerpoint/2010/main" val="308229085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5DE7FE-7D45-4151-B52D-D47367A72086}"/>
              </a:ext>
            </a:extLst>
          </p:cNvPr>
          <p:cNvSpPr>
            <a:spLocks noGrp="1"/>
          </p:cNvSpPr>
          <p:nvPr>
            <p:ph type="title"/>
          </p:nvPr>
        </p:nvSpPr>
        <p:spPr/>
        <p:txBody>
          <a:bodyPr/>
          <a:lstStyle/>
          <a:p>
            <a:r>
              <a:rPr lang="en-US"/>
              <a:t>Facebook Own Posts Table - 12 of 18</a:t>
            </a:r>
          </a:p>
        </p:txBody>
      </p:sp>
      <p:graphicFrame>
        <p:nvGraphicFramePr>
          <p:cNvPr id="5" name="Table Placeholder 4">
            <a:extLst>
              <a:ext uri="{FF2B5EF4-FFF2-40B4-BE49-F238E27FC236}">
                <a16:creationId xmlns:a16="http://schemas.microsoft.com/office/drawing/2014/main" id="{E971B38C-6383-482A-97D7-D8F0AB7F267A}"/>
              </a:ext>
            </a:extLst>
          </p:cNvPr>
          <p:cNvGraphicFramePr>
            <a:graphicFrameLocks noGrp="1"/>
          </p:cNvGraphicFramePr>
          <p:nvPr>
            <p:ph type="tbl" sz="quarter" idx="13"/>
            <p:extLst>
              <p:ext uri="{D42A27DB-BD31-4B8C-83A1-F6EECF244321}">
                <p14:modId xmlns:p14="http://schemas.microsoft.com/office/powerpoint/2010/main" val="42367478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784034837"/>
                    </a:ext>
                  </a:extLst>
                </a:gridCol>
                <a:gridCol w="658368">
                  <a:extLst>
                    <a:ext uri="{9D8B030D-6E8A-4147-A177-3AD203B41FA5}">
                      <a16:colId xmlns:a16="http://schemas.microsoft.com/office/drawing/2014/main" val="1124161705"/>
                    </a:ext>
                  </a:extLst>
                </a:gridCol>
                <a:gridCol w="658368">
                  <a:extLst>
                    <a:ext uri="{9D8B030D-6E8A-4147-A177-3AD203B41FA5}">
                      <a16:colId xmlns:a16="http://schemas.microsoft.com/office/drawing/2014/main" val="2817155831"/>
                    </a:ext>
                  </a:extLst>
                </a:gridCol>
                <a:gridCol w="658368">
                  <a:extLst>
                    <a:ext uri="{9D8B030D-6E8A-4147-A177-3AD203B41FA5}">
                      <a16:colId xmlns:a16="http://schemas.microsoft.com/office/drawing/2014/main" val="4013006820"/>
                    </a:ext>
                  </a:extLst>
                </a:gridCol>
                <a:gridCol w="658368">
                  <a:extLst>
                    <a:ext uri="{9D8B030D-6E8A-4147-A177-3AD203B41FA5}">
                      <a16:colId xmlns:a16="http://schemas.microsoft.com/office/drawing/2014/main" val="1063627107"/>
                    </a:ext>
                  </a:extLst>
                </a:gridCol>
                <a:gridCol w="658368">
                  <a:extLst>
                    <a:ext uri="{9D8B030D-6E8A-4147-A177-3AD203B41FA5}">
                      <a16:colId xmlns:a16="http://schemas.microsoft.com/office/drawing/2014/main" val="25237943"/>
                    </a:ext>
                  </a:extLst>
                </a:gridCol>
                <a:gridCol w="658368">
                  <a:extLst>
                    <a:ext uri="{9D8B030D-6E8A-4147-A177-3AD203B41FA5}">
                      <a16:colId xmlns:a16="http://schemas.microsoft.com/office/drawing/2014/main" val="2136378951"/>
                    </a:ext>
                  </a:extLst>
                </a:gridCol>
                <a:gridCol w="658368">
                  <a:extLst>
                    <a:ext uri="{9D8B030D-6E8A-4147-A177-3AD203B41FA5}">
                      <a16:colId xmlns:a16="http://schemas.microsoft.com/office/drawing/2014/main" val="35449090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7429114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 Doczekal - 2017-12-16 08:01:20</a:t>
                      </a:r>
                      <a:r>
                        <a:rPr kumimoji="0" lang="en-US" sz="1000" b="0" i="0" u="none" strike="noStrike" kern="1200" cap="none" spc="0" normalizeH="0" baseline="0" noProof="0">
                          <a:ln>
                            <a:noFill/>
                          </a:ln>
                          <a:solidFill>
                            <a:prstClr val="black"/>
                          </a:solidFill>
                          <a:effectLst/>
                          <a:uLnTx/>
                          <a:uFillTx/>
                          <a:latin typeface="+mn-lt"/>
                          <a:ea typeface="+mn-ea"/>
                          <a:cs typeface="+mn-cs"/>
                        </a:rPr>
                        <a:t>
SCHNÄPPCHEN-JÄGER AUFGEPASST❗
Suzuki CELERIO, 68PS Benzin
Erstzulassung: 7/2017
Kilometer: 50
Aktionspreis: € 9.990,-- 🔝
Auskünfte über unser Schnäppchen erhalten Sie bei Herrn Unger Fritz unter 0664/2068847 oder hier 👉 https://goo.gl/K2T65R
#AutoDoczekal #MeinHändlerMeineWerkstatt #Suzuki #Schnäppchen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47624240"/>
                  </a:ext>
                </a:extLst>
              </a:tr>
            </a:tbl>
          </a:graphicData>
        </a:graphic>
      </p:graphicFrame>
      <p:sp>
        <p:nvSpPr>
          <p:cNvPr id="4" name="Text Placeholder 3">
            <a:extLst>
              <a:ext uri="{FF2B5EF4-FFF2-40B4-BE49-F238E27FC236}">
                <a16:creationId xmlns:a16="http://schemas.microsoft.com/office/drawing/2014/main" id="{7194345D-32C7-4C62-99EC-FC3E724818CE}"/>
              </a:ext>
            </a:extLst>
          </p:cNvPr>
          <p:cNvSpPr>
            <a:spLocks noGrp="1"/>
          </p:cNvSpPr>
          <p:nvPr>
            <p:ph type="body" sz="quarter" idx="14"/>
          </p:nvPr>
        </p:nvSpPr>
        <p:spPr/>
        <p:txBody>
          <a:bodyPr/>
          <a:lstStyle/>
          <a:p>
            <a:r>
              <a:rPr lang="en-US"/>
              <a:t>12/01/2017 - 12/31/2017</a:t>
            </a:r>
          </a:p>
        </p:txBody>
      </p:sp>
    </p:spTree>
    <p:extLst>
      <p:ext uri="{BB962C8B-B14F-4D97-AF65-F5344CB8AC3E}">
        <p14:creationId xmlns:p14="http://schemas.microsoft.com/office/powerpoint/2010/main" val="268240205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60634D-9FDA-4E31-90C0-B9801C33DC6E}"/>
              </a:ext>
            </a:extLst>
          </p:cNvPr>
          <p:cNvSpPr>
            <a:spLocks noGrp="1"/>
          </p:cNvSpPr>
          <p:nvPr>
            <p:ph type="title"/>
          </p:nvPr>
        </p:nvSpPr>
        <p:spPr/>
        <p:txBody>
          <a:bodyPr/>
          <a:lstStyle/>
          <a:p>
            <a:r>
              <a:rPr lang="en-US"/>
              <a:t>Facebook Own Posts Table - 13 of 18</a:t>
            </a:r>
          </a:p>
        </p:txBody>
      </p:sp>
      <p:graphicFrame>
        <p:nvGraphicFramePr>
          <p:cNvPr id="5" name="Table Placeholder 4">
            <a:extLst>
              <a:ext uri="{FF2B5EF4-FFF2-40B4-BE49-F238E27FC236}">
                <a16:creationId xmlns:a16="http://schemas.microsoft.com/office/drawing/2014/main" id="{76C32AD0-54F3-4E3E-B512-236E55932EA7}"/>
              </a:ext>
            </a:extLst>
          </p:cNvPr>
          <p:cNvGraphicFramePr>
            <a:graphicFrameLocks noGrp="1"/>
          </p:cNvGraphicFramePr>
          <p:nvPr>
            <p:ph type="tbl" sz="quarter" idx="13"/>
            <p:extLst>
              <p:ext uri="{D42A27DB-BD31-4B8C-83A1-F6EECF244321}">
                <p14:modId xmlns:p14="http://schemas.microsoft.com/office/powerpoint/2010/main" val="7719322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053825625"/>
                    </a:ext>
                  </a:extLst>
                </a:gridCol>
                <a:gridCol w="658368">
                  <a:extLst>
                    <a:ext uri="{9D8B030D-6E8A-4147-A177-3AD203B41FA5}">
                      <a16:colId xmlns:a16="http://schemas.microsoft.com/office/drawing/2014/main" val="4092859295"/>
                    </a:ext>
                  </a:extLst>
                </a:gridCol>
                <a:gridCol w="658368">
                  <a:extLst>
                    <a:ext uri="{9D8B030D-6E8A-4147-A177-3AD203B41FA5}">
                      <a16:colId xmlns:a16="http://schemas.microsoft.com/office/drawing/2014/main" val="1906702113"/>
                    </a:ext>
                  </a:extLst>
                </a:gridCol>
                <a:gridCol w="658368">
                  <a:extLst>
                    <a:ext uri="{9D8B030D-6E8A-4147-A177-3AD203B41FA5}">
                      <a16:colId xmlns:a16="http://schemas.microsoft.com/office/drawing/2014/main" val="512462974"/>
                    </a:ext>
                  </a:extLst>
                </a:gridCol>
                <a:gridCol w="658368">
                  <a:extLst>
                    <a:ext uri="{9D8B030D-6E8A-4147-A177-3AD203B41FA5}">
                      <a16:colId xmlns:a16="http://schemas.microsoft.com/office/drawing/2014/main" val="1428322503"/>
                    </a:ext>
                  </a:extLst>
                </a:gridCol>
                <a:gridCol w="658368">
                  <a:extLst>
                    <a:ext uri="{9D8B030D-6E8A-4147-A177-3AD203B41FA5}">
                      <a16:colId xmlns:a16="http://schemas.microsoft.com/office/drawing/2014/main" val="2552230620"/>
                    </a:ext>
                  </a:extLst>
                </a:gridCol>
                <a:gridCol w="658368">
                  <a:extLst>
                    <a:ext uri="{9D8B030D-6E8A-4147-A177-3AD203B41FA5}">
                      <a16:colId xmlns:a16="http://schemas.microsoft.com/office/drawing/2014/main" val="80889875"/>
                    </a:ext>
                  </a:extLst>
                </a:gridCol>
                <a:gridCol w="658368">
                  <a:extLst>
                    <a:ext uri="{9D8B030D-6E8A-4147-A177-3AD203B41FA5}">
                      <a16:colId xmlns:a16="http://schemas.microsoft.com/office/drawing/2014/main" val="4077012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8529027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 Doczekal - 2017-12-16 07:31:47</a:t>
                      </a:r>
                      <a:r>
                        <a:rPr kumimoji="0" lang="en-US" sz="1000" b="0" i="0" u="none" strike="noStrike" kern="1200" cap="none" spc="0" normalizeH="0" baseline="0" noProof="0">
                          <a:ln>
                            <a:noFill/>
                          </a:ln>
                          <a:solidFill>
                            <a:prstClr val="black"/>
                          </a:solidFill>
                          <a:effectLst/>
                          <a:uLnTx/>
                          <a:uFillTx/>
                          <a:latin typeface="+mn-lt"/>
                          <a:ea typeface="+mn-ea"/>
                          <a:cs typeface="+mn-cs"/>
                        </a:rPr>
                        <a:t>
JUNGWAGEN-Neuzugang Oberwart❗
Opel Insignia Country Tourer ALLRAD, 163PS Diesel
Erstzulassung: 2/2016
Kilometer: NUR 5.500
🔝-Preis: € 28.490,--
Der Allradler steht jederzeit für Probefahrten bereit, unser Verkaufsberater Alfred Szabo steht unter 0664/4247509 für Auskünfte zu Verfügung.
Fahrzeugdetails ➡️➡️ https://goo.gl/N2drTK
#AutoDoczekal #MeinHändlerMeineWerkstatt #Opel #Jungwagen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649246323"/>
                  </a:ext>
                </a:extLst>
              </a:tr>
            </a:tbl>
          </a:graphicData>
        </a:graphic>
      </p:graphicFrame>
      <p:sp>
        <p:nvSpPr>
          <p:cNvPr id="4" name="Text Placeholder 3">
            <a:extLst>
              <a:ext uri="{FF2B5EF4-FFF2-40B4-BE49-F238E27FC236}">
                <a16:creationId xmlns:a16="http://schemas.microsoft.com/office/drawing/2014/main" id="{862AF327-A2D5-4523-A082-CD8C39439611}"/>
              </a:ext>
            </a:extLst>
          </p:cNvPr>
          <p:cNvSpPr>
            <a:spLocks noGrp="1"/>
          </p:cNvSpPr>
          <p:nvPr>
            <p:ph type="body" sz="quarter" idx="14"/>
          </p:nvPr>
        </p:nvSpPr>
        <p:spPr/>
        <p:txBody>
          <a:bodyPr/>
          <a:lstStyle/>
          <a:p>
            <a:r>
              <a:rPr lang="en-US"/>
              <a:t>12/01/2017 - 12/31/2017</a:t>
            </a:r>
          </a:p>
        </p:txBody>
      </p:sp>
    </p:spTree>
    <p:extLst>
      <p:ext uri="{BB962C8B-B14F-4D97-AF65-F5344CB8AC3E}">
        <p14:creationId xmlns:p14="http://schemas.microsoft.com/office/powerpoint/2010/main" val="366047551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56455E-825D-482B-9CFC-9F38385216B6}"/>
              </a:ext>
            </a:extLst>
          </p:cNvPr>
          <p:cNvSpPr>
            <a:spLocks noGrp="1"/>
          </p:cNvSpPr>
          <p:nvPr>
            <p:ph type="title"/>
          </p:nvPr>
        </p:nvSpPr>
        <p:spPr/>
        <p:txBody>
          <a:bodyPr/>
          <a:lstStyle/>
          <a:p>
            <a:r>
              <a:rPr lang="en-US"/>
              <a:t>Facebook Own Posts Table - 14 of 18</a:t>
            </a:r>
          </a:p>
        </p:txBody>
      </p:sp>
      <p:graphicFrame>
        <p:nvGraphicFramePr>
          <p:cNvPr id="5" name="Table Placeholder 4">
            <a:extLst>
              <a:ext uri="{FF2B5EF4-FFF2-40B4-BE49-F238E27FC236}">
                <a16:creationId xmlns:a16="http://schemas.microsoft.com/office/drawing/2014/main" id="{CEA3EC74-650D-44E8-8327-E890567AA5F3}"/>
              </a:ext>
            </a:extLst>
          </p:cNvPr>
          <p:cNvGraphicFramePr>
            <a:graphicFrameLocks noGrp="1"/>
          </p:cNvGraphicFramePr>
          <p:nvPr>
            <p:ph type="tbl" sz="quarter" idx="13"/>
            <p:extLst>
              <p:ext uri="{D42A27DB-BD31-4B8C-83A1-F6EECF244321}">
                <p14:modId xmlns:p14="http://schemas.microsoft.com/office/powerpoint/2010/main" val="29470051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849991855"/>
                    </a:ext>
                  </a:extLst>
                </a:gridCol>
                <a:gridCol w="658368">
                  <a:extLst>
                    <a:ext uri="{9D8B030D-6E8A-4147-A177-3AD203B41FA5}">
                      <a16:colId xmlns:a16="http://schemas.microsoft.com/office/drawing/2014/main" val="4091340442"/>
                    </a:ext>
                  </a:extLst>
                </a:gridCol>
                <a:gridCol w="658368">
                  <a:extLst>
                    <a:ext uri="{9D8B030D-6E8A-4147-A177-3AD203B41FA5}">
                      <a16:colId xmlns:a16="http://schemas.microsoft.com/office/drawing/2014/main" val="261310325"/>
                    </a:ext>
                  </a:extLst>
                </a:gridCol>
                <a:gridCol w="658368">
                  <a:extLst>
                    <a:ext uri="{9D8B030D-6E8A-4147-A177-3AD203B41FA5}">
                      <a16:colId xmlns:a16="http://schemas.microsoft.com/office/drawing/2014/main" val="329528387"/>
                    </a:ext>
                  </a:extLst>
                </a:gridCol>
                <a:gridCol w="658368">
                  <a:extLst>
                    <a:ext uri="{9D8B030D-6E8A-4147-A177-3AD203B41FA5}">
                      <a16:colId xmlns:a16="http://schemas.microsoft.com/office/drawing/2014/main" val="3592584053"/>
                    </a:ext>
                  </a:extLst>
                </a:gridCol>
                <a:gridCol w="658368">
                  <a:extLst>
                    <a:ext uri="{9D8B030D-6E8A-4147-A177-3AD203B41FA5}">
                      <a16:colId xmlns:a16="http://schemas.microsoft.com/office/drawing/2014/main" val="4198089510"/>
                    </a:ext>
                  </a:extLst>
                </a:gridCol>
                <a:gridCol w="658368">
                  <a:extLst>
                    <a:ext uri="{9D8B030D-6E8A-4147-A177-3AD203B41FA5}">
                      <a16:colId xmlns:a16="http://schemas.microsoft.com/office/drawing/2014/main" val="4124202705"/>
                    </a:ext>
                  </a:extLst>
                </a:gridCol>
                <a:gridCol w="658368">
                  <a:extLst>
                    <a:ext uri="{9D8B030D-6E8A-4147-A177-3AD203B41FA5}">
                      <a16:colId xmlns:a16="http://schemas.microsoft.com/office/drawing/2014/main" val="14912403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7297318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 Doczekal - 2017-12-15 20:30:00</a:t>
                      </a:r>
                      <a:r>
                        <a:rPr kumimoji="0" lang="de-DE" sz="1000" b="0" i="0" u="none" strike="noStrike" kern="1200" cap="none" spc="0" normalizeH="0" baseline="0" noProof="0">
                          <a:ln>
                            <a:noFill/>
                          </a:ln>
                          <a:solidFill>
                            <a:prstClr val="black"/>
                          </a:solidFill>
                          <a:effectLst/>
                          <a:uLnTx/>
                          <a:uFillTx/>
                          <a:latin typeface="+mn-lt"/>
                          <a:ea typeface="+mn-ea"/>
                          <a:cs typeface="+mn-cs"/>
                        </a:rPr>
                        <a:t>
👉 EIN GUTSCHEIN VON AUTO DOCZEKAL IST FÜR ALLE AUTOLIEBHABER DAS RICHTIGE GESCHENK 
Beispiele:
- Aussen-Innenreinigung (alle Automarken)
- Fahrzeugpolitur (alle Automarken)
- Servicegutschein (alle Automarken)
- Wochenendgutschein mit einem neuen Opel
- Leihwagengutschein für den nächsten Urlaub
Wir erstellen Euch einen individuellen Gutschein mit dem gewünschten Betrag. Einfach in unserer Filiale in Güssing vorbeikommen oder unter 03322-42128-0 vorbestellen.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9221079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 Doczekal - 2017-12-15 16:16:38</a:t>
                      </a:r>
                      <a:r>
                        <a:rPr kumimoji="0" lang="en-US" sz="1000" b="0" i="0" u="none" strike="noStrike" kern="1200" cap="none" spc="0" normalizeH="0" baseline="0" noProof="0">
                          <a:ln>
                            <a:noFill/>
                          </a:ln>
                          <a:solidFill>
                            <a:prstClr val="black"/>
                          </a:solidFill>
                          <a:effectLst/>
                          <a:uLnTx/>
                          <a:uFillTx/>
                          <a:latin typeface="+mn-lt"/>
                          <a:ea typeface="+mn-ea"/>
                          <a:cs typeface="+mn-cs"/>
                        </a:rPr>
                        <a:t>
Verkaufsberater Alfred Szabo übergibt an Herrn Kolonovics einen nagelneuen #Opel #Astra in der Farbe royal blau! 🚘
Das gesamte Team von Auto Doczekal wünscht eine gute und sichere Fahrt!
#AutoDoczekal #MeinHändlerMeineWerkstatt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0.9992%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170910521"/>
                  </a:ext>
                </a:extLst>
              </a:tr>
            </a:tbl>
          </a:graphicData>
        </a:graphic>
      </p:graphicFrame>
      <p:sp>
        <p:nvSpPr>
          <p:cNvPr id="4" name="Text Placeholder 3">
            <a:extLst>
              <a:ext uri="{FF2B5EF4-FFF2-40B4-BE49-F238E27FC236}">
                <a16:creationId xmlns:a16="http://schemas.microsoft.com/office/drawing/2014/main" id="{8FE64A3C-DC71-4C57-ABD1-6FDA2B5C43B3}"/>
              </a:ext>
            </a:extLst>
          </p:cNvPr>
          <p:cNvSpPr>
            <a:spLocks noGrp="1"/>
          </p:cNvSpPr>
          <p:nvPr>
            <p:ph type="body" sz="quarter" idx="14"/>
          </p:nvPr>
        </p:nvSpPr>
        <p:spPr/>
        <p:txBody>
          <a:bodyPr/>
          <a:lstStyle/>
          <a:p>
            <a:r>
              <a:rPr lang="en-US"/>
              <a:t>12/01/2017 - 12/31/2017</a:t>
            </a:r>
          </a:p>
        </p:txBody>
      </p:sp>
    </p:spTree>
    <p:extLst>
      <p:ext uri="{BB962C8B-B14F-4D97-AF65-F5344CB8AC3E}">
        <p14:creationId xmlns:p14="http://schemas.microsoft.com/office/powerpoint/2010/main" val="22790702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E21518-95EA-49C0-A844-2EB8D1C26341}"/>
              </a:ext>
            </a:extLst>
          </p:cNvPr>
          <p:cNvSpPr>
            <a:spLocks noGrp="1"/>
          </p:cNvSpPr>
          <p:nvPr>
            <p:ph type="title"/>
          </p:nvPr>
        </p:nvSpPr>
        <p:spPr/>
        <p:txBody>
          <a:bodyPr/>
          <a:lstStyle/>
          <a:p>
            <a:r>
              <a:rPr lang="en-US"/>
              <a:t>Facebook Own Posts Table - 15 of 18</a:t>
            </a:r>
          </a:p>
        </p:txBody>
      </p:sp>
      <p:graphicFrame>
        <p:nvGraphicFramePr>
          <p:cNvPr id="5" name="Table Placeholder 4">
            <a:extLst>
              <a:ext uri="{FF2B5EF4-FFF2-40B4-BE49-F238E27FC236}">
                <a16:creationId xmlns:a16="http://schemas.microsoft.com/office/drawing/2014/main" id="{73E7904D-0D82-4911-85AE-EFB467932E04}"/>
              </a:ext>
            </a:extLst>
          </p:cNvPr>
          <p:cNvGraphicFramePr>
            <a:graphicFrameLocks noGrp="1"/>
          </p:cNvGraphicFramePr>
          <p:nvPr>
            <p:ph type="tbl" sz="quarter" idx="13"/>
            <p:extLst>
              <p:ext uri="{D42A27DB-BD31-4B8C-83A1-F6EECF244321}">
                <p14:modId xmlns:p14="http://schemas.microsoft.com/office/powerpoint/2010/main" val="223743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775743421"/>
                    </a:ext>
                  </a:extLst>
                </a:gridCol>
                <a:gridCol w="658368">
                  <a:extLst>
                    <a:ext uri="{9D8B030D-6E8A-4147-A177-3AD203B41FA5}">
                      <a16:colId xmlns:a16="http://schemas.microsoft.com/office/drawing/2014/main" val="310890226"/>
                    </a:ext>
                  </a:extLst>
                </a:gridCol>
                <a:gridCol w="658368">
                  <a:extLst>
                    <a:ext uri="{9D8B030D-6E8A-4147-A177-3AD203B41FA5}">
                      <a16:colId xmlns:a16="http://schemas.microsoft.com/office/drawing/2014/main" val="1407660524"/>
                    </a:ext>
                  </a:extLst>
                </a:gridCol>
                <a:gridCol w="658368">
                  <a:extLst>
                    <a:ext uri="{9D8B030D-6E8A-4147-A177-3AD203B41FA5}">
                      <a16:colId xmlns:a16="http://schemas.microsoft.com/office/drawing/2014/main" val="1129859602"/>
                    </a:ext>
                  </a:extLst>
                </a:gridCol>
                <a:gridCol w="658368">
                  <a:extLst>
                    <a:ext uri="{9D8B030D-6E8A-4147-A177-3AD203B41FA5}">
                      <a16:colId xmlns:a16="http://schemas.microsoft.com/office/drawing/2014/main" val="990026294"/>
                    </a:ext>
                  </a:extLst>
                </a:gridCol>
                <a:gridCol w="658368">
                  <a:extLst>
                    <a:ext uri="{9D8B030D-6E8A-4147-A177-3AD203B41FA5}">
                      <a16:colId xmlns:a16="http://schemas.microsoft.com/office/drawing/2014/main" val="1525557271"/>
                    </a:ext>
                  </a:extLst>
                </a:gridCol>
                <a:gridCol w="658368">
                  <a:extLst>
                    <a:ext uri="{9D8B030D-6E8A-4147-A177-3AD203B41FA5}">
                      <a16:colId xmlns:a16="http://schemas.microsoft.com/office/drawing/2014/main" val="2363064961"/>
                    </a:ext>
                  </a:extLst>
                </a:gridCol>
                <a:gridCol w="658368">
                  <a:extLst>
                    <a:ext uri="{9D8B030D-6E8A-4147-A177-3AD203B41FA5}">
                      <a16:colId xmlns:a16="http://schemas.microsoft.com/office/drawing/2014/main" val="20329478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9096341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 Doczekal - 2017-12-14 14:41:18</a:t>
                      </a:r>
                      <a:r>
                        <a:rPr kumimoji="0" lang="en-US" sz="1000" b="0" i="0" u="none" strike="noStrike" kern="1200" cap="none" spc="0" normalizeH="0" baseline="0" noProof="0">
                          <a:ln>
                            <a:noFill/>
                          </a:ln>
                          <a:solidFill>
                            <a:prstClr val="black"/>
                          </a:solidFill>
                          <a:effectLst/>
                          <a:uLnTx/>
                          <a:uFillTx/>
                          <a:latin typeface="+mn-lt"/>
                          <a:ea typeface="+mn-ea"/>
                          <a:cs typeface="+mn-cs"/>
                        </a:rPr>
                        <a:t>
Herr Oberger aus #Unterwart freut sich über seinen neuen Jungwagen #Opel #Corsa. Das Team von Auto Doczekal und Verkaufsberater Alfred Szabo wünschen viel Freude mit seinem Flitzer!
#AutoDoczekal #MeinHändlerMeineWerkstatt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7900344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 Doczekal - 2017-12-12 20:05:00</a:t>
                      </a:r>
                      <a:r>
                        <a:rPr kumimoji="0" lang="de-DE" sz="1000" b="0" i="0" u="none" strike="noStrike" kern="1200" cap="none" spc="0" normalizeH="0" baseline="0" noProof="0">
                          <a:ln>
                            <a:noFill/>
                          </a:ln>
                          <a:solidFill>
                            <a:prstClr val="black"/>
                          </a:solidFill>
                          <a:effectLst/>
                          <a:uLnTx/>
                          <a:uFillTx/>
                          <a:latin typeface="+mn-lt"/>
                          <a:ea typeface="+mn-ea"/>
                          <a:cs typeface="+mn-cs"/>
                        </a:rPr>
                        <a:t>
Wie jedes Jahr durfte auch heuer wieder #AutoDoczekal Christkind spielen und dem Leiter der Förderwerkstätte Rettet das Kind Stegersbach, Herrn Peter Vock, einen Scheck als Zeichen für die gute Zusammenarbeit und das Vertrauen in unser Unternehmen übergeben!
Wir wünschen allen Mitarbeitern und Klienten der Förderwerkstätte frohe und besinnliche Weihnachten sowie alles Gute für das Jahr 2018! 🎄☃️
#AutoDoczekal #MeinHändlerMeineWerkstatt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299724045"/>
                  </a:ext>
                </a:extLst>
              </a:tr>
            </a:tbl>
          </a:graphicData>
        </a:graphic>
      </p:graphicFrame>
      <p:sp>
        <p:nvSpPr>
          <p:cNvPr id="4" name="Text Placeholder 3">
            <a:extLst>
              <a:ext uri="{FF2B5EF4-FFF2-40B4-BE49-F238E27FC236}">
                <a16:creationId xmlns:a16="http://schemas.microsoft.com/office/drawing/2014/main" id="{2322EAFB-4CDC-4427-BC02-04E2ABC48C47}"/>
              </a:ext>
            </a:extLst>
          </p:cNvPr>
          <p:cNvSpPr>
            <a:spLocks noGrp="1"/>
          </p:cNvSpPr>
          <p:nvPr>
            <p:ph type="body" sz="quarter" idx="14"/>
          </p:nvPr>
        </p:nvSpPr>
        <p:spPr/>
        <p:txBody>
          <a:bodyPr/>
          <a:lstStyle/>
          <a:p>
            <a:r>
              <a:rPr lang="en-US"/>
              <a:t>12/01/2017 - 12/31/2017</a:t>
            </a:r>
          </a:p>
        </p:txBody>
      </p:sp>
    </p:spTree>
    <p:extLst>
      <p:ext uri="{BB962C8B-B14F-4D97-AF65-F5344CB8AC3E}">
        <p14:creationId xmlns:p14="http://schemas.microsoft.com/office/powerpoint/2010/main" val="242447017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1E1EF8-EE4B-4B85-AE09-B61078A1EA87}"/>
              </a:ext>
            </a:extLst>
          </p:cNvPr>
          <p:cNvSpPr>
            <a:spLocks noGrp="1"/>
          </p:cNvSpPr>
          <p:nvPr>
            <p:ph type="title"/>
          </p:nvPr>
        </p:nvSpPr>
        <p:spPr/>
        <p:txBody>
          <a:bodyPr/>
          <a:lstStyle/>
          <a:p>
            <a:r>
              <a:rPr lang="en-US"/>
              <a:t>Facebook Own Posts Table - 16 of 18</a:t>
            </a:r>
          </a:p>
        </p:txBody>
      </p:sp>
      <p:graphicFrame>
        <p:nvGraphicFramePr>
          <p:cNvPr id="5" name="Table Placeholder 4">
            <a:extLst>
              <a:ext uri="{FF2B5EF4-FFF2-40B4-BE49-F238E27FC236}">
                <a16:creationId xmlns:a16="http://schemas.microsoft.com/office/drawing/2014/main" id="{5C61A772-F881-4E6B-9F9B-DBA0359EA526}"/>
              </a:ext>
            </a:extLst>
          </p:cNvPr>
          <p:cNvGraphicFramePr>
            <a:graphicFrameLocks noGrp="1"/>
          </p:cNvGraphicFramePr>
          <p:nvPr>
            <p:ph type="tbl" sz="quarter" idx="13"/>
            <p:extLst>
              <p:ext uri="{D42A27DB-BD31-4B8C-83A1-F6EECF244321}">
                <p14:modId xmlns:p14="http://schemas.microsoft.com/office/powerpoint/2010/main" val="20704744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64184529"/>
                    </a:ext>
                  </a:extLst>
                </a:gridCol>
                <a:gridCol w="658368">
                  <a:extLst>
                    <a:ext uri="{9D8B030D-6E8A-4147-A177-3AD203B41FA5}">
                      <a16:colId xmlns:a16="http://schemas.microsoft.com/office/drawing/2014/main" val="474129805"/>
                    </a:ext>
                  </a:extLst>
                </a:gridCol>
                <a:gridCol w="658368">
                  <a:extLst>
                    <a:ext uri="{9D8B030D-6E8A-4147-A177-3AD203B41FA5}">
                      <a16:colId xmlns:a16="http://schemas.microsoft.com/office/drawing/2014/main" val="1201386003"/>
                    </a:ext>
                  </a:extLst>
                </a:gridCol>
                <a:gridCol w="658368">
                  <a:extLst>
                    <a:ext uri="{9D8B030D-6E8A-4147-A177-3AD203B41FA5}">
                      <a16:colId xmlns:a16="http://schemas.microsoft.com/office/drawing/2014/main" val="659852555"/>
                    </a:ext>
                  </a:extLst>
                </a:gridCol>
                <a:gridCol w="658368">
                  <a:extLst>
                    <a:ext uri="{9D8B030D-6E8A-4147-A177-3AD203B41FA5}">
                      <a16:colId xmlns:a16="http://schemas.microsoft.com/office/drawing/2014/main" val="2915887277"/>
                    </a:ext>
                  </a:extLst>
                </a:gridCol>
                <a:gridCol w="658368">
                  <a:extLst>
                    <a:ext uri="{9D8B030D-6E8A-4147-A177-3AD203B41FA5}">
                      <a16:colId xmlns:a16="http://schemas.microsoft.com/office/drawing/2014/main" val="2638371413"/>
                    </a:ext>
                  </a:extLst>
                </a:gridCol>
                <a:gridCol w="658368">
                  <a:extLst>
                    <a:ext uri="{9D8B030D-6E8A-4147-A177-3AD203B41FA5}">
                      <a16:colId xmlns:a16="http://schemas.microsoft.com/office/drawing/2014/main" val="3526685062"/>
                    </a:ext>
                  </a:extLst>
                </a:gridCol>
                <a:gridCol w="658368">
                  <a:extLst>
                    <a:ext uri="{9D8B030D-6E8A-4147-A177-3AD203B41FA5}">
                      <a16:colId xmlns:a16="http://schemas.microsoft.com/office/drawing/2014/main" val="1676969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5888956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 Doczekal - 2017-12-12 12:54:13</a:t>
                      </a:r>
                      <a:r>
                        <a:rPr kumimoji="0" lang="en-US" sz="1000" b="0" i="0" u="none" strike="noStrike" kern="1200" cap="none" spc="0" normalizeH="0" baseline="0" noProof="0">
                          <a:ln>
                            <a:noFill/>
                          </a:ln>
                          <a:solidFill>
                            <a:prstClr val="black"/>
                          </a:solidFill>
                          <a:effectLst/>
                          <a:uLnTx/>
                          <a:uFillTx/>
                          <a:latin typeface="+mn-lt"/>
                          <a:ea typeface="+mn-ea"/>
                          <a:cs typeface="+mn-cs"/>
                        </a:rPr>
                        <a:t>
Verkaufsberater Alfred Szabo übergibt an Frau Kaufmann einen neuen Suzuki Vitara Shine Allrad in der wunderschönen Farbe horizon orange!
Das Team von #AutoDoczekal wünscht Frau Kaufmann viel Freude mit dem neuen Vitara.
#AutoDoczekal #MeinHändlerMeineWerkstatt #Suzuki #Vitara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0983966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 Doczekal - 2017-12-10 11:05:00</a:t>
                      </a:r>
                      <a:r>
                        <a:rPr kumimoji="0" lang="en-US" sz="1000" b="0" i="0" u="none" strike="noStrike" kern="1200" cap="none" spc="0" normalizeH="0" baseline="0" noProof="0">
                          <a:ln>
                            <a:noFill/>
                          </a:ln>
                          <a:solidFill>
                            <a:prstClr val="black"/>
                          </a:solidFill>
                          <a:effectLst/>
                          <a:uLnTx/>
                          <a:uFillTx/>
                          <a:latin typeface="+mn-lt"/>
                          <a:ea typeface="+mn-ea"/>
                          <a:cs typeface="+mn-cs"/>
                        </a:rPr>
                        <a:t>
⚠️ SONNTAGS-SCHNÄPPCHEN ⚠️
Opel Meriva Österreich Edition mit 120PS Benzin
Erstzulassung: 3/2016
Kilometer: 16.900
Farbe: silbergrau
SCHNÄPPCHENPREIS: € 17.990,-- 😮
Unsere Verkaufsberater in Oberwart, Alfred Szabo und Robert Weinhofer, stehen gerne für weitere Auskünfte zu Verfügung.
Weitere Fahrzeugdetails hier: https://goo.gl/dcGmCK
#AutoDoczekal #MeinHändlerMeineWerkstatt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37058057"/>
                  </a:ext>
                </a:extLst>
              </a:tr>
            </a:tbl>
          </a:graphicData>
        </a:graphic>
      </p:graphicFrame>
      <p:sp>
        <p:nvSpPr>
          <p:cNvPr id="4" name="Text Placeholder 3">
            <a:extLst>
              <a:ext uri="{FF2B5EF4-FFF2-40B4-BE49-F238E27FC236}">
                <a16:creationId xmlns:a16="http://schemas.microsoft.com/office/drawing/2014/main" id="{404017C7-963E-4F46-82CE-2161BCAEF98E}"/>
              </a:ext>
            </a:extLst>
          </p:cNvPr>
          <p:cNvSpPr>
            <a:spLocks noGrp="1"/>
          </p:cNvSpPr>
          <p:nvPr>
            <p:ph type="body" sz="quarter" idx="14"/>
          </p:nvPr>
        </p:nvSpPr>
        <p:spPr/>
        <p:txBody>
          <a:bodyPr/>
          <a:lstStyle/>
          <a:p>
            <a:r>
              <a:rPr lang="en-US"/>
              <a:t>12/01/2017 - 12/31/2017</a:t>
            </a:r>
          </a:p>
        </p:txBody>
      </p:sp>
    </p:spTree>
    <p:extLst>
      <p:ext uri="{BB962C8B-B14F-4D97-AF65-F5344CB8AC3E}">
        <p14:creationId xmlns:p14="http://schemas.microsoft.com/office/powerpoint/2010/main" val="12205281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06E164-D9B5-4B73-BB8C-54A9818117EC}"/>
              </a:ext>
            </a:extLst>
          </p:cNvPr>
          <p:cNvSpPr>
            <a:spLocks noGrp="1"/>
          </p:cNvSpPr>
          <p:nvPr>
            <p:ph type="title"/>
          </p:nvPr>
        </p:nvSpPr>
        <p:spPr/>
        <p:txBody>
          <a:bodyPr/>
          <a:lstStyle/>
          <a:p>
            <a:r>
              <a:rPr lang="en-US"/>
              <a:t>Facebook Own Posts Table - 17 of 18</a:t>
            </a:r>
          </a:p>
        </p:txBody>
      </p:sp>
      <p:graphicFrame>
        <p:nvGraphicFramePr>
          <p:cNvPr id="5" name="Table Placeholder 4">
            <a:extLst>
              <a:ext uri="{FF2B5EF4-FFF2-40B4-BE49-F238E27FC236}">
                <a16:creationId xmlns:a16="http://schemas.microsoft.com/office/drawing/2014/main" id="{E116B086-14E5-4F73-AB21-34F08C888E07}"/>
              </a:ext>
            </a:extLst>
          </p:cNvPr>
          <p:cNvGraphicFramePr>
            <a:graphicFrameLocks noGrp="1"/>
          </p:cNvGraphicFramePr>
          <p:nvPr>
            <p:ph type="tbl" sz="quarter" idx="13"/>
            <p:extLst>
              <p:ext uri="{D42A27DB-BD31-4B8C-83A1-F6EECF244321}">
                <p14:modId xmlns:p14="http://schemas.microsoft.com/office/powerpoint/2010/main" val="19041335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043536502"/>
                    </a:ext>
                  </a:extLst>
                </a:gridCol>
                <a:gridCol w="658368">
                  <a:extLst>
                    <a:ext uri="{9D8B030D-6E8A-4147-A177-3AD203B41FA5}">
                      <a16:colId xmlns:a16="http://schemas.microsoft.com/office/drawing/2014/main" val="431923756"/>
                    </a:ext>
                  </a:extLst>
                </a:gridCol>
                <a:gridCol w="658368">
                  <a:extLst>
                    <a:ext uri="{9D8B030D-6E8A-4147-A177-3AD203B41FA5}">
                      <a16:colId xmlns:a16="http://schemas.microsoft.com/office/drawing/2014/main" val="3613790914"/>
                    </a:ext>
                  </a:extLst>
                </a:gridCol>
                <a:gridCol w="658368">
                  <a:extLst>
                    <a:ext uri="{9D8B030D-6E8A-4147-A177-3AD203B41FA5}">
                      <a16:colId xmlns:a16="http://schemas.microsoft.com/office/drawing/2014/main" val="222672531"/>
                    </a:ext>
                  </a:extLst>
                </a:gridCol>
                <a:gridCol w="658368">
                  <a:extLst>
                    <a:ext uri="{9D8B030D-6E8A-4147-A177-3AD203B41FA5}">
                      <a16:colId xmlns:a16="http://schemas.microsoft.com/office/drawing/2014/main" val="926759538"/>
                    </a:ext>
                  </a:extLst>
                </a:gridCol>
                <a:gridCol w="658368">
                  <a:extLst>
                    <a:ext uri="{9D8B030D-6E8A-4147-A177-3AD203B41FA5}">
                      <a16:colId xmlns:a16="http://schemas.microsoft.com/office/drawing/2014/main" val="258480702"/>
                    </a:ext>
                  </a:extLst>
                </a:gridCol>
                <a:gridCol w="658368">
                  <a:extLst>
                    <a:ext uri="{9D8B030D-6E8A-4147-A177-3AD203B41FA5}">
                      <a16:colId xmlns:a16="http://schemas.microsoft.com/office/drawing/2014/main" val="1651002819"/>
                    </a:ext>
                  </a:extLst>
                </a:gridCol>
                <a:gridCol w="658368">
                  <a:extLst>
                    <a:ext uri="{9D8B030D-6E8A-4147-A177-3AD203B41FA5}">
                      <a16:colId xmlns:a16="http://schemas.microsoft.com/office/drawing/2014/main" val="16880102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0949673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 Doczekal - 2017-12-09 08:00:00</a:t>
                      </a:r>
                      <a:r>
                        <a:rPr kumimoji="0" lang="en-US" sz="1000" b="0" i="0" u="none" strike="noStrike" kern="1200" cap="none" spc="0" normalizeH="0" baseline="0" noProof="0">
                          <a:ln>
                            <a:noFill/>
                          </a:ln>
                          <a:solidFill>
                            <a:prstClr val="black"/>
                          </a:solidFill>
                          <a:effectLst/>
                          <a:uLnTx/>
                          <a:uFillTx/>
                          <a:latin typeface="+mn-lt"/>
                          <a:ea typeface="+mn-ea"/>
                          <a:cs typeface="+mn-cs"/>
                        </a:rPr>
                        <a:t>
❗Neuzugang❗
Nissan X-Trail Allrad, 150PS 
Erstzulassung: 6/2011
Kilometer: 100.025
🔝- ALLRAD-Preis: € 13.790,--
Der Allradler steht ab sofort für Probefahrten bereit, Rückfragen bitte an Herrn Hörtner unter 0664/5112688 oder weitere Infos hier 👉 https://goo.gl/L3rT1T
#AutoDoczekal #MeinHändlerMeineWerkstatt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0.8347%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337010759"/>
                  </a:ext>
                </a:extLst>
              </a:tr>
            </a:tbl>
          </a:graphicData>
        </a:graphic>
      </p:graphicFrame>
      <p:sp>
        <p:nvSpPr>
          <p:cNvPr id="4" name="Text Placeholder 3">
            <a:extLst>
              <a:ext uri="{FF2B5EF4-FFF2-40B4-BE49-F238E27FC236}">
                <a16:creationId xmlns:a16="http://schemas.microsoft.com/office/drawing/2014/main" id="{261DE5BD-5CF4-44FA-876F-F9F236384AE0}"/>
              </a:ext>
            </a:extLst>
          </p:cNvPr>
          <p:cNvSpPr>
            <a:spLocks noGrp="1"/>
          </p:cNvSpPr>
          <p:nvPr>
            <p:ph type="body" sz="quarter" idx="14"/>
          </p:nvPr>
        </p:nvSpPr>
        <p:spPr/>
        <p:txBody>
          <a:bodyPr/>
          <a:lstStyle/>
          <a:p>
            <a:r>
              <a:rPr lang="en-US"/>
              <a:t>12/01/2017 - 12/31/2017</a:t>
            </a:r>
          </a:p>
        </p:txBody>
      </p:sp>
    </p:spTree>
    <p:extLst>
      <p:ext uri="{BB962C8B-B14F-4D97-AF65-F5344CB8AC3E}">
        <p14:creationId xmlns:p14="http://schemas.microsoft.com/office/powerpoint/2010/main" val="101047529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EBB416-28FD-44ED-9969-04D52BB908A0}"/>
              </a:ext>
            </a:extLst>
          </p:cNvPr>
          <p:cNvSpPr>
            <a:spLocks noGrp="1"/>
          </p:cNvSpPr>
          <p:nvPr>
            <p:ph type="title"/>
          </p:nvPr>
        </p:nvSpPr>
        <p:spPr/>
        <p:txBody>
          <a:bodyPr/>
          <a:lstStyle/>
          <a:p>
            <a:r>
              <a:rPr lang="en-US"/>
              <a:t>Facebook Own Posts Table - 18 of 18</a:t>
            </a:r>
          </a:p>
        </p:txBody>
      </p:sp>
      <p:graphicFrame>
        <p:nvGraphicFramePr>
          <p:cNvPr id="5" name="Table Placeholder 4">
            <a:extLst>
              <a:ext uri="{FF2B5EF4-FFF2-40B4-BE49-F238E27FC236}">
                <a16:creationId xmlns:a16="http://schemas.microsoft.com/office/drawing/2014/main" id="{36147DAB-83D2-4BFE-B61A-B382F52856C6}"/>
              </a:ext>
            </a:extLst>
          </p:cNvPr>
          <p:cNvGraphicFramePr>
            <a:graphicFrameLocks noGrp="1"/>
          </p:cNvGraphicFramePr>
          <p:nvPr>
            <p:ph type="tbl" sz="quarter" idx="13"/>
            <p:extLst>
              <p:ext uri="{D42A27DB-BD31-4B8C-83A1-F6EECF244321}">
                <p14:modId xmlns:p14="http://schemas.microsoft.com/office/powerpoint/2010/main" val="3325974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451126385"/>
                    </a:ext>
                  </a:extLst>
                </a:gridCol>
                <a:gridCol w="658368">
                  <a:extLst>
                    <a:ext uri="{9D8B030D-6E8A-4147-A177-3AD203B41FA5}">
                      <a16:colId xmlns:a16="http://schemas.microsoft.com/office/drawing/2014/main" val="970615926"/>
                    </a:ext>
                  </a:extLst>
                </a:gridCol>
                <a:gridCol w="658368">
                  <a:extLst>
                    <a:ext uri="{9D8B030D-6E8A-4147-A177-3AD203B41FA5}">
                      <a16:colId xmlns:a16="http://schemas.microsoft.com/office/drawing/2014/main" val="1606862867"/>
                    </a:ext>
                  </a:extLst>
                </a:gridCol>
                <a:gridCol w="658368">
                  <a:extLst>
                    <a:ext uri="{9D8B030D-6E8A-4147-A177-3AD203B41FA5}">
                      <a16:colId xmlns:a16="http://schemas.microsoft.com/office/drawing/2014/main" val="314720720"/>
                    </a:ext>
                  </a:extLst>
                </a:gridCol>
                <a:gridCol w="658368">
                  <a:extLst>
                    <a:ext uri="{9D8B030D-6E8A-4147-A177-3AD203B41FA5}">
                      <a16:colId xmlns:a16="http://schemas.microsoft.com/office/drawing/2014/main" val="2766477986"/>
                    </a:ext>
                  </a:extLst>
                </a:gridCol>
                <a:gridCol w="658368">
                  <a:extLst>
                    <a:ext uri="{9D8B030D-6E8A-4147-A177-3AD203B41FA5}">
                      <a16:colId xmlns:a16="http://schemas.microsoft.com/office/drawing/2014/main" val="2955856917"/>
                    </a:ext>
                  </a:extLst>
                </a:gridCol>
                <a:gridCol w="658368">
                  <a:extLst>
                    <a:ext uri="{9D8B030D-6E8A-4147-A177-3AD203B41FA5}">
                      <a16:colId xmlns:a16="http://schemas.microsoft.com/office/drawing/2014/main" val="1001037452"/>
                    </a:ext>
                  </a:extLst>
                </a:gridCol>
                <a:gridCol w="658368">
                  <a:extLst>
                    <a:ext uri="{9D8B030D-6E8A-4147-A177-3AD203B41FA5}">
                      <a16:colId xmlns:a16="http://schemas.microsoft.com/office/drawing/2014/main" val="38659980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0089306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 Doczekal - 2017-12-08 11:20:00</a:t>
                      </a:r>
                      <a:r>
                        <a:rPr kumimoji="0" lang="de-DE" sz="1000" b="0" i="0" u="none" strike="noStrike" kern="1200" cap="none" spc="0" normalizeH="0" baseline="0" noProof="0">
                          <a:ln>
                            <a:noFill/>
                          </a:ln>
                          <a:solidFill>
                            <a:prstClr val="black"/>
                          </a:solidFill>
                          <a:effectLst/>
                          <a:uLnTx/>
                          <a:uFillTx/>
                          <a:latin typeface="+mn-lt"/>
                          <a:ea typeface="+mn-ea"/>
                          <a:cs typeface="+mn-cs"/>
                        </a:rPr>
                        <a:t>
Gebrauchtwagen-Schnäppchen❗
Opel Corsa Österreich Edition, 70PS Benzin
Erstzulassung: 11/2014
Kilometer: 28.450
🔝Preis: € 9.190,--
Überzeugen Sie sich bei einer Probefahrt von diesem Schnäppchen! Unser Verkaufsberater Herr Hörtner, 0664/5112688, steht für weitere Auskünfte gerne zu Verfügung.
Fahrzeugdetails finden Sie 👉 https://goo.gl/QpwpCi
#AutoDoczekal #MeinHändlerMeineWerkstatt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0.7519%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907507423"/>
                  </a:ext>
                </a:extLst>
              </a:tr>
            </a:tbl>
          </a:graphicData>
        </a:graphic>
      </p:graphicFrame>
      <p:sp>
        <p:nvSpPr>
          <p:cNvPr id="4" name="Text Placeholder 3">
            <a:extLst>
              <a:ext uri="{FF2B5EF4-FFF2-40B4-BE49-F238E27FC236}">
                <a16:creationId xmlns:a16="http://schemas.microsoft.com/office/drawing/2014/main" id="{8D827F93-B5FA-4226-AA46-CB215D8FEB46}"/>
              </a:ext>
            </a:extLst>
          </p:cNvPr>
          <p:cNvSpPr>
            <a:spLocks noGrp="1"/>
          </p:cNvSpPr>
          <p:nvPr>
            <p:ph type="body" sz="quarter" idx="14"/>
          </p:nvPr>
        </p:nvSpPr>
        <p:spPr/>
        <p:txBody>
          <a:bodyPr/>
          <a:lstStyle/>
          <a:p>
            <a:r>
              <a:rPr lang="en-US"/>
              <a:t>12/01/2017 - 12/31/2017</a:t>
            </a:r>
          </a:p>
        </p:txBody>
      </p:sp>
    </p:spTree>
    <p:extLst>
      <p:ext uri="{BB962C8B-B14F-4D97-AF65-F5344CB8AC3E}">
        <p14:creationId xmlns:p14="http://schemas.microsoft.com/office/powerpoint/2010/main" val="94738636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DF5F44-8954-4814-B227-CB8DE6C9D253}"/>
              </a:ext>
            </a:extLst>
          </p:cNvPr>
          <p:cNvSpPr>
            <a:spLocks noGrp="1"/>
          </p:cNvSpPr>
          <p:nvPr>
            <p:ph type="title"/>
          </p:nvPr>
        </p:nvSpPr>
        <p:spPr/>
        <p:txBody>
          <a:bodyPr/>
          <a:lstStyle/>
          <a:p>
            <a:r>
              <a:rPr lang="en-US"/>
              <a:t>Facebook Own Posts with Reactions Table - 1 of 20</a:t>
            </a:r>
          </a:p>
        </p:txBody>
      </p:sp>
      <p:graphicFrame>
        <p:nvGraphicFramePr>
          <p:cNvPr id="5" name="Table Placeholder 4">
            <a:extLst>
              <a:ext uri="{FF2B5EF4-FFF2-40B4-BE49-F238E27FC236}">
                <a16:creationId xmlns:a16="http://schemas.microsoft.com/office/drawing/2014/main" id="{6C576922-A1EB-4AA7-AC32-568851B13454}"/>
              </a:ext>
            </a:extLst>
          </p:cNvPr>
          <p:cNvGraphicFramePr>
            <a:graphicFrameLocks noGrp="1"/>
          </p:cNvGraphicFramePr>
          <p:nvPr>
            <p:ph type="tbl" sz="quarter" idx="13"/>
            <p:extLst>
              <p:ext uri="{D42A27DB-BD31-4B8C-83A1-F6EECF244321}">
                <p14:modId xmlns:p14="http://schemas.microsoft.com/office/powerpoint/2010/main" val="12428044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034991267"/>
                    </a:ext>
                  </a:extLst>
                </a:gridCol>
                <a:gridCol w="822960">
                  <a:extLst>
                    <a:ext uri="{9D8B030D-6E8A-4147-A177-3AD203B41FA5}">
                      <a16:colId xmlns:a16="http://schemas.microsoft.com/office/drawing/2014/main" val="3945811645"/>
                    </a:ext>
                  </a:extLst>
                </a:gridCol>
                <a:gridCol w="822960">
                  <a:extLst>
                    <a:ext uri="{9D8B030D-6E8A-4147-A177-3AD203B41FA5}">
                      <a16:colId xmlns:a16="http://schemas.microsoft.com/office/drawing/2014/main" val="3585761779"/>
                    </a:ext>
                  </a:extLst>
                </a:gridCol>
                <a:gridCol w="822960">
                  <a:extLst>
                    <a:ext uri="{9D8B030D-6E8A-4147-A177-3AD203B41FA5}">
                      <a16:colId xmlns:a16="http://schemas.microsoft.com/office/drawing/2014/main" val="1917472287"/>
                    </a:ext>
                  </a:extLst>
                </a:gridCol>
                <a:gridCol w="822960">
                  <a:extLst>
                    <a:ext uri="{9D8B030D-6E8A-4147-A177-3AD203B41FA5}">
                      <a16:colId xmlns:a16="http://schemas.microsoft.com/office/drawing/2014/main" val="4137965791"/>
                    </a:ext>
                  </a:extLst>
                </a:gridCol>
                <a:gridCol w="822960">
                  <a:extLst>
                    <a:ext uri="{9D8B030D-6E8A-4147-A177-3AD203B41FA5}">
                      <a16:colId xmlns:a16="http://schemas.microsoft.com/office/drawing/2014/main" val="1223852458"/>
                    </a:ext>
                  </a:extLst>
                </a:gridCol>
                <a:gridCol w="822960">
                  <a:extLst>
                    <a:ext uri="{9D8B030D-6E8A-4147-A177-3AD203B41FA5}">
                      <a16:colId xmlns:a16="http://schemas.microsoft.com/office/drawing/2014/main" val="984833642"/>
                    </a:ext>
                  </a:extLst>
                </a:gridCol>
                <a:gridCol w="822960">
                  <a:extLst>
                    <a:ext uri="{9D8B030D-6E8A-4147-A177-3AD203B41FA5}">
                      <a16:colId xmlns:a16="http://schemas.microsoft.com/office/drawing/2014/main" val="31256291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15939495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 Doczekal - 2017-12-31 11:30:00</a:t>
                      </a:r>
                      <a:r>
                        <a:rPr kumimoji="0" lang="en-US" sz="1000" b="0" i="0" u="none" strike="noStrike" kern="1200" cap="none" spc="0" normalizeH="0" baseline="0" noProof="0">
                          <a:ln>
                            <a:noFill/>
                          </a:ln>
                          <a:solidFill>
                            <a:prstClr val="black"/>
                          </a:solidFill>
                          <a:effectLst/>
                          <a:uLnTx/>
                          <a:uFillTx/>
                          <a:latin typeface="+mn-lt"/>
                          <a:ea typeface="+mn-ea"/>
                          <a:cs typeface="+mn-cs"/>
                        </a:rPr>
                        <a:t>
➡️ Der Suzuki S-CROSS - ein harter SOFTIE❗
Ein ganz toller Bericht von AUTO-aktuell 🔝
#AutoDoczekal #MeinHändlerMeineWerkstatt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679223003"/>
                  </a:ext>
                </a:extLst>
              </a:tr>
            </a:tbl>
          </a:graphicData>
        </a:graphic>
      </p:graphicFrame>
      <p:sp>
        <p:nvSpPr>
          <p:cNvPr id="4" name="Text Placeholder 3">
            <a:extLst>
              <a:ext uri="{FF2B5EF4-FFF2-40B4-BE49-F238E27FC236}">
                <a16:creationId xmlns:a16="http://schemas.microsoft.com/office/drawing/2014/main" id="{B5B5D1DB-4267-4FB6-AAEA-AD30E623B433}"/>
              </a:ext>
            </a:extLst>
          </p:cNvPr>
          <p:cNvSpPr>
            <a:spLocks noGrp="1"/>
          </p:cNvSpPr>
          <p:nvPr>
            <p:ph type="body" sz="quarter" idx="14"/>
          </p:nvPr>
        </p:nvSpPr>
        <p:spPr/>
        <p:txBody>
          <a:bodyPr/>
          <a:lstStyle/>
          <a:p>
            <a:r>
              <a:rPr lang="en-US"/>
              <a:t>12/01/2017 - 12/31/2017</a:t>
            </a:r>
          </a:p>
        </p:txBody>
      </p:sp>
    </p:spTree>
    <p:extLst>
      <p:ext uri="{BB962C8B-B14F-4D97-AF65-F5344CB8AC3E}">
        <p14:creationId xmlns:p14="http://schemas.microsoft.com/office/powerpoint/2010/main" val="24595572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F31AB9-B688-41E4-8F6B-9FA044049EC0}"/>
              </a:ext>
            </a:extLst>
          </p:cNvPr>
          <p:cNvSpPr>
            <a:spLocks noGrp="1"/>
          </p:cNvSpPr>
          <p:nvPr>
            <p:ph type="title"/>
          </p:nvPr>
        </p:nvSpPr>
        <p:spPr/>
        <p:txBody>
          <a:bodyPr/>
          <a:lstStyle/>
          <a:p>
            <a:r>
              <a:rPr lang="en-US"/>
              <a:t>Facebook Own Posts with Reactions Table - 2 of 20</a:t>
            </a:r>
          </a:p>
        </p:txBody>
      </p:sp>
      <p:graphicFrame>
        <p:nvGraphicFramePr>
          <p:cNvPr id="5" name="Table Placeholder 4">
            <a:extLst>
              <a:ext uri="{FF2B5EF4-FFF2-40B4-BE49-F238E27FC236}">
                <a16:creationId xmlns:a16="http://schemas.microsoft.com/office/drawing/2014/main" id="{4A0172C3-E71A-43A7-84CF-B8B6BCAB9F0B}"/>
              </a:ext>
            </a:extLst>
          </p:cNvPr>
          <p:cNvGraphicFramePr>
            <a:graphicFrameLocks noGrp="1"/>
          </p:cNvGraphicFramePr>
          <p:nvPr>
            <p:ph type="tbl" sz="quarter" idx="13"/>
            <p:extLst>
              <p:ext uri="{D42A27DB-BD31-4B8C-83A1-F6EECF244321}">
                <p14:modId xmlns:p14="http://schemas.microsoft.com/office/powerpoint/2010/main" val="12583426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834517637"/>
                    </a:ext>
                  </a:extLst>
                </a:gridCol>
                <a:gridCol w="822960">
                  <a:extLst>
                    <a:ext uri="{9D8B030D-6E8A-4147-A177-3AD203B41FA5}">
                      <a16:colId xmlns:a16="http://schemas.microsoft.com/office/drawing/2014/main" val="2314699346"/>
                    </a:ext>
                  </a:extLst>
                </a:gridCol>
                <a:gridCol w="822960">
                  <a:extLst>
                    <a:ext uri="{9D8B030D-6E8A-4147-A177-3AD203B41FA5}">
                      <a16:colId xmlns:a16="http://schemas.microsoft.com/office/drawing/2014/main" val="2913158321"/>
                    </a:ext>
                  </a:extLst>
                </a:gridCol>
                <a:gridCol w="822960">
                  <a:extLst>
                    <a:ext uri="{9D8B030D-6E8A-4147-A177-3AD203B41FA5}">
                      <a16:colId xmlns:a16="http://schemas.microsoft.com/office/drawing/2014/main" val="2741168962"/>
                    </a:ext>
                  </a:extLst>
                </a:gridCol>
                <a:gridCol w="822960">
                  <a:extLst>
                    <a:ext uri="{9D8B030D-6E8A-4147-A177-3AD203B41FA5}">
                      <a16:colId xmlns:a16="http://schemas.microsoft.com/office/drawing/2014/main" val="2270820052"/>
                    </a:ext>
                  </a:extLst>
                </a:gridCol>
                <a:gridCol w="822960">
                  <a:extLst>
                    <a:ext uri="{9D8B030D-6E8A-4147-A177-3AD203B41FA5}">
                      <a16:colId xmlns:a16="http://schemas.microsoft.com/office/drawing/2014/main" val="1925328836"/>
                    </a:ext>
                  </a:extLst>
                </a:gridCol>
                <a:gridCol w="822960">
                  <a:extLst>
                    <a:ext uri="{9D8B030D-6E8A-4147-A177-3AD203B41FA5}">
                      <a16:colId xmlns:a16="http://schemas.microsoft.com/office/drawing/2014/main" val="1974624509"/>
                    </a:ext>
                  </a:extLst>
                </a:gridCol>
                <a:gridCol w="822960">
                  <a:extLst>
                    <a:ext uri="{9D8B030D-6E8A-4147-A177-3AD203B41FA5}">
                      <a16:colId xmlns:a16="http://schemas.microsoft.com/office/drawing/2014/main" val="40050177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28955432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 Doczekal - 2017-12-30 08:00:00</a:t>
                      </a:r>
                      <a:r>
                        <a:rPr kumimoji="0" lang="en-US" sz="1000" b="0" i="0" u="none" strike="noStrike" kern="1200" cap="none" spc="0" normalizeH="0" baseline="0" noProof="0">
                          <a:ln>
                            <a:noFill/>
                          </a:ln>
                          <a:solidFill>
                            <a:prstClr val="black"/>
                          </a:solidFill>
                          <a:effectLst/>
                          <a:uLnTx/>
                          <a:uFillTx/>
                          <a:latin typeface="+mn-lt"/>
                          <a:ea typeface="+mn-ea"/>
                          <a:cs typeface="+mn-cs"/>
                        </a:rPr>
                        <a:t>
👉 NEUZUGANG❗
❎ Opel Meriva Edition Style, 120PS Benzin
Erstzulassung: 3/2011
Kilometer: 100.550
Highlights:
✅ Klimaautomatik
✅ Alufelgen
✅ Winterpaket
✅ Parkpilot uvm.
🔝-Preis: 7.490,--
Der Meriva steht ab sofort am Standort Güssing für Probefahrten bereit. Verkaufsberater Fritz Unger informiert Sie gerne. Weitere Fahrzeugdetails hier ➡️ https://goo.gl/PMZVxv
#AutoDoczekal #MeinHändlerMeineWerkstatt #Opel #Meriva #Gebrauchtwagen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524543371"/>
                  </a:ext>
                </a:extLst>
              </a:tr>
            </a:tbl>
          </a:graphicData>
        </a:graphic>
      </p:graphicFrame>
      <p:sp>
        <p:nvSpPr>
          <p:cNvPr id="4" name="Text Placeholder 3">
            <a:extLst>
              <a:ext uri="{FF2B5EF4-FFF2-40B4-BE49-F238E27FC236}">
                <a16:creationId xmlns:a16="http://schemas.microsoft.com/office/drawing/2014/main" id="{09FAE88E-20EA-4C5D-A75D-E4D4CA398271}"/>
              </a:ext>
            </a:extLst>
          </p:cNvPr>
          <p:cNvSpPr>
            <a:spLocks noGrp="1"/>
          </p:cNvSpPr>
          <p:nvPr>
            <p:ph type="body" sz="quarter" idx="14"/>
          </p:nvPr>
        </p:nvSpPr>
        <p:spPr/>
        <p:txBody>
          <a:bodyPr/>
          <a:lstStyle/>
          <a:p>
            <a:r>
              <a:rPr lang="en-US"/>
              <a:t>12/01/2017 - 12/31/2017</a:t>
            </a:r>
          </a:p>
        </p:txBody>
      </p:sp>
    </p:spTree>
    <p:extLst>
      <p:ext uri="{BB962C8B-B14F-4D97-AF65-F5344CB8AC3E}">
        <p14:creationId xmlns:p14="http://schemas.microsoft.com/office/powerpoint/2010/main" val="397666573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3F08FA-9709-4C22-8838-60CF1CDABD1B}"/>
              </a:ext>
            </a:extLst>
          </p:cNvPr>
          <p:cNvSpPr>
            <a:spLocks noGrp="1"/>
          </p:cNvSpPr>
          <p:nvPr>
            <p:ph type="title"/>
          </p:nvPr>
        </p:nvSpPr>
        <p:spPr/>
        <p:txBody>
          <a:bodyPr/>
          <a:lstStyle/>
          <a:p>
            <a:r>
              <a:rPr lang="en-US"/>
              <a:t>Facebook Own Posts with Reactions Table - 3 of 20</a:t>
            </a:r>
          </a:p>
        </p:txBody>
      </p:sp>
      <p:graphicFrame>
        <p:nvGraphicFramePr>
          <p:cNvPr id="5" name="Table Placeholder 4">
            <a:extLst>
              <a:ext uri="{FF2B5EF4-FFF2-40B4-BE49-F238E27FC236}">
                <a16:creationId xmlns:a16="http://schemas.microsoft.com/office/drawing/2014/main" id="{1C46A967-A0F4-462C-A17B-548DD8DD4CDA}"/>
              </a:ext>
            </a:extLst>
          </p:cNvPr>
          <p:cNvGraphicFramePr>
            <a:graphicFrameLocks noGrp="1"/>
          </p:cNvGraphicFramePr>
          <p:nvPr>
            <p:ph type="tbl" sz="quarter" idx="13"/>
            <p:extLst>
              <p:ext uri="{D42A27DB-BD31-4B8C-83A1-F6EECF244321}">
                <p14:modId xmlns:p14="http://schemas.microsoft.com/office/powerpoint/2010/main" val="3512698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85983341"/>
                    </a:ext>
                  </a:extLst>
                </a:gridCol>
                <a:gridCol w="822960">
                  <a:extLst>
                    <a:ext uri="{9D8B030D-6E8A-4147-A177-3AD203B41FA5}">
                      <a16:colId xmlns:a16="http://schemas.microsoft.com/office/drawing/2014/main" val="3180351181"/>
                    </a:ext>
                  </a:extLst>
                </a:gridCol>
                <a:gridCol w="822960">
                  <a:extLst>
                    <a:ext uri="{9D8B030D-6E8A-4147-A177-3AD203B41FA5}">
                      <a16:colId xmlns:a16="http://schemas.microsoft.com/office/drawing/2014/main" val="1899382320"/>
                    </a:ext>
                  </a:extLst>
                </a:gridCol>
                <a:gridCol w="822960">
                  <a:extLst>
                    <a:ext uri="{9D8B030D-6E8A-4147-A177-3AD203B41FA5}">
                      <a16:colId xmlns:a16="http://schemas.microsoft.com/office/drawing/2014/main" val="2979583843"/>
                    </a:ext>
                  </a:extLst>
                </a:gridCol>
                <a:gridCol w="822960">
                  <a:extLst>
                    <a:ext uri="{9D8B030D-6E8A-4147-A177-3AD203B41FA5}">
                      <a16:colId xmlns:a16="http://schemas.microsoft.com/office/drawing/2014/main" val="2411108413"/>
                    </a:ext>
                  </a:extLst>
                </a:gridCol>
                <a:gridCol w="822960">
                  <a:extLst>
                    <a:ext uri="{9D8B030D-6E8A-4147-A177-3AD203B41FA5}">
                      <a16:colId xmlns:a16="http://schemas.microsoft.com/office/drawing/2014/main" val="330985987"/>
                    </a:ext>
                  </a:extLst>
                </a:gridCol>
                <a:gridCol w="822960">
                  <a:extLst>
                    <a:ext uri="{9D8B030D-6E8A-4147-A177-3AD203B41FA5}">
                      <a16:colId xmlns:a16="http://schemas.microsoft.com/office/drawing/2014/main" val="3828355478"/>
                    </a:ext>
                  </a:extLst>
                </a:gridCol>
                <a:gridCol w="822960">
                  <a:extLst>
                    <a:ext uri="{9D8B030D-6E8A-4147-A177-3AD203B41FA5}">
                      <a16:colId xmlns:a16="http://schemas.microsoft.com/office/drawing/2014/main" val="7639387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23789696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 Doczekal - 2017-12-29 20:00:00</a:t>
                      </a:r>
                      <a:r>
                        <a:rPr kumimoji="0" lang="en-US" sz="1000" b="0" i="0" u="none" strike="noStrike" kern="1200" cap="none" spc="0" normalizeH="0" baseline="0" noProof="0">
                          <a:ln>
                            <a:noFill/>
                          </a:ln>
                          <a:solidFill>
                            <a:prstClr val="black"/>
                          </a:solidFill>
                          <a:effectLst/>
                          <a:uLnTx/>
                          <a:uFillTx/>
                          <a:latin typeface="+mn-lt"/>
                          <a:ea typeface="+mn-ea"/>
                          <a:cs typeface="+mn-cs"/>
                        </a:rPr>
                        <a:t>
👉 NEUZUGANG❗
❎ Suzuki S-Cross shine, 120PS Benzin
Erstzulassung: 10/2013
Kilometer: 32.050
Highlights:
✅ Klimaautomatik
✅ Alufelgen
✅ Sitzheizung uvm.
🔝-Preis: 13.990,--
Der S-Cross steht ab sofort auf unserem Standort in Güssing zur Probefahrt bereit. Unser Verkaufsberater Herr Unger informiert Sie gerne! Weitere Fahrzeugdetails hier ➡️ https://goo.gl/hgG1AM
#AutoDoczekal #MeinHändlerMeineWerkstatt #Suzuki #SCross #Gebrauchtwagen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19887231"/>
                  </a:ext>
                </a:extLst>
              </a:tr>
            </a:tbl>
          </a:graphicData>
        </a:graphic>
      </p:graphicFrame>
      <p:sp>
        <p:nvSpPr>
          <p:cNvPr id="4" name="Text Placeholder 3">
            <a:extLst>
              <a:ext uri="{FF2B5EF4-FFF2-40B4-BE49-F238E27FC236}">
                <a16:creationId xmlns:a16="http://schemas.microsoft.com/office/drawing/2014/main" id="{FB0390FF-691C-4AED-AA63-84C88D898ECF}"/>
              </a:ext>
            </a:extLst>
          </p:cNvPr>
          <p:cNvSpPr>
            <a:spLocks noGrp="1"/>
          </p:cNvSpPr>
          <p:nvPr>
            <p:ph type="body" sz="quarter" idx="14"/>
          </p:nvPr>
        </p:nvSpPr>
        <p:spPr/>
        <p:txBody>
          <a:bodyPr/>
          <a:lstStyle/>
          <a:p>
            <a:r>
              <a:rPr lang="en-US"/>
              <a:t>12/01/2017 - 12/31/2017</a:t>
            </a:r>
          </a:p>
        </p:txBody>
      </p:sp>
    </p:spTree>
    <p:extLst>
      <p:ext uri="{BB962C8B-B14F-4D97-AF65-F5344CB8AC3E}">
        <p14:creationId xmlns:p14="http://schemas.microsoft.com/office/powerpoint/2010/main" val="159053353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154C50-16A7-4FEA-98ED-09D5F74A8FE7}"/>
              </a:ext>
            </a:extLst>
          </p:cNvPr>
          <p:cNvSpPr>
            <a:spLocks noGrp="1"/>
          </p:cNvSpPr>
          <p:nvPr>
            <p:ph type="title"/>
          </p:nvPr>
        </p:nvSpPr>
        <p:spPr/>
        <p:txBody>
          <a:bodyPr/>
          <a:lstStyle/>
          <a:p>
            <a:r>
              <a:rPr lang="en-US"/>
              <a:t>Facebook Own Posts with Reactions Table - 4 of 20</a:t>
            </a:r>
          </a:p>
        </p:txBody>
      </p:sp>
      <p:graphicFrame>
        <p:nvGraphicFramePr>
          <p:cNvPr id="5" name="Table Placeholder 4">
            <a:extLst>
              <a:ext uri="{FF2B5EF4-FFF2-40B4-BE49-F238E27FC236}">
                <a16:creationId xmlns:a16="http://schemas.microsoft.com/office/drawing/2014/main" id="{BFDCFAEE-7706-4BAB-AD87-7A5553B3E6D3}"/>
              </a:ext>
            </a:extLst>
          </p:cNvPr>
          <p:cNvGraphicFramePr>
            <a:graphicFrameLocks noGrp="1"/>
          </p:cNvGraphicFramePr>
          <p:nvPr>
            <p:ph type="tbl" sz="quarter" idx="13"/>
            <p:extLst>
              <p:ext uri="{D42A27DB-BD31-4B8C-83A1-F6EECF244321}">
                <p14:modId xmlns:p14="http://schemas.microsoft.com/office/powerpoint/2010/main" val="186202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602254851"/>
                    </a:ext>
                  </a:extLst>
                </a:gridCol>
                <a:gridCol w="822960">
                  <a:extLst>
                    <a:ext uri="{9D8B030D-6E8A-4147-A177-3AD203B41FA5}">
                      <a16:colId xmlns:a16="http://schemas.microsoft.com/office/drawing/2014/main" val="1964718314"/>
                    </a:ext>
                  </a:extLst>
                </a:gridCol>
                <a:gridCol w="822960">
                  <a:extLst>
                    <a:ext uri="{9D8B030D-6E8A-4147-A177-3AD203B41FA5}">
                      <a16:colId xmlns:a16="http://schemas.microsoft.com/office/drawing/2014/main" val="2218231594"/>
                    </a:ext>
                  </a:extLst>
                </a:gridCol>
                <a:gridCol w="822960">
                  <a:extLst>
                    <a:ext uri="{9D8B030D-6E8A-4147-A177-3AD203B41FA5}">
                      <a16:colId xmlns:a16="http://schemas.microsoft.com/office/drawing/2014/main" val="862968931"/>
                    </a:ext>
                  </a:extLst>
                </a:gridCol>
                <a:gridCol w="822960">
                  <a:extLst>
                    <a:ext uri="{9D8B030D-6E8A-4147-A177-3AD203B41FA5}">
                      <a16:colId xmlns:a16="http://schemas.microsoft.com/office/drawing/2014/main" val="3567011200"/>
                    </a:ext>
                  </a:extLst>
                </a:gridCol>
                <a:gridCol w="822960">
                  <a:extLst>
                    <a:ext uri="{9D8B030D-6E8A-4147-A177-3AD203B41FA5}">
                      <a16:colId xmlns:a16="http://schemas.microsoft.com/office/drawing/2014/main" val="3715973657"/>
                    </a:ext>
                  </a:extLst>
                </a:gridCol>
                <a:gridCol w="822960">
                  <a:extLst>
                    <a:ext uri="{9D8B030D-6E8A-4147-A177-3AD203B41FA5}">
                      <a16:colId xmlns:a16="http://schemas.microsoft.com/office/drawing/2014/main" val="4143063433"/>
                    </a:ext>
                  </a:extLst>
                </a:gridCol>
                <a:gridCol w="822960">
                  <a:extLst>
                    <a:ext uri="{9D8B030D-6E8A-4147-A177-3AD203B41FA5}">
                      <a16:colId xmlns:a16="http://schemas.microsoft.com/office/drawing/2014/main" val="15388755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3760374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 Doczekal - 2017-12-29 07:55:00</a:t>
                      </a:r>
                      <a:r>
                        <a:rPr kumimoji="0" lang="en-US" sz="1000" b="0" i="0" u="none" strike="noStrike" kern="1200" cap="none" spc="0" normalizeH="0" baseline="0" noProof="0">
                          <a:ln>
                            <a:noFill/>
                          </a:ln>
                          <a:solidFill>
                            <a:prstClr val="black"/>
                          </a:solidFill>
                          <a:effectLst/>
                          <a:uLnTx/>
                          <a:uFillTx/>
                          <a:latin typeface="+mn-lt"/>
                          <a:ea typeface="+mn-ea"/>
                          <a:cs typeface="+mn-cs"/>
                        </a:rPr>
                        <a:t>
👉 Nutzfahrzeug-Lagerabverkauf❗
❎ Opel Vivaro Kastenwagen DOKA L1H1, 121PS Diesel
Neufahrzeug
Kilometer: 10
Highlights:
✅ Profipaket
✅ Anhängevorrichtung
✅ Klimaanlage
✅ Freisprecheinrichtung uvm.
🔝-Aktionspreis: € 20.792,-- netto
Preis gültig nur bei Gewerbeanmeldung, fragen Sie unseren Nutzfahrzeugspezialisten Robert Weinhofer nach zusätzlichen Konditionen für Bau- und Baunebengewerbe unter 0664/1569990. Weitere Fahrzeugdetails finden Sie hier ➡️ https://goo.gl/GavvEv
#AutoDoczekal #MeinHändlerMeineWerkstatt #Opel #Vivaro #Lagerabverkauf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353043362"/>
                  </a:ext>
                </a:extLst>
              </a:tr>
            </a:tbl>
          </a:graphicData>
        </a:graphic>
      </p:graphicFrame>
      <p:sp>
        <p:nvSpPr>
          <p:cNvPr id="4" name="Text Placeholder 3">
            <a:extLst>
              <a:ext uri="{FF2B5EF4-FFF2-40B4-BE49-F238E27FC236}">
                <a16:creationId xmlns:a16="http://schemas.microsoft.com/office/drawing/2014/main" id="{5FD6F191-56F4-4260-A0EA-DC303BA56270}"/>
              </a:ext>
            </a:extLst>
          </p:cNvPr>
          <p:cNvSpPr>
            <a:spLocks noGrp="1"/>
          </p:cNvSpPr>
          <p:nvPr>
            <p:ph type="body" sz="quarter" idx="14"/>
          </p:nvPr>
        </p:nvSpPr>
        <p:spPr/>
        <p:txBody>
          <a:bodyPr/>
          <a:lstStyle/>
          <a:p>
            <a:r>
              <a:rPr lang="en-US"/>
              <a:t>12/01/2017 - 12/31/2017</a:t>
            </a:r>
          </a:p>
        </p:txBody>
      </p:sp>
    </p:spTree>
    <p:extLst>
      <p:ext uri="{BB962C8B-B14F-4D97-AF65-F5344CB8AC3E}">
        <p14:creationId xmlns:p14="http://schemas.microsoft.com/office/powerpoint/2010/main" val="91907089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710D59-1EA3-4097-BF6E-DC2BA4498E85}"/>
              </a:ext>
            </a:extLst>
          </p:cNvPr>
          <p:cNvSpPr>
            <a:spLocks noGrp="1"/>
          </p:cNvSpPr>
          <p:nvPr>
            <p:ph type="title"/>
          </p:nvPr>
        </p:nvSpPr>
        <p:spPr/>
        <p:txBody>
          <a:bodyPr/>
          <a:lstStyle/>
          <a:p>
            <a:r>
              <a:rPr lang="en-US"/>
              <a:t>Facebook Own Posts with Reactions Table - 5 of 20</a:t>
            </a:r>
          </a:p>
        </p:txBody>
      </p:sp>
      <p:graphicFrame>
        <p:nvGraphicFramePr>
          <p:cNvPr id="5" name="Table Placeholder 4">
            <a:extLst>
              <a:ext uri="{FF2B5EF4-FFF2-40B4-BE49-F238E27FC236}">
                <a16:creationId xmlns:a16="http://schemas.microsoft.com/office/drawing/2014/main" id="{75AC1D47-D57D-4EAB-B3CE-2E277BABFE41}"/>
              </a:ext>
            </a:extLst>
          </p:cNvPr>
          <p:cNvGraphicFramePr>
            <a:graphicFrameLocks noGrp="1"/>
          </p:cNvGraphicFramePr>
          <p:nvPr>
            <p:ph type="tbl" sz="quarter" idx="13"/>
            <p:extLst>
              <p:ext uri="{D42A27DB-BD31-4B8C-83A1-F6EECF244321}">
                <p14:modId xmlns:p14="http://schemas.microsoft.com/office/powerpoint/2010/main" val="21382414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666072381"/>
                    </a:ext>
                  </a:extLst>
                </a:gridCol>
                <a:gridCol w="822960">
                  <a:extLst>
                    <a:ext uri="{9D8B030D-6E8A-4147-A177-3AD203B41FA5}">
                      <a16:colId xmlns:a16="http://schemas.microsoft.com/office/drawing/2014/main" val="3641238820"/>
                    </a:ext>
                  </a:extLst>
                </a:gridCol>
                <a:gridCol w="822960">
                  <a:extLst>
                    <a:ext uri="{9D8B030D-6E8A-4147-A177-3AD203B41FA5}">
                      <a16:colId xmlns:a16="http://schemas.microsoft.com/office/drawing/2014/main" val="1978626117"/>
                    </a:ext>
                  </a:extLst>
                </a:gridCol>
                <a:gridCol w="822960">
                  <a:extLst>
                    <a:ext uri="{9D8B030D-6E8A-4147-A177-3AD203B41FA5}">
                      <a16:colId xmlns:a16="http://schemas.microsoft.com/office/drawing/2014/main" val="1552468292"/>
                    </a:ext>
                  </a:extLst>
                </a:gridCol>
                <a:gridCol w="822960">
                  <a:extLst>
                    <a:ext uri="{9D8B030D-6E8A-4147-A177-3AD203B41FA5}">
                      <a16:colId xmlns:a16="http://schemas.microsoft.com/office/drawing/2014/main" val="3498740851"/>
                    </a:ext>
                  </a:extLst>
                </a:gridCol>
                <a:gridCol w="822960">
                  <a:extLst>
                    <a:ext uri="{9D8B030D-6E8A-4147-A177-3AD203B41FA5}">
                      <a16:colId xmlns:a16="http://schemas.microsoft.com/office/drawing/2014/main" val="3108933299"/>
                    </a:ext>
                  </a:extLst>
                </a:gridCol>
                <a:gridCol w="822960">
                  <a:extLst>
                    <a:ext uri="{9D8B030D-6E8A-4147-A177-3AD203B41FA5}">
                      <a16:colId xmlns:a16="http://schemas.microsoft.com/office/drawing/2014/main" val="2166798878"/>
                    </a:ext>
                  </a:extLst>
                </a:gridCol>
                <a:gridCol w="822960">
                  <a:extLst>
                    <a:ext uri="{9D8B030D-6E8A-4147-A177-3AD203B41FA5}">
                      <a16:colId xmlns:a16="http://schemas.microsoft.com/office/drawing/2014/main" val="5334579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39505731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 Doczekal - 2017-12-28 19:55:00</a:t>
                      </a:r>
                      <a:r>
                        <a:rPr kumimoji="0" lang="en-US" sz="1000" b="0" i="0" u="none" strike="noStrike" kern="1200" cap="none" spc="0" normalizeH="0" baseline="0" noProof="0">
                          <a:ln>
                            <a:noFill/>
                          </a:ln>
                          <a:solidFill>
                            <a:prstClr val="black"/>
                          </a:solidFill>
                          <a:effectLst/>
                          <a:uLnTx/>
                          <a:uFillTx/>
                          <a:latin typeface="+mn-lt"/>
                          <a:ea typeface="+mn-ea"/>
                          <a:cs typeface="+mn-cs"/>
                        </a:rPr>
                        <a:t>
👉 NEUZUGANG❗
❎ Opel Mokka Cosmo, 136PS Diesel
Erstzulassung: 4/2015
Kilometer: 56.000
Fahrzeughighlights:
✅ Navi 950 Europa
✅ Rückfahrkamera
✅ Winterpaket (Lenkrad- u. Sitzheizung)
✅ Klimaautomatik uvm.
🔝-Preis: 16.490,--
Der Mokka steht ab sofort für Probefahrten am Standort in St. Johann/Haide bereit. Weitere Infos hier ➡️ https://goo.gl/N3vk2v
#AutoDoczekal #MeinHändlerMeineWerkstatt #Opel #Mokka #Gebrauchtwagen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65775826"/>
                  </a:ext>
                </a:extLst>
              </a:tr>
            </a:tbl>
          </a:graphicData>
        </a:graphic>
      </p:graphicFrame>
      <p:sp>
        <p:nvSpPr>
          <p:cNvPr id="4" name="Text Placeholder 3">
            <a:extLst>
              <a:ext uri="{FF2B5EF4-FFF2-40B4-BE49-F238E27FC236}">
                <a16:creationId xmlns:a16="http://schemas.microsoft.com/office/drawing/2014/main" id="{E02F98AC-8314-41D8-8052-9D6D5B45D076}"/>
              </a:ext>
            </a:extLst>
          </p:cNvPr>
          <p:cNvSpPr>
            <a:spLocks noGrp="1"/>
          </p:cNvSpPr>
          <p:nvPr>
            <p:ph type="body" sz="quarter" idx="14"/>
          </p:nvPr>
        </p:nvSpPr>
        <p:spPr/>
        <p:txBody>
          <a:bodyPr/>
          <a:lstStyle/>
          <a:p>
            <a:r>
              <a:rPr lang="en-US"/>
              <a:t>12/01/2017 - 12/31/2017</a:t>
            </a:r>
          </a:p>
        </p:txBody>
      </p:sp>
    </p:spTree>
    <p:extLst>
      <p:ext uri="{BB962C8B-B14F-4D97-AF65-F5344CB8AC3E}">
        <p14:creationId xmlns:p14="http://schemas.microsoft.com/office/powerpoint/2010/main" val="315012877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2BBF34-456E-4727-B2A3-20EA610FE009}"/>
              </a:ext>
            </a:extLst>
          </p:cNvPr>
          <p:cNvSpPr>
            <a:spLocks noGrp="1"/>
          </p:cNvSpPr>
          <p:nvPr>
            <p:ph type="title"/>
          </p:nvPr>
        </p:nvSpPr>
        <p:spPr/>
        <p:txBody>
          <a:bodyPr/>
          <a:lstStyle/>
          <a:p>
            <a:r>
              <a:rPr lang="en-US"/>
              <a:t>Facebook Own Posts with Reactions Table - 6 of 20</a:t>
            </a:r>
          </a:p>
        </p:txBody>
      </p:sp>
      <p:graphicFrame>
        <p:nvGraphicFramePr>
          <p:cNvPr id="5" name="Table Placeholder 4">
            <a:extLst>
              <a:ext uri="{FF2B5EF4-FFF2-40B4-BE49-F238E27FC236}">
                <a16:creationId xmlns:a16="http://schemas.microsoft.com/office/drawing/2014/main" id="{C7DD80B7-6C71-4201-9300-1640D4D71B64}"/>
              </a:ext>
            </a:extLst>
          </p:cNvPr>
          <p:cNvGraphicFramePr>
            <a:graphicFrameLocks noGrp="1"/>
          </p:cNvGraphicFramePr>
          <p:nvPr>
            <p:ph type="tbl" sz="quarter" idx="13"/>
            <p:extLst>
              <p:ext uri="{D42A27DB-BD31-4B8C-83A1-F6EECF244321}">
                <p14:modId xmlns:p14="http://schemas.microsoft.com/office/powerpoint/2010/main" val="2224596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4247264018"/>
                    </a:ext>
                  </a:extLst>
                </a:gridCol>
                <a:gridCol w="822960">
                  <a:extLst>
                    <a:ext uri="{9D8B030D-6E8A-4147-A177-3AD203B41FA5}">
                      <a16:colId xmlns:a16="http://schemas.microsoft.com/office/drawing/2014/main" val="2678679353"/>
                    </a:ext>
                  </a:extLst>
                </a:gridCol>
                <a:gridCol w="822960">
                  <a:extLst>
                    <a:ext uri="{9D8B030D-6E8A-4147-A177-3AD203B41FA5}">
                      <a16:colId xmlns:a16="http://schemas.microsoft.com/office/drawing/2014/main" val="4168514903"/>
                    </a:ext>
                  </a:extLst>
                </a:gridCol>
                <a:gridCol w="822960">
                  <a:extLst>
                    <a:ext uri="{9D8B030D-6E8A-4147-A177-3AD203B41FA5}">
                      <a16:colId xmlns:a16="http://schemas.microsoft.com/office/drawing/2014/main" val="2435533444"/>
                    </a:ext>
                  </a:extLst>
                </a:gridCol>
                <a:gridCol w="822960">
                  <a:extLst>
                    <a:ext uri="{9D8B030D-6E8A-4147-A177-3AD203B41FA5}">
                      <a16:colId xmlns:a16="http://schemas.microsoft.com/office/drawing/2014/main" val="1406394793"/>
                    </a:ext>
                  </a:extLst>
                </a:gridCol>
                <a:gridCol w="822960">
                  <a:extLst>
                    <a:ext uri="{9D8B030D-6E8A-4147-A177-3AD203B41FA5}">
                      <a16:colId xmlns:a16="http://schemas.microsoft.com/office/drawing/2014/main" val="2965086217"/>
                    </a:ext>
                  </a:extLst>
                </a:gridCol>
                <a:gridCol w="822960">
                  <a:extLst>
                    <a:ext uri="{9D8B030D-6E8A-4147-A177-3AD203B41FA5}">
                      <a16:colId xmlns:a16="http://schemas.microsoft.com/office/drawing/2014/main" val="1906283372"/>
                    </a:ext>
                  </a:extLst>
                </a:gridCol>
                <a:gridCol w="822960">
                  <a:extLst>
                    <a:ext uri="{9D8B030D-6E8A-4147-A177-3AD203B41FA5}">
                      <a16:colId xmlns:a16="http://schemas.microsoft.com/office/drawing/2014/main" val="18458179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14677330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 Doczekal - 2017-12-28 14:29:37</a:t>
                      </a:r>
                      <a:r>
                        <a:rPr kumimoji="0" lang="de-DE" sz="1000" b="0" i="0" u="none" strike="noStrike" kern="1200" cap="none" spc="0" normalizeH="0" baseline="0" noProof="0">
                          <a:ln>
                            <a:noFill/>
                          </a:ln>
                          <a:solidFill>
                            <a:prstClr val="black"/>
                          </a:solidFill>
                          <a:effectLst/>
                          <a:uLnTx/>
                          <a:uFillTx/>
                          <a:latin typeface="+mn-lt"/>
                          <a:ea typeface="+mn-ea"/>
                          <a:cs typeface="+mn-cs"/>
                        </a:rPr>
                        <a:t>
Die gesamte Belegschaft von St. Johann bedankt sich beim Musikverein Unterlungitz für die musikalischen Neujahrswünsche!
#AutoDoczekal #MeinHändlerMeineWerkstatt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506263989"/>
                  </a:ext>
                </a:extLst>
              </a:tr>
            </a:tbl>
          </a:graphicData>
        </a:graphic>
      </p:graphicFrame>
      <p:sp>
        <p:nvSpPr>
          <p:cNvPr id="4" name="Text Placeholder 3">
            <a:extLst>
              <a:ext uri="{FF2B5EF4-FFF2-40B4-BE49-F238E27FC236}">
                <a16:creationId xmlns:a16="http://schemas.microsoft.com/office/drawing/2014/main" id="{DA6B97F6-7E0B-46FB-B9F0-04639EF3AC5D}"/>
              </a:ext>
            </a:extLst>
          </p:cNvPr>
          <p:cNvSpPr>
            <a:spLocks noGrp="1"/>
          </p:cNvSpPr>
          <p:nvPr>
            <p:ph type="body" sz="quarter" idx="14"/>
          </p:nvPr>
        </p:nvSpPr>
        <p:spPr/>
        <p:txBody>
          <a:bodyPr/>
          <a:lstStyle/>
          <a:p>
            <a:r>
              <a:rPr lang="en-US"/>
              <a:t>12/01/2017 - 12/31/2017</a:t>
            </a:r>
          </a:p>
        </p:txBody>
      </p:sp>
    </p:spTree>
    <p:extLst>
      <p:ext uri="{BB962C8B-B14F-4D97-AF65-F5344CB8AC3E}">
        <p14:creationId xmlns:p14="http://schemas.microsoft.com/office/powerpoint/2010/main" val="285939233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5945F0-1861-4E33-95C0-ED62E482F283}"/>
              </a:ext>
            </a:extLst>
          </p:cNvPr>
          <p:cNvSpPr>
            <a:spLocks noGrp="1"/>
          </p:cNvSpPr>
          <p:nvPr>
            <p:ph type="title"/>
          </p:nvPr>
        </p:nvSpPr>
        <p:spPr/>
        <p:txBody>
          <a:bodyPr/>
          <a:lstStyle/>
          <a:p>
            <a:r>
              <a:rPr lang="en-US"/>
              <a:t>Facebook Own Posts with Reactions Table - 7 of 20</a:t>
            </a:r>
          </a:p>
        </p:txBody>
      </p:sp>
      <p:graphicFrame>
        <p:nvGraphicFramePr>
          <p:cNvPr id="5" name="Table Placeholder 4">
            <a:extLst>
              <a:ext uri="{FF2B5EF4-FFF2-40B4-BE49-F238E27FC236}">
                <a16:creationId xmlns:a16="http://schemas.microsoft.com/office/drawing/2014/main" id="{74BE4B38-F57D-491B-A8DB-0CB356F2E905}"/>
              </a:ext>
            </a:extLst>
          </p:cNvPr>
          <p:cNvGraphicFramePr>
            <a:graphicFrameLocks noGrp="1"/>
          </p:cNvGraphicFramePr>
          <p:nvPr>
            <p:ph type="tbl" sz="quarter" idx="13"/>
            <p:extLst>
              <p:ext uri="{D42A27DB-BD31-4B8C-83A1-F6EECF244321}">
                <p14:modId xmlns:p14="http://schemas.microsoft.com/office/powerpoint/2010/main" val="1400316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841956964"/>
                    </a:ext>
                  </a:extLst>
                </a:gridCol>
                <a:gridCol w="822960">
                  <a:extLst>
                    <a:ext uri="{9D8B030D-6E8A-4147-A177-3AD203B41FA5}">
                      <a16:colId xmlns:a16="http://schemas.microsoft.com/office/drawing/2014/main" val="3768637880"/>
                    </a:ext>
                  </a:extLst>
                </a:gridCol>
                <a:gridCol w="822960">
                  <a:extLst>
                    <a:ext uri="{9D8B030D-6E8A-4147-A177-3AD203B41FA5}">
                      <a16:colId xmlns:a16="http://schemas.microsoft.com/office/drawing/2014/main" val="3675380485"/>
                    </a:ext>
                  </a:extLst>
                </a:gridCol>
                <a:gridCol w="822960">
                  <a:extLst>
                    <a:ext uri="{9D8B030D-6E8A-4147-A177-3AD203B41FA5}">
                      <a16:colId xmlns:a16="http://schemas.microsoft.com/office/drawing/2014/main" val="473392800"/>
                    </a:ext>
                  </a:extLst>
                </a:gridCol>
                <a:gridCol w="822960">
                  <a:extLst>
                    <a:ext uri="{9D8B030D-6E8A-4147-A177-3AD203B41FA5}">
                      <a16:colId xmlns:a16="http://schemas.microsoft.com/office/drawing/2014/main" val="1517161820"/>
                    </a:ext>
                  </a:extLst>
                </a:gridCol>
                <a:gridCol w="822960">
                  <a:extLst>
                    <a:ext uri="{9D8B030D-6E8A-4147-A177-3AD203B41FA5}">
                      <a16:colId xmlns:a16="http://schemas.microsoft.com/office/drawing/2014/main" val="3781058541"/>
                    </a:ext>
                  </a:extLst>
                </a:gridCol>
                <a:gridCol w="822960">
                  <a:extLst>
                    <a:ext uri="{9D8B030D-6E8A-4147-A177-3AD203B41FA5}">
                      <a16:colId xmlns:a16="http://schemas.microsoft.com/office/drawing/2014/main" val="441243636"/>
                    </a:ext>
                  </a:extLst>
                </a:gridCol>
                <a:gridCol w="822960">
                  <a:extLst>
                    <a:ext uri="{9D8B030D-6E8A-4147-A177-3AD203B41FA5}">
                      <a16:colId xmlns:a16="http://schemas.microsoft.com/office/drawing/2014/main" val="7211681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39416868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 Doczekal - 2017-12-28 10:04:39</a:t>
                      </a:r>
                      <a:r>
                        <a:rPr kumimoji="0" lang="en-US" sz="1000" b="0" i="0" u="none" strike="noStrike" kern="1200" cap="none" spc="0" normalizeH="0" baseline="0" noProof="0">
                          <a:ln>
                            <a:noFill/>
                          </a:ln>
                          <a:solidFill>
                            <a:prstClr val="black"/>
                          </a:solidFill>
                          <a:effectLst/>
                          <a:uLnTx/>
                          <a:uFillTx/>
                          <a:latin typeface="+mn-lt"/>
                          <a:ea typeface="+mn-ea"/>
                          <a:cs typeface="+mn-cs"/>
                        </a:rPr>
                        <a:t>
👉 Nutzfahrzeug-Lagerabverkauf❗
❎ Opel Vivaro Kastenwagen L1H1, 121PS Diesel
Neufahrzeug
Kilometer: 10
Highlights:
✅ Profi Paket
✅ Anhängevorrichtung
✅ Klimaanlage
✅ Freisprecheinrichtung uvm.
🔝-Aktionspreis: € 18.875,-- netto
Preis gültig nur bei Gewerbeanmeldung, fragen Sie unseren Nutzfahrzeugspezialisten Robert Weinhofer nach zusätzlichen Konditionen für Bau- und Baunebengewerbe unter 0664/1569990. Weitere Fahrzeugdetails finden Sie hier ➡️ https://goo.gl/CVGTaQ
#AutoDoczekal #MeinHändlerMeineWerkstatt #Opel #Vivaro #Lagerabverkauf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430930569"/>
                  </a:ext>
                </a:extLst>
              </a:tr>
            </a:tbl>
          </a:graphicData>
        </a:graphic>
      </p:graphicFrame>
      <p:sp>
        <p:nvSpPr>
          <p:cNvPr id="4" name="Text Placeholder 3">
            <a:extLst>
              <a:ext uri="{FF2B5EF4-FFF2-40B4-BE49-F238E27FC236}">
                <a16:creationId xmlns:a16="http://schemas.microsoft.com/office/drawing/2014/main" id="{901D29EC-FF55-416B-BB20-F8CED6EBD62E}"/>
              </a:ext>
            </a:extLst>
          </p:cNvPr>
          <p:cNvSpPr>
            <a:spLocks noGrp="1"/>
          </p:cNvSpPr>
          <p:nvPr>
            <p:ph type="body" sz="quarter" idx="14"/>
          </p:nvPr>
        </p:nvSpPr>
        <p:spPr/>
        <p:txBody>
          <a:bodyPr/>
          <a:lstStyle/>
          <a:p>
            <a:r>
              <a:rPr lang="en-US"/>
              <a:t>12/01/2017 - 12/31/2017</a:t>
            </a:r>
          </a:p>
        </p:txBody>
      </p:sp>
    </p:spTree>
    <p:extLst>
      <p:ext uri="{BB962C8B-B14F-4D97-AF65-F5344CB8AC3E}">
        <p14:creationId xmlns:p14="http://schemas.microsoft.com/office/powerpoint/2010/main" val="171864253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C448E9-838F-4597-A97B-0678B00F089F}"/>
              </a:ext>
            </a:extLst>
          </p:cNvPr>
          <p:cNvSpPr>
            <a:spLocks noGrp="1"/>
          </p:cNvSpPr>
          <p:nvPr>
            <p:ph type="title"/>
          </p:nvPr>
        </p:nvSpPr>
        <p:spPr/>
        <p:txBody>
          <a:bodyPr/>
          <a:lstStyle/>
          <a:p>
            <a:r>
              <a:rPr lang="en-US"/>
              <a:t>Facebook Own Posts with Reactions Table - 8 of 20</a:t>
            </a:r>
          </a:p>
        </p:txBody>
      </p:sp>
      <p:graphicFrame>
        <p:nvGraphicFramePr>
          <p:cNvPr id="5" name="Table Placeholder 4">
            <a:extLst>
              <a:ext uri="{FF2B5EF4-FFF2-40B4-BE49-F238E27FC236}">
                <a16:creationId xmlns:a16="http://schemas.microsoft.com/office/drawing/2014/main" id="{3CDD530C-872C-4F0B-9A9C-435C3AC3EB56}"/>
              </a:ext>
            </a:extLst>
          </p:cNvPr>
          <p:cNvGraphicFramePr>
            <a:graphicFrameLocks noGrp="1"/>
          </p:cNvGraphicFramePr>
          <p:nvPr>
            <p:ph type="tbl" sz="quarter" idx="13"/>
            <p:extLst>
              <p:ext uri="{D42A27DB-BD31-4B8C-83A1-F6EECF244321}">
                <p14:modId xmlns:p14="http://schemas.microsoft.com/office/powerpoint/2010/main" val="26165157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392806430"/>
                    </a:ext>
                  </a:extLst>
                </a:gridCol>
                <a:gridCol w="822960">
                  <a:extLst>
                    <a:ext uri="{9D8B030D-6E8A-4147-A177-3AD203B41FA5}">
                      <a16:colId xmlns:a16="http://schemas.microsoft.com/office/drawing/2014/main" val="1731534688"/>
                    </a:ext>
                  </a:extLst>
                </a:gridCol>
                <a:gridCol w="822960">
                  <a:extLst>
                    <a:ext uri="{9D8B030D-6E8A-4147-A177-3AD203B41FA5}">
                      <a16:colId xmlns:a16="http://schemas.microsoft.com/office/drawing/2014/main" val="1040849624"/>
                    </a:ext>
                  </a:extLst>
                </a:gridCol>
                <a:gridCol w="822960">
                  <a:extLst>
                    <a:ext uri="{9D8B030D-6E8A-4147-A177-3AD203B41FA5}">
                      <a16:colId xmlns:a16="http://schemas.microsoft.com/office/drawing/2014/main" val="4130309216"/>
                    </a:ext>
                  </a:extLst>
                </a:gridCol>
                <a:gridCol w="822960">
                  <a:extLst>
                    <a:ext uri="{9D8B030D-6E8A-4147-A177-3AD203B41FA5}">
                      <a16:colId xmlns:a16="http://schemas.microsoft.com/office/drawing/2014/main" val="2863673893"/>
                    </a:ext>
                  </a:extLst>
                </a:gridCol>
                <a:gridCol w="822960">
                  <a:extLst>
                    <a:ext uri="{9D8B030D-6E8A-4147-A177-3AD203B41FA5}">
                      <a16:colId xmlns:a16="http://schemas.microsoft.com/office/drawing/2014/main" val="111682288"/>
                    </a:ext>
                  </a:extLst>
                </a:gridCol>
                <a:gridCol w="822960">
                  <a:extLst>
                    <a:ext uri="{9D8B030D-6E8A-4147-A177-3AD203B41FA5}">
                      <a16:colId xmlns:a16="http://schemas.microsoft.com/office/drawing/2014/main" val="2811650033"/>
                    </a:ext>
                  </a:extLst>
                </a:gridCol>
                <a:gridCol w="822960">
                  <a:extLst>
                    <a:ext uri="{9D8B030D-6E8A-4147-A177-3AD203B41FA5}">
                      <a16:colId xmlns:a16="http://schemas.microsoft.com/office/drawing/2014/main" val="39844854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34037570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 Doczekal - 2017-12-27 20:05:00</a:t>
                      </a:r>
                      <a:r>
                        <a:rPr kumimoji="0" lang="en-US" sz="1000" b="0" i="0" u="none" strike="noStrike" kern="1200" cap="none" spc="0" normalizeH="0" baseline="0" noProof="0">
                          <a:ln>
                            <a:noFill/>
                          </a:ln>
                          <a:solidFill>
                            <a:prstClr val="black"/>
                          </a:solidFill>
                          <a:effectLst/>
                          <a:uLnTx/>
                          <a:uFillTx/>
                          <a:latin typeface="+mn-lt"/>
                          <a:ea typeface="+mn-ea"/>
                          <a:cs typeface="+mn-cs"/>
                        </a:rPr>
                        <a:t>
NEUZUGANG❗
❎ SEAT IBIZA, 60PS Benzin
Erstzulassung: 4/2009
Kilometer: 94.500
🔝Schnäppchenpreis: € 4.490,--
Der Seat steht ab sofort für Probefahrten am Standort St. Johann/Haide bereit. Weitere Fahrzeugdetails hier ➡️https://goo.gl/uUs8sP
#AutoDoczekal #MeinHändlerMeineWerkstatt #Gebrauchtwagen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5645179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 Doczekal - 2017-12-24 14:00:00</a:t>
                      </a:r>
                      <a:r>
                        <a:rPr kumimoji="0" lang="de-DE" sz="1000" b="0" i="0" u="none" strike="noStrike" kern="1200" cap="none" spc="0" normalizeH="0" baseline="0" noProof="0">
                          <a:ln>
                            <a:noFill/>
                          </a:ln>
                          <a:solidFill>
                            <a:prstClr val="black"/>
                          </a:solidFill>
                          <a:effectLst/>
                          <a:uLnTx/>
                          <a:uFillTx/>
                          <a:latin typeface="+mn-lt"/>
                          <a:ea typeface="+mn-ea"/>
                          <a:cs typeface="+mn-cs"/>
                        </a:rPr>
                        <a:t>
Wir wünschen all unseren Kundinnen und Kunden FROHE WEIHNACHTEN und bedanken uns auch dieses Jahr für Ihr Vertrauen und freuen uns, Sie auch wieder im Jahr 2018 bei Auto Doczekal begrüßen zu dürfen!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006130320"/>
                  </a:ext>
                </a:extLst>
              </a:tr>
            </a:tbl>
          </a:graphicData>
        </a:graphic>
      </p:graphicFrame>
      <p:sp>
        <p:nvSpPr>
          <p:cNvPr id="4" name="Text Placeholder 3">
            <a:extLst>
              <a:ext uri="{FF2B5EF4-FFF2-40B4-BE49-F238E27FC236}">
                <a16:creationId xmlns:a16="http://schemas.microsoft.com/office/drawing/2014/main" id="{D485F6AA-C108-41CB-A780-4E485B5D1001}"/>
              </a:ext>
            </a:extLst>
          </p:cNvPr>
          <p:cNvSpPr>
            <a:spLocks noGrp="1"/>
          </p:cNvSpPr>
          <p:nvPr>
            <p:ph type="body" sz="quarter" idx="14"/>
          </p:nvPr>
        </p:nvSpPr>
        <p:spPr/>
        <p:txBody>
          <a:bodyPr/>
          <a:lstStyle/>
          <a:p>
            <a:r>
              <a:rPr lang="en-US"/>
              <a:t>12/01/2017 - 12/31/2017</a:t>
            </a:r>
          </a:p>
        </p:txBody>
      </p:sp>
    </p:spTree>
    <p:extLst>
      <p:ext uri="{BB962C8B-B14F-4D97-AF65-F5344CB8AC3E}">
        <p14:creationId xmlns:p14="http://schemas.microsoft.com/office/powerpoint/2010/main" val="356536133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14912E-5BEB-4549-98B9-9C6A1FB92F8D}"/>
              </a:ext>
            </a:extLst>
          </p:cNvPr>
          <p:cNvSpPr>
            <a:spLocks noGrp="1"/>
          </p:cNvSpPr>
          <p:nvPr>
            <p:ph type="title"/>
          </p:nvPr>
        </p:nvSpPr>
        <p:spPr/>
        <p:txBody>
          <a:bodyPr/>
          <a:lstStyle/>
          <a:p>
            <a:r>
              <a:rPr lang="en-US"/>
              <a:t>Facebook Own Posts with Reactions Table - 9 of 20</a:t>
            </a:r>
          </a:p>
        </p:txBody>
      </p:sp>
      <p:graphicFrame>
        <p:nvGraphicFramePr>
          <p:cNvPr id="5" name="Table Placeholder 4">
            <a:extLst>
              <a:ext uri="{FF2B5EF4-FFF2-40B4-BE49-F238E27FC236}">
                <a16:creationId xmlns:a16="http://schemas.microsoft.com/office/drawing/2014/main" id="{BA2991F3-948E-4535-9A5D-5E809CE103B0}"/>
              </a:ext>
            </a:extLst>
          </p:cNvPr>
          <p:cNvGraphicFramePr>
            <a:graphicFrameLocks noGrp="1"/>
          </p:cNvGraphicFramePr>
          <p:nvPr>
            <p:ph type="tbl" sz="quarter" idx="13"/>
            <p:extLst>
              <p:ext uri="{D42A27DB-BD31-4B8C-83A1-F6EECF244321}">
                <p14:modId xmlns:p14="http://schemas.microsoft.com/office/powerpoint/2010/main" val="37384432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4252431852"/>
                    </a:ext>
                  </a:extLst>
                </a:gridCol>
                <a:gridCol w="822960">
                  <a:extLst>
                    <a:ext uri="{9D8B030D-6E8A-4147-A177-3AD203B41FA5}">
                      <a16:colId xmlns:a16="http://schemas.microsoft.com/office/drawing/2014/main" val="2240654354"/>
                    </a:ext>
                  </a:extLst>
                </a:gridCol>
                <a:gridCol w="822960">
                  <a:extLst>
                    <a:ext uri="{9D8B030D-6E8A-4147-A177-3AD203B41FA5}">
                      <a16:colId xmlns:a16="http://schemas.microsoft.com/office/drawing/2014/main" val="603338527"/>
                    </a:ext>
                  </a:extLst>
                </a:gridCol>
                <a:gridCol w="822960">
                  <a:extLst>
                    <a:ext uri="{9D8B030D-6E8A-4147-A177-3AD203B41FA5}">
                      <a16:colId xmlns:a16="http://schemas.microsoft.com/office/drawing/2014/main" val="4036245663"/>
                    </a:ext>
                  </a:extLst>
                </a:gridCol>
                <a:gridCol w="822960">
                  <a:extLst>
                    <a:ext uri="{9D8B030D-6E8A-4147-A177-3AD203B41FA5}">
                      <a16:colId xmlns:a16="http://schemas.microsoft.com/office/drawing/2014/main" val="3621330731"/>
                    </a:ext>
                  </a:extLst>
                </a:gridCol>
                <a:gridCol w="822960">
                  <a:extLst>
                    <a:ext uri="{9D8B030D-6E8A-4147-A177-3AD203B41FA5}">
                      <a16:colId xmlns:a16="http://schemas.microsoft.com/office/drawing/2014/main" val="2519817652"/>
                    </a:ext>
                  </a:extLst>
                </a:gridCol>
                <a:gridCol w="822960">
                  <a:extLst>
                    <a:ext uri="{9D8B030D-6E8A-4147-A177-3AD203B41FA5}">
                      <a16:colId xmlns:a16="http://schemas.microsoft.com/office/drawing/2014/main" val="2920778792"/>
                    </a:ext>
                  </a:extLst>
                </a:gridCol>
                <a:gridCol w="822960">
                  <a:extLst>
                    <a:ext uri="{9D8B030D-6E8A-4147-A177-3AD203B41FA5}">
                      <a16:colId xmlns:a16="http://schemas.microsoft.com/office/drawing/2014/main" val="39019649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29927854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 Doczekal - 2017-12-22 16:04:11</a:t>
                      </a:r>
                      <a:r>
                        <a:rPr kumimoji="0" lang="en-US" sz="1000" b="0" i="0" u="none" strike="noStrike" kern="1200" cap="none" spc="0" normalizeH="0" baseline="0" noProof="0">
                          <a:ln>
                            <a:noFill/>
                          </a:ln>
                          <a:solidFill>
                            <a:prstClr val="black"/>
                          </a:solidFill>
                          <a:effectLst/>
                          <a:uLnTx/>
                          <a:uFillTx/>
                          <a:latin typeface="+mn-lt"/>
                          <a:ea typeface="+mn-ea"/>
                          <a:cs typeface="+mn-cs"/>
                        </a:rPr>
                        <a:t>
Das gesamte Team von Auto Doczekal bedankt sich bei der Firma Continental für das tolle Weihnachtsgeschenk - einheitliche Softshelljacken für alle Mitarbeiter❗
#AutoDoczekal #MeinHändlerMeineWerkstatt #Continental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3104878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l-PL" sz="1000" b="1" i="0" u="none" strike="noStrike" kern="1200" cap="none" spc="0" normalizeH="0" baseline="0" noProof="0">
                          <a:ln>
                            <a:noFill/>
                          </a:ln>
                          <a:solidFill>
                            <a:prstClr val="black"/>
                          </a:solidFill>
                          <a:effectLst/>
                          <a:uLnTx/>
                          <a:uFillTx/>
                          <a:latin typeface="+mn-lt"/>
                          <a:ea typeface="+mn-ea"/>
                          <a:cs typeface="+mn-cs"/>
                        </a:rPr>
                        <a:t>Auto Doczekal - 2017-12-20 10:38:58</a:t>
                      </a:r>
                      <a:r>
                        <a:rPr kumimoji="0" lang="pl-PL"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3406227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 Doczekal - 2017-12-19 20:05:00</a:t>
                      </a:r>
                      <a:r>
                        <a:rPr kumimoji="0" lang="de-DE" sz="1000" b="0" i="0" u="none" strike="noStrike" kern="1200" cap="none" spc="0" normalizeH="0" baseline="0" noProof="0">
                          <a:ln>
                            <a:noFill/>
                          </a:ln>
                          <a:solidFill>
                            <a:prstClr val="black"/>
                          </a:solidFill>
                          <a:effectLst/>
                          <a:uLnTx/>
                          <a:uFillTx/>
                          <a:latin typeface="+mn-lt"/>
                          <a:ea typeface="+mn-ea"/>
                          <a:cs typeface="+mn-cs"/>
                        </a:rPr>
                        <a:t>
Liebe Kundinnen und Kunden! 
Bitte beachten Sie unsere eingeschränkten Öffnungszeiten in der Weihnachtswoche!
Öffnungszeiten ➡️➡️ https://goo.gl/Ppg6Uo
#AutoDoczekal #MeinHändlerMeineWerkstatt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479895850"/>
                  </a:ext>
                </a:extLst>
              </a:tr>
            </a:tbl>
          </a:graphicData>
        </a:graphic>
      </p:graphicFrame>
      <p:sp>
        <p:nvSpPr>
          <p:cNvPr id="4" name="Text Placeholder 3">
            <a:extLst>
              <a:ext uri="{FF2B5EF4-FFF2-40B4-BE49-F238E27FC236}">
                <a16:creationId xmlns:a16="http://schemas.microsoft.com/office/drawing/2014/main" id="{5ABF61D0-B0BE-495F-BDB7-4522FAE46230}"/>
              </a:ext>
            </a:extLst>
          </p:cNvPr>
          <p:cNvSpPr>
            <a:spLocks noGrp="1"/>
          </p:cNvSpPr>
          <p:nvPr>
            <p:ph type="body" sz="quarter" idx="14"/>
          </p:nvPr>
        </p:nvSpPr>
        <p:spPr/>
        <p:txBody>
          <a:bodyPr/>
          <a:lstStyle/>
          <a:p>
            <a:r>
              <a:rPr lang="en-US"/>
              <a:t>12/01/2017 - 12/31/2017</a:t>
            </a:r>
          </a:p>
        </p:txBody>
      </p:sp>
    </p:spTree>
    <p:extLst>
      <p:ext uri="{BB962C8B-B14F-4D97-AF65-F5344CB8AC3E}">
        <p14:creationId xmlns:p14="http://schemas.microsoft.com/office/powerpoint/2010/main" val="65885417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CA6CCC-47C7-4FAE-9068-85608F36725D}"/>
              </a:ext>
            </a:extLst>
          </p:cNvPr>
          <p:cNvSpPr>
            <a:spLocks noGrp="1"/>
          </p:cNvSpPr>
          <p:nvPr>
            <p:ph type="title"/>
          </p:nvPr>
        </p:nvSpPr>
        <p:spPr/>
        <p:txBody>
          <a:bodyPr/>
          <a:lstStyle/>
          <a:p>
            <a:r>
              <a:rPr lang="en-US"/>
              <a:t>Facebook Own Posts with Reactions Table - 10 of 20</a:t>
            </a:r>
          </a:p>
        </p:txBody>
      </p:sp>
      <p:graphicFrame>
        <p:nvGraphicFramePr>
          <p:cNvPr id="5" name="Table Placeholder 4">
            <a:extLst>
              <a:ext uri="{FF2B5EF4-FFF2-40B4-BE49-F238E27FC236}">
                <a16:creationId xmlns:a16="http://schemas.microsoft.com/office/drawing/2014/main" id="{B82A05A9-59CD-4353-AE15-C718E491DCF1}"/>
              </a:ext>
            </a:extLst>
          </p:cNvPr>
          <p:cNvGraphicFramePr>
            <a:graphicFrameLocks noGrp="1"/>
          </p:cNvGraphicFramePr>
          <p:nvPr>
            <p:ph type="tbl" sz="quarter" idx="13"/>
            <p:extLst>
              <p:ext uri="{D42A27DB-BD31-4B8C-83A1-F6EECF244321}">
                <p14:modId xmlns:p14="http://schemas.microsoft.com/office/powerpoint/2010/main" val="15933289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357447724"/>
                    </a:ext>
                  </a:extLst>
                </a:gridCol>
                <a:gridCol w="822960">
                  <a:extLst>
                    <a:ext uri="{9D8B030D-6E8A-4147-A177-3AD203B41FA5}">
                      <a16:colId xmlns:a16="http://schemas.microsoft.com/office/drawing/2014/main" val="335609820"/>
                    </a:ext>
                  </a:extLst>
                </a:gridCol>
                <a:gridCol w="822960">
                  <a:extLst>
                    <a:ext uri="{9D8B030D-6E8A-4147-A177-3AD203B41FA5}">
                      <a16:colId xmlns:a16="http://schemas.microsoft.com/office/drawing/2014/main" val="2882373389"/>
                    </a:ext>
                  </a:extLst>
                </a:gridCol>
                <a:gridCol w="822960">
                  <a:extLst>
                    <a:ext uri="{9D8B030D-6E8A-4147-A177-3AD203B41FA5}">
                      <a16:colId xmlns:a16="http://schemas.microsoft.com/office/drawing/2014/main" val="703779189"/>
                    </a:ext>
                  </a:extLst>
                </a:gridCol>
                <a:gridCol w="822960">
                  <a:extLst>
                    <a:ext uri="{9D8B030D-6E8A-4147-A177-3AD203B41FA5}">
                      <a16:colId xmlns:a16="http://schemas.microsoft.com/office/drawing/2014/main" val="732447339"/>
                    </a:ext>
                  </a:extLst>
                </a:gridCol>
                <a:gridCol w="822960">
                  <a:extLst>
                    <a:ext uri="{9D8B030D-6E8A-4147-A177-3AD203B41FA5}">
                      <a16:colId xmlns:a16="http://schemas.microsoft.com/office/drawing/2014/main" val="1683639612"/>
                    </a:ext>
                  </a:extLst>
                </a:gridCol>
                <a:gridCol w="822960">
                  <a:extLst>
                    <a:ext uri="{9D8B030D-6E8A-4147-A177-3AD203B41FA5}">
                      <a16:colId xmlns:a16="http://schemas.microsoft.com/office/drawing/2014/main" val="1504993821"/>
                    </a:ext>
                  </a:extLst>
                </a:gridCol>
                <a:gridCol w="822960">
                  <a:extLst>
                    <a:ext uri="{9D8B030D-6E8A-4147-A177-3AD203B41FA5}">
                      <a16:colId xmlns:a16="http://schemas.microsoft.com/office/drawing/2014/main" val="9042007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37066459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 Doczekal - 2017-12-17 11:05:00</a:t>
                      </a:r>
                      <a:r>
                        <a:rPr kumimoji="0" lang="en-US" sz="1000" b="0" i="0" u="none" strike="noStrike" kern="1200" cap="none" spc="0" normalizeH="0" baseline="0" noProof="0">
                          <a:ln>
                            <a:noFill/>
                          </a:ln>
                          <a:solidFill>
                            <a:prstClr val="black"/>
                          </a:solidFill>
                          <a:effectLst/>
                          <a:uLnTx/>
                          <a:uFillTx/>
                          <a:latin typeface="+mn-lt"/>
                          <a:ea typeface="+mn-ea"/>
                          <a:cs typeface="+mn-cs"/>
                        </a:rPr>
                        <a:t>
Auto Doczekal wünscht allen Kundinnen und Kunden einen schönen 3. Adventsonntag!
#AutoDoczekal #MeinHändlerMeineWerkstatt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95048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 Doczekal - 2017-12-16 16:30:00</a:t>
                      </a:r>
                      <a:r>
                        <a:rPr kumimoji="0" lang="de-DE" sz="1000" b="0" i="0" u="none" strike="noStrike" kern="1200" cap="none" spc="0" normalizeH="0" baseline="0" noProof="0">
                          <a:ln>
                            <a:noFill/>
                          </a:ln>
                          <a:solidFill>
                            <a:prstClr val="black"/>
                          </a:solidFill>
                          <a:effectLst/>
                          <a:uLnTx/>
                          <a:uFillTx/>
                          <a:latin typeface="+mn-lt"/>
                          <a:ea typeface="+mn-ea"/>
                          <a:cs typeface="+mn-cs"/>
                        </a:rPr>
                        <a:t>
👨‍🍳 Am 19. und 20. Jänner 2018 gibt es wieder unser großes #Angrillen 🔥
An allen drei Auto Doczekal Standorten gibt es kostenlose Schmankerln vom Grill für alle. Freut euch auch auf die Prämiere des neuen Opel Grandland X...
Wir freuen uns jetzt schon auf einen Besuch beim Angrillen und wünschen allen einen guten Rutsch und ein gesundes und erfolgreiches Jahr 2018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858734320"/>
                  </a:ext>
                </a:extLst>
              </a:tr>
            </a:tbl>
          </a:graphicData>
        </a:graphic>
      </p:graphicFrame>
      <p:sp>
        <p:nvSpPr>
          <p:cNvPr id="4" name="Text Placeholder 3">
            <a:extLst>
              <a:ext uri="{FF2B5EF4-FFF2-40B4-BE49-F238E27FC236}">
                <a16:creationId xmlns:a16="http://schemas.microsoft.com/office/drawing/2014/main" id="{54AE36FD-52A2-49C7-92AB-7CBFAADF04F3}"/>
              </a:ext>
            </a:extLst>
          </p:cNvPr>
          <p:cNvSpPr>
            <a:spLocks noGrp="1"/>
          </p:cNvSpPr>
          <p:nvPr>
            <p:ph type="body" sz="quarter" idx="14"/>
          </p:nvPr>
        </p:nvSpPr>
        <p:spPr/>
        <p:txBody>
          <a:bodyPr/>
          <a:lstStyle/>
          <a:p>
            <a:r>
              <a:rPr lang="en-US"/>
              <a:t>12/01/2017 - 12/31/2017</a:t>
            </a:r>
          </a:p>
        </p:txBody>
      </p:sp>
    </p:spTree>
    <p:extLst>
      <p:ext uri="{BB962C8B-B14F-4D97-AF65-F5344CB8AC3E}">
        <p14:creationId xmlns:p14="http://schemas.microsoft.com/office/powerpoint/2010/main" val="371667198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E03CDF-232A-43E7-A06E-C48D5FC7F093}"/>
              </a:ext>
            </a:extLst>
          </p:cNvPr>
          <p:cNvSpPr>
            <a:spLocks noGrp="1"/>
          </p:cNvSpPr>
          <p:nvPr>
            <p:ph type="title"/>
          </p:nvPr>
        </p:nvSpPr>
        <p:spPr/>
        <p:txBody>
          <a:bodyPr/>
          <a:lstStyle/>
          <a:p>
            <a:r>
              <a:rPr lang="en-US"/>
              <a:t>Facebook Own Posts with Reactions Table - 11 of 20</a:t>
            </a:r>
          </a:p>
        </p:txBody>
      </p:sp>
      <p:graphicFrame>
        <p:nvGraphicFramePr>
          <p:cNvPr id="5" name="Table Placeholder 4">
            <a:extLst>
              <a:ext uri="{FF2B5EF4-FFF2-40B4-BE49-F238E27FC236}">
                <a16:creationId xmlns:a16="http://schemas.microsoft.com/office/drawing/2014/main" id="{7B2D13CB-6B5E-49B4-9DA4-1211D4914F31}"/>
              </a:ext>
            </a:extLst>
          </p:cNvPr>
          <p:cNvGraphicFramePr>
            <a:graphicFrameLocks noGrp="1"/>
          </p:cNvGraphicFramePr>
          <p:nvPr>
            <p:ph type="tbl" sz="quarter" idx="13"/>
            <p:extLst>
              <p:ext uri="{D42A27DB-BD31-4B8C-83A1-F6EECF244321}">
                <p14:modId xmlns:p14="http://schemas.microsoft.com/office/powerpoint/2010/main" val="12705038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4146740908"/>
                    </a:ext>
                  </a:extLst>
                </a:gridCol>
                <a:gridCol w="822960">
                  <a:extLst>
                    <a:ext uri="{9D8B030D-6E8A-4147-A177-3AD203B41FA5}">
                      <a16:colId xmlns:a16="http://schemas.microsoft.com/office/drawing/2014/main" val="2990449291"/>
                    </a:ext>
                  </a:extLst>
                </a:gridCol>
                <a:gridCol w="822960">
                  <a:extLst>
                    <a:ext uri="{9D8B030D-6E8A-4147-A177-3AD203B41FA5}">
                      <a16:colId xmlns:a16="http://schemas.microsoft.com/office/drawing/2014/main" val="1817446797"/>
                    </a:ext>
                  </a:extLst>
                </a:gridCol>
                <a:gridCol w="822960">
                  <a:extLst>
                    <a:ext uri="{9D8B030D-6E8A-4147-A177-3AD203B41FA5}">
                      <a16:colId xmlns:a16="http://schemas.microsoft.com/office/drawing/2014/main" val="1541738910"/>
                    </a:ext>
                  </a:extLst>
                </a:gridCol>
                <a:gridCol w="822960">
                  <a:extLst>
                    <a:ext uri="{9D8B030D-6E8A-4147-A177-3AD203B41FA5}">
                      <a16:colId xmlns:a16="http://schemas.microsoft.com/office/drawing/2014/main" val="986204177"/>
                    </a:ext>
                  </a:extLst>
                </a:gridCol>
                <a:gridCol w="822960">
                  <a:extLst>
                    <a:ext uri="{9D8B030D-6E8A-4147-A177-3AD203B41FA5}">
                      <a16:colId xmlns:a16="http://schemas.microsoft.com/office/drawing/2014/main" val="2206878862"/>
                    </a:ext>
                  </a:extLst>
                </a:gridCol>
                <a:gridCol w="822960">
                  <a:extLst>
                    <a:ext uri="{9D8B030D-6E8A-4147-A177-3AD203B41FA5}">
                      <a16:colId xmlns:a16="http://schemas.microsoft.com/office/drawing/2014/main" val="3134924293"/>
                    </a:ext>
                  </a:extLst>
                </a:gridCol>
                <a:gridCol w="822960">
                  <a:extLst>
                    <a:ext uri="{9D8B030D-6E8A-4147-A177-3AD203B41FA5}">
                      <a16:colId xmlns:a16="http://schemas.microsoft.com/office/drawing/2014/main" val="29748755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30353822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 Doczekal - 2017-12-16 11:30:00</a:t>
                      </a:r>
                      <a:r>
                        <a:rPr kumimoji="0" lang="en-US" sz="1000" b="0" i="0" u="none" strike="noStrike" kern="1200" cap="none" spc="0" normalizeH="0" baseline="0" noProof="0">
                          <a:ln>
                            <a:noFill/>
                          </a:ln>
                          <a:solidFill>
                            <a:prstClr val="black"/>
                          </a:solidFill>
                          <a:effectLst/>
                          <a:uLnTx/>
                          <a:uFillTx/>
                          <a:latin typeface="+mn-lt"/>
                          <a:ea typeface="+mn-ea"/>
                          <a:cs typeface="+mn-cs"/>
                        </a:rPr>
                        <a:t>
Gebrauchtwagen-Neuzugang St. Johann/Haide❗
BMW 116d mit Österreich-Paket, 116PS Diesel
Erstzulassung: 5/2012
Kilometer: 113.400
PREIS: € 13.190,--
Der wunderschöne BMW steht ab sofort für Probefahrten bereit, Verkaufsberater Mario Hörtner, 0664/5112688, informiert Sie gerne!
Weitere Fahrzeugdetails hier 👉 https://goo.gl/jrYVxX
#AutoDoczekal #MeinHändlerMeineWerkstatt #BMW #Gebrauchtwagen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229592795"/>
                  </a:ext>
                </a:extLst>
              </a:tr>
            </a:tbl>
          </a:graphicData>
        </a:graphic>
      </p:graphicFrame>
      <p:sp>
        <p:nvSpPr>
          <p:cNvPr id="4" name="Text Placeholder 3">
            <a:extLst>
              <a:ext uri="{FF2B5EF4-FFF2-40B4-BE49-F238E27FC236}">
                <a16:creationId xmlns:a16="http://schemas.microsoft.com/office/drawing/2014/main" id="{A12D1E3C-6B57-4CDD-982A-1B9B0EA7B512}"/>
              </a:ext>
            </a:extLst>
          </p:cNvPr>
          <p:cNvSpPr>
            <a:spLocks noGrp="1"/>
          </p:cNvSpPr>
          <p:nvPr>
            <p:ph type="body" sz="quarter" idx="14"/>
          </p:nvPr>
        </p:nvSpPr>
        <p:spPr/>
        <p:txBody>
          <a:bodyPr/>
          <a:lstStyle/>
          <a:p>
            <a:r>
              <a:rPr lang="en-US"/>
              <a:t>12/01/2017 - 12/31/2017</a:t>
            </a:r>
          </a:p>
        </p:txBody>
      </p:sp>
    </p:spTree>
    <p:extLst>
      <p:ext uri="{BB962C8B-B14F-4D97-AF65-F5344CB8AC3E}">
        <p14:creationId xmlns:p14="http://schemas.microsoft.com/office/powerpoint/2010/main" val="356450430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786759-8695-4595-A733-34548CA01BEA}"/>
              </a:ext>
            </a:extLst>
          </p:cNvPr>
          <p:cNvSpPr>
            <a:spLocks noGrp="1"/>
          </p:cNvSpPr>
          <p:nvPr>
            <p:ph type="title"/>
          </p:nvPr>
        </p:nvSpPr>
        <p:spPr/>
        <p:txBody>
          <a:bodyPr/>
          <a:lstStyle/>
          <a:p>
            <a:r>
              <a:rPr lang="en-US"/>
              <a:t>Facebook Own Posts with Reactions Table - 12 of 20</a:t>
            </a:r>
          </a:p>
        </p:txBody>
      </p:sp>
      <p:graphicFrame>
        <p:nvGraphicFramePr>
          <p:cNvPr id="5" name="Table Placeholder 4">
            <a:extLst>
              <a:ext uri="{FF2B5EF4-FFF2-40B4-BE49-F238E27FC236}">
                <a16:creationId xmlns:a16="http://schemas.microsoft.com/office/drawing/2014/main" id="{90EC72DB-6870-4FE5-8C61-40E020FEB3FB}"/>
              </a:ext>
            </a:extLst>
          </p:cNvPr>
          <p:cNvGraphicFramePr>
            <a:graphicFrameLocks noGrp="1"/>
          </p:cNvGraphicFramePr>
          <p:nvPr>
            <p:ph type="tbl" sz="quarter" idx="13"/>
            <p:extLst>
              <p:ext uri="{D42A27DB-BD31-4B8C-83A1-F6EECF244321}">
                <p14:modId xmlns:p14="http://schemas.microsoft.com/office/powerpoint/2010/main" val="19907123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694796473"/>
                    </a:ext>
                  </a:extLst>
                </a:gridCol>
                <a:gridCol w="822960">
                  <a:extLst>
                    <a:ext uri="{9D8B030D-6E8A-4147-A177-3AD203B41FA5}">
                      <a16:colId xmlns:a16="http://schemas.microsoft.com/office/drawing/2014/main" val="2479020194"/>
                    </a:ext>
                  </a:extLst>
                </a:gridCol>
                <a:gridCol w="822960">
                  <a:extLst>
                    <a:ext uri="{9D8B030D-6E8A-4147-A177-3AD203B41FA5}">
                      <a16:colId xmlns:a16="http://schemas.microsoft.com/office/drawing/2014/main" val="2129616299"/>
                    </a:ext>
                  </a:extLst>
                </a:gridCol>
                <a:gridCol w="822960">
                  <a:extLst>
                    <a:ext uri="{9D8B030D-6E8A-4147-A177-3AD203B41FA5}">
                      <a16:colId xmlns:a16="http://schemas.microsoft.com/office/drawing/2014/main" val="1429538459"/>
                    </a:ext>
                  </a:extLst>
                </a:gridCol>
                <a:gridCol w="822960">
                  <a:extLst>
                    <a:ext uri="{9D8B030D-6E8A-4147-A177-3AD203B41FA5}">
                      <a16:colId xmlns:a16="http://schemas.microsoft.com/office/drawing/2014/main" val="1188828685"/>
                    </a:ext>
                  </a:extLst>
                </a:gridCol>
                <a:gridCol w="822960">
                  <a:extLst>
                    <a:ext uri="{9D8B030D-6E8A-4147-A177-3AD203B41FA5}">
                      <a16:colId xmlns:a16="http://schemas.microsoft.com/office/drawing/2014/main" val="687703075"/>
                    </a:ext>
                  </a:extLst>
                </a:gridCol>
                <a:gridCol w="822960">
                  <a:extLst>
                    <a:ext uri="{9D8B030D-6E8A-4147-A177-3AD203B41FA5}">
                      <a16:colId xmlns:a16="http://schemas.microsoft.com/office/drawing/2014/main" val="2344150672"/>
                    </a:ext>
                  </a:extLst>
                </a:gridCol>
                <a:gridCol w="822960">
                  <a:extLst>
                    <a:ext uri="{9D8B030D-6E8A-4147-A177-3AD203B41FA5}">
                      <a16:colId xmlns:a16="http://schemas.microsoft.com/office/drawing/2014/main" val="14521357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35269349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 Doczekal - 2017-12-16 08:01:20</a:t>
                      </a:r>
                      <a:r>
                        <a:rPr kumimoji="0" lang="en-US" sz="1000" b="0" i="0" u="none" strike="noStrike" kern="1200" cap="none" spc="0" normalizeH="0" baseline="0" noProof="0">
                          <a:ln>
                            <a:noFill/>
                          </a:ln>
                          <a:solidFill>
                            <a:prstClr val="black"/>
                          </a:solidFill>
                          <a:effectLst/>
                          <a:uLnTx/>
                          <a:uFillTx/>
                          <a:latin typeface="+mn-lt"/>
                          <a:ea typeface="+mn-ea"/>
                          <a:cs typeface="+mn-cs"/>
                        </a:rPr>
                        <a:t>
SCHNÄPPCHEN-JÄGER AUFGEPASST❗
Suzuki CELERIO, 68PS Benzin
Erstzulassung: 7/2017
Kilometer: 50
Aktionspreis: € 9.990,-- 🔝
Auskünfte über unser Schnäppchen erhalten Sie bei Herrn Unger Fritz unter 0664/2068847 oder hier 👉 https://goo.gl/K2T65R
#AutoDoczekal #MeinHändlerMeineWerkstatt #Suzuki #Schnäppchen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556912471"/>
                  </a:ext>
                </a:extLst>
              </a:tr>
            </a:tbl>
          </a:graphicData>
        </a:graphic>
      </p:graphicFrame>
      <p:sp>
        <p:nvSpPr>
          <p:cNvPr id="4" name="Text Placeholder 3">
            <a:extLst>
              <a:ext uri="{FF2B5EF4-FFF2-40B4-BE49-F238E27FC236}">
                <a16:creationId xmlns:a16="http://schemas.microsoft.com/office/drawing/2014/main" id="{34DE88DF-0C28-4228-A61A-AE25873F323A}"/>
              </a:ext>
            </a:extLst>
          </p:cNvPr>
          <p:cNvSpPr>
            <a:spLocks noGrp="1"/>
          </p:cNvSpPr>
          <p:nvPr>
            <p:ph type="body" sz="quarter" idx="14"/>
          </p:nvPr>
        </p:nvSpPr>
        <p:spPr/>
        <p:txBody>
          <a:bodyPr/>
          <a:lstStyle/>
          <a:p>
            <a:r>
              <a:rPr lang="en-US"/>
              <a:t>12/01/2017 - 12/31/2017</a:t>
            </a:r>
          </a:p>
        </p:txBody>
      </p:sp>
    </p:spTree>
    <p:extLst>
      <p:ext uri="{BB962C8B-B14F-4D97-AF65-F5344CB8AC3E}">
        <p14:creationId xmlns:p14="http://schemas.microsoft.com/office/powerpoint/2010/main" val="118591389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FA2BF8-7EF9-4B78-A153-239B0215D802}"/>
              </a:ext>
            </a:extLst>
          </p:cNvPr>
          <p:cNvSpPr>
            <a:spLocks noGrp="1"/>
          </p:cNvSpPr>
          <p:nvPr>
            <p:ph type="title"/>
          </p:nvPr>
        </p:nvSpPr>
        <p:spPr/>
        <p:txBody>
          <a:bodyPr/>
          <a:lstStyle/>
          <a:p>
            <a:r>
              <a:rPr lang="en-US"/>
              <a:t>Facebook Own Posts with Reactions Table - 13 of 20</a:t>
            </a:r>
          </a:p>
        </p:txBody>
      </p:sp>
      <p:graphicFrame>
        <p:nvGraphicFramePr>
          <p:cNvPr id="5" name="Table Placeholder 4">
            <a:extLst>
              <a:ext uri="{FF2B5EF4-FFF2-40B4-BE49-F238E27FC236}">
                <a16:creationId xmlns:a16="http://schemas.microsoft.com/office/drawing/2014/main" id="{2670DE7D-A938-4BC6-BE25-F5F07D0C947E}"/>
              </a:ext>
            </a:extLst>
          </p:cNvPr>
          <p:cNvGraphicFramePr>
            <a:graphicFrameLocks noGrp="1"/>
          </p:cNvGraphicFramePr>
          <p:nvPr>
            <p:ph type="tbl" sz="quarter" idx="13"/>
            <p:extLst>
              <p:ext uri="{D42A27DB-BD31-4B8C-83A1-F6EECF244321}">
                <p14:modId xmlns:p14="http://schemas.microsoft.com/office/powerpoint/2010/main" val="11669995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491273802"/>
                    </a:ext>
                  </a:extLst>
                </a:gridCol>
                <a:gridCol w="822960">
                  <a:extLst>
                    <a:ext uri="{9D8B030D-6E8A-4147-A177-3AD203B41FA5}">
                      <a16:colId xmlns:a16="http://schemas.microsoft.com/office/drawing/2014/main" val="529155731"/>
                    </a:ext>
                  </a:extLst>
                </a:gridCol>
                <a:gridCol w="822960">
                  <a:extLst>
                    <a:ext uri="{9D8B030D-6E8A-4147-A177-3AD203B41FA5}">
                      <a16:colId xmlns:a16="http://schemas.microsoft.com/office/drawing/2014/main" val="3974257529"/>
                    </a:ext>
                  </a:extLst>
                </a:gridCol>
                <a:gridCol w="822960">
                  <a:extLst>
                    <a:ext uri="{9D8B030D-6E8A-4147-A177-3AD203B41FA5}">
                      <a16:colId xmlns:a16="http://schemas.microsoft.com/office/drawing/2014/main" val="865544688"/>
                    </a:ext>
                  </a:extLst>
                </a:gridCol>
                <a:gridCol w="822960">
                  <a:extLst>
                    <a:ext uri="{9D8B030D-6E8A-4147-A177-3AD203B41FA5}">
                      <a16:colId xmlns:a16="http://schemas.microsoft.com/office/drawing/2014/main" val="2625425841"/>
                    </a:ext>
                  </a:extLst>
                </a:gridCol>
                <a:gridCol w="822960">
                  <a:extLst>
                    <a:ext uri="{9D8B030D-6E8A-4147-A177-3AD203B41FA5}">
                      <a16:colId xmlns:a16="http://schemas.microsoft.com/office/drawing/2014/main" val="557821415"/>
                    </a:ext>
                  </a:extLst>
                </a:gridCol>
                <a:gridCol w="822960">
                  <a:extLst>
                    <a:ext uri="{9D8B030D-6E8A-4147-A177-3AD203B41FA5}">
                      <a16:colId xmlns:a16="http://schemas.microsoft.com/office/drawing/2014/main" val="1546396081"/>
                    </a:ext>
                  </a:extLst>
                </a:gridCol>
                <a:gridCol w="822960">
                  <a:extLst>
                    <a:ext uri="{9D8B030D-6E8A-4147-A177-3AD203B41FA5}">
                      <a16:colId xmlns:a16="http://schemas.microsoft.com/office/drawing/2014/main" val="33609391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42944117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 Doczekal - 2017-12-16 07:31:47</a:t>
                      </a:r>
                      <a:r>
                        <a:rPr kumimoji="0" lang="en-US" sz="1000" b="0" i="0" u="none" strike="noStrike" kern="1200" cap="none" spc="0" normalizeH="0" baseline="0" noProof="0">
                          <a:ln>
                            <a:noFill/>
                          </a:ln>
                          <a:solidFill>
                            <a:prstClr val="black"/>
                          </a:solidFill>
                          <a:effectLst/>
                          <a:uLnTx/>
                          <a:uFillTx/>
                          <a:latin typeface="+mn-lt"/>
                          <a:ea typeface="+mn-ea"/>
                          <a:cs typeface="+mn-cs"/>
                        </a:rPr>
                        <a:t>
JUNGWAGEN-Neuzugang Oberwart❗
Opel Insignia Country Tourer ALLRAD, 163PS Diesel
Erstzulassung: 2/2016
Kilometer: NUR 5.500
🔝-Preis: € 28.490,--
Der Allradler steht jederzeit für Probefahrten bereit, unser Verkaufsberater Alfred Szabo steht unter 0664/4247509 für Auskünfte zu Verfügung.
Fahrzeugdetails ➡️➡️ https://goo.gl/N2drTK
#AutoDoczekal #MeinHändlerMeineWerkstatt #Opel #Jungwagen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243993867"/>
                  </a:ext>
                </a:extLst>
              </a:tr>
            </a:tbl>
          </a:graphicData>
        </a:graphic>
      </p:graphicFrame>
      <p:sp>
        <p:nvSpPr>
          <p:cNvPr id="4" name="Text Placeholder 3">
            <a:extLst>
              <a:ext uri="{FF2B5EF4-FFF2-40B4-BE49-F238E27FC236}">
                <a16:creationId xmlns:a16="http://schemas.microsoft.com/office/drawing/2014/main" id="{BFC25F81-111A-4A58-86AF-79F5889DB125}"/>
              </a:ext>
            </a:extLst>
          </p:cNvPr>
          <p:cNvSpPr>
            <a:spLocks noGrp="1"/>
          </p:cNvSpPr>
          <p:nvPr>
            <p:ph type="body" sz="quarter" idx="14"/>
          </p:nvPr>
        </p:nvSpPr>
        <p:spPr/>
        <p:txBody>
          <a:bodyPr/>
          <a:lstStyle/>
          <a:p>
            <a:r>
              <a:rPr lang="en-US"/>
              <a:t>12/01/2017 - 12/31/2017</a:t>
            </a:r>
          </a:p>
        </p:txBody>
      </p:sp>
    </p:spTree>
    <p:extLst>
      <p:ext uri="{BB962C8B-B14F-4D97-AF65-F5344CB8AC3E}">
        <p14:creationId xmlns:p14="http://schemas.microsoft.com/office/powerpoint/2010/main" val="184497382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D5E7C4-8DF1-47F4-8CC9-E25B72C08D76}"/>
              </a:ext>
            </a:extLst>
          </p:cNvPr>
          <p:cNvSpPr>
            <a:spLocks noGrp="1"/>
          </p:cNvSpPr>
          <p:nvPr>
            <p:ph type="title"/>
          </p:nvPr>
        </p:nvSpPr>
        <p:spPr/>
        <p:txBody>
          <a:bodyPr/>
          <a:lstStyle/>
          <a:p>
            <a:r>
              <a:rPr lang="en-US"/>
              <a:t>Facebook Own Posts with Reactions Table - 14 of 20</a:t>
            </a:r>
          </a:p>
        </p:txBody>
      </p:sp>
      <p:graphicFrame>
        <p:nvGraphicFramePr>
          <p:cNvPr id="5" name="Table Placeholder 4">
            <a:extLst>
              <a:ext uri="{FF2B5EF4-FFF2-40B4-BE49-F238E27FC236}">
                <a16:creationId xmlns:a16="http://schemas.microsoft.com/office/drawing/2014/main" id="{F36C5A1E-8454-44DB-8364-D94793F8A20B}"/>
              </a:ext>
            </a:extLst>
          </p:cNvPr>
          <p:cNvGraphicFramePr>
            <a:graphicFrameLocks noGrp="1"/>
          </p:cNvGraphicFramePr>
          <p:nvPr>
            <p:ph type="tbl" sz="quarter" idx="13"/>
            <p:extLst>
              <p:ext uri="{D42A27DB-BD31-4B8C-83A1-F6EECF244321}">
                <p14:modId xmlns:p14="http://schemas.microsoft.com/office/powerpoint/2010/main" val="33609914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65348190"/>
                    </a:ext>
                  </a:extLst>
                </a:gridCol>
                <a:gridCol w="822960">
                  <a:extLst>
                    <a:ext uri="{9D8B030D-6E8A-4147-A177-3AD203B41FA5}">
                      <a16:colId xmlns:a16="http://schemas.microsoft.com/office/drawing/2014/main" val="1846406060"/>
                    </a:ext>
                  </a:extLst>
                </a:gridCol>
                <a:gridCol w="822960">
                  <a:extLst>
                    <a:ext uri="{9D8B030D-6E8A-4147-A177-3AD203B41FA5}">
                      <a16:colId xmlns:a16="http://schemas.microsoft.com/office/drawing/2014/main" val="3680350931"/>
                    </a:ext>
                  </a:extLst>
                </a:gridCol>
                <a:gridCol w="822960">
                  <a:extLst>
                    <a:ext uri="{9D8B030D-6E8A-4147-A177-3AD203B41FA5}">
                      <a16:colId xmlns:a16="http://schemas.microsoft.com/office/drawing/2014/main" val="1049544433"/>
                    </a:ext>
                  </a:extLst>
                </a:gridCol>
                <a:gridCol w="822960">
                  <a:extLst>
                    <a:ext uri="{9D8B030D-6E8A-4147-A177-3AD203B41FA5}">
                      <a16:colId xmlns:a16="http://schemas.microsoft.com/office/drawing/2014/main" val="892752292"/>
                    </a:ext>
                  </a:extLst>
                </a:gridCol>
                <a:gridCol w="822960">
                  <a:extLst>
                    <a:ext uri="{9D8B030D-6E8A-4147-A177-3AD203B41FA5}">
                      <a16:colId xmlns:a16="http://schemas.microsoft.com/office/drawing/2014/main" val="1258034611"/>
                    </a:ext>
                  </a:extLst>
                </a:gridCol>
                <a:gridCol w="822960">
                  <a:extLst>
                    <a:ext uri="{9D8B030D-6E8A-4147-A177-3AD203B41FA5}">
                      <a16:colId xmlns:a16="http://schemas.microsoft.com/office/drawing/2014/main" val="2083476582"/>
                    </a:ext>
                  </a:extLst>
                </a:gridCol>
                <a:gridCol w="822960">
                  <a:extLst>
                    <a:ext uri="{9D8B030D-6E8A-4147-A177-3AD203B41FA5}">
                      <a16:colId xmlns:a16="http://schemas.microsoft.com/office/drawing/2014/main" val="7795512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1345636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 Doczekal - 2017-12-15 20:30:00</a:t>
                      </a:r>
                      <a:r>
                        <a:rPr kumimoji="0" lang="de-DE" sz="1000" b="0" i="0" u="none" strike="noStrike" kern="1200" cap="none" spc="0" normalizeH="0" baseline="0" noProof="0">
                          <a:ln>
                            <a:noFill/>
                          </a:ln>
                          <a:solidFill>
                            <a:prstClr val="black"/>
                          </a:solidFill>
                          <a:effectLst/>
                          <a:uLnTx/>
                          <a:uFillTx/>
                          <a:latin typeface="+mn-lt"/>
                          <a:ea typeface="+mn-ea"/>
                          <a:cs typeface="+mn-cs"/>
                        </a:rPr>
                        <a:t>
👉 EIN GUTSCHEIN VON AUTO DOCZEKAL IST FÜR ALLE AUTOLIEBHABER DAS RICHTIGE GESCHENK 
Beispiele:
- Aussen-Innenreinigung (alle Automarken)
- Fahrzeugpolitur (alle Automarken)
- Servicegutschein (alle Automarken)
- Wochenendgutschein mit einem neuen Opel
- Leihwagengutschein für den nächsten Urlaub
Wir erstellen Euch einen individuellen Gutschein mit dem gewünschten Betrag. Einfach in unserer Filiale in Güssing vorbeikommen oder unter 03322-42128-0 vorbestellen.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147262860"/>
                  </a:ext>
                </a:extLst>
              </a:tr>
            </a:tbl>
          </a:graphicData>
        </a:graphic>
      </p:graphicFrame>
      <p:sp>
        <p:nvSpPr>
          <p:cNvPr id="4" name="Text Placeholder 3">
            <a:extLst>
              <a:ext uri="{FF2B5EF4-FFF2-40B4-BE49-F238E27FC236}">
                <a16:creationId xmlns:a16="http://schemas.microsoft.com/office/drawing/2014/main" id="{226F3004-E784-420A-9E1D-C6A0C12528FE}"/>
              </a:ext>
            </a:extLst>
          </p:cNvPr>
          <p:cNvSpPr>
            <a:spLocks noGrp="1"/>
          </p:cNvSpPr>
          <p:nvPr>
            <p:ph type="body" sz="quarter" idx="14"/>
          </p:nvPr>
        </p:nvSpPr>
        <p:spPr/>
        <p:txBody>
          <a:bodyPr/>
          <a:lstStyle/>
          <a:p>
            <a:r>
              <a:rPr lang="en-US"/>
              <a:t>12/01/2017 - 12/31/2017</a:t>
            </a:r>
          </a:p>
        </p:txBody>
      </p:sp>
    </p:spTree>
    <p:extLst>
      <p:ext uri="{BB962C8B-B14F-4D97-AF65-F5344CB8AC3E}">
        <p14:creationId xmlns:p14="http://schemas.microsoft.com/office/powerpoint/2010/main" val="314061848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29F3DA-1F0C-4554-87A7-4B9296286CCF}"/>
              </a:ext>
            </a:extLst>
          </p:cNvPr>
          <p:cNvSpPr>
            <a:spLocks noGrp="1"/>
          </p:cNvSpPr>
          <p:nvPr>
            <p:ph type="title"/>
          </p:nvPr>
        </p:nvSpPr>
        <p:spPr/>
        <p:txBody>
          <a:bodyPr/>
          <a:lstStyle/>
          <a:p>
            <a:r>
              <a:rPr lang="en-US"/>
              <a:t>Facebook Own Posts with Reactions Table - 15 of 20</a:t>
            </a:r>
          </a:p>
        </p:txBody>
      </p:sp>
      <p:graphicFrame>
        <p:nvGraphicFramePr>
          <p:cNvPr id="5" name="Table Placeholder 4">
            <a:extLst>
              <a:ext uri="{FF2B5EF4-FFF2-40B4-BE49-F238E27FC236}">
                <a16:creationId xmlns:a16="http://schemas.microsoft.com/office/drawing/2014/main" id="{1EEBFBEB-F8AB-477A-87DC-BC474A74E37D}"/>
              </a:ext>
            </a:extLst>
          </p:cNvPr>
          <p:cNvGraphicFramePr>
            <a:graphicFrameLocks noGrp="1"/>
          </p:cNvGraphicFramePr>
          <p:nvPr>
            <p:ph type="tbl" sz="quarter" idx="13"/>
            <p:extLst>
              <p:ext uri="{D42A27DB-BD31-4B8C-83A1-F6EECF244321}">
                <p14:modId xmlns:p14="http://schemas.microsoft.com/office/powerpoint/2010/main" val="37786156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434202659"/>
                    </a:ext>
                  </a:extLst>
                </a:gridCol>
                <a:gridCol w="822960">
                  <a:extLst>
                    <a:ext uri="{9D8B030D-6E8A-4147-A177-3AD203B41FA5}">
                      <a16:colId xmlns:a16="http://schemas.microsoft.com/office/drawing/2014/main" val="438025954"/>
                    </a:ext>
                  </a:extLst>
                </a:gridCol>
                <a:gridCol w="822960">
                  <a:extLst>
                    <a:ext uri="{9D8B030D-6E8A-4147-A177-3AD203B41FA5}">
                      <a16:colId xmlns:a16="http://schemas.microsoft.com/office/drawing/2014/main" val="2174478886"/>
                    </a:ext>
                  </a:extLst>
                </a:gridCol>
                <a:gridCol w="822960">
                  <a:extLst>
                    <a:ext uri="{9D8B030D-6E8A-4147-A177-3AD203B41FA5}">
                      <a16:colId xmlns:a16="http://schemas.microsoft.com/office/drawing/2014/main" val="1318791294"/>
                    </a:ext>
                  </a:extLst>
                </a:gridCol>
                <a:gridCol w="822960">
                  <a:extLst>
                    <a:ext uri="{9D8B030D-6E8A-4147-A177-3AD203B41FA5}">
                      <a16:colId xmlns:a16="http://schemas.microsoft.com/office/drawing/2014/main" val="579514485"/>
                    </a:ext>
                  </a:extLst>
                </a:gridCol>
                <a:gridCol w="822960">
                  <a:extLst>
                    <a:ext uri="{9D8B030D-6E8A-4147-A177-3AD203B41FA5}">
                      <a16:colId xmlns:a16="http://schemas.microsoft.com/office/drawing/2014/main" val="1337891451"/>
                    </a:ext>
                  </a:extLst>
                </a:gridCol>
                <a:gridCol w="822960">
                  <a:extLst>
                    <a:ext uri="{9D8B030D-6E8A-4147-A177-3AD203B41FA5}">
                      <a16:colId xmlns:a16="http://schemas.microsoft.com/office/drawing/2014/main" val="2862557543"/>
                    </a:ext>
                  </a:extLst>
                </a:gridCol>
                <a:gridCol w="822960">
                  <a:extLst>
                    <a:ext uri="{9D8B030D-6E8A-4147-A177-3AD203B41FA5}">
                      <a16:colId xmlns:a16="http://schemas.microsoft.com/office/drawing/2014/main" val="3659640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13738208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 Doczekal - 2017-12-15 16:16:38</a:t>
                      </a:r>
                      <a:r>
                        <a:rPr kumimoji="0" lang="en-US" sz="1000" b="0" i="0" u="none" strike="noStrike" kern="1200" cap="none" spc="0" normalizeH="0" baseline="0" noProof="0">
                          <a:ln>
                            <a:noFill/>
                          </a:ln>
                          <a:solidFill>
                            <a:prstClr val="black"/>
                          </a:solidFill>
                          <a:effectLst/>
                          <a:uLnTx/>
                          <a:uFillTx/>
                          <a:latin typeface="+mn-lt"/>
                          <a:ea typeface="+mn-ea"/>
                          <a:cs typeface="+mn-cs"/>
                        </a:rPr>
                        <a:t>
Verkaufsberater Alfred Szabo übergibt an Herrn Kolonovics einen nagelneuen #Opel #Astra in der Farbe royal blau! 🚘
Das gesamte Team von Auto Doczekal wünscht eine gute und sichere Fahrt!
#AutoDoczekal #MeinHändlerMeineWerkstatt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191441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 Doczekal - 2017-12-14 14:41:18</a:t>
                      </a:r>
                      <a:r>
                        <a:rPr kumimoji="0" lang="en-US" sz="1000" b="0" i="0" u="none" strike="noStrike" kern="1200" cap="none" spc="0" normalizeH="0" baseline="0" noProof="0">
                          <a:ln>
                            <a:noFill/>
                          </a:ln>
                          <a:solidFill>
                            <a:prstClr val="black"/>
                          </a:solidFill>
                          <a:effectLst/>
                          <a:uLnTx/>
                          <a:uFillTx/>
                          <a:latin typeface="+mn-lt"/>
                          <a:ea typeface="+mn-ea"/>
                          <a:cs typeface="+mn-cs"/>
                        </a:rPr>
                        <a:t>
Herr Oberger aus #Unterwart freut sich über seinen neuen Jungwagen #Opel #Corsa. Das Team von Auto Doczekal und Verkaufsberater Alfred Szabo wünschen viel Freude mit seinem Flitzer!
#AutoDoczekal #MeinHändlerMeineWerkstatt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917966334"/>
                  </a:ext>
                </a:extLst>
              </a:tr>
            </a:tbl>
          </a:graphicData>
        </a:graphic>
      </p:graphicFrame>
      <p:sp>
        <p:nvSpPr>
          <p:cNvPr id="4" name="Text Placeholder 3">
            <a:extLst>
              <a:ext uri="{FF2B5EF4-FFF2-40B4-BE49-F238E27FC236}">
                <a16:creationId xmlns:a16="http://schemas.microsoft.com/office/drawing/2014/main" id="{476B0CF4-D763-4CAB-920D-6806176BECC8}"/>
              </a:ext>
            </a:extLst>
          </p:cNvPr>
          <p:cNvSpPr>
            <a:spLocks noGrp="1"/>
          </p:cNvSpPr>
          <p:nvPr>
            <p:ph type="body" sz="quarter" idx="14"/>
          </p:nvPr>
        </p:nvSpPr>
        <p:spPr/>
        <p:txBody>
          <a:bodyPr/>
          <a:lstStyle/>
          <a:p>
            <a:r>
              <a:rPr lang="en-US"/>
              <a:t>12/01/2017 - 12/31/2017</a:t>
            </a:r>
          </a:p>
        </p:txBody>
      </p:sp>
    </p:spTree>
    <p:extLst>
      <p:ext uri="{BB962C8B-B14F-4D97-AF65-F5344CB8AC3E}">
        <p14:creationId xmlns:p14="http://schemas.microsoft.com/office/powerpoint/2010/main" val="153691431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8509CC-7740-45B8-8594-A44B007DD2F4}"/>
              </a:ext>
            </a:extLst>
          </p:cNvPr>
          <p:cNvSpPr>
            <a:spLocks noGrp="1"/>
          </p:cNvSpPr>
          <p:nvPr>
            <p:ph type="title"/>
          </p:nvPr>
        </p:nvSpPr>
        <p:spPr/>
        <p:txBody>
          <a:bodyPr/>
          <a:lstStyle/>
          <a:p>
            <a:r>
              <a:rPr lang="en-US"/>
              <a:t>Facebook Own Posts with Reactions Table - 16 of 20</a:t>
            </a:r>
          </a:p>
        </p:txBody>
      </p:sp>
      <p:graphicFrame>
        <p:nvGraphicFramePr>
          <p:cNvPr id="5" name="Table Placeholder 4">
            <a:extLst>
              <a:ext uri="{FF2B5EF4-FFF2-40B4-BE49-F238E27FC236}">
                <a16:creationId xmlns:a16="http://schemas.microsoft.com/office/drawing/2014/main" id="{34B836AA-2D15-4BA3-8356-73D6A6744F79}"/>
              </a:ext>
            </a:extLst>
          </p:cNvPr>
          <p:cNvGraphicFramePr>
            <a:graphicFrameLocks noGrp="1"/>
          </p:cNvGraphicFramePr>
          <p:nvPr>
            <p:ph type="tbl" sz="quarter" idx="13"/>
            <p:extLst>
              <p:ext uri="{D42A27DB-BD31-4B8C-83A1-F6EECF244321}">
                <p14:modId xmlns:p14="http://schemas.microsoft.com/office/powerpoint/2010/main" val="23158476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449239473"/>
                    </a:ext>
                  </a:extLst>
                </a:gridCol>
                <a:gridCol w="822960">
                  <a:extLst>
                    <a:ext uri="{9D8B030D-6E8A-4147-A177-3AD203B41FA5}">
                      <a16:colId xmlns:a16="http://schemas.microsoft.com/office/drawing/2014/main" val="3672063413"/>
                    </a:ext>
                  </a:extLst>
                </a:gridCol>
                <a:gridCol w="822960">
                  <a:extLst>
                    <a:ext uri="{9D8B030D-6E8A-4147-A177-3AD203B41FA5}">
                      <a16:colId xmlns:a16="http://schemas.microsoft.com/office/drawing/2014/main" val="2908526673"/>
                    </a:ext>
                  </a:extLst>
                </a:gridCol>
                <a:gridCol w="822960">
                  <a:extLst>
                    <a:ext uri="{9D8B030D-6E8A-4147-A177-3AD203B41FA5}">
                      <a16:colId xmlns:a16="http://schemas.microsoft.com/office/drawing/2014/main" val="3372583164"/>
                    </a:ext>
                  </a:extLst>
                </a:gridCol>
                <a:gridCol w="822960">
                  <a:extLst>
                    <a:ext uri="{9D8B030D-6E8A-4147-A177-3AD203B41FA5}">
                      <a16:colId xmlns:a16="http://schemas.microsoft.com/office/drawing/2014/main" val="3906229899"/>
                    </a:ext>
                  </a:extLst>
                </a:gridCol>
                <a:gridCol w="822960">
                  <a:extLst>
                    <a:ext uri="{9D8B030D-6E8A-4147-A177-3AD203B41FA5}">
                      <a16:colId xmlns:a16="http://schemas.microsoft.com/office/drawing/2014/main" val="2789089888"/>
                    </a:ext>
                  </a:extLst>
                </a:gridCol>
                <a:gridCol w="822960">
                  <a:extLst>
                    <a:ext uri="{9D8B030D-6E8A-4147-A177-3AD203B41FA5}">
                      <a16:colId xmlns:a16="http://schemas.microsoft.com/office/drawing/2014/main" val="2339092969"/>
                    </a:ext>
                  </a:extLst>
                </a:gridCol>
                <a:gridCol w="822960">
                  <a:extLst>
                    <a:ext uri="{9D8B030D-6E8A-4147-A177-3AD203B41FA5}">
                      <a16:colId xmlns:a16="http://schemas.microsoft.com/office/drawing/2014/main" val="5643570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28981020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 Doczekal - 2017-12-12 20:05:00</a:t>
                      </a:r>
                      <a:r>
                        <a:rPr kumimoji="0" lang="de-DE" sz="1000" b="0" i="0" u="none" strike="noStrike" kern="1200" cap="none" spc="0" normalizeH="0" baseline="0" noProof="0">
                          <a:ln>
                            <a:noFill/>
                          </a:ln>
                          <a:solidFill>
                            <a:prstClr val="black"/>
                          </a:solidFill>
                          <a:effectLst/>
                          <a:uLnTx/>
                          <a:uFillTx/>
                          <a:latin typeface="+mn-lt"/>
                          <a:ea typeface="+mn-ea"/>
                          <a:cs typeface="+mn-cs"/>
                        </a:rPr>
                        <a:t>
Wie jedes Jahr durfte auch heuer wieder #AutoDoczekal Christkind spielen und dem Leiter der Förderwerkstätte Rettet das Kind Stegersbach, Herrn Peter Vock, einen Scheck als Zeichen für die gute Zusammenarbeit und das Vertrauen in unser Unternehmen übergeben!
Wir wünschen allen Mitarbeitern und Klienten der Förderwerkstätte frohe und besinnliche Weihnachten sowie alles Gute für das Jahr 2018! 🎄☃️
#AutoDoczekal #MeinHändlerMeineWerkstatt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598821850"/>
                  </a:ext>
                </a:extLst>
              </a:tr>
            </a:tbl>
          </a:graphicData>
        </a:graphic>
      </p:graphicFrame>
      <p:sp>
        <p:nvSpPr>
          <p:cNvPr id="4" name="Text Placeholder 3">
            <a:extLst>
              <a:ext uri="{FF2B5EF4-FFF2-40B4-BE49-F238E27FC236}">
                <a16:creationId xmlns:a16="http://schemas.microsoft.com/office/drawing/2014/main" id="{1B0CAAA8-2FBF-489E-9F28-07842DCA16A0}"/>
              </a:ext>
            </a:extLst>
          </p:cNvPr>
          <p:cNvSpPr>
            <a:spLocks noGrp="1"/>
          </p:cNvSpPr>
          <p:nvPr>
            <p:ph type="body" sz="quarter" idx="14"/>
          </p:nvPr>
        </p:nvSpPr>
        <p:spPr/>
        <p:txBody>
          <a:bodyPr/>
          <a:lstStyle/>
          <a:p>
            <a:r>
              <a:rPr lang="en-US"/>
              <a:t>12/01/2017 - 12/31/2017</a:t>
            </a:r>
          </a:p>
        </p:txBody>
      </p:sp>
    </p:spTree>
    <p:extLst>
      <p:ext uri="{BB962C8B-B14F-4D97-AF65-F5344CB8AC3E}">
        <p14:creationId xmlns:p14="http://schemas.microsoft.com/office/powerpoint/2010/main" val="350901067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A66BB3-630E-4CB4-928B-CBA180362BDE}"/>
              </a:ext>
            </a:extLst>
          </p:cNvPr>
          <p:cNvSpPr>
            <a:spLocks noGrp="1"/>
          </p:cNvSpPr>
          <p:nvPr>
            <p:ph type="title"/>
          </p:nvPr>
        </p:nvSpPr>
        <p:spPr/>
        <p:txBody>
          <a:bodyPr/>
          <a:lstStyle/>
          <a:p>
            <a:r>
              <a:rPr lang="en-US"/>
              <a:t>Facebook Own Posts with Reactions Table - 17 of 20</a:t>
            </a:r>
          </a:p>
        </p:txBody>
      </p:sp>
      <p:graphicFrame>
        <p:nvGraphicFramePr>
          <p:cNvPr id="5" name="Table Placeholder 4">
            <a:extLst>
              <a:ext uri="{FF2B5EF4-FFF2-40B4-BE49-F238E27FC236}">
                <a16:creationId xmlns:a16="http://schemas.microsoft.com/office/drawing/2014/main" id="{C7DBB58A-AEBC-4119-BC65-04644D677802}"/>
              </a:ext>
            </a:extLst>
          </p:cNvPr>
          <p:cNvGraphicFramePr>
            <a:graphicFrameLocks noGrp="1"/>
          </p:cNvGraphicFramePr>
          <p:nvPr>
            <p:ph type="tbl" sz="quarter" idx="13"/>
            <p:extLst>
              <p:ext uri="{D42A27DB-BD31-4B8C-83A1-F6EECF244321}">
                <p14:modId xmlns:p14="http://schemas.microsoft.com/office/powerpoint/2010/main" val="18096576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621774737"/>
                    </a:ext>
                  </a:extLst>
                </a:gridCol>
                <a:gridCol w="822960">
                  <a:extLst>
                    <a:ext uri="{9D8B030D-6E8A-4147-A177-3AD203B41FA5}">
                      <a16:colId xmlns:a16="http://schemas.microsoft.com/office/drawing/2014/main" val="947450080"/>
                    </a:ext>
                  </a:extLst>
                </a:gridCol>
                <a:gridCol w="822960">
                  <a:extLst>
                    <a:ext uri="{9D8B030D-6E8A-4147-A177-3AD203B41FA5}">
                      <a16:colId xmlns:a16="http://schemas.microsoft.com/office/drawing/2014/main" val="3550689466"/>
                    </a:ext>
                  </a:extLst>
                </a:gridCol>
                <a:gridCol w="822960">
                  <a:extLst>
                    <a:ext uri="{9D8B030D-6E8A-4147-A177-3AD203B41FA5}">
                      <a16:colId xmlns:a16="http://schemas.microsoft.com/office/drawing/2014/main" val="1566553833"/>
                    </a:ext>
                  </a:extLst>
                </a:gridCol>
                <a:gridCol w="822960">
                  <a:extLst>
                    <a:ext uri="{9D8B030D-6E8A-4147-A177-3AD203B41FA5}">
                      <a16:colId xmlns:a16="http://schemas.microsoft.com/office/drawing/2014/main" val="747430950"/>
                    </a:ext>
                  </a:extLst>
                </a:gridCol>
                <a:gridCol w="822960">
                  <a:extLst>
                    <a:ext uri="{9D8B030D-6E8A-4147-A177-3AD203B41FA5}">
                      <a16:colId xmlns:a16="http://schemas.microsoft.com/office/drawing/2014/main" val="2105535077"/>
                    </a:ext>
                  </a:extLst>
                </a:gridCol>
                <a:gridCol w="822960">
                  <a:extLst>
                    <a:ext uri="{9D8B030D-6E8A-4147-A177-3AD203B41FA5}">
                      <a16:colId xmlns:a16="http://schemas.microsoft.com/office/drawing/2014/main" val="3649731451"/>
                    </a:ext>
                  </a:extLst>
                </a:gridCol>
                <a:gridCol w="822960">
                  <a:extLst>
                    <a:ext uri="{9D8B030D-6E8A-4147-A177-3AD203B41FA5}">
                      <a16:colId xmlns:a16="http://schemas.microsoft.com/office/drawing/2014/main" val="2397055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4164559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 Doczekal - 2017-12-12 12:54:13</a:t>
                      </a:r>
                      <a:r>
                        <a:rPr kumimoji="0" lang="en-US" sz="1000" b="0" i="0" u="none" strike="noStrike" kern="1200" cap="none" spc="0" normalizeH="0" baseline="0" noProof="0">
                          <a:ln>
                            <a:noFill/>
                          </a:ln>
                          <a:solidFill>
                            <a:prstClr val="black"/>
                          </a:solidFill>
                          <a:effectLst/>
                          <a:uLnTx/>
                          <a:uFillTx/>
                          <a:latin typeface="+mn-lt"/>
                          <a:ea typeface="+mn-ea"/>
                          <a:cs typeface="+mn-cs"/>
                        </a:rPr>
                        <a:t>
Verkaufsberater Alfred Szabo übergibt an Frau Kaufmann einen neuen Suzuki Vitara Shine Allrad in der wunderschönen Farbe horizon orange!
Das Team von #AutoDoczekal wünscht Frau Kaufmann viel Freude mit dem neuen Vitara.
#AutoDoczekal #MeinHändlerMeineWerkstatt #Suzuki #Vitara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834943866"/>
                  </a:ext>
                </a:extLst>
              </a:tr>
            </a:tbl>
          </a:graphicData>
        </a:graphic>
      </p:graphicFrame>
      <p:sp>
        <p:nvSpPr>
          <p:cNvPr id="4" name="Text Placeholder 3">
            <a:extLst>
              <a:ext uri="{FF2B5EF4-FFF2-40B4-BE49-F238E27FC236}">
                <a16:creationId xmlns:a16="http://schemas.microsoft.com/office/drawing/2014/main" id="{B4C3ECB9-2525-4742-AF5D-71DF6BB6EFA3}"/>
              </a:ext>
            </a:extLst>
          </p:cNvPr>
          <p:cNvSpPr>
            <a:spLocks noGrp="1"/>
          </p:cNvSpPr>
          <p:nvPr>
            <p:ph type="body" sz="quarter" idx="14"/>
          </p:nvPr>
        </p:nvSpPr>
        <p:spPr/>
        <p:txBody>
          <a:bodyPr/>
          <a:lstStyle/>
          <a:p>
            <a:r>
              <a:rPr lang="en-US"/>
              <a:t>12/01/2017 - 12/31/2017</a:t>
            </a:r>
          </a:p>
        </p:txBody>
      </p:sp>
    </p:spTree>
    <p:extLst>
      <p:ext uri="{BB962C8B-B14F-4D97-AF65-F5344CB8AC3E}">
        <p14:creationId xmlns:p14="http://schemas.microsoft.com/office/powerpoint/2010/main" val="35534005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6878E3-0AC5-4817-A775-31116D0E6837}"/>
              </a:ext>
            </a:extLst>
          </p:cNvPr>
          <p:cNvSpPr>
            <a:spLocks noGrp="1"/>
          </p:cNvSpPr>
          <p:nvPr>
            <p:ph type="title"/>
          </p:nvPr>
        </p:nvSpPr>
        <p:spPr/>
        <p:txBody>
          <a:bodyPr/>
          <a:lstStyle/>
          <a:p>
            <a:r>
              <a:rPr lang="en-US"/>
              <a:t>Facebook Own Posts with Reactions Table - 18 of 20</a:t>
            </a:r>
          </a:p>
        </p:txBody>
      </p:sp>
      <p:graphicFrame>
        <p:nvGraphicFramePr>
          <p:cNvPr id="5" name="Table Placeholder 4">
            <a:extLst>
              <a:ext uri="{FF2B5EF4-FFF2-40B4-BE49-F238E27FC236}">
                <a16:creationId xmlns:a16="http://schemas.microsoft.com/office/drawing/2014/main" id="{8F3A62D6-CEEA-4198-B9C4-2C6716AB2D3E}"/>
              </a:ext>
            </a:extLst>
          </p:cNvPr>
          <p:cNvGraphicFramePr>
            <a:graphicFrameLocks noGrp="1"/>
          </p:cNvGraphicFramePr>
          <p:nvPr>
            <p:ph type="tbl" sz="quarter" idx="13"/>
            <p:extLst>
              <p:ext uri="{D42A27DB-BD31-4B8C-83A1-F6EECF244321}">
                <p14:modId xmlns:p14="http://schemas.microsoft.com/office/powerpoint/2010/main" val="24426770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73122240"/>
                    </a:ext>
                  </a:extLst>
                </a:gridCol>
                <a:gridCol w="822960">
                  <a:extLst>
                    <a:ext uri="{9D8B030D-6E8A-4147-A177-3AD203B41FA5}">
                      <a16:colId xmlns:a16="http://schemas.microsoft.com/office/drawing/2014/main" val="553961670"/>
                    </a:ext>
                  </a:extLst>
                </a:gridCol>
                <a:gridCol w="822960">
                  <a:extLst>
                    <a:ext uri="{9D8B030D-6E8A-4147-A177-3AD203B41FA5}">
                      <a16:colId xmlns:a16="http://schemas.microsoft.com/office/drawing/2014/main" val="118201773"/>
                    </a:ext>
                  </a:extLst>
                </a:gridCol>
                <a:gridCol w="822960">
                  <a:extLst>
                    <a:ext uri="{9D8B030D-6E8A-4147-A177-3AD203B41FA5}">
                      <a16:colId xmlns:a16="http://schemas.microsoft.com/office/drawing/2014/main" val="4292886855"/>
                    </a:ext>
                  </a:extLst>
                </a:gridCol>
                <a:gridCol w="822960">
                  <a:extLst>
                    <a:ext uri="{9D8B030D-6E8A-4147-A177-3AD203B41FA5}">
                      <a16:colId xmlns:a16="http://schemas.microsoft.com/office/drawing/2014/main" val="315479110"/>
                    </a:ext>
                  </a:extLst>
                </a:gridCol>
                <a:gridCol w="822960">
                  <a:extLst>
                    <a:ext uri="{9D8B030D-6E8A-4147-A177-3AD203B41FA5}">
                      <a16:colId xmlns:a16="http://schemas.microsoft.com/office/drawing/2014/main" val="2749953579"/>
                    </a:ext>
                  </a:extLst>
                </a:gridCol>
                <a:gridCol w="822960">
                  <a:extLst>
                    <a:ext uri="{9D8B030D-6E8A-4147-A177-3AD203B41FA5}">
                      <a16:colId xmlns:a16="http://schemas.microsoft.com/office/drawing/2014/main" val="1767203270"/>
                    </a:ext>
                  </a:extLst>
                </a:gridCol>
                <a:gridCol w="822960">
                  <a:extLst>
                    <a:ext uri="{9D8B030D-6E8A-4147-A177-3AD203B41FA5}">
                      <a16:colId xmlns:a16="http://schemas.microsoft.com/office/drawing/2014/main" val="20041796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35214914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 Doczekal - 2017-12-10 11:05:00</a:t>
                      </a:r>
                      <a:r>
                        <a:rPr kumimoji="0" lang="en-US" sz="1000" b="0" i="0" u="none" strike="noStrike" kern="1200" cap="none" spc="0" normalizeH="0" baseline="0" noProof="0">
                          <a:ln>
                            <a:noFill/>
                          </a:ln>
                          <a:solidFill>
                            <a:prstClr val="black"/>
                          </a:solidFill>
                          <a:effectLst/>
                          <a:uLnTx/>
                          <a:uFillTx/>
                          <a:latin typeface="+mn-lt"/>
                          <a:ea typeface="+mn-ea"/>
                          <a:cs typeface="+mn-cs"/>
                        </a:rPr>
                        <a:t>
⚠️ SONNTAGS-SCHNÄPPCHEN ⚠️
Opel Meriva Österreich Edition mit 120PS Benzin
Erstzulassung: 3/2016
Kilometer: 16.900
Farbe: silbergrau
SCHNÄPPCHENPREIS: € 17.990,-- 😮
Unsere Verkaufsberater in Oberwart, Alfred Szabo und Robert Weinhofer, stehen gerne für weitere Auskünfte zu Verfügung.
Weitere Fahrzeugdetails hier: https://goo.gl/dcGmCK
#AutoDoczekal #MeinHändlerMeineWerkstatt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81108353"/>
                  </a:ext>
                </a:extLst>
              </a:tr>
            </a:tbl>
          </a:graphicData>
        </a:graphic>
      </p:graphicFrame>
      <p:sp>
        <p:nvSpPr>
          <p:cNvPr id="4" name="Text Placeholder 3">
            <a:extLst>
              <a:ext uri="{FF2B5EF4-FFF2-40B4-BE49-F238E27FC236}">
                <a16:creationId xmlns:a16="http://schemas.microsoft.com/office/drawing/2014/main" id="{433C1731-B23E-4671-8B6D-2822955CE25F}"/>
              </a:ext>
            </a:extLst>
          </p:cNvPr>
          <p:cNvSpPr>
            <a:spLocks noGrp="1"/>
          </p:cNvSpPr>
          <p:nvPr>
            <p:ph type="body" sz="quarter" idx="14"/>
          </p:nvPr>
        </p:nvSpPr>
        <p:spPr/>
        <p:txBody>
          <a:bodyPr/>
          <a:lstStyle/>
          <a:p>
            <a:r>
              <a:rPr lang="en-US"/>
              <a:t>12/01/2017 - 12/31/2017</a:t>
            </a:r>
          </a:p>
        </p:txBody>
      </p:sp>
    </p:spTree>
    <p:extLst>
      <p:ext uri="{BB962C8B-B14F-4D97-AF65-F5344CB8AC3E}">
        <p14:creationId xmlns:p14="http://schemas.microsoft.com/office/powerpoint/2010/main" val="258554195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E269E7-6D52-496B-A200-55DE8A14B016}"/>
              </a:ext>
            </a:extLst>
          </p:cNvPr>
          <p:cNvSpPr>
            <a:spLocks noGrp="1"/>
          </p:cNvSpPr>
          <p:nvPr>
            <p:ph type="title"/>
          </p:nvPr>
        </p:nvSpPr>
        <p:spPr/>
        <p:txBody>
          <a:bodyPr/>
          <a:lstStyle/>
          <a:p>
            <a:r>
              <a:rPr lang="en-US"/>
              <a:t>Facebook Own Posts with Reactions Table - 19 of 20</a:t>
            </a:r>
          </a:p>
        </p:txBody>
      </p:sp>
      <p:graphicFrame>
        <p:nvGraphicFramePr>
          <p:cNvPr id="5" name="Table Placeholder 4">
            <a:extLst>
              <a:ext uri="{FF2B5EF4-FFF2-40B4-BE49-F238E27FC236}">
                <a16:creationId xmlns:a16="http://schemas.microsoft.com/office/drawing/2014/main" id="{FFEA3B72-25DE-4B3C-9BA0-BF162C7D872E}"/>
              </a:ext>
            </a:extLst>
          </p:cNvPr>
          <p:cNvGraphicFramePr>
            <a:graphicFrameLocks noGrp="1"/>
          </p:cNvGraphicFramePr>
          <p:nvPr>
            <p:ph type="tbl" sz="quarter" idx="13"/>
            <p:extLst>
              <p:ext uri="{D42A27DB-BD31-4B8C-83A1-F6EECF244321}">
                <p14:modId xmlns:p14="http://schemas.microsoft.com/office/powerpoint/2010/main" val="21513182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1768015"/>
                    </a:ext>
                  </a:extLst>
                </a:gridCol>
                <a:gridCol w="822960">
                  <a:extLst>
                    <a:ext uri="{9D8B030D-6E8A-4147-A177-3AD203B41FA5}">
                      <a16:colId xmlns:a16="http://schemas.microsoft.com/office/drawing/2014/main" val="1982753529"/>
                    </a:ext>
                  </a:extLst>
                </a:gridCol>
                <a:gridCol w="822960">
                  <a:extLst>
                    <a:ext uri="{9D8B030D-6E8A-4147-A177-3AD203B41FA5}">
                      <a16:colId xmlns:a16="http://schemas.microsoft.com/office/drawing/2014/main" val="1902558190"/>
                    </a:ext>
                  </a:extLst>
                </a:gridCol>
                <a:gridCol w="822960">
                  <a:extLst>
                    <a:ext uri="{9D8B030D-6E8A-4147-A177-3AD203B41FA5}">
                      <a16:colId xmlns:a16="http://schemas.microsoft.com/office/drawing/2014/main" val="1087196240"/>
                    </a:ext>
                  </a:extLst>
                </a:gridCol>
                <a:gridCol w="822960">
                  <a:extLst>
                    <a:ext uri="{9D8B030D-6E8A-4147-A177-3AD203B41FA5}">
                      <a16:colId xmlns:a16="http://schemas.microsoft.com/office/drawing/2014/main" val="807824142"/>
                    </a:ext>
                  </a:extLst>
                </a:gridCol>
                <a:gridCol w="822960">
                  <a:extLst>
                    <a:ext uri="{9D8B030D-6E8A-4147-A177-3AD203B41FA5}">
                      <a16:colId xmlns:a16="http://schemas.microsoft.com/office/drawing/2014/main" val="3435796909"/>
                    </a:ext>
                  </a:extLst>
                </a:gridCol>
                <a:gridCol w="822960">
                  <a:extLst>
                    <a:ext uri="{9D8B030D-6E8A-4147-A177-3AD203B41FA5}">
                      <a16:colId xmlns:a16="http://schemas.microsoft.com/office/drawing/2014/main" val="2295371106"/>
                    </a:ext>
                  </a:extLst>
                </a:gridCol>
                <a:gridCol w="822960">
                  <a:extLst>
                    <a:ext uri="{9D8B030D-6E8A-4147-A177-3AD203B41FA5}">
                      <a16:colId xmlns:a16="http://schemas.microsoft.com/office/drawing/2014/main" val="28415842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1629645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 Doczekal - 2017-12-09 08:00:00</a:t>
                      </a:r>
                      <a:r>
                        <a:rPr kumimoji="0" lang="en-US" sz="1000" b="0" i="0" u="none" strike="noStrike" kern="1200" cap="none" spc="0" normalizeH="0" baseline="0" noProof="0">
                          <a:ln>
                            <a:noFill/>
                          </a:ln>
                          <a:solidFill>
                            <a:prstClr val="black"/>
                          </a:solidFill>
                          <a:effectLst/>
                          <a:uLnTx/>
                          <a:uFillTx/>
                          <a:latin typeface="+mn-lt"/>
                          <a:ea typeface="+mn-ea"/>
                          <a:cs typeface="+mn-cs"/>
                        </a:rPr>
                        <a:t>
❗Neuzugang❗
Nissan X-Trail Allrad, 150PS 
Erstzulassung: 6/2011
Kilometer: 100.025
🔝- ALLRAD-Preis: € 13.790,--
Der Allradler steht ab sofort für Probefahrten bereit, Rückfragen bitte an Herrn Hörtner unter 0664/5112688 oder weitere Infos hier 👉 https://goo.gl/L3rT1T
#AutoDoczekal #MeinHändlerMeineWerkstatt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119029085"/>
                  </a:ext>
                </a:extLst>
              </a:tr>
            </a:tbl>
          </a:graphicData>
        </a:graphic>
      </p:graphicFrame>
      <p:sp>
        <p:nvSpPr>
          <p:cNvPr id="4" name="Text Placeholder 3">
            <a:extLst>
              <a:ext uri="{FF2B5EF4-FFF2-40B4-BE49-F238E27FC236}">
                <a16:creationId xmlns:a16="http://schemas.microsoft.com/office/drawing/2014/main" id="{63426663-EA45-41DB-8A98-60DA032EB3F6}"/>
              </a:ext>
            </a:extLst>
          </p:cNvPr>
          <p:cNvSpPr>
            <a:spLocks noGrp="1"/>
          </p:cNvSpPr>
          <p:nvPr>
            <p:ph type="body" sz="quarter" idx="14"/>
          </p:nvPr>
        </p:nvSpPr>
        <p:spPr/>
        <p:txBody>
          <a:bodyPr/>
          <a:lstStyle/>
          <a:p>
            <a:r>
              <a:rPr lang="en-US"/>
              <a:t>12/01/2017 - 12/31/2017</a:t>
            </a:r>
          </a:p>
        </p:txBody>
      </p:sp>
    </p:spTree>
    <p:extLst>
      <p:ext uri="{BB962C8B-B14F-4D97-AF65-F5344CB8AC3E}">
        <p14:creationId xmlns:p14="http://schemas.microsoft.com/office/powerpoint/2010/main" val="57591803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46EE64-9444-4CA1-881B-E7D09CE56980}"/>
              </a:ext>
            </a:extLst>
          </p:cNvPr>
          <p:cNvSpPr>
            <a:spLocks noGrp="1"/>
          </p:cNvSpPr>
          <p:nvPr>
            <p:ph type="title"/>
          </p:nvPr>
        </p:nvSpPr>
        <p:spPr/>
        <p:txBody>
          <a:bodyPr/>
          <a:lstStyle/>
          <a:p>
            <a:r>
              <a:rPr lang="en-US"/>
              <a:t>Facebook Own Posts with Reactions Table - 20 of 20</a:t>
            </a:r>
          </a:p>
        </p:txBody>
      </p:sp>
      <p:graphicFrame>
        <p:nvGraphicFramePr>
          <p:cNvPr id="5" name="Table Placeholder 4">
            <a:extLst>
              <a:ext uri="{FF2B5EF4-FFF2-40B4-BE49-F238E27FC236}">
                <a16:creationId xmlns:a16="http://schemas.microsoft.com/office/drawing/2014/main" id="{332F4604-E2E5-4CDD-8265-EC01D9F9573D}"/>
              </a:ext>
            </a:extLst>
          </p:cNvPr>
          <p:cNvGraphicFramePr>
            <a:graphicFrameLocks noGrp="1"/>
          </p:cNvGraphicFramePr>
          <p:nvPr>
            <p:ph type="tbl" sz="quarter" idx="13"/>
            <p:extLst>
              <p:ext uri="{D42A27DB-BD31-4B8C-83A1-F6EECF244321}">
                <p14:modId xmlns:p14="http://schemas.microsoft.com/office/powerpoint/2010/main" val="15594298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446147801"/>
                    </a:ext>
                  </a:extLst>
                </a:gridCol>
                <a:gridCol w="822960">
                  <a:extLst>
                    <a:ext uri="{9D8B030D-6E8A-4147-A177-3AD203B41FA5}">
                      <a16:colId xmlns:a16="http://schemas.microsoft.com/office/drawing/2014/main" val="3368568940"/>
                    </a:ext>
                  </a:extLst>
                </a:gridCol>
                <a:gridCol w="822960">
                  <a:extLst>
                    <a:ext uri="{9D8B030D-6E8A-4147-A177-3AD203B41FA5}">
                      <a16:colId xmlns:a16="http://schemas.microsoft.com/office/drawing/2014/main" val="322436131"/>
                    </a:ext>
                  </a:extLst>
                </a:gridCol>
                <a:gridCol w="822960">
                  <a:extLst>
                    <a:ext uri="{9D8B030D-6E8A-4147-A177-3AD203B41FA5}">
                      <a16:colId xmlns:a16="http://schemas.microsoft.com/office/drawing/2014/main" val="3914273847"/>
                    </a:ext>
                  </a:extLst>
                </a:gridCol>
                <a:gridCol w="822960">
                  <a:extLst>
                    <a:ext uri="{9D8B030D-6E8A-4147-A177-3AD203B41FA5}">
                      <a16:colId xmlns:a16="http://schemas.microsoft.com/office/drawing/2014/main" val="2490588377"/>
                    </a:ext>
                  </a:extLst>
                </a:gridCol>
                <a:gridCol w="822960">
                  <a:extLst>
                    <a:ext uri="{9D8B030D-6E8A-4147-A177-3AD203B41FA5}">
                      <a16:colId xmlns:a16="http://schemas.microsoft.com/office/drawing/2014/main" val="3404257275"/>
                    </a:ext>
                  </a:extLst>
                </a:gridCol>
                <a:gridCol w="822960">
                  <a:extLst>
                    <a:ext uri="{9D8B030D-6E8A-4147-A177-3AD203B41FA5}">
                      <a16:colId xmlns:a16="http://schemas.microsoft.com/office/drawing/2014/main" val="1270778149"/>
                    </a:ext>
                  </a:extLst>
                </a:gridCol>
                <a:gridCol w="822960">
                  <a:extLst>
                    <a:ext uri="{9D8B030D-6E8A-4147-A177-3AD203B41FA5}">
                      <a16:colId xmlns:a16="http://schemas.microsoft.com/office/drawing/2014/main" val="9744743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20844028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 Doczekal - 2017-12-08 11:20:00</a:t>
                      </a:r>
                      <a:r>
                        <a:rPr kumimoji="0" lang="de-DE" sz="1000" b="0" i="0" u="none" strike="noStrike" kern="1200" cap="none" spc="0" normalizeH="0" baseline="0" noProof="0">
                          <a:ln>
                            <a:noFill/>
                          </a:ln>
                          <a:solidFill>
                            <a:prstClr val="black"/>
                          </a:solidFill>
                          <a:effectLst/>
                          <a:uLnTx/>
                          <a:uFillTx/>
                          <a:latin typeface="+mn-lt"/>
                          <a:ea typeface="+mn-ea"/>
                          <a:cs typeface="+mn-cs"/>
                        </a:rPr>
                        <a:t>
Gebrauchtwagen-Schnäppchen❗
Opel Corsa Österreich Edition, 70PS Benzin
Erstzulassung: 11/2014
Kilometer: 28.450
🔝Preis: € 9.190,--
Überzeugen Sie sich bei einer Probefahrt von diesem Schnäppchen! Unser Verkaufsberater Herr Hörtner, 0664/5112688, steht für weitere Auskünfte gerne zu Verfügung.
Fahrzeugdetails finden Sie 👉 https://goo.gl/QpwpCi
#AutoDoczekal #MeinHändlerMeineWerkstatt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205963447"/>
                  </a:ext>
                </a:extLst>
              </a:tr>
            </a:tbl>
          </a:graphicData>
        </a:graphic>
      </p:graphicFrame>
      <p:sp>
        <p:nvSpPr>
          <p:cNvPr id="4" name="Text Placeholder 3">
            <a:extLst>
              <a:ext uri="{FF2B5EF4-FFF2-40B4-BE49-F238E27FC236}">
                <a16:creationId xmlns:a16="http://schemas.microsoft.com/office/drawing/2014/main" id="{9DB2D225-17CE-4734-8BD5-9161848D8F1C}"/>
              </a:ext>
            </a:extLst>
          </p:cNvPr>
          <p:cNvSpPr>
            <a:spLocks noGrp="1"/>
          </p:cNvSpPr>
          <p:nvPr>
            <p:ph type="body" sz="quarter" idx="14"/>
          </p:nvPr>
        </p:nvSpPr>
        <p:spPr/>
        <p:txBody>
          <a:bodyPr/>
          <a:lstStyle/>
          <a:p>
            <a:r>
              <a:rPr lang="en-US"/>
              <a:t>12/01/2017 - 12/31/2017</a:t>
            </a:r>
          </a:p>
        </p:txBody>
      </p:sp>
    </p:spTree>
    <p:extLst>
      <p:ext uri="{BB962C8B-B14F-4D97-AF65-F5344CB8AC3E}">
        <p14:creationId xmlns:p14="http://schemas.microsoft.com/office/powerpoint/2010/main" val="261044727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5529C9-2F89-4D0D-9D64-DAA3B0E1C24D}"/>
              </a:ext>
            </a:extLst>
          </p:cNvPr>
          <p:cNvSpPr>
            <a:spLocks noGrp="1"/>
          </p:cNvSpPr>
          <p:nvPr>
            <p:ph type="title"/>
          </p:nvPr>
        </p:nvSpPr>
        <p:spPr/>
        <p:txBody>
          <a:bodyPr/>
          <a:lstStyle/>
          <a:p>
            <a:r>
              <a:rPr lang="en-US"/>
              <a:t>Facebook Own Posts By Weekday</a:t>
            </a:r>
          </a:p>
        </p:txBody>
      </p:sp>
      <p:graphicFrame>
        <p:nvGraphicFramePr>
          <p:cNvPr id="6" name="Chart Placeholder 5">
            <a:extLst>
              <a:ext uri="{FF2B5EF4-FFF2-40B4-BE49-F238E27FC236}">
                <a16:creationId xmlns:a16="http://schemas.microsoft.com/office/drawing/2014/main" id="{32AA12B3-C515-4B9C-9939-96664D21E7FD}"/>
              </a:ext>
            </a:extLst>
          </p:cNvPr>
          <p:cNvGraphicFramePr>
            <a:graphicFrameLocks noGrp="1"/>
          </p:cNvGraphicFramePr>
          <p:nvPr>
            <p:ph type="chart" sz="quarter" idx="13"/>
            <p:extLst>
              <p:ext uri="{D42A27DB-BD31-4B8C-83A1-F6EECF244321}">
                <p14:modId xmlns:p14="http://schemas.microsoft.com/office/powerpoint/2010/main" val="262887204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E4C3E20-DBB8-482C-899C-9A0EDDC91D1C}"/>
              </a:ext>
            </a:extLst>
          </p:cNvPr>
          <p:cNvSpPr>
            <a:spLocks noGrp="1"/>
          </p:cNvSpPr>
          <p:nvPr>
            <p:ph type="body" sz="quarter" idx="14"/>
          </p:nvPr>
        </p:nvSpPr>
        <p:spPr/>
        <p:txBody>
          <a:bodyPr/>
          <a:lstStyle/>
          <a:p>
            <a:r>
              <a:rPr lang="en-US"/>
              <a:t>12/01/2017 - 12/31/2017</a:t>
            </a:r>
          </a:p>
        </p:txBody>
      </p:sp>
      <p:sp>
        <p:nvSpPr>
          <p:cNvPr id="5" name="Footer Placeholder 4">
            <a:extLst>
              <a:ext uri="{FF2B5EF4-FFF2-40B4-BE49-F238E27FC236}">
                <a16:creationId xmlns:a16="http://schemas.microsoft.com/office/drawing/2014/main" id="{CA2A5057-B837-4B93-883E-2F65C6DD760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5040898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4E58E8-5639-4FF1-9962-85F85B069CDD}"/>
              </a:ext>
            </a:extLst>
          </p:cNvPr>
          <p:cNvSpPr>
            <a:spLocks noGrp="1"/>
          </p:cNvSpPr>
          <p:nvPr>
            <p:ph type="title"/>
          </p:nvPr>
        </p:nvSpPr>
        <p:spPr/>
        <p:txBody>
          <a:bodyPr/>
          <a:lstStyle/>
          <a:p>
            <a:r>
              <a:rPr lang="en-US"/>
              <a:t>Facebook Interaction Rate</a:t>
            </a:r>
          </a:p>
        </p:txBody>
      </p:sp>
      <p:graphicFrame>
        <p:nvGraphicFramePr>
          <p:cNvPr id="6" name="Chart Placeholder 5">
            <a:extLst>
              <a:ext uri="{FF2B5EF4-FFF2-40B4-BE49-F238E27FC236}">
                <a16:creationId xmlns:a16="http://schemas.microsoft.com/office/drawing/2014/main" id="{CD159DB7-8817-4F59-B1C5-F2E377D3D9A4}"/>
              </a:ext>
            </a:extLst>
          </p:cNvPr>
          <p:cNvGraphicFramePr>
            <a:graphicFrameLocks noGrp="1"/>
          </p:cNvGraphicFramePr>
          <p:nvPr>
            <p:ph type="chart" sz="quarter" idx="13"/>
            <p:extLst>
              <p:ext uri="{D42A27DB-BD31-4B8C-83A1-F6EECF244321}">
                <p14:modId xmlns:p14="http://schemas.microsoft.com/office/powerpoint/2010/main" val="275249732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BB62D0D-B4BF-48FD-ACC1-2B103E908E57}"/>
              </a:ext>
            </a:extLst>
          </p:cNvPr>
          <p:cNvSpPr>
            <a:spLocks noGrp="1"/>
          </p:cNvSpPr>
          <p:nvPr>
            <p:ph type="body" sz="quarter" idx="14"/>
          </p:nvPr>
        </p:nvSpPr>
        <p:spPr/>
        <p:txBody>
          <a:bodyPr/>
          <a:lstStyle/>
          <a:p>
            <a:r>
              <a:rPr lang="en-US"/>
              <a:t>12/01/2017 - 12/31/2017</a:t>
            </a:r>
          </a:p>
        </p:txBody>
      </p:sp>
      <p:sp>
        <p:nvSpPr>
          <p:cNvPr id="5" name="Footer Placeholder 4">
            <a:extLst>
              <a:ext uri="{FF2B5EF4-FFF2-40B4-BE49-F238E27FC236}">
                <a16:creationId xmlns:a16="http://schemas.microsoft.com/office/drawing/2014/main" id="{5D71DE40-D230-4BED-ACE6-E91FB0124D2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5894867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F34EC5-CFDD-401A-ABBE-23109F800C26}"/>
              </a:ext>
            </a:extLst>
          </p:cNvPr>
          <p:cNvSpPr>
            <a:spLocks noGrp="1"/>
          </p:cNvSpPr>
          <p:nvPr>
            <p:ph type="title"/>
          </p:nvPr>
        </p:nvSpPr>
        <p:spPr/>
        <p:txBody>
          <a:bodyPr/>
          <a:lstStyle/>
          <a:p>
            <a:r>
              <a:rPr lang="en-US"/>
              <a:t>Facebook Post Type Distribution</a:t>
            </a:r>
          </a:p>
        </p:txBody>
      </p:sp>
      <p:graphicFrame>
        <p:nvGraphicFramePr>
          <p:cNvPr id="6" name="Chart Placeholder 5">
            <a:extLst>
              <a:ext uri="{FF2B5EF4-FFF2-40B4-BE49-F238E27FC236}">
                <a16:creationId xmlns:a16="http://schemas.microsoft.com/office/drawing/2014/main" id="{C69D2796-0EE0-4E40-85F5-6C7C003DAD0C}"/>
              </a:ext>
            </a:extLst>
          </p:cNvPr>
          <p:cNvGraphicFramePr>
            <a:graphicFrameLocks noGrp="1"/>
          </p:cNvGraphicFramePr>
          <p:nvPr>
            <p:ph type="chart" sz="quarter" idx="13"/>
            <p:extLst>
              <p:ext uri="{D42A27DB-BD31-4B8C-83A1-F6EECF244321}">
                <p14:modId xmlns:p14="http://schemas.microsoft.com/office/powerpoint/2010/main" val="43153335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62D0A3C-F3CF-4488-8F49-2AED9B21EF3E}"/>
              </a:ext>
            </a:extLst>
          </p:cNvPr>
          <p:cNvSpPr>
            <a:spLocks noGrp="1"/>
          </p:cNvSpPr>
          <p:nvPr>
            <p:ph type="body" sz="quarter" idx="14"/>
          </p:nvPr>
        </p:nvSpPr>
        <p:spPr/>
        <p:txBody>
          <a:bodyPr/>
          <a:lstStyle/>
          <a:p>
            <a:r>
              <a:rPr lang="en-US"/>
              <a:t>12/01/2017 - 12/31/2017</a:t>
            </a:r>
          </a:p>
        </p:txBody>
      </p:sp>
      <p:sp>
        <p:nvSpPr>
          <p:cNvPr id="5" name="Footer Placeholder 4">
            <a:extLst>
              <a:ext uri="{FF2B5EF4-FFF2-40B4-BE49-F238E27FC236}">
                <a16:creationId xmlns:a16="http://schemas.microsoft.com/office/drawing/2014/main" id="{DF83F1B2-C280-4FF7-8CB0-B43A62FADDA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3071988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91B56-2989-4FCF-BC5F-1B4CCC332883}"/>
              </a:ext>
            </a:extLst>
          </p:cNvPr>
          <p:cNvSpPr>
            <a:spLocks noGrp="1"/>
          </p:cNvSpPr>
          <p:nvPr>
            <p:ph type="title"/>
          </p:nvPr>
        </p:nvSpPr>
        <p:spPr/>
        <p:txBody>
          <a:bodyPr/>
          <a:lstStyle/>
          <a:p>
            <a:r>
              <a:rPr lang="en-US"/>
              <a:t>Facebook Interaction Rate By Post Type</a:t>
            </a:r>
          </a:p>
        </p:txBody>
      </p:sp>
      <p:graphicFrame>
        <p:nvGraphicFramePr>
          <p:cNvPr id="6" name="Chart Placeholder 5">
            <a:extLst>
              <a:ext uri="{FF2B5EF4-FFF2-40B4-BE49-F238E27FC236}">
                <a16:creationId xmlns:a16="http://schemas.microsoft.com/office/drawing/2014/main" id="{D2AAA432-3F3B-415F-846D-5596A5F383E3}"/>
              </a:ext>
            </a:extLst>
          </p:cNvPr>
          <p:cNvGraphicFramePr>
            <a:graphicFrameLocks noGrp="1"/>
          </p:cNvGraphicFramePr>
          <p:nvPr>
            <p:ph type="chart" sz="quarter" idx="13"/>
            <p:extLst>
              <p:ext uri="{D42A27DB-BD31-4B8C-83A1-F6EECF244321}">
                <p14:modId xmlns:p14="http://schemas.microsoft.com/office/powerpoint/2010/main" val="310415042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4362C8F-641C-4B28-8E89-BD6F104D7940}"/>
              </a:ext>
            </a:extLst>
          </p:cNvPr>
          <p:cNvSpPr>
            <a:spLocks noGrp="1"/>
          </p:cNvSpPr>
          <p:nvPr>
            <p:ph type="body" sz="quarter" idx="14"/>
          </p:nvPr>
        </p:nvSpPr>
        <p:spPr/>
        <p:txBody>
          <a:bodyPr/>
          <a:lstStyle/>
          <a:p>
            <a:r>
              <a:rPr lang="en-US"/>
              <a:t>12/01/2017 - 12/31/2017</a:t>
            </a:r>
          </a:p>
        </p:txBody>
      </p:sp>
      <p:sp>
        <p:nvSpPr>
          <p:cNvPr id="5" name="Footer Placeholder 4">
            <a:extLst>
              <a:ext uri="{FF2B5EF4-FFF2-40B4-BE49-F238E27FC236}">
                <a16:creationId xmlns:a16="http://schemas.microsoft.com/office/drawing/2014/main" id="{53C8806D-18A7-43BD-9721-D41DFD0B214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723224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FA6E3C-5D03-4C49-93B3-45B1AAF93897}"/>
              </a:ext>
            </a:extLst>
          </p:cNvPr>
          <p:cNvSpPr>
            <a:spLocks noGrp="1"/>
          </p:cNvSpPr>
          <p:nvPr>
            <p:ph type="title"/>
          </p:nvPr>
        </p:nvSpPr>
        <p:spPr/>
        <p:txBody>
          <a:bodyPr/>
          <a:lstStyle/>
          <a:p>
            <a:r>
              <a:rPr lang="en-US"/>
              <a:t>Facebook Response Times</a:t>
            </a:r>
          </a:p>
        </p:txBody>
      </p:sp>
      <p:graphicFrame>
        <p:nvGraphicFramePr>
          <p:cNvPr id="6" name="Chart Placeholder 5">
            <a:extLst>
              <a:ext uri="{FF2B5EF4-FFF2-40B4-BE49-F238E27FC236}">
                <a16:creationId xmlns:a16="http://schemas.microsoft.com/office/drawing/2014/main" id="{2C0329B6-87C7-4238-AE54-FFEB1B249D8C}"/>
              </a:ext>
            </a:extLst>
          </p:cNvPr>
          <p:cNvGraphicFramePr>
            <a:graphicFrameLocks noGrp="1"/>
          </p:cNvGraphicFramePr>
          <p:nvPr>
            <p:ph type="chart" sz="quarter" idx="13"/>
            <p:extLst>
              <p:ext uri="{D42A27DB-BD31-4B8C-83A1-F6EECF244321}">
                <p14:modId xmlns:p14="http://schemas.microsoft.com/office/powerpoint/2010/main" val="366819980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95193F9-C4A2-468D-A192-72538ADFD70A}"/>
              </a:ext>
            </a:extLst>
          </p:cNvPr>
          <p:cNvSpPr>
            <a:spLocks noGrp="1"/>
          </p:cNvSpPr>
          <p:nvPr>
            <p:ph type="body" sz="quarter" idx="14"/>
          </p:nvPr>
        </p:nvSpPr>
        <p:spPr/>
        <p:txBody>
          <a:bodyPr/>
          <a:lstStyle/>
          <a:p>
            <a:r>
              <a:rPr lang="en-US"/>
              <a:t>12/01/2017 - 12/31/2017</a:t>
            </a:r>
          </a:p>
        </p:txBody>
      </p:sp>
      <p:sp>
        <p:nvSpPr>
          <p:cNvPr id="5" name="Footer Placeholder 4">
            <a:extLst>
              <a:ext uri="{FF2B5EF4-FFF2-40B4-BE49-F238E27FC236}">
                <a16:creationId xmlns:a16="http://schemas.microsoft.com/office/drawing/2014/main" id="{142025A2-E3F4-4459-984D-54C35CE1505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7693840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7D38AD-97A1-4F9D-815A-7F884D61B68A}"/>
              </a:ext>
            </a:extLst>
          </p:cNvPr>
          <p:cNvSpPr>
            <a:spLocks noGrp="1"/>
          </p:cNvSpPr>
          <p:nvPr>
            <p:ph type="title"/>
          </p:nvPr>
        </p:nvSpPr>
        <p:spPr/>
        <p:txBody>
          <a:bodyPr/>
          <a:lstStyle/>
          <a:p>
            <a:r>
              <a:rPr lang="en-US"/>
              <a:t>Facebook Key Influencers</a:t>
            </a:r>
          </a:p>
        </p:txBody>
      </p:sp>
      <p:graphicFrame>
        <p:nvGraphicFramePr>
          <p:cNvPr id="5" name="Table Placeholder 4">
            <a:extLst>
              <a:ext uri="{FF2B5EF4-FFF2-40B4-BE49-F238E27FC236}">
                <a16:creationId xmlns:a16="http://schemas.microsoft.com/office/drawing/2014/main" id="{AAA52101-ECD1-4726-A78E-2938A4A85A09}"/>
              </a:ext>
            </a:extLst>
          </p:cNvPr>
          <p:cNvGraphicFramePr>
            <a:graphicFrameLocks noGrp="1"/>
          </p:cNvGraphicFramePr>
          <p:nvPr>
            <p:ph type="tbl" sz="quarter" idx="13"/>
            <p:extLst>
              <p:ext uri="{D42A27DB-BD31-4B8C-83A1-F6EECF244321}">
                <p14:modId xmlns:p14="http://schemas.microsoft.com/office/powerpoint/2010/main" val="12025664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848655343"/>
                    </a:ext>
                  </a:extLst>
                </a:gridCol>
                <a:gridCol w="2468880">
                  <a:extLst>
                    <a:ext uri="{9D8B030D-6E8A-4147-A177-3AD203B41FA5}">
                      <a16:colId xmlns:a16="http://schemas.microsoft.com/office/drawing/2014/main" val="2675793699"/>
                    </a:ext>
                  </a:extLst>
                </a:gridCol>
                <a:gridCol w="822960">
                  <a:extLst>
                    <a:ext uri="{9D8B030D-6E8A-4147-A177-3AD203B41FA5}">
                      <a16:colId xmlns:a16="http://schemas.microsoft.com/office/drawing/2014/main" val="3491691287"/>
                    </a:ext>
                  </a:extLst>
                </a:gridCol>
                <a:gridCol w="822960">
                  <a:extLst>
                    <a:ext uri="{9D8B030D-6E8A-4147-A177-3AD203B41FA5}">
                      <a16:colId xmlns:a16="http://schemas.microsoft.com/office/drawing/2014/main" val="576044624"/>
                    </a:ext>
                  </a:extLst>
                </a:gridCol>
                <a:gridCol w="822960">
                  <a:extLst>
                    <a:ext uri="{9D8B030D-6E8A-4147-A177-3AD203B41FA5}">
                      <a16:colId xmlns:a16="http://schemas.microsoft.com/office/drawing/2014/main" val="1967153413"/>
                    </a:ext>
                  </a:extLst>
                </a:gridCol>
              </a:tblGrid>
              <a:tr h="370840">
                <a:tc>
                  <a:txBody>
                    <a:bodyPr/>
                    <a:lstStyle/>
                    <a:p>
                      <a:r>
                        <a:rPr lang="en-US" sz="1000"/>
                        <a:t>Name</a:t>
                      </a:r>
                    </a:p>
                  </a:txBody>
                  <a:tcPr/>
                </a:tc>
                <a:tc>
                  <a:txBody>
                    <a:bodyPr/>
                    <a:lstStyle/>
                    <a:p>
                      <a:r>
                        <a:rPr lang="en-US" sz="1000"/>
                        <a:t>On Pages</a:t>
                      </a:r>
                    </a:p>
                  </a:txBody>
                  <a:tcPr/>
                </a:tc>
                <a:tc>
                  <a:txBody>
                    <a:bodyPr/>
                    <a:lstStyle/>
                    <a:p>
                      <a:r>
                        <a:rPr lang="en-US" sz="1000"/>
                        <a:t>Posts</a:t>
                      </a:r>
                    </a:p>
                  </a:txBody>
                  <a:tcPr/>
                </a:tc>
                <a:tc>
                  <a:txBody>
                    <a:bodyPr/>
                    <a:lstStyle/>
                    <a:p>
                      <a:r>
                        <a:rPr lang="en-US" sz="1000"/>
                        <a:t>Comments</a:t>
                      </a:r>
                    </a:p>
                  </a:txBody>
                  <a:tcPr/>
                </a:tc>
                <a:tc>
                  <a:txBody>
                    <a:bodyPr/>
                    <a:lstStyle/>
                    <a:p>
                      <a:r>
                        <a:rPr lang="en-US" sz="1000"/>
                        <a:t>Total</a:t>
                      </a:r>
                    </a:p>
                  </a:txBody>
                  <a:tcPr/>
                </a:tc>
                <a:extLst>
                  <a:ext uri="{0D108BD9-81ED-4DB2-BD59-A6C34878D82A}">
                    <a16:rowId xmlns:a16="http://schemas.microsoft.com/office/drawing/2014/main" val="131705236"/>
                  </a:ext>
                </a:extLst>
              </a:tr>
              <a:tr h="370840">
                <a:tc>
                  <a:txBody>
                    <a:bodyPr/>
                    <a:lstStyle/>
                    <a:p>
                      <a:r>
                        <a:rPr lang="en-US" sz="1000"/>
                        <a:t>Raimund Koller</a:t>
                      </a:r>
                    </a:p>
                  </a:txBody>
                  <a:tcPr/>
                </a:tc>
                <a:tc>
                  <a:txBody>
                    <a:bodyPr/>
                    <a:lstStyle/>
                    <a:p>
                      <a:r>
                        <a:rPr lang="en-US" sz="1000"/>
                        <a:t>Auto Doczekal (2)</a:t>
                      </a:r>
                    </a:p>
                  </a:txBody>
                  <a:tcPr/>
                </a:tc>
                <a:tc>
                  <a:txBody>
                    <a:bodyPr/>
                    <a:lstStyle/>
                    <a:p>
                      <a:r>
                        <a:rPr lang="en-US" sz="1000"/>
                        <a:t>0</a:t>
                      </a:r>
                    </a:p>
                  </a:txBody>
                  <a:tcPr/>
                </a:tc>
                <a:tc>
                  <a:txBody>
                    <a:bodyPr/>
                    <a:lstStyle/>
                    <a:p>
                      <a:r>
                        <a:rPr lang="en-US" sz="1000"/>
                        <a:t>2</a:t>
                      </a:r>
                    </a:p>
                  </a:txBody>
                  <a:tcPr/>
                </a:tc>
                <a:tc>
                  <a:txBody>
                    <a:bodyPr/>
                    <a:lstStyle/>
                    <a:p>
                      <a:r>
                        <a:rPr lang="en-US" sz="1000"/>
                        <a:t>2</a:t>
                      </a:r>
                    </a:p>
                  </a:txBody>
                  <a:tcPr/>
                </a:tc>
                <a:extLst>
                  <a:ext uri="{0D108BD9-81ED-4DB2-BD59-A6C34878D82A}">
                    <a16:rowId xmlns:a16="http://schemas.microsoft.com/office/drawing/2014/main" val="3855158726"/>
                  </a:ext>
                </a:extLst>
              </a:tr>
              <a:tr h="370840">
                <a:tc>
                  <a:txBody>
                    <a:bodyPr/>
                    <a:lstStyle/>
                    <a:p>
                      <a:r>
                        <a:rPr lang="en-US" sz="1000"/>
                        <a:t>Stivo Lag</a:t>
                      </a:r>
                    </a:p>
                  </a:txBody>
                  <a:tcPr/>
                </a:tc>
                <a:tc>
                  <a:txBody>
                    <a:bodyPr/>
                    <a:lstStyle/>
                    <a:p>
                      <a:r>
                        <a:rPr lang="en-US" sz="1000"/>
                        <a:t>Auto Doczekal (1)</a:t>
                      </a:r>
                    </a:p>
                  </a:txBody>
                  <a:tcPr/>
                </a:tc>
                <a:tc>
                  <a:txBody>
                    <a:bodyPr/>
                    <a:lstStyle/>
                    <a:p>
                      <a:r>
                        <a:rPr lang="en-US" sz="1000"/>
                        <a:t>0</a:t>
                      </a:r>
                    </a:p>
                  </a:txBody>
                  <a:tcPr/>
                </a:tc>
                <a:tc>
                  <a:txBody>
                    <a:bodyPr/>
                    <a:lstStyle/>
                    <a:p>
                      <a:r>
                        <a:rPr lang="en-US" sz="1000"/>
                        <a:t>1</a:t>
                      </a:r>
                    </a:p>
                  </a:txBody>
                  <a:tcPr/>
                </a:tc>
                <a:tc>
                  <a:txBody>
                    <a:bodyPr/>
                    <a:lstStyle/>
                    <a:p>
                      <a:r>
                        <a:rPr lang="en-US" sz="1000"/>
                        <a:t>1</a:t>
                      </a:r>
                    </a:p>
                  </a:txBody>
                  <a:tcPr/>
                </a:tc>
                <a:extLst>
                  <a:ext uri="{0D108BD9-81ED-4DB2-BD59-A6C34878D82A}">
                    <a16:rowId xmlns:a16="http://schemas.microsoft.com/office/drawing/2014/main" val="1339089816"/>
                  </a:ext>
                </a:extLst>
              </a:tr>
              <a:tr h="370840">
                <a:tc>
                  <a:txBody>
                    <a:bodyPr/>
                    <a:lstStyle/>
                    <a:p>
                      <a:r>
                        <a:rPr lang="en-US" sz="1000"/>
                        <a:t>Rainer Herczeg</a:t>
                      </a:r>
                    </a:p>
                  </a:txBody>
                  <a:tcPr/>
                </a:tc>
                <a:tc>
                  <a:txBody>
                    <a:bodyPr/>
                    <a:lstStyle/>
                    <a:p>
                      <a:r>
                        <a:rPr lang="en-US" sz="1000"/>
                        <a:t>Auto Doczekal (1)</a:t>
                      </a:r>
                    </a:p>
                  </a:txBody>
                  <a:tcPr/>
                </a:tc>
                <a:tc>
                  <a:txBody>
                    <a:bodyPr/>
                    <a:lstStyle/>
                    <a:p>
                      <a:r>
                        <a:rPr lang="en-US" sz="1000"/>
                        <a:t>0</a:t>
                      </a:r>
                    </a:p>
                  </a:txBody>
                  <a:tcPr/>
                </a:tc>
                <a:tc>
                  <a:txBody>
                    <a:bodyPr/>
                    <a:lstStyle/>
                    <a:p>
                      <a:r>
                        <a:rPr lang="en-US" sz="1000"/>
                        <a:t>1</a:t>
                      </a:r>
                    </a:p>
                  </a:txBody>
                  <a:tcPr/>
                </a:tc>
                <a:tc>
                  <a:txBody>
                    <a:bodyPr/>
                    <a:lstStyle/>
                    <a:p>
                      <a:r>
                        <a:rPr lang="en-US" sz="1000"/>
                        <a:t>1</a:t>
                      </a:r>
                    </a:p>
                  </a:txBody>
                  <a:tcPr/>
                </a:tc>
                <a:extLst>
                  <a:ext uri="{0D108BD9-81ED-4DB2-BD59-A6C34878D82A}">
                    <a16:rowId xmlns:a16="http://schemas.microsoft.com/office/drawing/2014/main" val="2349755278"/>
                  </a:ext>
                </a:extLst>
              </a:tr>
              <a:tr h="370840">
                <a:tc>
                  <a:txBody>
                    <a:bodyPr/>
                    <a:lstStyle/>
                    <a:p>
                      <a:r>
                        <a:rPr lang="en-US" sz="1000"/>
                        <a:t>Bettina Schweighofer</a:t>
                      </a:r>
                    </a:p>
                  </a:txBody>
                  <a:tcPr/>
                </a:tc>
                <a:tc>
                  <a:txBody>
                    <a:bodyPr/>
                    <a:lstStyle/>
                    <a:p>
                      <a:r>
                        <a:rPr lang="en-US" sz="1000"/>
                        <a:t>Auto Doczekal (1)</a:t>
                      </a:r>
                    </a:p>
                  </a:txBody>
                  <a:tcPr/>
                </a:tc>
                <a:tc>
                  <a:txBody>
                    <a:bodyPr/>
                    <a:lstStyle/>
                    <a:p>
                      <a:r>
                        <a:rPr lang="en-US" sz="1000"/>
                        <a:t>0</a:t>
                      </a:r>
                    </a:p>
                  </a:txBody>
                  <a:tcPr/>
                </a:tc>
                <a:tc>
                  <a:txBody>
                    <a:bodyPr/>
                    <a:lstStyle/>
                    <a:p>
                      <a:r>
                        <a:rPr lang="en-US" sz="1000"/>
                        <a:t>1</a:t>
                      </a:r>
                    </a:p>
                  </a:txBody>
                  <a:tcPr/>
                </a:tc>
                <a:tc>
                  <a:txBody>
                    <a:bodyPr/>
                    <a:lstStyle/>
                    <a:p>
                      <a:r>
                        <a:rPr lang="en-US" sz="1000"/>
                        <a:t>1</a:t>
                      </a:r>
                    </a:p>
                  </a:txBody>
                  <a:tcPr/>
                </a:tc>
                <a:extLst>
                  <a:ext uri="{0D108BD9-81ED-4DB2-BD59-A6C34878D82A}">
                    <a16:rowId xmlns:a16="http://schemas.microsoft.com/office/drawing/2014/main" val="783299168"/>
                  </a:ext>
                </a:extLst>
              </a:tr>
              <a:tr h="370840">
                <a:tc>
                  <a:txBody>
                    <a:bodyPr/>
                    <a:lstStyle/>
                    <a:p>
                      <a:r>
                        <a:rPr lang="en-US" sz="1000"/>
                        <a:t>Petra Jandrisits</a:t>
                      </a:r>
                    </a:p>
                  </a:txBody>
                  <a:tcPr/>
                </a:tc>
                <a:tc>
                  <a:txBody>
                    <a:bodyPr/>
                    <a:lstStyle/>
                    <a:p>
                      <a:r>
                        <a:rPr lang="en-US" sz="1000"/>
                        <a:t>Auto Doczekal (1)</a:t>
                      </a:r>
                    </a:p>
                  </a:txBody>
                  <a:tcPr/>
                </a:tc>
                <a:tc>
                  <a:txBody>
                    <a:bodyPr/>
                    <a:lstStyle/>
                    <a:p>
                      <a:r>
                        <a:rPr lang="en-US" sz="1000"/>
                        <a:t>0</a:t>
                      </a:r>
                    </a:p>
                  </a:txBody>
                  <a:tcPr/>
                </a:tc>
                <a:tc>
                  <a:txBody>
                    <a:bodyPr/>
                    <a:lstStyle/>
                    <a:p>
                      <a:r>
                        <a:rPr lang="en-US" sz="1000"/>
                        <a:t>1</a:t>
                      </a:r>
                    </a:p>
                  </a:txBody>
                  <a:tcPr/>
                </a:tc>
                <a:tc>
                  <a:txBody>
                    <a:bodyPr/>
                    <a:lstStyle/>
                    <a:p>
                      <a:r>
                        <a:rPr lang="en-US" sz="1000"/>
                        <a:t>1</a:t>
                      </a:r>
                    </a:p>
                  </a:txBody>
                  <a:tcPr/>
                </a:tc>
                <a:extLst>
                  <a:ext uri="{0D108BD9-81ED-4DB2-BD59-A6C34878D82A}">
                    <a16:rowId xmlns:a16="http://schemas.microsoft.com/office/drawing/2014/main" val="2291163261"/>
                  </a:ext>
                </a:extLst>
              </a:tr>
              <a:tr h="370840">
                <a:tc>
                  <a:txBody>
                    <a:bodyPr/>
                    <a:lstStyle/>
                    <a:p>
                      <a:r>
                        <a:rPr lang="en-US" sz="1000"/>
                        <a:t>Manuel Konrad</a:t>
                      </a:r>
                    </a:p>
                  </a:txBody>
                  <a:tcPr/>
                </a:tc>
                <a:tc>
                  <a:txBody>
                    <a:bodyPr/>
                    <a:lstStyle/>
                    <a:p>
                      <a:r>
                        <a:rPr lang="en-US" sz="1000"/>
                        <a:t>Auto Doczekal (1)</a:t>
                      </a:r>
                    </a:p>
                  </a:txBody>
                  <a:tcPr/>
                </a:tc>
                <a:tc>
                  <a:txBody>
                    <a:bodyPr/>
                    <a:lstStyle/>
                    <a:p>
                      <a:r>
                        <a:rPr lang="en-US" sz="1000"/>
                        <a:t>0</a:t>
                      </a:r>
                    </a:p>
                  </a:txBody>
                  <a:tcPr/>
                </a:tc>
                <a:tc>
                  <a:txBody>
                    <a:bodyPr/>
                    <a:lstStyle/>
                    <a:p>
                      <a:r>
                        <a:rPr lang="en-US" sz="1000"/>
                        <a:t>1</a:t>
                      </a:r>
                    </a:p>
                  </a:txBody>
                  <a:tcPr/>
                </a:tc>
                <a:tc>
                  <a:txBody>
                    <a:bodyPr/>
                    <a:lstStyle/>
                    <a:p>
                      <a:r>
                        <a:rPr lang="en-US" sz="1000"/>
                        <a:t>1</a:t>
                      </a:r>
                    </a:p>
                  </a:txBody>
                  <a:tcPr/>
                </a:tc>
                <a:extLst>
                  <a:ext uri="{0D108BD9-81ED-4DB2-BD59-A6C34878D82A}">
                    <a16:rowId xmlns:a16="http://schemas.microsoft.com/office/drawing/2014/main" val="1966137585"/>
                  </a:ext>
                </a:extLst>
              </a:tr>
              <a:tr h="370840">
                <a:tc>
                  <a:txBody>
                    <a:bodyPr/>
                    <a:lstStyle/>
                    <a:p>
                      <a:r>
                        <a:rPr lang="en-US" sz="1000"/>
                        <a:t>Isabella Laky</a:t>
                      </a:r>
                    </a:p>
                  </a:txBody>
                  <a:tcPr/>
                </a:tc>
                <a:tc>
                  <a:txBody>
                    <a:bodyPr/>
                    <a:lstStyle/>
                    <a:p>
                      <a:r>
                        <a:rPr lang="en-US" sz="1000"/>
                        <a:t>Auto Doczekal (1)</a:t>
                      </a:r>
                    </a:p>
                  </a:txBody>
                  <a:tcPr/>
                </a:tc>
                <a:tc>
                  <a:txBody>
                    <a:bodyPr/>
                    <a:lstStyle/>
                    <a:p>
                      <a:r>
                        <a:rPr lang="en-US" sz="1000"/>
                        <a:t>0</a:t>
                      </a:r>
                    </a:p>
                  </a:txBody>
                  <a:tcPr/>
                </a:tc>
                <a:tc>
                  <a:txBody>
                    <a:bodyPr/>
                    <a:lstStyle/>
                    <a:p>
                      <a:r>
                        <a:rPr lang="en-US" sz="1000"/>
                        <a:t>1</a:t>
                      </a:r>
                    </a:p>
                  </a:txBody>
                  <a:tcPr/>
                </a:tc>
                <a:tc>
                  <a:txBody>
                    <a:bodyPr/>
                    <a:lstStyle/>
                    <a:p>
                      <a:r>
                        <a:rPr lang="en-US" sz="1000"/>
                        <a:t>1</a:t>
                      </a:r>
                    </a:p>
                  </a:txBody>
                  <a:tcPr/>
                </a:tc>
                <a:extLst>
                  <a:ext uri="{0D108BD9-81ED-4DB2-BD59-A6C34878D82A}">
                    <a16:rowId xmlns:a16="http://schemas.microsoft.com/office/drawing/2014/main" val="846617883"/>
                  </a:ext>
                </a:extLst>
              </a:tr>
              <a:tr h="370840">
                <a:tc>
                  <a:txBody>
                    <a:bodyPr/>
                    <a:lstStyle/>
                    <a:p>
                      <a:r>
                        <a:rPr lang="en-US" sz="1000"/>
                        <a:t>Elidia Draxler</a:t>
                      </a:r>
                    </a:p>
                  </a:txBody>
                  <a:tcPr/>
                </a:tc>
                <a:tc>
                  <a:txBody>
                    <a:bodyPr/>
                    <a:lstStyle/>
                    <a:p>
                      <a:r>
                        <a:rPr lang="en-US" sz="1000"/>
                        <a:t>Auto Doczekal (1)</a:t>
                      </a:r>
                    </a:p>
                  </a:txBody>
                  <a:tcPr/>
                </a:tc>
                <a:tc>
                  <a:txBody>
                    <a:bodyPr/>
                    <a:lstStyle/>
                    <a:p>
                      <a:r>
                        <a:rPr lang="en-US" sz="1000"/>
                        <a:t>0</a:t>
                      </a:r>
                    </a:p>
                  </a:txBody>
                  <a:tcPr/>
                </a:tc>
                <a:tc>
                  <a:txBody>
                    <a:bodyPr/>
                    <a:lstStyle/>
                    <a:p>
                      <a:r>
                        <a:rPr lang="en-US" sz="1000"/>
                        <a:t>1</a:t>
                      </a:r>
                    </a:p>
                  </a:txBody>
                  <a:tcPr/>
                </a:tc>
                <a:tc>
                  <a:txBody>
                    <a:bodyPr/>
                    <a:lstStyle/>
                    <a:p>
                      <a:r>
                        <a:rPr lang="en-US" sz="1000"/>
                        <a:t>1</a:t>
                      </a:r>
                    </a:p>
                  </a:txBody>
                  <a:tcPr/>
                </a:tc>
                <a:extLst>
                  <a:ext uri="{0D108BD9-81ED-4DB2-BD59-A6C34878D82A}">
                    <a16:rowId xmlns:a16="http://schemas.microsoft.com/office/drawing/2014/main" val="4174907630"/>
                  </a:ext>
                </a:extLst>
              </a:tr>
              <a:tr h="370840">
                <a:tc>
                  <a:txBody>
                    <a:bodyPr/>
                    <a:lstStyle/>
                    <a:p>
                      <a:r>
                        <a:rPr lang="en-US" sz="1000"/>
                        <a:t>Daniel Bienczyk</a:t>
                      </a:r>
                    </a:p>
                  </a:txBody>
                  <a:tcPr/>
                </a:tc>
                <a:tc>
                  <a:txBody>
                    <a:bodyPr/>
                    <a:lstStyle/>
                    <a:p>
                      <a:r>
                        <a:rPr lang="en-US" sz="1000"/>
                        <a:t>Auto Doczekal (1)</a:t>
                      </a:r>
                    </a:p>
                  </a:txBody>
                  <a:tcPr/>
                </a:tc>
                <a:tc>
                  <a:txBody>
                    <a:bodyPr/>
                    <a:lstStyle/>
                    <a:p>
                      <a:r>
                        <a:rPr lang="en-US" sz="1000"/>
                        <a:t>0</a:t>
                      </a:r>
                    </a:p>
                  </a:txBody>
                  <a:tcPr/>
                </a:tc>
                <a:tc>
                  <a:txBody>
                    <a:bodyPr/>
                    <a:lstStyle/>
                    <a:p>
                      <a:r>
                        <a:rPr lang="en-US" sz="1000"/>
                        <a:t>1</a:t>
                      </a:r>
                    </a:p>
                  </a:txBody>
                  <a:tcPr/>
                </a:tc>
                <a:tc>
                  <a:txBody>
                    <a:bodyPr/>
                    <a:lstStyle/>
                    <a:p>
                      <a:r>
                        <a:rPr lang="en-US" sz="1000"/>
                        <a:t>1</a:t>
                      </a:r>
                    </a:p>
                  </a:txBody>
                  <a:tcPr/>
                </a:tc>
                <a:extLst>
                  <a:ext uri="{0D108BD9-81ED-4DB2-BD59-A6C34878D82A}">
                    <a16:rowId xmlns:a16="http://schemas.microsoft.com/office/drawing/2014/main" val="2505696585"/>
                  </a:ext>
                </a:extLst>
              </a:tr>
            </a:tbl>
          </a:graphicData>
        </a:graphic>
      </p:graphicFrame>
      <p:sp>
        <p:nvSpPr>
          <p:cNvPr id="4" name="Text Placeholder 3">
            <a:extLst>
              <a:ext uri="{FF2B5EF4-FFF2-40B4-BE49-F238E27FC236}">
                <a16:creationId xmlns:a16="http://schemas.microsoft.com/office/drawing/2014/main" id="{3C40F32B-0876-44CC-8D71-1E55224D882B}"/>
              </a:ext>
            </a:extLst>
          </p:cNvPr>
          <p:cNvSpPr>
            <a:spLocks noGrp="1"/>
          </p:cNvSpPr>
          <p:nvPr>
            <p:ph type="body" sz="quarter" idx="14"/>
          </p:nvPr>
        </p:nvSpPr>
        <p:spPr/>
        <p:txBody>
          <a:bodyPr/>
          <a:lstStyle/>
          <a:p>
            <a:r>
              <a:rPr lang="en-US"/>
              <a:t>12/01/2017 - 12/31/2017</a:t>
            </a:r>
          </a:p>
        </p:txBody>
      </p:sp>
    </p:spTree>
    <p:extLst>
      <p:ext uri="{BB962C8B-B14F-4D97-AF65-F5344CB8AC3E}">
        <p14:creationId xmlns:p14="http://schemas.microsoft.com/office/powerpoint/2010/main" val="17300444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84F5E6-1DC3-4991-A43D-19DB3EF43F9C}"/>
              </a:ext>
            </a:extLst>
          </p:cNvPr>
          <p:cNvSpPr>
            <a:spLocks noGrp="1"/>
          </p:cNvSpPr>
          <p:nvPr>
            <p:ph type="title"/>
          </p:nvPr>
        </p:nvSpPr>
        <p:spPr/>
        <p:txBody>
          <a:bodyPr/>
          <a:lstStyle/>
          <a:p>
            <a:r>
              <a:rPr lang="en-US"/>
              <a:t>Facebook Check Ins</a:t>
            </a:r>
          </a:p>
        </p:txBody>
      </p:sp>
      <p:graphicFrame>
        <p:nvGraphicFramePr>
          <p:cNvPr id="6" name="Chart Placeholder 5">
            <a:extLst>
              <a:ext uri="{FF2B5EF4-FFF2-40B4-BE49-F238E27FC236}">
                <a16:creationId xmlns:a16="http://schemas.microsoft.com/office/drawing/2014/main" id="{977D3E56-5D7B-461B-8EC7-724AF7AF9EDD}"/>
              </a:ext>
            </a:extLst>
          </p:cNvPr>
          <p:cNvGraphicFramePr>
            <a:graphicFrameLocks noGrp="1"/>
          </p:cNvGraphicFramePr>
          <p:nvPr>
            <p:ph type="chart" sz="quarter" idx="13"/>
            <p:extLst>
              <p:ext uri="{D42A27DB-BD31-4B8C-83A1-F6EECF244321}">
                <p14:modId xmlns:p14="http://schemas.microsoft.com/office/powerpoint/2010/main" val="150766041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3B617FF-398C-4039-9542-42B438A12EA8}"/>
              </a:ext>
            </a:extLst>
          </p:cNvPr>
          <p:cNvSpPr>
            <a:spLocks noGrp="1"/>
          </p:cNvSpPr>
          <p:nvPr>
            <p:ph type="body" sz="quarter" idx="14"/>
          </p:nvPr>
        </p:nvSpPr>
        <p:spPr/>
        <p:txBody>
          <a:bodyPr/>
          <a:lstStyle/>
          <a:p>
            <a:r>
              <a:rPr lang="en-US"/>
              <a:t>12/01/2017 - 12/31/2017</a:t>
            </a:r>
          </a:p>
        </p:txBody>
      </p:sp>
      <p:sp>
        <p:nvSpPr>
          <p:cNvPr id="5" name="Footer Placeholder 4">
            <a:extLst>
              <a:ext uri="{FF2B5EF4-FFF2-40B4-BE49-F238E27FC236}">
                <a16:creationId xmlns:a16="http://schemas.microsoft.com/office/drawing/2014/main" id="{16A97CCD-A825-4012-84EC-76E198C23EC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5838062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46E3C8-CAEF-4F35-AB3F-CF907C874B72}"/>
              </a:ext>
            </a:extLst>
          </p:cNvPr>
          <p:cNvSpPr>
            <a:spLocks noGrp="1"/>
          </p:cNvSpPr>
          <p:nvPr>
            <p:ph type="title"/>
          </p:nvPr>
        </p:nvSpPr>
        <p:spPr/>
        <p:txBody>
          <a:bodyPr/>
          <a:lstStyle/>
          <a:p>
            <a:r>
              <a:rPr lang="en-US"/>
              <a:t>Facebook Fan Demographics</a:t>
            </a:r>
          </a:p>
        </p:txBody>
      </p:sp>
      <p:graphicFrame>
        <p:nvGraphicFramePr>
          <p:cNvPr id="6" name="Chart Placeholder 5">
            <a:extLst>
              <a:ext uri="{FF2B5EF4-FFF2-40B4-BE49-F238E27FC236}">
                <a16:creationId xmlns:a16="http://schemas.microsoft.com/office/drawing/2014/main" id="{15102610-8581-4268-9940-A432934929BB}"/>
              </a:ext>
            </a:extLst>
          </p:cNvPr>
          <p:cNvGraphicFramePr>
            <a:graphicFrameLocks noGrp="1"/>
          </p:cNvGraphicFramePr>
          <p:nvPr>
            <p:ph type="chart" sz="quarter" idx="13"/>
            <p:extLst>
              <p:ext uri="{D42A27DB-BD31-4B8C-83A1-F6EECF244321}">
                <p14:modId xmlns:p14="http://schemas.microsoft.com/office/powerpoint/2010/main" val="411129632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A2FBA1A-F984-4E2C-8043-B2A710F06265}"/>
              </a:ext>
            </a:extLst>
          </p:cNvPr>
          <p:cNvSpPr>
            <a:spLocks noGrp="1"/>
          </p:cNvSpPr>
          <p:nvPr>
            <p:ph type="body" sz="quarter" idx="14"/>
          </p:nvPr>
        </p:nvSpPr>
        <p:spPr/>
        <p:txBody>
          <a:bodyPr/>
          <a:lstStyle/>
          <a:p>
            <a:r>
              <a:rPr lang="en-US"/>
              <a:t>12/01/2017 - 12/31/2017</a:t>
            </a:r>
          </a:p>
        </p:txBody>
      </p:sp>
      <p:sp>
        <p:nvSpPr>
          <p:cNvPr id="5" name="Footer Placeholder 4">
            <a:extLst>
              <a:ext uri="{FF2B5EF4-FFF2-40B4-BE49-F238E27FC236}">
                <a16:creationId xmlns:a16="http://schemas.microsoft.com/office/drawing/2014/main" id="{A1A414F2-6A1D-43D3-B055-F712321A526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7402438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B631B6-A771-4E9A-91F0-667AAD29D1CD}"/>
              </a:ext>
            </a:extLst>
          </p:cNvPr>
          <p:cNvSpPr>
            <a:spLocks noGrp="1"/>
          </p:cNvSpPr>
          <p:nvPr>
            <p:ph type="title"/>
          </p:nvPr>
        </p:nvSpPr>
        <p:spPr/>
        <p:txBody>
          <a:bodyPr/>
          <a:lstStyle/>
          <a:p>
            <a:r>
              <a:rPr lang="en-US"/>
              <a:t>Facebook Impressions</a:t>
            </a:r>
          </a:p>
        </p:txBody>
      </p:sp>
      <p:graphicFrame>
        <p:nvGraphicFramePr>
          <p:cNvPr id="6" name="Chart Placeholder 5">
            <a:extLst>
              <a:ext uri="{FF2B5EF4-FFF2-40B4-BE49-F238E27FC236}">
                <a16:creationId xmlns:a16="http://schemas.microsoft.com/office/drawing/2014/main" id="{BFF6D7AA-4EC5-4C91-8753-7674179C6A43}"/>
              </a:ext>
            </a:extLst>
          </p:cNvPr>
          <p:cNvGraphicFramePr>
            <a:graphicFrameLocks noGrp="1"/>
          </p:cNvGraphicFramePr>
          <p:nvPr>
            <p:ph type="chart" sz="quarter" idx="13"/>
            <p:extLst>
              <p:ext uri="{D42A27DB-BD31-4B8C-83A1-F6EECF244321}">
                <p14:modId xmlns:p14="http://schemas.microsoft.com/office/powerpoint/2010/main" val="381972442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EB48152-C8F4-432F-9A97-8FEE49ABABF0}"/>
              </a:ext>
            </a:extLst>
          </p:cNvPr>
          <p:cNvSpPr>
            <a:spLocks noGrp="1"/>
          </p:cNvSpPr>
          <p:nvPr>
            <p:ph type="body" sz="quarter" idx="14"/>
          </p:nvPr>
        </p:nvSpPr>
        <p:spPr/>
        <p:txBody>
          <a:bodyPr/>
          <a:lstStyle/>
          <a:p>
            <a:r>
              <a:rPr lang="en-US"/>
              <a:t>12/01/2017 - 12/31/2017</a:t>
            </a:r>
          </a:p>
        </p:txBody>
      </p:sp>
      <p:sp>
        <p:nvSpPr>
          <p:cNvPr id="5" name="Footer Placeholder 4">
            <a:extLst>
              <a:ext uri="{FF2B5EF4-FFF2-40B4-BE49-F238E27FC236}">
                <a16:creationId xmlns:a16="http://schemas.microsoft.com/office/drawing/2014/main" id="{E504D4D6-3C32-4A33-98A6-FC1F686ED99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6515076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CB9C7B-F34E-4F78-B8EE-552615A28A83}"/>
              </a:ext>
            </a:extLst>
          </p:cNvPr>
          <p:cNvSpPr>
            <a:spLocks noGrp="1"/>
          </p:cNvSpPr>
          <p:nvPr>
            <p:ph type="title"/>
          </p:nvPr>
        </p:nvSpPr>
        <p:spPr/>
        <p:txBody>
          <a:bodyPr/>
          <a:lstStyle/>
          <a:p>
            <a:r>
              <a:rPr lang="en-US"/>
              <a:t>Facebook Reach</a:t>
            </a:r>
          </a:p>
        </p:txBody>
      </p:sp>
      <p:graphicFrame>
        <p:nvGraphicFramePr>
          <p:cNvPr id="6" name="Chart Placeholder 5">
            <a:extLst>
              <a:ext uri="{FF2B5EF4-FFF2-40B4-BE49-F238E27FC236}">
                <a16:creationId xmlns:a16="http://schemas.microsoft.com/office/drawing/2014/main" id="{5189F209-2DF0-4D79-9C1D-5E6C285D336C}"/>
              </a:ext>
            </a:extLst>
          </p:cNvPr>
          <p:cNvGraphicFramePr>
            <a:graphicFrameLocks noGrp="1"/>
          </p:cNvGraphicFramePr>
          <p:nvPr>
            <p:ph type="chart" sz="quarter" idx="13"/>
            <p:extLst>
              <p:ext uri="{D42A27DB-BD31-4B8C-83A1-F6EECF244321}">
                <p14:modId xmlns:p14="http://schemas.microsoft.com/office/powerpoint/2010/main" val="238538138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521057B-5BF0-4583-B4B7-23A54EB28ED5}"/>
              </a:ext>
            </a:extLst>
          </p:cNvPr>
          <p:cNvSpPr>
            <a:spLocks noGrp="1"/>
          </p:cNvSpPr>
          <p:nvPr>
            <p:ph type="body" sz="quarter" idx="14"/>
          </p:nvPr>
        </p:nvSpPr>
        <p:spPr/>
        <p:txBody>
          <a:bodyPr/>
          <a:lstStyle/>
          <a:p>
            <a:r>
              <a:rPr lang="en-US"/>
              <a:t>12/01/2017 - 12/31/2017</a:t>
            </a:r>
          </a:p>
        </p:txBody>
      </p:sp>
      <p:sp>
        <p:nvSpPr>
          <p:cNvPr id="5" name="Footer Placeholder 4">
            <a:extLst>
              <a:ext uri="{FF2B5EF4-FFF2-40B4-BE49-F238E27FC236}">
                <a16:creationId xmlns:a16="http://schemas.microsoft.com/office/drawing/2014/main" id="{A8E75BF9-EE94-42A1-A22B-20D6662FE8C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7021240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40389F-2847-4FA3-8D2E-B9A25F50BD6E}"/>
              </a:ext>
            </a:extLst>
          </p:cNvPr>
          <p:cNvSpPr>
            <a:spLocks noGrp="1"/>
          </p:cNvSpPr>
          <p:nvPr>
            <p:ph type="title"/>
          </p:nvPr>
        </p:nvSpPr>
        <p:spPr/>
        <p:txBody>
          <a:bodyPr/>
          <a:lstStyle/>
          <a:p>
            <a:r>
              <a:rPr lang="en-US"/>
              <a:t>Facebook Engaged Users</a:t>
            </a:r>
          </a:p>
        </p:txBody>
      </p:sp>
      <p:graphicFrame>
        <p:nvGraphicFramePr>
          <p:cNvPr id="6" name="Chart Placeholder 5">
            <a:extLst>
              <a:ext uri="{FF2B5EF4-FFF2-40B4-BE49-F238E27FC236}">
                <a16:creationId xmlns:a16="http://schemas.microsoft.com/office/drawing/2014/main" id="{E8BDC60F-61F8-46A2-834E-267860CB7E1C}"/>
              </a:ext>
            </a:extLst>
          </p:cNvPr>
          <p:cNvGraphicFramePr>
            <a:graphicFrameLocks noGrp="1"/>
          </p:cNvGraphicFramePr>
          <p:nvPr>
            <p:ph type="chart" sz="quarter" idx="13"/>
            <p:extLst>
              <p:ext uri="{D42A27DB-BD31-4B8C-83A1-F6EECF244321}">
                <p14:modId xmlns:p14="http://schemas.microsoft.com/office/powerpoint/2010/main" val="82004905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FF80ACE-47E2-4B5E-947D-A84C61A4A76E}"/>
              </a:ext>
            </a:extLst>
          </p:cNvPr>
          <p:cNvSpPr>
            <a:spLocks noGrp="1"/>
          </p:cNvSpPr>
          <p:nvPr>
            <p:ph type="body" sz="quarter" idx="14"/>
          </p:nvPr>
        </p:nvSpPr>
        <p:spPr/>
        <p:txBody>
          <a:bodyPr/>
          <a:lstStyle/>
          <a:p>
            <a:r>
              <a:rPr lang="en-US"/>
              <a:t>12/01/2017 - 12/31/2017</a:t>
            </a:r>
          </a:p>
        </p:txBody>
      </p:sp>
      <p:sp>
        <p:nvSpPr>
          <p:cNvPr id="5" name="Footer Placeholder 4">
            <a:extLst>
              <a:ext uri="{FF2B5EF4-FFF2-40B4-BE49-F238E27FC236}">
                <a16:creationId xmlns:a16="http://schemas.microsoft.com/office/drawing/2014/main" id="{E8B7618F-2E90-4FEB-8CCB-9C255D81804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2573230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BEEF7A-7DEF-4B5E-BA7F-7C0BE616E448}"/>
              </a:ext>
            </a:extLst>
          </p:cNvPr>
          <p:cNvSpPr>
            <a:spLocks noGrp="1"/>
          </p:cNvSpPr>
          <p:nvPr>
            <p:ph type="title"/>
          </p:nvPr>
        </p:nvSpPr>
        <p:spPr/>
        <p:txBody>
          <a:bodyPr/>
          <a:lstStyle/>
          <a:p>
            <a:r>
              <a:rPr lang="en-US"/>
              <a:t>Facebook Page Views</a:t>
            </a:r>
          </a:p>
        </p:txBody>
      </p:sp>
      <p:graphicFrame>
        <p:nvGraphicFramePr>
          <p:cNvPr id="6" name="Chart Placeholder 5">
            <a:extLst>
              <a:ext uri="{FF2B5EF4-FFF2-40B4-BE49-F238E27FC236}">
                <a16:creationId xmlns:a16="http://schemas.microsoft.com/office/drawing/2014/main" id="{F4D939B3-16F8-460D-A591-6E85EA3D8970}"/>
              </a:ext>
            </a:extLst>
          </p:cNvPr>
          <p:cNvGraphicFramePr>
            <a:graphicFrameLocks noGrp="1"/>
          </p:cNvGraphicFramePr>
          <p:nvPr>
            <p:ph type="chart" sz="quarter" idx="13"/>
            <p:extLst>
              <p:ext uri="{D42A27DB-BD31-4B8C-83A1-F6EECF244321}">
                <p14:modId xmlns:p14="http://schemas.microsoft.com/office/powerpoint/2010/main" val="282761621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DA279FC-465B-45A9-B87E-094C06DF02B4}"/>
              </a:ext>
            </a:extLst>
          </p:cNvPr>
          <p:cNvSpPr>
            <a:spLocks noGrp="1"/>
          </p:cNvSpPr>
          <p:nvPr>
            <p:ph type="body" sz="quarter" idx="14"/>
          </p:nvPr>
        </p:nvSpPr>
        <p:spPr/>
        <p:txBody>
          <a:bodyPr/>
          <a:lstStyle/>
          <a:p>
            <a:r>
              <a:rPr lang="en-US"/>
              <a:t>12/01/2017 - 12/31/2017</a:t>
            </a:r>
          </a:p>
        </p:txBody>
      </p:sp>
      <p:sp>
        <p:nvSpPr>
          <p:cNvPr id="5" name="Footer Placeholder 4">
            <a:extLst>
              <a:ext uri="{FF2B5EF4-FFF2-40B4-BE49-F238E27FC236}">
                <a16:creationId xmlns:a16="http://schemas.microsoft.com/office/drawing/2014/main" id="{676C765A-3979-4754-BF19-D91CE0A20AC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3178533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3791AB-A3DD-4578-A021-72F54905A02C}"/>
              </a:ext>
            </a:extLst>
          </p:cNvPr>
          <p:cNvSpPr>
            <a:spLocks noGrp="1"/>
          </p:cNvSpPr>
          <p:nvPr>
            <p:ph type="title"/>
          </p:nvPr>
        </p:nvSpPr>
        <p:spPr/>
        <p:txBody>
          <a:bodyPr/>
          <a:lstStyle/>
          <a:p>
            <a:r>
              <a:rPr lang="en-US"/>
              <a:t>Facebook Private Messages Table</a:t>
            </a:r>
          </a:p>
        </p:txBody>
      </p:sp>
      <p:graphicFrame>
        <p:nvGraphicFramePr>
          <p:cNvPr id="5" name="Table Placeholder 4">
            <a:extLst>
              <a:ext uri="{FF2B5EF4-FFF2-40B4-BE49-F238E27FC236}">
                <a16:creationId xmlns:a16="http://schemas.microsoft.com/office/drawing/2014/main" id="{2075713E-0864-4E24-85D6-8DCD6673154D}"/>
              </a:ext>
            </a:extLst>
          </p:cNvPr>
          <p:cNvGraphicFramePr>
            <a:graphicFrameLocks noGrp="1"/>
          </p:cNvGraphicFramePr>
          <p:nvPr>
            <p:ph type="tbl" sz="quarter" idx="13"/>
            <p:extLst>
              <p:ext uri="{D42A27DB-BD31-4B8C-83A1-F6EECF244321}">
                <p14:modId xmlns:p14="http://schemas.microsoft.com/office/powerpoint/2010/main" val="40033271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161258433"/>
                    </a:ext>
                  </a:extLst>
                </a:gridCol>
                <a:gridCol w="2057400">
                  <a:extLst>
                    <a:ext uri="{9D8B030D-6E8A-4147-A177-3AD203B41FA5}">
                      <a16:colId xmlns:a16="http://schemas.microsoft.com/office/drawing/2014/main" val="1004013628"/>
                    </a:ext>
                  </a:extLst>
                </a:gridCol>
                <a:gridCol w="822960">
                  <a:extLst>
                    <a:ext uri="{9D8B030D-6E8A-4147-A177-3AD203B41FA5}">
                      <a16:colId xmlns:a16="http://schemas.microsoft.com/office/drawing/2014/main" val="127406034"/>
                    </a:ext>
                  </a:extLst>
                </a:gridCol>
                <a:gridCol w="1234440">
                  <a:extLst>
                    <a:ext uri="{9D8B030D-6E8A-4147-A177-3AD203B41FA5}">
                      <a16:colId xmlns:a16="http://schemas.microsoft.com/office/drawing/2014/main" val="3088990866"/>
                    </a:ext>
                  </a:extLst>
                </a:gridCol>
              </a:tblGrid>
              <a:tr h="370840">
                <a:tc>
                  <a:txBody>
                    <a:bodyPr/>
                    <a:lstStyle/>
                    <a:p>
                      <a:r>
                        <a:rPr lang="en-US" sz="1000"/>
                        <a:t>Message</a:t>
                      </a:r>
                    </a:p>
                  </a:txBody>
                  <a:tcPr/>
                </a:tc>
                <a:tc>
                  <a:txBody>
                    <a:bodyPr/>
                    <a:lstStyle/>
                    <a:p>
                      <a:r>
                        <a:rPr lang="en-US" sz="1000"/>
                        <a:t>First Page Reply</a:t>
                      </a:r>
                    </a:p>
                  </a:txBody>
                  <a:tcPr/>
                </a:tc>
                <a:tc>
                  <a:txBody>
                    <a:bodyPr/>
                    <a:lstStyle/>
                    <a:p>
                      <a:r>
                        <a:rPr lang="en-US" sz="1000"/>
                        <a:t>Messages</a:t>
                      </a:r>
                    </a:p>
                  </a:txBody>
                  <a:tcPr/>
                </a:tc>
                <a:tc>
                  <a:txBody>
                    <a:bodyPr/>
                    <a:lstStyle/>
                    <a:p>
                      <a:r>
                        <a:rPr lang="en-US" sz="1000"/>
                        <a:t>Response Time</a:t>
                      </a:r>
                    </a:p>
                  </a:txBody>
                  <a:tcPr/>
                </a:tc>
                <a:extLst>
                  <a:ext uri="{0D108BD9-81ED-4DB2-BD59-A6C34878D82A}">
                    <a16:rowId xmlns:a16="http://schemas.microsoft.com/office/drawing/2014/main" val="2140423222"/>
                  </a:ext>
                </a:extLst>
              </a:tr>
              <a:tr h="370840">
                <a:tc>
                  <a:txBody>
                    <a:bodyPr/>
                    <a:lstStyle/>
                    <a:p>
                      <a:r>
                        <a:rPr lang="de-DE" sz="1000" b="1"/>
                        <a:t>Auto Doczekal</a:t>
                      </a:r>
                      <a:r>
                        <a:rPr lang="de-DE" sz="1000"/>
                        <a:t> got a message by </a:t>
                      </a:r>
                      <a:r>
                        <a:rPr lang="de-DE" sz="1000" b="1"/>
                        <a:t>Kurt Walter Schweinzer - 2017-12-17 08:26:53</a:t>
                      </a:r>
                      <a:r>
                        <a:rPr lang="de-DE" sz="1000"/>
                        <a:t>
</a:t>
                      </a:r>
                      <a:endParaRPr lang="en-US" sz="1000"/>
                    </a:p>
                  </a:txBody>
                  <a:tcPr/>
                </a:tc>
                <a:tc>
                  <a:txBody>
                    <a:bodyPr/>
                    <a:lstStyle/>
                    <a:p>
                      <a:r>
                        <a:rPr lang="en-US" sz="1000"/>
                        <a:t>Kurt Walter Schweinzer replied to an ad. This is the last ad you published.</a:t>
                      </a:r>
                    </a:p>
                  </a:txBody>
                  <a:tcPr/>
                </a:tc>
                <a:tc>
                  <a:txBody>
                    <a:bodyPr/>
                    <a:lstStyle/>
                    <a:p>
                      <a:r>
                        <a:rPr lang="en-US" sz="1000"/>
                        <a:t>6</a:t>
                      </a:r>
                    </a:p>
                  </a:txBody>
                  <a:tcPr/>
                </a:tc>
                <a:tc>
                  <a:txBody>
                    <a:bodyPr/>
                    <a:lstStyle/>
                    <a:p>
                      <a:r>
                        <a:rPr lang="en-US" sz="1000"/>
                        <a:t>12/17/2017 08:26:57</a:t>
                      </a:r>
                    </a:p>
                  </a:txBody>
                  <a:tcPr/>
                </a:tc>
                <a:extLst>
                  <a:ext uri="{0D108BD9-81ED-4DB2-BD59-A6C34878D82A}">
                    <a16:rowId xmlns:a16="http://schemas.microsoft.com/office/drawing/2014/main" val="1283648867"/>
                  </a:ext>
                </a:extLst>
              </a:tr>
              <a:tr h="370840">
                <a:tc>
                  <a:txBody>
                    <a:bodyPr/>
                    <a:lstStyle/>
                    <a:p>
                      <a:r>
                        <a:rPr lang="en-US" sz="1000" b="1"/>
                        <a:t>Auto Doczekal</a:t>
                      </a:r>
                      <a:r>
                        <a:rPr lang="en-US" sz="1000"/>
                        <a:t> got a message by </a:t>
                      </a:r>
                      <a:r>
                        <a:rPr lang="en-US" sz="1000" b="1"/>
                        <a:t>Michaela Maria Palkovits - 2017-12-12 10:33:51</a:t>
                      </a:r>
                      <a:r>
                        <a:rPr lang="en-US" sz="1000"/>
                        <a:t>
</a:t>
                      </a:r>
                    </a:p>
                  </a:txBody>
                  <a:tcPr/>
                </a:tc>
                <a:tc>
                  <a:txBody>
                    <a:bodyPr/>
                    <a:lstStyle/>
                    <a:p>
                      <a:r>
                        <a:rPr lang="de-DE" sz="1000"/>
                        <a:t>Halo Maria! Vielen Dank fürs tolle Foto! Es ist das erste Winterfoto mit einem unserer Busse :) Darf ich fragen wo das gemacht worden ist? LG, Michi</a:t>
                      </a:r>
                      <a:endParaRPr lang="en-US" sz="1000"/>
                    </a:p>
                  </a:txBody>
                  <a:tcPr/>
                </a:tc>
                <a:tc>
                  <a:txBody>
                    <a:bodyPr/>
                    <a:lstStyle/>
                    <a:p>
                      <a:r>
                        <a:rPr lang="en-US" sz="1000"/>
                        <a:t>7</a:t>
                      </a:r>
                    </a:p>
                  </a:txBody>
                  <a:tcPr/>
                </a:tc>
                <a:tc>
                  <a:txBody>
                    <a:bodyPr/>
                    <a:lstStyle/>
                    <a:p>
                      <a:r>
                        <a:rPr lang="en-US" sz="1000"/>
                        <a:t>12/12/2017 11:22:55</a:t>
                      </a:r>
                    </a:p>
                  </a:txBody>
                  <a:tcPr/>
                </a:tc>
                <a:extLst>
                  <a:ext uri="{0D108BD9-81ED-4DB2-BD59-A6C34878D82A}">
                    <a16:rowId xmlns:a16="http://schemas.microsoft.com/office/drawing/2014/main" val="2090885726"/>
                  </a:ext>
                </a:extLst>
              </a:tr>
            </a:tbl>
          </a:graphicData>
        </a:graphic>
      </p:graphicFrame>
      <p:sp>
        <p:nvSpPr>
          <p:cNvPr id="4" name="Text Placeholder 3">
            <a:extLst>
              <a:ext uri="{FF2B5EF4-FFF2-40B4-BE49-F238E27FC236}">
                <a16:creationId xmlns:a16="http://schemas.microsoft.com/office/drawing/2014/main" id="{88343D74-41E5-472B-8BE8-5E4C05334405}"/>
              </a:ext>
            </a:extLst>
          </p:cNvPr>
          <p:cNvSpPr>
            <a:spLocks noGrp="1"/>
          </p:cNvSpPr>
          <p:nvPr>
            <p:ph type="body" sz="quarter" idx="14"/>
          </p:nvPr>
        </p:nvSpPr>
        <p:spPr/>
        <p:txBody>
          <a:bodyPr/>
          <a:lstStyle/>
          <a:p>
            <a:r>
              <a:rPr lang="en-US"/>
              <a:t>12/01/2017 - 12/31/2017</a:t>
            </a:r>
          </a:p>
        </p:txBody>
      </p:sp>
    </p:spTree>
    <p:extLst>
      <p:ext uri="{BB962C8B-B14F-4D97-AF65-F5344CB8AC3E}">
        <p14:creationId xmlns:p14="http://schemas.microsoft.com/office/powerpoint/2010/main" val="1454858963"/>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13E349-5CF8-42FF-9BFB-ED654A3C8C9F}"/>
              </a:ext>
            </a:extLst>
          </p:cNvPr>
          <p:cNvSpPr>
            <a:spLocks noGrp="1"/>
          </p:cNvSpPr>
          <p:nvPr>
            <p:ph type="title"/>
          </p:nvPr>
        </p:nvSpPr>
        <p:spPr/>
        <p:txBody>
          <a:bodyPr/>
          <a:lstStyle/>
          <a:p>
            <a:r>
              <a:rPr lang="en-US"/>
              <a:t>Page Fans Online</a:t>
            </a:r>
          </a:p>
        </p:txBody>
      </p:sp>
      <p:graphicFrame>
        <p:nvGraphicFramePr>
          <p:cNvPr id="6" name="Chart Placeholder 5">
            <a:extLst>
              <a:ext uri="{FF2B5EF4-FFF2-40B4-BE49-F238E27FC236}">
                <a16:creationId xmlns:a16="http://schemas.microsoft.com/office/drawing/2014/main" id="{5FC79C10-D602-47EE-8866-A6D0ECA517C3}"/>
              </a:ext>
            </a:extLst>
          </p:cNvPr>
          <p:cNvGraphicFramePr>
            <a:graphicFrameLocks noGrp="1"/>
          </p:cNvGraphicFramePr>
          <p:nvPr>
            <p:ph type="chart" sz="quarter" idx="13"/>
            <p:extLst>
              <p:ext uri="{D42A27DB-BD31-4B8C-83A1-F6EECF244321}">
                <p14:modId xmlns:p14="http://schemas.microsoft.com/office/powerpoint/2010/main" val="321885511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B38FE20-CA0E-49DB-981E-F0C02E2047AC}"/>
              </a:ext>
            </a:extLst>
          </p:cNvPr>
          <p:cNvSpPr>
            <a:spLocks noGrp="1"/>
          </p:cNvSpPr>
          <p:nvPr>
            <p:ph type="body" sz="quarter" idx="14"/>
          </p:nvPr>
        </p:nvSpPr>
        <p:spPr/>
        <p:txBody>
          <a:bodyPr/>
          <a:lstStyle/>
          <a:p>
            <a:r>
              <a:rPr lang="en-US"/>
              <a:t>12/01/2017 - 12/31/2017</a:t>
            </a:r>
          </a:p>
        </p:txBody>
      </p:sp>
      <p:sp>
        <p:nvSpPr>
          <p:cNvPr id="5" name="Footer Placeholder 4">
            <a:extLst>
              <a:ext uri="{FF2B5EF4-FFF2-40B4-BE49-F238E27FC236}">
                <a16:creationId xmlns:a16="http://schemas.microsoft.com/office/drawing/2014/main" id="{BA11B957-B9D2-4254-9166-F0DE29D921B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08629561"/>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72BA9C-9DE5-46F1-8886-0E7040DDF340}"/>
              </a:ext>
            </a:extLst>
          </p:cNvPr>
          <p:cNvSpPr>
            <a:spLocks noGrp="1"/>
          </p:cNvSpPr>
          <p:nvPr>
            <p:ph type="title"/>
          </p:nvPr>
        </p:nvSpPr>
        <p:spPr/>
        <p:txBody>
          <a:bodyPr/>
          <a:lstStyle/>
          <a:p>
            <a:r>
              <a:rPr lang="en-US"/>
              <a:t>FB Insights - Daily Impressions - 1 of 3</a:t>
            </a:r>
          </a:p>
        </p:txBody>
      </p:sp>
      <p:graphicFrame>
        <p:nvGraphicFramePr>
          <p:cNvPr id="5" name="Table Placeholder 4">
            <a:extLst>
              <a:ext uri="{FF2B5EF4-FFF2-40B4-BE49-F238E27FC236}">
                <a16:creationId xmlns:a16="http://schemas.microsoft.com/office/drawing/2014/main" id="{3E9AC062-CE44-48BD-AB3F-B31B4B4DE56C}"/>
              </a:ext>
            </a:extLst>
          </p:cNvPr>
          <p:cNvGraphicFramePr>
            <a:graphicFrameLocks noGrp="1"/>
          </p:cNvGraphicFramePr>
          <p:nvPr>
            <p:ph type="tbl" sz="quarter" idx="13"/>
            <p:extLst>
              <p:ext uri="{D42A27DB-BD31-4B8C-83A1-F6EECF244321}">
                <p14:modId xmlns:p14="http://schemas.microsoft.com/office/powerpoint/2010/main" val="24186599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481352032"/>
                    </a:ext>
                  </a:extLst>
                </a:gridCol>
                <a:gridCol w="2468880">
                  <a:extLst>
                    <a:ext uri="{9D8B030D-6E8A-4147-A177-3AD203B41FA5}">
                      <a16:colId xmlns:a16="http://schemas.microsoft.com/office/drawing/2014/main" val="4275043177"/>
                    </a:ext>
                  </a:extLst>
                </a:gridCol>
                <a:gridCol w="2468880">
                  <a:extLst>
                    <a:ext uri="{9D8B030D-6E8A-4147-A177-3AD203B41FA5}">
                      <a16:colId xmlns:a16="http://schemas.microsoft.com/office/drawing/2014/main" val="16371646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extLst>
                  <a:ext uri="{0D108BD9-81ED-4DB2-BD59-A6C34878D82A}">
                    <a16:rowId xmlns:a16="http://schemas.microsoft.com/office/drawing/2014/main" val="24819706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12/01/2017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a:t>
                      </a:r>
                    </a:p>
                  </a:txBody>
                  <a:tcPr/>
                </a:tc>
                <a:extLst>
                  <a:ext uri="{0D108BD9-81ED-4DB2-BD59-A6C34878D82A}">
                    <a16:rowId xmlns:a16="http://schemas.microsoft.com/office/drawing/2014/main" val="10450092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12/02/2017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extLst>
                  <a:ext uri="{0D108BD9-81ED-4DB2-BD59-A6C34878D82A}">
                    <a16:rowId xmlns:a16="http://schemas.microsoft.com/office/drawing/2014/main" val="39911292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12/03/2017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extLst>
                  <a:ext uri="{0D108BD9-81ED-4DB2-BD59-A6C34878D82A}">
                    <a16:rowId xmlns:a16="http://schemas.microsoft.com/office/drawing/2014/main" val="33593428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12/04/2017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3301</a:t>
                      </a:r>
                    </a:p>
                  </a:txBody>
                  <a:tcPr/>
                </a:tc>
                <a:extLst>
                  <a:ext uri="{0D108BD9-81ED-4DB2-BD59-A6C34878D82A}">
                    <a16:rowId xmlns:a16="http://schemas.microsoft.com/office/drawing/2014/main" val="1840366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12/05/2017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12001</a:t>
                      </a:r>
                    </a:p>
                  </a:txBody>
                  <a:tcPr/>
                </a:tc>
                <a:extLst>
                  <a:ext uri="{0D108BD9-81ED-4DB2-BD59-A6C34878D82A}">
                    <a16:rowId xmlns:a16="http://schemas.microsoft.com/office/drawing/2014/main" val="6915651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12/06/2017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9391</a:t>
                      </a:r>
                    </a:p>
                  </a:txBody>
                  <a:tcPr/>
                </a:tc>
                <a:extLst>
                  <a:ext uri="{0D108BD9-81ED-4DB2-BD59-A6C34878D82A}">
                    <a16:rowId xmlns:a16="http://schemas.microsoft.com/office/drawing/2014/main" val="25462018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12/07/2017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4139</a:t>
                      </a:r>
                    </a:p>
                  </a:txBody>
                  <a:tcPr/>
                </a:tc>
                <a:extLst>
                  <a:ext uri="{0D108BD9-81ED-4DB2-BD59-A6C34878D82A}">
                    <a16:rowId xmlns:a16="http://schemas.microsoft.com/office/drawing/2014/main" val="37403712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12/08/2017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7308</a:t>
                      </a:r>
                    </a:p>
                  </a:txBody>
                  <a:tcPr/>
                </a:tc>
                <a:extLst>
                  <a:ext uri="{0D108BD9-81ED-4DB2-BD59-A6C34878D82A}">
                    <a16:rowId xmlns:a16="http://schemas.microsoft.com/office/drawing/2014/main" val="31346142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12/09/2017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7046</a:t>
                      </a:r>
                    </a:p>
                  </a:txBody>
                  <a:tcPr/>
                </a:tc>
                <a:extLst>
                  <a:ext uri="{0D108BD9-81ED-4DB2-BD59-A6C34878D82A}">
                    <a16:rowId xmlns:a16="http://schemas.microsoft.com/office/drawing/2014/main" val="6822984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12/10/2017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6336</a:t>
                      </a:r>
                    </a:p>
                  </a:txBody>
                  <a:tcPr/>
                </a:tc>
                <a:extLst>
                  <a:ext uri="{0D108BD9-81ED-4DB2-BD59-A6C34878D82A}">
                    <a16:rowId xmlns:a16="http://schemas.microsoft.com/office/drawing/2014/main" val="2434632421"/>
                  </a:ext>
                </a:extLst>
              </a:tr>
            </a:tbl>
          </a:graphicData>
        </a:graphic>
      </p:graphicFrame>
      <p:sp>
        <p:nvSpPr>
          <p:cNvPr id="4" name="Text Placeholder 3">
            <a:extLst>
              <a:ext uri="{FF2B5EF4-FFF2-40B4-BE49-F238E27FC236}">
                <a16:creationId xmlns:a16="http://schemas.microsoft.com/office/drawing/2014/main" id="{25DB3DBD-9433-4C82-BDB2-24776ED562EA}"/>
              </a:ext>
            </a:extLst>
          </p:cNvPr>
          <p:cNvSpPr>
            <a:spLocks noGrp="1"/>
          </p:cNvSpPr>
          <p:nvPr>
            <p:ph type="body" sz="quarter" idx="14"/>
          </p:nvPr>
        </p:nvSpPr>
        <p:spPr/>
        <p:txBody>
          <a:bodyPr/>
          <a:lstStyle/>
          <a:p>
            <a:r>
              <a:rPr lang="en-US"/>
              <a:t>12/01/2017 - 12/31/2017</a:t>
            </a:r>
          </a:p>
        </p:txBody>
      </p:sp>
    </p:spTree>
    <p:extLst>
      <p:ext uri="{BB962C8B-B14F-4D97-AF65-F5344CB8AC3E}">
        <p14:creationId xmlns:p14="http://schemas.microsoft.com/office/powerpoint/2010/main" val="265798359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1AC0CD-875A-4FBC-8824-3F8046AF5B97}"/>
              </a:ext>
            </a:extLst>
          </p:cNvPr>
          <p:cNvSpPr>
            <a:spLocks noGrp="1"/>
          </p:cNvSpPr>
          <p:nvPr>
            <p:ph type="title"/>
          </p:nvPr>
        </p:nvSpPr>
        <p:spPr/>
        <p:txBody>
          <a:bodyPr/>
          <a:lstStyle/>
          <a:p>
            <a:r>
              <a:rPr lang="en-US"/>
              <a:t>FB Insights - Daily Impressions - 2 of 3</a:t>
            </a:r>
          </a:p>
        </p:txBody>
      </p:sp>
      <p:graphicFrame>
        <p:nvGraphicFramePr>
          <p:cNvPr id="5" name="Table Placeholder 4">
            <a:extLst>
              <a:ext uri="{FF2B5EF4-FFF2-40B4-BE49-F238E27FC236}">
                <a16:creationId xmlns:a16="http://schemas.microsoft.com/office/drawing/2014/main" id="{B4F3AAE9-2135-4B8C-A4C0-BB47F64C7986}"/>
              </a:ext>
            </a:extLst>
          </p:cNvPr>
          <p:cNvGraphicFramePr>
            <a:graphicFrameLocks noGrp="1"/>
          </p:cNvGraphicFramePr>
          <p:nvPr>
            <p:ph type="tbl" sz="quarter" idx="13"/>
            <p:extLst>
              <p:ext uri="{D42A27DB-BD31-4B8C-83A1-F6EECF244321}">
                <p14:modId xmlns:p14="http://schemas.microsoft.com/office/powerpoint/2010/main" val="1845840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412472057"/>
                    </a:ext>
                  </a:extLst>
                </a:gridCol>
                <a:gridCol w="2468880">
                  <a:extLst>
                    <a:ext uri="{9D8B030D-6E8A-4147-A177-3AD203B41FA5}">
                      <a16:colId xmlns:a16="http://schemas.microsoft.com/office/drawing/2014/main" val="3722252013"/>
                    </a:ext>
                  </a:extLst>
                </a:gridCol>
                <a:gridCol w="2468880">
                  <a:extLst>
                    <a:ext uri="{9D8B030D-6E8A-4147-A177-3AD203B41FA5}">
                      <a16:colId xmlns:a16="http://schemas.microsoft.com/office/drawing/2014/main" val="36790558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extLst>
                  <a:ext uri="{0D108BD9-81ED-4DB2-BD59-A6C34878D82A}">
                    <a16:rowId xmlns:a16="http://schemas.microsoft.com/office/drawing/2014/main" val="28122522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12/11/2017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3805</a:t>
                      </a:r>
                    </a:p>
                  </a:txBody>
                  <a:tcPr/>
                </a:tc>
                <a:extLst>
                  <a:ext uri="{0D108BD9-81ED-4DB2-BD59-A6C34878D82A}">
                    <a16:rowId xmlns:a16="http://schemas.microsoft.com/office/drawing/2014/main" val="26327186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12/12/2017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9075</a:t>
                      </a:r>
                    </a:p>
                  </a:txBody>
                  <a:tcPr/>
                </a:tc>
                <a:extLst>
                  <a:ext uri="{0D108BD9-81ED-4DB2-BD59-A6C34878D82A}">
                    <a16:rowId xmlns:a16="http://schemas.microsoft.com/office/drawing/2014/main" val="17444863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12/13/2017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7089</a:t>
                      </a:r>
                    </a:p>
                  </a:txBody>
                  <a:tcPr/>
                </a:tc>
                <a:extLst>
                  <a:ext uri="{0D108BD9-81ED-4DB2-BD59-A6C34878D82A}">
                    <a16:rowId xmlns:a16="http://schemas.microsoft.com/office/drawing/2014/main" val="24576900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12/14/2017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8065</a:t>
                      </a:r>
                    </a:p>
                  </a:txBody>
                  <a:tcPr/>
                </a:tc>
                <a:extLst>
                  <a:ext uri="{0D108BD9-81ED-4DB2-BD59-A6C34878D82A}">
                    <a16:rowId xmlns:a16="http://schemas.microsoft.com/office/drawing/2014/main" val="31446055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12/15/2017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9662</a:t>
                      </a:r>
                    </a:p>
                  </a:txBody>
                  <a:tcPr/>
                </a:tc>
                <a:extLst>
                  <a:ext uri="{0D108BD9-81ED-4DB2-BD59-A6C34878D82A}">
                    <a16:rowId xmlns:a16="http://schemas.microsoft.com/office/drawing/2014/main" val="31754069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12/16/2017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12915</a:t>
                      </a:r>
                    </a:p>
                  </a:txBody>
                  <a:tcPr/>
                </a:tc>
                <a:extLst>
                  <a:ext uri="{0D108BD9-81ED-4DB2-BD59-A6C34878D82A}">
                    <a16:rowId xmlns:a16="http://schemas.microsoft.com/office/drawing/2014/main" val="4071983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12/17/2017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9996</a:t>
                      </a:r>
                    </a:p>
                  </a:txBody>
                  <a:tcPr/>
                </a:tc>
                <a:extLst>
                  <a:ext uri="{0D108BD9-81ED-4DB2-BD59-A6C34878D82A}">
                    <a16:rowId xmlns:a16="http://schemas.microsoft.com/office/drawing/2014/main" val="4603889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12/18/2017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6473</a:t>
                      </a:r>
                    </a:p>
                  </a:txBody>
                  <a:tcPr/>
                </a:tc>
                <a:extLst>
                  <a:ext uri="{0D108BD9-81ED-4DB2-BD59-A6C34878D82A}">
                    <a16:rowId xmlns:a16="http://schemas.microsoft.com/office/drawing/2014/main" val="7683534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12/19/2017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7219</a:t>
                      </a:r>
                    </a:p>
                  </a:txBody>
                  <a:tcPr/>
                </a:tc>
                <a:extLst>
                  <a:ext uri="{0D108BD9-81ED-4DB2-BD59-A6C34878D82A}">
                    <a16:rowId xmlns:a16="http://schemas.microsoft.com/office/drawing/2014/main" val="6036211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12/20/2017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7528</a:t>
                      </a:r>
                    </a:p>
                  </a:txBody>
                  <a:tcPr/>
                </a:tc>
                <a:extLst>
                  <a:ext uri="{0D108BD9-81ED-4DB2-BD59-A6C34878D82A}">
                    <a16:rowId xmlns:a16="http://schemas.microsoft.com/office/drawing/2014/main" val="357300578"/>
                  </a:ext>
                </a:extLst>
              </a:tr>
            </a:tbl>
          </a:graphicData>
        </a:graphic>
      </p:graphicFrame>
      <p:sp>
        <p:nvSpPr>
          <p:cNvPr id="4" name="Text Placeholder 3">
            <a:extLst>
              <a:ext uri="{FF2B5EF4-FFF2-40B4-BE49-F238E27FC236}">
                <a16:creationId xmlns:a16="http://schemas.microsoft.com/office/drawing/2014/main" id="{48DD6AC2-FB09-4B16-85E1-914BD3C48F1C}"/>
              </a:ext>
            </a:extLst>
          </p:cNvPr>
          <p:cNvSpPr>
            <a:spLocks noGrp="1"/>
          </p:cNvSpPr>
          <p:nvPr>
            <p:ph type="body" sz="quarter" idx="14"/>
          </p:nvPr>
        </p:nvSpPr>
        <p:spPr/>
        <p:txBody>
          <a:bodyPr/>
          <a:lstStyle/>
          <a:p>
            <a:r>
              <a:rPr lang="en-US"/>
              <a:t>12/01/2017 - 12/31/2017</a:t>
            </a:r>
          </a:p>
        </p:txBody>
      </p:sp>
    </p:spTree>
    <p:extLst>
      <p:ext uri="{BB962C8B-B14F-4D97-AF65-F5344CB8AC3E}">
        <p14:creationId xmlns:p14="http://schemas.microsoft.com/office/powerpoint/2010/main" val="273210170"/>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6AF35B-AF08-4F16-BB1B-3F6E9912DEF2}"/>
              </a:ext>
            </a:extLst>
          </p:cNvPr>
          <p:cNvSpPr>
            <a:spLocks noGrp="1"/>
          </p:cNvSpPr>
          <p:nvPr>
            <p:ph type="title"/>
          </p:nvPr>
        </p:nvSpPr>
        <p:spPr/>
        <p:txBody>
          <a:bodyPr/>
          <a:lstStyle/>
          <a:p>
            <a:r>
              <a:rPr lang="en-US"/>
              <a:t>FB Insights - Daily Impressions - 3 of 3</a:t>
            </a:r>
          </a:p>
        </p:txBody>
      </p:sp>
      <p:graphicFrame>
        <p:nvGraphicFramePr>
          <p:cNvPr id="5" name="Table Placeholder 4">
            <a:extLst>
              <a:ext uri="{FF2B5EF4-FFF2-40B4-BE49-F238E27FC236}">
                <a16:creationId xmlns:a16="http://schemas.microsoft.com/office/drawing/2014/main" id="{3C2F0A9D-77C9-47E4-9388-C5CC39C5387F}"/>
              </a:ext>
            </a:extLst>
          </p:cNvPr>
          <p:cNvGraphicFramePr>
            <a:graphicFrameLocks noGrp="1"/>
          </p:cNvGraphicFramePr>
          <p:nvPr>
            <p:ph type="tbl" sz="quarter" idx="13"/>
            <p:extLst>
              <p:ext uri="{D42A27DB-BD31-4B8C-83A1-F6EECF244321}">
                <p14:modId xmlns:p14="http://schemas.microsoft.com/office/powerpoint/2010/main" val="10521704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670434341"/>
                    </a:ext>
                  </a:extLst>
                </a:gridCol>
                <a:gridCol w="2468880">
                  <a:extLst>
                    <a:ext uri="{9D8B030D-6E8A-4147-A177-3AD203B41FA5}">
                      <a16:colId xmlns:a16="http://schemas.microsoft.com/office/drawing/2014/main" val="3667887215"/>
                    </a:ext>
                  </a:extLst>
                </a:gridCol>
                <a:gridCol w="2468880">
                  <a:extLst>
                    <a:ext uri="{9D8B030D-6E8A-4147-A177-3AD203B41FA5}">
                      <a16:colId xmlns:a16="http://schemas.microsoft.com/office/drawing/2014/main" val="9567551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extLst>
                  <a:ext uri="{0D108BD9-81ED-4DB2-BD59-A6C34878D82A}">
                    <a16:rowId xmlns:a16="http://schemas.microsoft.com/office/drawing/2014/main" val="1857343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12/21/2017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5938</a:t>
                      </a:r>
                    </a:p>
                  </a:txBody>
                  <a:tcPr/>
                </a:tc>
                <a:extLst>
                  <a:ext uri="{0D108BD9-81ED-4DB2-BD59-A6C34878D82A}">
                    <a16:rowId xmlns:a16="http://schemas.microsoft.com/office/drawing/2014/main" val="1003506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12/22/2017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6988</a:t>
                      </a:r>
                    </a:p>
                  </a:txBody>
                  <a:tcPr/>
                </a:tc>
                <a:extLst>
                  <a:ext uri="{0D108BD9-81ED-4DB2-BD59-A6C34878D82A}">
                    <a16:rowId xmlns:a16="http://schemas.microsoft.com/office/drawing/2014/main" val="11340036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12/23/2017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3894</a:t>
                      </a:r>
                    </a:p>
                  </a:txBody>
                  <a:tcPr/>
                </a:tc>
                <a:extLst>
                  <a:ext uri="{0D108BD9-81ED-4DB2-BD59-A6C34878D82A}">
                    <a16:rowId xmlns:a16="http://schemas.microsoft.com/office/drawing/2014/main" val="42925449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12/24/2017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4931</a:t>
                      </a:r>
                    </a:p>
                  </a:txBody>
                  <a:tcPr/>
                </a:tc>
                <a:extLst>
                  <a:ext uri="{0D108BD9-81ED-4DB2-BD59-A6C34878D82A}">
                    <a16:rowId xmlns:a16="http://schemas.microsoft.com/office/drawing/2014/main" val="12431952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12/25/2017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3566</a:t>
                      </a:r>
                    </a:p>
                  </a:txBody>
                  <a:tcPr/>
                </a:tc>
                <a:extLst>
                  <a:ext uri="{0D108BD9-81ED-4DB2-BD59-A6C34878D82A}">
                    <a16:rowId xmlns:a16="http://schemas.microsoft.com/office/drawing/2014/main" val="1407504061"/>
                  </a:ext>
                </a:extLst>
              </a:tr>
            </a:tbl>
          </a:graphicData>
        </a:graphic>
      </p:graphicFrame>
      <p:sp>
        <p:nvSpPr>
          <p:cNvPr id="4" name="Text Placeholder 3">
            <a:extLst>
              <a:ext uri="{FF2B5EF4-FFF2-40B4-BE49-F238E27FC236}">
                <a16:creationId xmlns:a16="http://schemas.microsoft.com/office/drawing/2014/main" id="{34E7E42B-581E-4C32-BD77-3DFCFA635452}"/>
              </a:ext>
            </a:extLst>
          </p:cNvPr>
          <p:cNvSpPr>
            <a:spLocks noGrp="1"/>
          </p:cNvSpPr>
          <p:nvPr>
            <p:ph type="body" sz="quarter" idx="14"/>
          </p:nvPr>
        </p:nvSpPr>
        <p:spPr/>
        <p:txBody>
          <a:bodyPr/>
          <a:lstStyle/>
          <a:p>
            <a:r>
              <a:rPr lang="en-US"/>
              <a:t>12/01/2017 - 12/31/2017</a:t>
            </a:r>
          </a:p>
        </p:txBody>
      </p:sp>
    </p:spTree>
    <p:extLst>
      <p:ext uri="{BB962C8B-B14F-4D97-AF65-F5344CB8AC3E}">
        <p14:creationId xmlns:p14="http://schemas.microsoft.com/office/powerpoint/2010/main" val="2694699422"/>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9A85DE-64A0-437F-A9A2-4DA08B0E023E}"/>
              </a:ext>
            </a:extLst>
          </p:cNvPr>
          <p:cNvSpPr>
            <a:spLocks noGrp="1"/>
          </p:cNvSpPr>
          <p:nvPr>
            <p:ph type="title"/>
          </p:nvPr>
        </p:nvSpPr>
        <p:spPr/>
        <p:txBody>
          <a:bodyPr/>
          <a:lstStyle/>
          <a:p>
            <a:r>
              <a:rPr lang="en-US"/>
              <a:t>FB Insights - Daily Reach - 1 of 3</a:t>
            </a:r>
          </a:p>
        </p:txBody>
      </p:sp>
      <p:graphicFrame>
        <p:nvGraphicFramePr>
          <p:cNvPr id="5" name="Table Placeholder 4">
            <a:extLst>
              <a:ext uri="{FF2B5EF4-FFF2-40B4-BE49-F238E27FC236}">
                <a16:creationId xmlns:a16="http://schemas.microsoft.com/office/drawing/2014/main" id="{75DBFD1E-413B-4DC3-B045-3C3226C919DD}"/>
              </a:ext>
            </a:extLst>
          </p:cNvPr>
          <p:cNvGraphicFramePr>
            <a:graphicFrameLocks noGrp="1"/>
          </p:cNvGraphicFramePr>
          <p:nvPr>
            <p:ph type="tbl" sz="quarter" idx="13"/>
            <p:extLst>
              <p:ext uri="{D42A27DB-BD31-4B8C-83A1-F6EECF244321}">
                <p14:modId xmlns:p14="http://schemas.microsoft.com/office/powerpoint/2010/main" val="37366942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111877615"/>
                    </a:ext>
                  </a:extLst>
                </a:gridCol>
                <a:gridCol w="2468880">
                  <a:extLst>
                    <a:ext uri="{9D8B030D-6E8A-4147-A177-3AD203B41FA5}">
                      <a16:colId xmlns:a16="http://schemas.microsoft.com/office/drawing/2014/main" val="556971385"/>
                    </a:ext>
                  </a:extLst>
                </a:gridCol>
                <a:gridCol w="2468880">
                  <a:extLst>
                    <a:ext uri="{9D8B030D-6E8A-4147-A177-3AD203B41FA5}">
                      <a16:colId xmlns:a16="http://schemas.microsoft.com/office/drawing/2014/main" val="23907748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32792136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12/01/2017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a:t>
                      </a:r>
                    </a:p>
                  </a:txBody>
                  <a:tcPr/>
                </a:tc>
                <a:extLst>
                  <a:ext uri="{0D108BD9-81ED-4DB2-BD59-A6C34878D82A}">
                    <a16:rowId xmlns:a16="http://schemas.microsoft.com/office/drawing/2014/main" val="5826001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12/02/2017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extLst>
                  <a:ext uri="{0D108BD9-81ED-4DB2-BD59-A6C34878D82A}">
                    <a16:rowId xmlns:a16="http://schemas.microsoft.com/office/drawing/2014/main" val="23312487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12/03/2017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extLst>
                  <a:ext uri="{0D108BD9-81ED-4DB2-BD59-A6C34878D82A}">
                    <a16:rowId xmlns:a16="http://schemas.microsoft.com/office/drawing/2014/main" val="19133688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12/04/2017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1732</a:t>
                      </a:r>
                    </a:p>
                  </a:txBody>
                  <a:tcPr/>
                </a:tc>
                <a:extLst>
                  <a:ext uri="{0D108BD9-81ED-4DB2-BD59-A6C34878D82A}">
                    <a16:rowId xmlns:a16="http://schemas.microsoft.com/office/drawing/2014/main" val="35114040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12/05/2017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4764</a:t>
                      </a:r>
                    </a:p>
                  </a:txBody>
                  <a:tcPr/>
                </a:tc>
                <a:extLst>
                  <a:ext uri="{0D108BD9-81ED-4DB2-BD59-A6C34878D82A}">
                    <a16:rowId xmlns:a16="http://schemas.microsoft.com/office/drawing/2014/main" val="14753471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12/06/2017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3893</a:t>
                      </a:r>
                    </a:p>
                  </a:txBody>
                  <a:tcPr/>
                </a:tc>
                <a:extLst>
                  <a:ext uri="{0D108BD9-81ED-4DB2-BD59-A6C34878D82A}">
                    <a16:rowId xmlns:a16="http://schemas.microsoft.com/office/drawing/2014/main" val="22591728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12/07/2017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2444</a:t>
                      </a:r>
                    </a:p>
                  </a:txBody>
                  <a:tcPr/>
                </a:tc>
                <a:extLst>
                  <a:ext uri="{0D108BD9-81ED-4DB2-BD59-A6C34878D82A}">
                    <a16:rowId xmlns:a16="http://schemas.microsoft.com/office/drawing/2014/main" val="327616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12/08/2017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3954</a:t>
                      </a:r>
                    </a:p>
                  </a:txBody>
                  <a:tcPr/>
                </a:tc>
                <a:extLst>
                  <a:ext uri="{0D108BD9-81ED-4DB2-BD59-A6C34878D82A}">
                    <a16:rowId xmlns:a16="http://schemas.microsoft.com/office/drawing/2014/main" val="31582738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12/09/2017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3996</a:t>
                      </a:r>
                    </a:p>
                  </a:txBody>
                  <a:tcPr/>
                </a:tc>
                <a:extLst>
                  <a:ext uri="{0D108BD9-81ED-4DB2-BD59-A6C34878D82A}">
                    <a16:rowId xmlns:a16="http://schemas.microsoft.com/office/drawing/2014/main" val="40826957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12/10/2017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4203</a:t>
                      </a:r>
                    </a:p>
                  </a:txBody>
                  <a:tcPr/>
                </a:tc>
                <a:extLst>
                  <a:ext uri="{0D108BD9-81ED-4DB2-BD59-A6C34878D82A}">
                    <a16:rowId xmlns:a16="http://schemas.microsoft.com/office/drawing/2014/main" val="1777128394"/>
                  </a:ext>
                </a:extLst>
              </a:tr>
            </a:tbl>
          </a:graphicData>
        </a:graphic>
      </p:graphicFrame>
      <p:sp>
        <p:nvSpPr>
          <p:cNvPr id="4" name="Text Placeholder 3">
            <a:extLst>
              <a:ext uri="{FF2B5EF4-FFF2-40B4-BE49-F238E27FC236}">
                <a16:creationId xmlns:a16="http://schemas.microsoft.com/office/drawing/2014/main" id="{D1AD67F8-42B0-4A75-BA82-A2019314605F}"/>
              </a:ext>
            </a:extLst>
          </p:cNvPr>
          <p:cNvSpPr>
            <a:spLocks noGrp="1"/>
          </p:cNvSpPr>
          <p:nvPr>
            <p:ph type="body" sz="quarter" idx="14"/>
          </p:nvPr>
        </p:nvSpPr>
        <p:spPr/>
        <p:txBody>
          <a:bodyPr/>
          <a:lstStyle/>
          <a:p>
            <a:r>
              <a:rPr lang="en-US"/>
              <a:t>12/01/2017 - 12/31/2017</a:t>
            </a:r>
          </a:p>
        </p:txBody>
      </p:sp>
    </p:spTree>
    <p:extLst>
      <p:ext uri="{BB962C8B-B14F-4D97-AF65-F5344CB8AC3E}">
        <p14:creationId xmlns:p14="http://schemas.microsoft.com/office/powerpoint/2010/main" val="2122366220"/>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1780F0-3828-44EE-83F8-715364052D97}"/>
              </a:ext>
            </a:extLst>
          </p:cNvPr>
          <p:cNvSpPr>
            <a:spLocks noGrp="1"/>
          </p:cNvSpPr>
          <p:nvPr>
            <p:ph type="title"/>
          </p:nvPr>
        </p:nvSpPr>
        <p:spPr/>
        <p:txBody>
          <a:bodyPr/>
          <a:lstStyle/>
          <a:p>
            <a:r>
              <a:rPr lang="en-US"/>
              <a:t>FB Insights - Daily Reach - 2 of 3</a:t>
            </a:r>
          </a:p>
        </p:txBody>
      </p:sp>
      <p:graphicFrame>
        <p:nvGraphicFramePr>
          <p:cNvPr id="5" name="Table Placeholder 4">
            <a:extLst>
              <a:ext uri="{FF2B5EF4-FFF2-40B4-BE49-F238E27FC236}">
                <a16:creationId xmlns:a16="http://schemas.microsoft.com/office/drawing/2014/main" id="{CF93B007-DEF2-423D-93D9-0E962AC5A0E0}"/>
              </a:ext>
            </a:extLst>
          </p:cNvPr>
          <p:cNvGraphicFramePr>
            <a:graphicFrameLocks noGrp="1"/>
          </p:cNvGraphicFramePr>
          <p:nvPr>
            <p:ph type="tbl" sz="quarter" idx="13"/>
            <p:extLst>
              <p:ext uri="{D42A27DB-BD31-4B8C-83A1-F6EECF244321}">
                <p14:modId xmlns:p14="http://schemas.microsoft.com/office/powerpoint/2010/main" val="27703619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673198547"/>
                    </a:ext>
                  </a:extLst>
                </a:gridCol>
                <a:gridCol w="2468880">
                  <a:extLst>
                    <a:ext uri="{9D8B030D-6E8A-4147-A177-3AD203B41FA5}">
                      <a16:colId xmlns:a16="http://schemas.microsoft.com/office/drawing/2014/main" val="2619970742"/>
                    </a:ext>
                  </a:extLst>
                </a:gridCol>
                <a:gridCol w="2468880">
                  <a:extLst>
                    <a:ext uri="{9D8B030D-6E8A-4147-A177-3AD203B41FA5}">
                      <a16:colId xmlns:a16="http://schemas.microsoft.com/office/drawing/2014/main" val="33842493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4031924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12/11/2017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3309</a:t>
                      </a:r>
                    </a:p>
                  </a:txBody>
                  <a:tcPr/>
                </a:tc>
                <a:extLst>
                  <a:ext uri="{0D108BD9-81ED-4DB2-BD59-A6C34878D82A}">
                    <a16:rowId xmlns:a16="http://schemas.microsoft.com/office/drawing/2014/main" val="35673045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12/12/2017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5544</a:t>
                      </a:r>
                    </a:p>
                  </a:txBody>
                  <a:tcPr/>
                </a:tc>
                <a:extLst>
                  <a:ext uri="{0D108BD9-81ED-4DB2-BD59-A6C34878D82A}">
                    <a16:rowId xmlns:a16="http://schemas.microsoft.com/office/drawing/2014/main" val="38562167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12/13/2017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5934</a:t>
                      </a:r>
                    </a:p>
                  </a:txBody>
                  <a:tcPr/>
                </a:tc>
                <a:extLst>
                  <a:ext uri="{0D108BD9-81ED-4DB2-BD59-A6C34878D82A}">
                    <a16:rowId xmlns:a16="http://schemas.microsoft.com/office/drawing/2014/main" val="13949496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12/14/2017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6018</a:t>
                      </a:r>
                    </a:p>
                  </a:txBody>
                  <a:tcPr/>
                </a:tc>
                <a:extLst>
                  <a:ext uri="{0D108BD9-81ED-4DB2-BD59-A6C34878D82A}">
                    <a16:rowId xmlns:a16="http://schemas.microsoft.com/office/drawing/2014/main" val="11061521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12/15/2017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5767</a:t>
                      </a:r>
                    </a:p>
                  </a:txBody>
                  <a:tcPr/>
                </a:tc>
                <a:extLst>
                  <a:ext uri="{0D108BD9-81ED-4DB2-BD59-A6C34878D82A}">
                    <a16:rowId xmlns:a16="http://schemas.microsoft.com/office/drawing/2014/main" val="36354457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12/16/2017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6371</a:t>
                      </a:r>
                    </a:p>
                  </a:txBody>
                  <a:tcPr/>
                </a:tc>
                <a:extLst>
                  <a:ext uri="{0D108BD9-81ED-4DB2-BD59-A6C34878D82A}">
                    <a16:rowId xmlns:a16="http://schemas.microsoft.com/office/drawing/2014/main" val="21490474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12/17/2017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6547</a:t>
                      </a:r>
                    </a:p>
                  </a:txBody>
                  <a:tcPr/>
                </a:tc>
                <a:extLst>
                  <a:ext uri="{0D108BD9-81ED-4DB2-BD59-A6C34878D82A}">
                    <a16:rowId xmlns:a16="http://schemas.microsoft.com/office/drawing/2014/main" val="39970900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12/18/2017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5518</a:t>
                      </a:r>
                    </a:p>
                  </a:txBody>
                  <a:tcPr/>
                </a:tc>
                <a:extLst>
                  <a:ext uri="{0D108BD9-81ED-4DB2-BD59-A6C34878D82A}">
                    <a16:rowId xmlns:a16="http://schemas.microsoft.com/office/drawing/2014/main" val="31757370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12/19/2017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5878</a:t>
                      </a:r>
                    </a:p>
                  </a:txBody>
                  <a:tcPr/>
                </a:tc>
                <a:extLst>
                  <a:ext uri="{0D108BD9-81ED-4DB2-BD59-A6C34878D82A}">
                    <a16:rowId xmlns:a16="http://schemas.microsoft.com/office/drawing/2014/main" val="15506921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12/20/2017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5952</a:t>
                      </a:r>
                    </a:p>
                  </a:txBody>
                  <a:tcPr/>
                </a:tc>
                <a:extLst>
                  <a:ext uri="{0D108BD9-81ED-4DB2-BD59-A6C34878D82A}">
                    <a16:rowId xmlns:a16="http://schemas.microsoft.com/office/drawing/2014/main" val="485431244"/>
                  </a:ext>
                </a:extLst>
              </a:tr>
            </a:tbl>
          </a:graphicData>
        </a:graphic>
      </p:graphicFrame>
      <p:sp>
        <p:nvSpPr>
          <p:cNvPr id="4" name="Text Placeholder 3">
            <a:extLst>
              <a:ext uri="{FF2B5EF4-FFF2-40B4-BE49-F238E27FC236}">
                <a16:creationId xmlns:a16="http://schemas.microsoft.com/office/drawing/2014/main" id="{26633673-35E8-42AB-BBC2-F67CD905487E}"/>
              </a:ext>
            </a:extLst>
          </p:cNvPr>
          <p:cNvSpPr>
            <a:spLocks noGrp="1"/>
          </p:cNvSpPr>
          <p:nvPr>
            <p:ph type="body" sz="quarter" idx="14"/>
          </p:nvPr>
        </p:nvSpPr>
        <p:spPr/>
        <p:txBody>
          <a:bodyPr/>
          <a:lstStyle/>
          <a:p>
            <a:r>
              <a:rPr lang="en-US"/>
              <a:t>12/01/2017 - 12/31/2017</a:t>
            </a:r>
          </a:p>
        </p:txBody>
      </p:sp>
    </p:spTree>
    <p:extLst>
      <p:ext uri="{BB962C8B-B14F-4D97-AF65-F5344CB8AC3E}">
        <p14:creationId xmlns:p14="http://schemas.microsoft.com/office/powerpoint/2010/main" val="1989391709"/>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D09C41-6800-43C6-8546-CD92EC055202}"/>
              </a:ext>
            </a:extLst>
          </p:cNvPr>
          <p:cNvSpPr>
            <a:spLocks noGrp="1"/>
          </p:cNvSpPr>
          <p:nvPr>
            <p:ph type="title"/>
          </p:nvPr>
        </p:nvSpPr>
        <p:spPr/>
        <p:txBody>
          <a:bodyPr/>
          <a:lstStyle/>
          <a:p>
            <a:r>
              <a:rPr lang="en-US"/>
              <a:t>FB Insights - Daily Reach - 3 of 3</a:t>
            </a:r>
          </a:p>
        </p:txBody>
      </p:sp>
      <p:graphicFrame>
        <p:nvGraphicFramePr>
          <p:cNvPr id="5" name="Table Placeholder 4">
            <a:extLst>
              <a:ext uri="{FF2B5EF4-FFF2-40B4-BE49-F238E27FC236}">
                <a16:creationId xmlns:a16="http://schemas.microsoft.com/office/drawing/2014/main" id="{D25C0F6D-39C6-495A-A0AD-A97045C19148}"/>
              </a:ext>
            </a:extLst>
          </p:cNvPr>
          <p:cNvGraphicFramePr>
            <a:graphicFrameLocks noGrp="1"/>
          </p:cNvGraphicFramePr>
          <p:nvPr>
            <p:ph type="tbl" sz="quarter" idx="13"/>
            <p:extLst>
              <p:ext uri="{D42A27DB-BD31-4B8C-83A1-F6EECF244321}">
                <p14:modId xmlns:p14="http://schemas.microsoft.com/office/powerpoint/2010/main" val="41929747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451119325"/>
                    </a:ext>
                  </a:extLst>
                </a:gridCol>
                <a:gridCol w="2468880">
                  <a:extLst>
                    <a:ext uri="{9D8B030D-6E8A-4147-A177-3AD203B41FA5}">
                      <a16:colId xmlns:a16="http://schemas.microsoft.com/office/drawing/2014/main" val="571285805"/>
                    </a:ext>
                  </a:extLst>
                </a:gridCol>
                <a:gridCol w="2468880">
                  <a:extLst>
                    <a:ext uri="{9D8B030D-6E8A-4147-A177-3AD203B41FA5}">
                      <a16:colId xmlns:a16="http://schemas.microsoft.com/office/drawing/2014/main" val="33698874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32392429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12/21/2017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5458</a:t>
                      </a:r>
                    </a:p>
                  </a:txBody>
                  <a:tcPr/>
                </a:tc>
                <a:extLst>
                  <a:ext uri="{0D108BD9-81ED-4DB2-BD59-A6C34878D82A}">
                    <a16:rowId xmlns:a16="http://schemas.microsoft.com/office/drawing/2014/main" val="36316573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12/22/2017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4551</a:t>
                      </a:r>
                    </a:p>
                  </a:txBody>
                  <a:tcPr/>
                </a:tc>
                <a:extLst>
                  <a:ext uri="{0D108BD9-81ED-4DB2-BD59-A6C34878D82A}">
                    <a16:rowId xmlns:a16="http://schemas.microsoft.com/office/drawing/2014/main" val="37948974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12/23/2017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3206</a:t>
                      </a:r>
                    </a:p>
                  </a:txBody>
                  <a:tcPr/>
                </a:tc>
                <a:extLst>
                  <a:ext uri="{0D108BD9-81ED-4DB2-BD59-A6C34878D82A}">
                    <a16:rowId xmlns:a16="http://schemas.microsoft.com/office/drawing/2014/main" val="32824223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12/24/2017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3840</a:t>
                      </a:r>
                    </a:p>
                  </a:txBody>
                  <a:tcPr/>
                </a:tc>
                <a:extLst>
                  <a:ext uri="{0D108BD9-81ED-4DB2-BD59-A6C34878D82A}">
                    <a16:rowId xmlns:a16="http://schemas.microsoft.com/office/drawing/2014/main" val="6087476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12/25/2017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3201</a:t>
                      </a:r>
                    </a:p>
                  </a:txBody>
                  <a:tcPr/>
                </a:tc>
                <a:extLst>
                  <a:ext uri="{0D108BD9-81ED-4DB2-BD59-A6C34878D82A}">
                    <a16:rowId xmlns:a16="http://schemas.microsoft.com/office/drawing/2014/main" val="2990029806"/>
                  </a:ext>
                </a:extLst>
              </a:tr>
            </a:tbl>
          </a:graphicData>
        </a:graphic>
      </p:graphicFrame>
      <p:sp>
        <p:nvSpPr>
          <p:cNvPr id="4" name="Text Placeholder 3">
            <a:extLst>
              <a:ext uri="{FF2B5EF4-FFF2-40B4-BE49-F238E27FC236}">
                <a16:creationId xmlns:a16="http://schemas.microsoft.com/office/drawing/2014/main" id="{2065F71D-BA05-44EE-B8CE-1E68BD67B3D2}"/>
              </a:ext>
            </a:extLst>
          </p:cNvPr>
          <p:cNvSpPr>
            <a:spLocks noGrp="1"/>
          </p:cNvSpPr>
          <p:nvPr>
            <p:ph type="body" sz="quarter" idx="14"/>
          </p:nvPr>
        </p:nvSpPr>
        <p:spPr/>
        <p:txBody>
          <a:bodyPr/>
          <a:lstStyle/>
          <a:p>
            <a:r>
              <a:rPr lang="en-US"/>
              <a:t>12/01/2017 - 12/31/2017</a:t>
            </a:r>
          </a:p>
        </p:txBody>
      </p:sp>
    </p:spTree>
    <p:extLst>
      <p:ext uri="{BB962C8B-B14F-4D97-AF65-F5344CB8AC3E}">
        <p14:creationId xmlns:p14="http://schemas.microsoft.com/office/powerpoint/2010/main" val="2530911039"/>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13FC08-73E7-43F6-9C39-4D95539EFB97}"/>
              </a:ext>
            </a:extLst>
          </p:cNvPr>
          <p:cNvSpPr>
            <a:spLocks noGrp="1"/>
          </p:cNvSpPr>
          <p:nvPr>
            <p:ph type="title"/>
          </p:nvPr>
        </p:nvSpPr>
        <p:spPr/>
        <p:txBody>
          <a:bodyPr/>
          <a:lstStyle/>
          <a:p>
            <a:r>
              <a:rPr lang="en-US"/>
              <a:t>Facebook Reach</a:t>
            </a:r>
          </a:p>
        </p:txBody>
      </p:sp>
      <p:graphicFrame>
        <p:nvGraphicFramePr>
          <p:cNvPr id="6" name="Chart Placeholder 5">
            <a:extLst>
              <a:ext uri="{FF2B5EF4-FFF2-40B4-BE49-F238E27FC236}">
                <a16:creationId xmlns:a16="http://schemas.microsoft.com/office/drawing/2014/main" id="{3E3B81D7-43D7-4802-920A-4A6FAACF385E}"/>
              </a:ext>
            </a:extLst>
          </p:cNvPr>
          <p:cNvGraphicFramePr>
            <a:graphicFrameLocks noGrp="1"/>
          </p:cNvGraphicFramePr>
          <p:nvPr>
            <p:ph type="chart" sz="quarter" idx="13"/>
            <p:extLst>
              <p:ext uri="{D42A27DB-BD31-4B8C-83A1-F6EECF244321}">
                <p14:modId xmlns:p14="http://schemas.microsoft.com/office/powerpoint/2010/main" val="247659738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C32CDB5-EB61-466D-A0F3-35E8391A01E7}"/>
              </a:ext>
            </a:extLst>
          </p:cNvPr>
          <p:cNvSpPr>
            <a:spLocks noGrp="1"/>
          </p:cNvSpPr>
          <p:nvPr>
            <p:ph type="body" sz="quarter" idx="14"/>
          </p:nvPr>
        </p:nvSpPr>
        <p:spPr/>
        <p:txBody>
          <a:bodyPr/>
          <a:lstStyle/>
          <a:p>
            <a:r>
              <a:rPr lang="en-US"/>
              <a:t>12/01/2017 - 12/31/2017</a:t>
            </a:r>
          </a:p>
        </p:txBody>
      </p:sp>
      <p:sp>
        <p:nvSpPr>
          <p:cNvPr id="5" name="Footer Placeholder 4">
            <a:extLst>
              <a:ext uri="{FF2B5EF4-FFF2-40B4-BE49-F238E27FC236}">
                <a16:creationId xmlns:a16="http://schemas.microsoft.com/office/drawing/2014/main" id="{6552B91E-F2B7-456F-80F7-689F61FBC4C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60435958"/>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2</TotalTime>
  <Words>2183</Words>
  <Application>Microsoft Office PowerPoint</Application>
  <PresentationFormat>On-screen Show (4:3)</PresentationFormat>
  <Paragraphs>1138</Paragraphs>
  <Slides>66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66</vt:i4>
      </vt:variant>
    </vt:vector>
  </HeadingPairs>
  <TitlesOfParts>
    <vt:vector size="69" baseType="lpstr">
      <vt:lpstr>Calibri</vt:lpstr>
      <vt:lpstr>Arial</vt:lpstr>
      <vt:lpstr>quintly_template</vt:lpstr>
      <vt:lpstr>Facebook Page Report</vt:lpstr>
      <vt:lpstr>Facebook Key Metrics Table</vt:lpstr>
      <vt:lpstr>Facebook Fans Table</vt:lpstr>
      <vt:lpstr>Key Metrics Table w. User Post RR</vt:lpstr>
      <vt:lpstr>Facebook Fans Total</vt:lpstr>
      <vt:lpstr>Facebook Fans Change</vt:lpstr>
      <vt:lpstr>Facebook Fans Lost</vt:lpstr>
      <vt:lpstr>Facebook Own Posts Table - 1 of 18</vt:lpstr>
      <vt:lpstr>Facebook Own Posts Table - 2 of 18</vt:lpstr>
      <vt:lpstr>Facebook Own Posts Table - 3 of 18</vt:lpstr>
      <vt:lpstr>Facebook Own Posts Table - 4 of 18</vt:lpstr>
      <vt:lpstr>Facebook Own Posts Table - 5 of 18</vt:lpstr>
      <vt:lpstr>Facebook Own Posts Table - 6 of 18</vt:lpstr>
      <vt:lpstr>Facebook Own Posts Table - 7 of 18</vt:lpstr>
      <vt:lpstr>Facebook Own Posts Table - 8 of 18</vt:lpstr>
      <vt:lpstr>Facebook Own Posts Table - 9 of 18</vt:lpstr>
      <vt:lpstr>Facebook Own Posts Table - 10 of 18</vt:lpstr>
      <vt:lpstr>Facebook Own Posts Table - 11 of 18</vt:lpstr>
      <vt:lpstr>Facebook Own Posts Table - 12 of 18</vt:lpstr>
      <vt:lpstr>Facebook Own Posts Table - 13 of 18</vt:lpstr>
      <vt:lpstr>Facebook Own Posts Table - 14 of 18</vt:lpstr>
      <vt:lpstr>Facebook Own Posts Table - 15 of 18</vt:lpstr>
      <vt:lpstr>Facebook Own Posts Table - 16 of 18</vt:lpstr>
      <vt:lpstr>Facebook Own Posts Table - 17 of 18</vt:lpstr>
      <vt:lpstr>Facebook Own Posts Table - 18 of 18</vt:lpstr>
      <vt:lpstr>Facebook Own Posts with Reactions Table - 1 of 20</vt:lpstr>
      <vt:lpstr>Facebook Own Posts with Reactions Table - 2 of 20</vt:lpstr>
      <vt:lpstr>Facebook Own Posts with Reactions Table - 3 of 20</vt:lpstr>
      <vt:lpstr>Facebook Own Posts with Reactions Table - 4 of 20</vt:lpstr>
      <vt:lpstr>Facebook Own Posts with Reactions Table - 5 of 20</vt:lpstr>
      <vt:lpstr>Facebook Own Posts with Reactions Table - 6 of 20</vt:lpstr>
      <vt:lpstr>Facebook Own Posts with Reactions Table - 7 of 20</vt:lpstr>
      <vt:lpstr>Facebook Own Posts with Reactions Table - 8 of 20</vt:lpstr>
      <vt:lpstr>Facebook Own Posts with Reactions Table - 9 of 20</vt:lpstr>
      <vt:lpstr>Facebook Own Posts with Reactions Table - 10 of 20</vt:lpstr>
      <vt:lpstr>Facebook Own Posts with Reactions Table - 11 of 20</vt:lpstr>
      <vt:lpstr>Facebook Own Posts with Reactions Table - 12 of 20</vt:lpstr>
      <vt:lpstr>Facebook Own Posts with Reactions Table - 13 of 20</vt:lpstr>
      <vt:lpstr>Facebook Own Posts with Reactions Table - 14 of 20</vt:lpstr>
      <vt:lpstr>Facebook Own Posts with Reactions Table - 15 of 20</vt:lpstr>
      <vt:lpstr>Facebook Own Posts with Reactions Table - 16 of 20</vt:lpstr>
      <vt:lpstr>Facebook Own Posts with Reactions Table - 17 of 20</vt:lpstr>
      <vt:lpstr>Facebook Own Posts with Reactions Table - 18 of 20</vt:lpstr>
      <vt:lpstr>Facebook Own Posts with Reactions Table - 19 of 20</vt:lpstr>
      <vt:lpstr>Facebook Own Posts with Reactions Table - 20 of 20</vt:lpstr>
      <vt:lpstr>Facebook Own Posts By Weekday</vt:lpstr>
      <vt:lpstr>Facebook Interaction Rate</vt:lpstr>
      <vt:lpstr>Facebook Post Type Distribution</vt:lpstr>
      <vt:lpstr>Facebook Interaction Rate By Post Type</vt:lpstr>
      <vt:lpstr>Facebook Response Times</vt:lpstr>
      <vt:lpstr>Facebook Key Influencers</vt:lpstr>
      <vt:lpstr>Facebook Check Ins</vt:lpstr>
      <vt:lpstr>Facebook Fan Demographics</vt:lpstr>
      <vt:lpstr>Facebook Impressions</vt:lpstr>
      <vt:lpstr>Facebook Reach</vt:lpstr>
      <vt:lpstr>Facebook Engaged Users</vt:lpstr>
      <vt:lpstr>Facebook Page Views</vt:lpstr>
      <vt:lpstr>Facebook Private Messages Table</vt:lpstr>
      <vt:lpstr>Page Fans Online</vt:lpstr>
      <vt:lpstr>FB Insights - Daily Impressions - 1 of 3</vt:lpstr>
      <vt:lpstr>FB Insights - Daily Impressions - 2 of 3</vt:lpstr>
      <vt:lpstr>FB Insights - Daily Impressions - 3 of 3</vt:lpstr>
      <vt:lpstr>FB Insights - Daily Reach - 1 of 3</vt:lpstr>
      <vt:lpstr>FB Insights - Daily Reach - 2 of 3</vt:lpstr>
      <vt:lpstr>FB Insights - Daily Reach - 3 of 3</vt:lpstr>
      <vt:lpstr>Facebook Reach</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Page Report</dc:title>
  <dc:creator>Administrator</dc:creator>
  <cp:lastModifiedBy>Administrator</cp:lastModifiedBy>
  <cp:revision>1</cp:revision>
  <dcterms:created xsi:type="dcterms:W3CDTF">2018-01-02T15:49:19Z</dcterms:created>
  <dcterms:modified xsi:type="dcterms:W3CDTF">2018-01-02T15:51:24Z</dcterms:modified>
</cp:coreProperties>
</file>