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0" r:id="rId43"/>
    <p:sldId id="302" r:id="rId44"/>
    <p:sldId id="303" r:id="rId45"/>
    <p:sldId id="304" r:id="rId46"/>
    <p:sldId id="306" r:id="rId47"/>
    <p:sldId id="307" r:id="rId48"/>
    <p:sldId id="308" r:id="rId49"/>
    <p:sldId id="309"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1341</c:v>
                </c:pt>
                <c:pt idx="1">
                  <c:v>1341</c:v>
                </c:pt>
                <c:pt idx="2">
                  <c:v>1344</c:v>
                </c:pt>
                <c:pt idx="3">
                  <c:v>1344</c:v>
                </c:pt>
                <c:pt idx="4">
                  <c:v>1344</c:v>
                </c:pt>
                <c:pt idx="5">
                  <c:v>1344</c:v>
                </c:pt>
                <c:pt idx="6">
                  <c:v>1344</c:v>
                </c:pt>
                <c:pt idx="7">
                  <c:v>1345</c:v>
                </c:pt>
                <c:pt idx="8">
                  <c:v>1346</c:v>
                </c:pt>
                <c:pt idx="9">
                  <c:v>1348</c:v>
                </c:pt>
                <c:pt idx="10">
                  <c:v>1351</c:v>
                </c:pt>
                <c:pt idx="11">
                  <c:v>1353</c:v>
                </c:pt>
                <c:pt idx="12">
                  <c:v>1355</c:v>
                </c:pt>
                <c:pt idx="13">
                  <c:v>1354</c:v>
                </c:pt>
                <c:pt idx="14">
                  <c:v>1354</c:v>
                </c:pt>
                <c:pt idx="15">
                  <c:v>1357</c:v>
                </c:pt>
                <c:pt idx="16">
                  <c:v>1358</c:v>
                </c:pt>
                <c:pt idx="17">
                  <c:v>1359</c:v>
                </c:pt>
                <c:pt idx="18">
                  <c:v>1361</c:v>
                </c:pt>
                <c:pt idx="19">
                  <c:v>1363</c:v>
                </c:pt>
                <c:pt idx="20">
                  <c:v>1363</c:v>
                </c:pt>
                <c:pt idx="21">
                  <c:v>1364</c:v>
                </c:pt>
                <c:pt idx="22">
                  <c:v>1366</c:v>
                </c:pt>
                <c:pt idx="23">
                  <c:v>1367</c:v>
                </c:pt>
                <c:pt idx="24">
                  <c:v>1368</c:v>
                </c:pt>
                <c:pt idx="25">
                  <c:v>1368</c:v>
                </c:pt>
                <c:pt idx="26">
                  <c:v>1371</c:v>
                </c:pt>
                <c:pt idx="27">
                  <c:v>1371</c:v>
                </c:pt>
                <c:pt idx="28">
                  <c:v>1371</c:v>
                </c:pt>
                <c:pt idx="29">
                  <c:v>1372</c:v>
                </c:pt>
              </c:numCache>
            </c:numRef>
          </c:val>
          <c:smooth val="0"/>
          <c:extLst>
            <c:ext xmlns:c16="http://schemas.microsoft.com/office/drawing/2014/chart" uri="{C3380CC4-5D6E-409C-BE32-E72D297353CC}">
              <c16:uniqueId val="{00000000-2181-4781-AD07-6C41EF358867}"/>
            </c:ext>
          </c:extLst>
        </c:ser>
        <c:dLbls>
          <c:showLegendKey val="0"/>
          <c:showVal val="0"/>
          <c:showCatName val="0"/>
          <c:showSerName val="0"/>
          <c:showPercent val="0"/>
          <c:showBubbleSize val="0"/>
        </c:dLbls>
        <c:smooth val="0"/>
        <c:axId val="284323096"/>
        <c:axId val="284317848"/>
      </c:lineChart>
      <c:dateAx>
        <c:axId val="284323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317848"/>
        <c:crosses val="autoZero"/>
        <c:auto val="1"/>
        <c:lblOffset val="100"/>
        <c:baseTimeUnit val="days"/>
      </c:dateAx>
      <c:valAx>
        <c:axId val="28431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32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0</c:v>
                </c:pt>
                <c:pt idx="2">
                  <c:v>1</c:v>
                </c:pt>
                <c:pt idx="3">
                  <c:v>2</c:v>
                </c:pt>
                <c:pt idx="4">
                  <c:v>0</c:v>
                </c:pt>
                <c:pt idx="5">
                  <c:v>0</c:v>
                </c:pt>
                <c:pt idx="6">
                  <c:v>0</c:v>
                </c:pt>
                <c:pt idx="7">
                  <c:v>0</c:v>
                </c:pt>
                <c:pt idx="8">
                  <c:v>1</c:v>
                </c:pt>
                <c:pt idx="9">
                  <c:v>2</c:v>
                </c:pt>
                <c:pt idx="10">
                  <c:v>2</c:v>
                </c:pt>
                <c:pt idx="11">
                  <c:v>4</c:v>
                </c:pt>
                <c:pt idx="12">
                  <c:v>1</c:v>
                </c:pt>
                <c:pt idx="13">
                  <c:v>0</c:v>
                </c:pt>
                <c:pt idx="14">
                  <c:v>0</c:v>
                </c:pt>
                <c:pt idx="15">
                  <c:v>2</c:v>
                </c:pt>
                <c:pt idx="16">
                  <c:v>1</c:v>
                </c:pt>
                <c:pt idx="17">
                  <c:v>1</c:v>
                </c:pt>
                <c:pt idx="18">
                  <c:v>2</c:v>
                </c:pt>
                <c:pt idx="19">
                  <c:v>1</c:v>
                </c:pt>
                <c:pt idx="20">
                  <c:v>2</c:v>
                </c:pt>
                <c:pt idx="21">
                  <c:v>1</c:v>
                </c:pt>
                <c:pt idx="22">
                  <c:v>2</c:v>
                </c:pt>
                <c:pt idx="23">
                  <c:v>0</c:v>
                </c:pt>
                <c:pt idx="24">
                  <c:v>1</c:v>
                </c:pt>
                <c:pt idx="25">
                  <c:v>1</c:v>
                </c:pt>
                <c:pt idx="26">
                  <c:v>2</c:v>
                </c:pt>
                <c:pt idx="27">
                  <c:v>1</c:v>
                </c:pt>
                <c:pt idx="28">
                  <c:v>0</c:v>
                </c:pt>
                <c:pt idx="29">
                  <c:v>1</c:v>
                </c:pt>
              </c:numCache>
            </c:numRef>
          </c:val>
          <c:smooth val="0"/>
          <c:extLst>
            <c:ext xmlns:c16="http://schemas.microsoft.com/office/drawing/2014/chart" uri="{C3380CC4-5D6E-409C-BE32-E72D297353CC}">
              <c16:uniqueId val="{00000000-D47F-4AE9-A379-3B736BE36C90}"/>
            </c:ext>
          </c:extLst>
        </c:ser>
        <c:dLbls>
          <c:showLegendKey val="0"/>
          <c:showVal val="0"/>
          <c:showCatName val="0"/>
          <c:showSerName val="0"/>
          <c:showPercent val="0"/>
          <c:showBubbleSize val="0"/>
        </c:dLbls>
        <c:smooth val="0"/>
        <c:axId val="284318176"/>
        <c:axId val="220579832"/>
      </c:lineChart>
      <c:dateAx>
        <c:axId val="284318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579832"/>
        <c:crosses val="autoZero"/>
        <c:auto val="1"/>
        <c:lblOffset val="100"/>
        <c:baseTimeUnit val="days"/>
      </c:dateAx>
      <c:valAx>
        <c:axId val="220579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31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0</c:v>
                </c:pt>
                <c:pt idx="2">
                  <c:v>0</c:v>
                </c:pt>
                <c:pt idx="3">
                  <c:v>0</c:v>
                </c:pt>
                <c:pt idx="4">
                  <c:v>0</c:v>
                </c:pt>
                <c:pt idx="5">
                  <c:v>0</c:v>
                </c:pt>
                <c:pt idx="6">
                  <c:v>1</c:v>
                </c:pt>
                <c:pt idx="7">
                  <c:v>0</c:v>
                </c:pt>
                <c:pt idx="8">
                  <c:v>1</c:v>
                </c:pt>
                <c:pt idx="9">
                  <c:v>0</c:v>
                </c:pt>
                <c:pt idx="10">
                  <c:v>1</c:v>
                </c:pt>
                <c:pt idx="11">
                  <c:v>1</c:v>
                </c:pt>
                <c:pt idx="12">
                  <c:v>1</c:v>
                </c:pt>
                <c:pt idx="13">
                  <c:v>1</c:v>
                </c:pt>
                <c:pt idx="14">
                  <c:v>1</c:v>
                </c:pt>
                <c:pt idx="15">
                  <c:v>0</c:v>
                </c:pt>
                <c:pt idx="16">
                  <c:v>0</c:v>
                </c:pt>
                <c:pt idx="17">
                  <c:v>0</c:v>
                </c:pt>
                <c:pt idx="18">
                  <c:v>0</c:v>
                </c:pt>
                <c:pt idx="19">
                  <c:v>0</c:v>
                </c:pt>
                <c:pt idx="20">
                  <c:v>0</c:v>
                </c:pt>
                <c:pt idx="21">
                  <c:v>0</c:v>
                </c:pt>
                <c:pt idx="22">
                  <c:v>0</c:v>
                </c:pt>
                <c:pt idx="23">
                  <c:v>0</c:v>
                </c:pt>
                <c:pt idx="24">
                  <c:v>0</c:v>
                </c:pt>
                <c:pt idx="25">
                  <c:v>0</c:v>
                </c:pt>
                <c:pt idx="26">
                  <c:v>1</c:v>
                </c:pt>
                <c:pt idx="27">
                  <c:v>0</c:v>
                </c:pt>
                <c:pt idx="28">
                  <c:v>0</c:v>
                </c:pt>
                <c:pt idx="29">
                  <c:v>0</c:v>
                </c:pt>
              </c:numCache>
            </c:numRef>
          </c:val>
          <c:smooth val="0"/>
          <c:extLst>
            <c:ext xmlns:c16="http://schemas.microsoft.com/office/drawing/2014/chart" uri="{C3380CC4-5D6E-409C-BE32-E72D297353CC}">
              <c16:uniqueId val="{00000000-DC8A-4300-AC17-3057A0284122}"/>
            </c:ext>
          </c:extLst>
        </c:ser>
        <c:dLbls>
          <c:showLegendKey val="0"/>
          <c:showVal val="0"/>
          <c:showCatName val="0"/>
          <c:showSerName val="0"/>
          <c:showPercent val="0"/>
          <c:showBubbleSize val="0"/>
        </c:dLbls>
        <c:smooth val="0"/>
        <c:axId val="286067496"/>
        <c:axId val="286060608"/>
      </c:lineChart>
      <c:dateAx>
        <c:axId val="286067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060608"/>
        <c:crosses val="autoZero"/>
        <c:auto val="1"/>
        <c:lblOffset val="100"/>
        <c:baseTimeUnit val="days"/>
      </c:dateAx>
      <c:valAx>
        <c:axId val="28606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06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1</c:v>
                </c:pt>
                <c:pt idx="2">
                  <c:v>3</c:v>
                </c:pt>
                <c:pt idx="3">
                  <c:v>2</c:v>
                </c:pt>
                <c:pt idx="4">
                  <c:v>4</c:v>
                </c:pt>
                <c:pt idx="5">
                  <c:v>3</c:v>
                </c:pt>
                <c:pt idx="6">
                  <c:v>2</c:v>
                </c:pt>
              </c:numCache>
            </c:numRef>
          </c:val>
          <c:extLst>
            <c:ext xmlns:c16="http://schemas.microsoft.com/office/drawing/2014/chart" uri="{C3380CC4-5D6E-409C-BE32-E72D297353CC}">
              <c16:uniqueId val="{00000000-5467-40E3-AE9C-983BCCB8C445}"/>
            </c:ext>
          </c:extLst>
        </c:ser>
        <c:dLbls>
          <c:showLegendKey val="0"/>
          <c:showVal val="0"/>
          <c:showCatName val="0"/>
          <c:showSerName val="0"/>
          <c:showPercent val="0"/>
          <c:showBubbleSize val="0"/>
        </c:dLbls>
        <c:gapWidth val="219"/>
        <c:overlap val="-27"/>
        <c:axId val="371732576"/>
        <c:axId val="371730608"/>
      </c:barChart>
      <c:catAx>
        <c:axId val="37173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30608"/>
        <c:crosses val="autoZero"/>
        <c:auto val="1"/>
        <c:lblAlgn val="ctr"/>
        <c:lblOffset val="100"/>
        <c:noMultiLvlLbl val="0"/>
      </c:catAx>
      <c:valAx>
        <c:axId val="37173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3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0</c:v>
                </c:pt>
                <c:pt idx="2">
                  <c:v>0</c:v>
                </c:pt>
                <c:pt idx="3">
                  <c:v>0</c:v>
                </c:pt>
                <c:pt idx="4">
                  <c:v>2.0089285714286</c:v>
                </c:pt>
                <c:pt idx="5">
                  <c:v>0</c:v>
                </c:pt>
                <c:pt idx="6">
                  <c:v>0.74404761904761996</c:v>
                </c:pt>
                <c:pt idx="7">
                  <c:v>1.4136904761905</c:v>
                </c:pt>
                <c:pt idx="8">
                  <c:v>0</c:v>
                </c:pt>
                <c:pt idx="9">
                  <c:v>1.8821198613175001</c:v>
                </c:pt>
                <c:pt idx="10">
                  <c:v>2.0771513353116</c:v>
                </c:pt>
                <c:pt idx="11">
                  <c:v>0</c:v>
                </c:pt>
                <c:pt idx="12">
                  <c:v>2.0694752402068999</c:v>
                </c:pt>
                <c:pt idx="13">
                  <c:v>0</c:v>
                </c:pt>
                <c:pt idx="14">
                  <c:v>0</c:v>
                </c:pt>
                <c:pt idx="15">
                  <c:v>0.81180811808118003</c:v>
                </c:pt>
                <c:pt idx="16">
                  <c:v>0</c:v>
                </c:pt>
                <c:pt idx="17">
                  <c:v>6.3006632277082</c:v>
                </c:pt>
                <c:pt idx="18">
                  <c:v>0</c:v>
                </c:pt>
                <c:pt idx="19">
                  <c:v>0.77205882352941002</c:v>
                </c:pt>
                <c:pt idx="20">
                  <c:v>0</c:v>
                </c:pt>
                <c:pt idx="21">
                  <c:v>2.2010271460015001</c:v>
                </c:pt>
                <c:pt idx="22">
                  <c:v>0</c:v>
                </c:pt>
                <c:pt idx="23">
                  <c:v>1.4641288433382</c:v>
                </c:pt>
                <c:pt idx="24">
                  <c:v>0</c:v>
                </c:pt>
                <c:pt idx="25">
                  <c:v>1.5362106803219</c:v>
                </c:pt>
                <c:pt idx="26">
                  <c:v>0.51132213294374995</c:v>
                </c:pt>
                <c:pt idx="27">
                  <c:v>0</c:v>
                </c:pt>
                <c:pt idx="28">
                  <c:v>0.80233406272793995</c:v>
                </c:pt>
                <c:pt idx="29">
                  <c:v>2.6258205689278</c:v>
                </c:pt>
              </c:numCache>
            </c:numRef>
          </c:val>
          <c:smooth val="0"/>
          <c:extLst>
            <c:ext xmlns:c16="http://schemas.microsoft.com/office/drawing/2014/chart" uri="{C3380CC4-5D6E-409C-BE32-E72D297353CC}">
              <c16:uniqueId val="{00000000-049F-404A-ABB3-D2305B1D336E}"/>
            </c:ext>
          </c:extLst>
        </c:ser>
        <c:dLbls>
          <c:showLegendKey val="0"/>
          <c:showVal val="0"/>
          <c:showCatName val="0"/>
          <c:showSerName val="0"/>
          <c:showPercent val="0"/>
          <c:showBubbleSize val="0"/>
        </c:dLbls>
        <c:smooth val="0"/>
        <c:axId val="371748320"/>
        <c:axId val="371743400"/>
      </c:lineChart>
      <c:dateAx>
        <c:axId val="371748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43400"/>
        <c:crosses val="autoZero"/>
        <c:auto val="1"/>
        <c:lblOffset val="100"/>
        <c:baseTimeUnit val="days"/>
      </c:dateAx>
      <c:valAx>
        <c:axId val="371743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4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c:f>
              <c:strCache>
                <c:ptCount val="1"/>
                <c:pt idx="0">
                  <c:v>Kohla-Strauss GmbH</c:v>
                </c:pt>
              </c:strCache>
            </c:strRef>
          </c:cat>
          <c:val>
            <c:numRef>
              <c:f>Sheet1!$B$2</c:f>
              <c:numCache>
                <c:formatCode>General</c:formatCode>
                <c:ptCount val="1"/>
                <c:pt idx="0">
                  <c:v>1</c:v>
                </c:pt>
              </c:numCache>
            </c:numRef>
          </c:val>
          <c:extLst>
            <c:ext xmlns:c16="http://schemas.microsoft.com/office/drawing/2014/chart" uri="{C3380CC4-5D6E-409C-BE32-E72D297353CC}">
              <c16:uniqueId val="{00000000-63ED-49F8-9B7C-D2A177321A4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Kohla-Strauss GmbH</c:v>
                </c:pt>
              </c:strCache>
            </c:strRef>
          </c:cat>
          <c:val>
            <c:numRef>
              <c:f>Sheet1!$C$2</c:f>
              <c:numCache>
                <c:formatCode>General</c:formatCode>
                <c:ptCount val="1"/>
                <c:pt idx="0">
                  <c:v>15</c:v>
                </c:pt>
              </c:numCache>
            </c:numRef>
          </c:val>
          <c:extLst>
            <c:ext xmlns:c16="http://schemas.microsoft.com/office/drawing/2014/chart" uri="{C3380CC4-5D6E-409C-BE32-E72D297353CC}">
              <c16:uniqueId val="{00000001-63ED-49F8-9B7C-D2A177321A47}"/>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Kohla-Strauss GmbH</c:v>
                </c:pt>
              </c:strCache>
            </c:strRef>
          </c:cat>
          <c:val>
            <c:numRef>
              <c:f>Sheet1!$D$2</c:f>
              <c:numCache>
                <c:formatCode>General</c:formatCode>
                <c:ptCount val="1"/>
                <c:pt idx="0">
                  <c:v>1</c:v>
                </c:pt>
              </c:numCache>
            </c:numRef>
          </c:val>
          <c:extLst>
            <c:ext xmlns:c16="http://schemas.microsoft.com/office/drawing/2014/chart" uri="{C3380CC4-5D6E-409C-BE32-E72D297353CC}">
              <c16:uniqueId val="{00000002-63ED-49F8-9B7C-D2A177321A47}"/>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Kohla-Strauss GmbH</c:v>
                </c:pt>
              </c:strCache>
            </c:strRef>
          </c:cat>
          <c:val>
            <c:numRef>
              <c:f>Sheet1!$E$2</c:f>
              <c:numCache>
                <c:formatCode>General</c:formatCode>
                <c:ptCount val="1"/>
                <c:pt idx="0">
                  <c:v>2</c:v>
                </c:pt>
              </c:numCache>
            </c:numRef>
          </c:val>
          <c:extLst>
            <c:ext xmlns:c16="http://schemas.microsoft.com/office/drawing/2014/chart" uri="{C3380CC4-5D6E-409C-BE32-E72D297353CC}">
              <c16:uniqueId val="{00000003-63ED-49F8-9B7C-D2A177321A47}"/>
            </c:ext>
          </c:extLst>
        </c:ser>
        <c:dLbls>
          <c:showLegendKey val="0"/>
          <c:showVal val="0"/>
          <c:showCatName val="0"/>
          <c:showSerName val="0"/>
          <c:showPercent val="0"/>
          <c:showBubbleSize val="0"/>
        </c:dLbls>
        <c:gapWidth val="150"/>
        <c:overlap val="100"/>
        <c:axId val="371758160"/>
        <c:axId val="371757504"/>
      </c:barChart>
      <c:catAx>
        <c:axId val="371758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57504"/>
        <c:crosses val="autoZero"/>
        <c:auto val="1"/>
        <c:lblAlgn val="ctr"/>
        <c:lblOffset val="100"/>
        <c:noMultiLvlLbl val="0"/>
      </c:catAx>
      <c:valAx>
        <c:axId val="371757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5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0.74404761904761996</c:v>
                </c:pt>
                <c:pt idx="1">
                  <c:v>0</c:v>
                </c:pt>
                <c:pt idx="2">
                  <c:v>2.2386215695196001</c:v>
                </c:pt>
                <c:pt idx="3">
                  <c:v>0</c:v>
                </c:pt>
                <c:pt idx="4">
                  <c:v>1.5983766836355999</c:v>
                </c:pt>
                <c:pt idx="5">
                  <c:v>0</c:v>
                </c:pt>
                <c:pt idx="6">
                  <c:v>0.51432770022042995</c:v>
                </c:pt>
              </c:numCache>
            </c:numRef>
          </c:val>
          <c:extLst>
            <c:ext xmlns:c16="http://schemas.microsoft.com/office/drawing/2014/chart" uri="{C3380CC4-5D6E-409C-BE32-E72D297353CC}">
              <c16:uniqueId val="{00000000-A6B6-4CBD-9E93-476F767672F2}"/>
            </c:ext>
          </c:extLst>
        </c:ser>
        <c:dLbls>
          <c:showLegendKey val="0"/>
          <c:showVal val="0"/>
          <c:showCatName val="0"/>
          <c:showSerName val="0"/>
          <c:showPercent val="0"/>
          <c:showBubbleSize val="0"/>
        </c:dLbls>
        <c:gapWidth val="219"/>
        <c:overlap val="-27"/>
        <c:axId val="371752584"/>
        <c:axId val="371752912"/>
      </c:barChart>
      <c:catAx>
        <c:axId val="37175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52912"/>
        <c:crosses val="autoZero"/>
        <c:auto val="1"/>
        <c:lblAlgn val="ctr"/>
        <c:lblOffset val="100"/>
        <c:noMultiLvlLbl val="0"/>
      </c:catAx>
      <c:valAx>
        <c:axId val="37175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5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CE7-4ACF-B26F-564DCA51AF94}"/>
            </c:ext>
          </c:extLst>
        </c:ser>
        <c:dLbls>
          <c:showLegendKey val="0"/>
          <c:showVal val="0"/>
          <c:showCatName val="0"/>
          <c:showSerName val="0"/>
          <c:showPercent val="0"/>
          <c:showBubbleSize val="0"/>
        </c:dLbls>
        <c:gapWidth val="219"/>
        <c:overlap val="-27"/>
        <c:axId val="371767344"/>
        <c:axId val="371761768"/>
      </c:barChart>
      <c:catAx>
        <c:axId val="371767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61768"/>
        <c:crosses val="autoZero"/>
        <c:auto val="1"/>
        <c:lblAlgn val="ctr"/>
        <c:lblOffset val="100"/>
        <c:noMultiLvlLbl val="0"/>
      </c:catAx>
      <c:valAx>
        <c:axId val="37176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6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110</c:v>
                </c:pt>
                <c:pt idx="1">
                  <c:v>109</c:v>
                </c:pt>
                <c:pt idx="2">
                  <c:v>109</c:v>
                </c:pt>
                <c:pt idx="3">
                  <c:v>109</c:v>
                </c:pt>
                <c:pt idx="4">
                  <c:v>109</c:v>
                </c:pt>
                <c:pt idx="5">
                  <c:v>109</c:v>
                </c:pt>
                <c:pt idx="6">
                  <c:v>109</c:v>
                </c:pt>
                <c:pt idx="7">
                  <c:v>109</c:v>
                </c:pt>
                <c:pt idx="8">
                  <c:v>109</c:v>
                </c:pt>
                <c:pt idx="9">
                  <c:v>109</c:v>
                </c:pt>
                <c:pt idx="10">
                  <c:v>110</c:v>
                </c:pt>
                <c:pt idx="11">
                  <c:v>110</c:v>
                </c:pt>
                <c:pt idx="12">
                  <c:v>110</c:v>
                </c:pt>
                <c:pt idx="13">
                  <c:v>110</c:v>
                </c:pt>
                <c:pt idx="14">
                  <c:v>110</c:v>
                </c:pt>
                <c:pt idx="15">
                  <c:v>110</c:v>
                </c:pt>
                <c:pt idx="16">
                  <c:v>110</c:v>
                </c:pt>
                <c:pt idx="17">
                  <c:v>110</c:v>
                </c:pt>
                <c:pt idx="18">
                  <c:v>110</c:v>
                </c:pt>
                <c:pt idx="19">
                  <c:v>110</c:v>
                </c:pt>
                <c:pt idx="20">
                  <c:v>110</c:v>
                </c:pt>
                <c:pt idx="21">
                  <c:v>110</c:v>
                </c:pt>
                <c:pt idx="22">
                  <c:v>110</c:v>
                </c:pt>
                <c:pt idx="23">
                  <c:v>110</c:v>
                </c:pt>
                <c:pt idx="24">
                  <c:v>110</c:v>
                </c:pt>
                <c:pt idx="25">
                  <c:v>110</c:v>
                </c:pt>
                <c:pt idx="26">
                  <c:v>110</c:v>
                </c:pt>
                <c:pt idx="27">
                  <c:v>110</c:v>
                </c:pt>
                <c:pt idx="28">
                  <c:v>110</c:v>
                </c:pt>
                <c:pt idx="29">
                  <c:v>110</c:v>
                </c:pt>
              </c:numCache>
            </c:numRef>
          </c:val>
          <c:smooth val="0"/>
          <c:extLst>
            <c:ext xmlns:c16="http://schemas.microsoft.com/office/drawing/2014/chart" uri="{C3380CC4-5D6E-409C-BE32-E72D297353CC}">
              <c16:uniqueId val="{00000000-1FCA-42A2-84A7-10B4A3BC4A21}"/>
            </c:ext>
          </c:extLst>
        </c:ser>
        <c:dLbls>
          <c:showLegendKey val="0"/>
          <c:showVal val="0"/>
          <c:showCatName val="0"/>
          <c:showSerName val="0"/>
          <c:showPercent val="0"/>
          <c:showBubbleSize val="0"/>
        </c:dLbls>
        <c:smooth val="0"/>
        <c:axId val="283741312"/>
        <c:axId val="283740984"/>
      </c:lineChart>
      <c:dateAx>
        <c:axId val="283741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40984"/>
        <c:crosses val="autoZero"/>
        <c:auto val="1"/>
        <c:lblOffset val="100"/>
        <c:baseTimeUnit val="days"/>
      </c:dateAx>
      <c:valAx>
        <c:axId val="283740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4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c:v>
                </c:pt>
                <c:pt idx="1">
                  <c:v>85</c:v>
                </c:pt>
                <c:pt idx="2">
                  <c:v>142</c:v>
                </c:pt>
                <c:pt idx="3">
                  <c:v>99</c:v>
                </c:pt>
                <c:pt idx="4">
                  <c:v>62</c:v>
                </c:pt>
                <c:pt idx="5">
                  <c:v>35</c:v>
                </c:pt>
                <c:pt idx="6">
                  <c:v>18</c:v>
                </c:pt>
              </c:numCache>
            </c:numRef>
          </c:val>
          <c:extLst>
            <c:ext xmlns:c16="http://schemas.microsoft.com/office/drawing/2014/chart" uri="{C3380CC4-5D6E-409C-BE32-E72D297353CC}">
              <c16:uniqueId val="{00000000-21BD-4E4D-BC77-61C3D83F650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25</c:v>
                </c:pt>
                <c:pt idx="1">
                  <c:v>233</c:v>
                </c:pt>
                <c:pt idx="2">
                  <c:v>276</c:v>
                </c:pt>
                <c:pt idx="3">
                  <c:v>181</c:v>
                </c:pt>
                <c:pt idx="4">
                  <c:v>121</c:v>
                </c:pt>
                <c:pt idx="5">
                  <c:v>55</c:v>
                </c:pt>
                <c:pt idx="6">
                  <c:v>27</c:v>
                </c:pt>
              </c:numCache>
            </c:numRef>
          </c:val>
          <c:extLst>
            <c:ext xmlns:c16="http://schemas.microsoft.com/office/drawing/2014/chart" uri="{C3380CC4-5D6E-409C-BE32-E72D297353CC}">
              <c16:uniqueId val="{00000001-21BD-4E4D-BC77-61C3D83F6502}"/>
            </c:ext>
          </c:extLst>
        </c:ser>
        <c:dLbls>
          <c:showLegendKey val="0"/>
          <c:showVal val="0"/>
          <c:showCatName val="0"/>
          <c:showSerName val="0"/>
          <c:showPercent val="0"/>
          <c:showBubbleSize val="0"/>
        </c:dLbls>
        <c:gapWidth val="219"/>
        <c:overlap val="-27"/>
        <c:axId val="283745904"/>
        <c:axId val="283752136"/>
      </c:barChart>
      <c:catAx>
        <c:axId val="28374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52136"/>
        <c:crosses val="autoZero"/>
        <c:auto val="1"/>
        <c:lblAlgn val="ctr"/>
        <c:lblOffset val="100"/>
        <c:noMultiLvlLbl val="0"/>
      </c:catAx>
      <c:valAx>
        <c:axId val="28375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4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729</c:v>
                </c:pt>
                <c:pt idx="1">
                  <c:v>3232</c:v>
                </c:pt>
                <c:pt idx="2">
                  <c:v>5998</c:v>
                </c:pt>
                <c:pt idx="3">
                  <c:v>5237</c:v>
                </c:pt>
                <c:pt idx="4">
                  <c:v>7105</c:v>
                </c:pt>
                <c:pt idx="5">
                  <c:v>5431</c:v>
                </c:pt>
                <c:pt idx="6">
                  <c:v>5568</c:v>
                </c:pt>
                <c:pt idx="7">
                  <c:v>5714</c:v>
                </c:pt>
                <c:pt idx="8">
                  <c:v>5466</c:v>
                </c:pt>
                <c:pt idx="9">
                  <c:v>9158</c:v>
                </c:pt>
                <c:pt idx="10">
                  <c:v>12160</c:v>
                </c:pt>
                <c:pt idx="11">
                  <c:v>10276</c:v>
                </c:pt>
                <c:pt idx="12">
                  <c:v>10663</c:v>
                </c:pt>
                <c:pt idx="13">
                  <c:v>8662</c:v>
                </c:pt>
                <c:pt idx="14">
                  <c:v>3726</c:v>
                </c:pt>
                <c:pt idx="15">
                  <c:v>4115</c:v>
                </c:pt>
                <c:pt idx="16">
                  <c:v>4810</c:v>
                </c:pt>
                <c:pt idx="17">
                  <c:v>7494</c:v>
                </c:pt>
                <c:pt idx="18">
                  <c:v>5838</c:v>
                </c:pt>
                <c:pt idx="19">
                  <c:v>6106</c:v>
                </c:pt>
                <c:pt idx="20">
                  <c:v>3068</c:v>
                </c:pt>
                <c:pt idx="21">
                  <c:v>3630</c:v>
                </c:pt>
                <c:pt idx="22">
                  <c:v>2331</c:v>
                </c:pt>
                <c:pt idx="23">
                  <c:v>2197</c:v>
                </c:pt>
                <c:pt idx="24">
                  <c:v>2295</c:v>
                </c:pt>
                <c:pt idx="25">
                  <c:v>3054</c:v>
                </c:pt>
                <c:pt idx="26">
                  <c:v>2838</c:v>
                </c:pt>
                <c:pt idx="27">
                  <c:v>1960</c:v>
                </c:pt>
                <c:pt idx="28">
                  <c:v>2807</c:v>
                </c:pt>
                <c:pt idx="29">
                  <c:v>4279</c:v>
                </c:pt>
              </c:numCache>
            </c:numRef>
          </c:val>
          <c:smooth val="0"/>
          <c:extLst>
            <c:ext xmlns:c16="http://schemas.microsoft.com/office/drawing/2014/chart" uri="{C3380CC4-5D6E-409C-BE32-E72D297353CC}">
              <c16:uniqueId val="{00000000-BCFD-43AF-B638-BE0CECAE25FC}"/>
            </c:ext>
          </c:extLst>
        </c:ser>
        <c:dLbls>
          <c:showLegendKey val="0"/>
          <c:showVal val="0"/>
          <c:showCatName val="0"/>
          <c:showSerName val="0"/>
          <c:showPercent val="0"/>
          <c:showBubbleSize val="0"/>
        </c:dLbls>
        <c:smooth val="0"/>
        <c:axId val="349697080"/>
        <c:axId val="349701344"/>
      </c:lineChart>
      <c:dateAx>
        <c:axId val="349697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01344"/>
        <c:crosses val="autoZero"/>
        <c:auto val="1"/>
        <c:lblOffset val="100"/>
        <c:baseTimeUnit val="days"/>
      </c:dateAx>
      <c:valAx>
        <c:axId val="34970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9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312</c:v>
                </c:pt>
                <c:pt idx="1">
                  <c:v>2946</c:v>
                </c:pt>
                <c:pt idx="2">
                  <c:v>5511</c:v>
                </c:pt>
                <c:pt idx="3">
                  <c:v>5232</c:v>
                </c:pt>
                <c:pt idx="4">
                  <c:v>5937</c:v>
                </c:pt>
                <c:pt idx="5">
                  <c:v>5172</c:v>
                </c:pt>
                <c:pt idx="6">
                  <c:v>5215</c:v>
                </c:pt>
                <c:pt idx="7">
                  <c:v>4957</c:v>
                </c:pt>
                <c:pt idx="8">
                  <c:v>4827</c:v>
                </c:pt>
                <c:pt idx="9">
                  <c:v>5841</c:v>
                </c:pt>
                <c:pt idx="10">
                  <c:v>7631</c:v>
                </c:pt>
                <c:pt idx="11">
                  <c:v>8034</c:v>
                </c:pt>
                <c:pt idx="12">
                  <c:v>7647</c:v>
                </c:pt>
                <c:pt idx="13">
                  <c:v>7347</c:v>
                </c:pt>
                <c:pt idx="14">
                  <c:v>3126</c:v>
                </c:pt>
                <c:pt idx="15">
                  <c:v>3072</c:v>
                </c:pt>
                <c:pt idx="16">
                  <c:v>3566</c:v>
                </c:pt>
                <c:pt idx="17">
                  <c:v>4374</c:v>
                </c:pt>
                <c:pt idx="18">
                  <c:v>4505</c:v>
                </c:pt>
                <c:pt idx="19">
                  <c:v>4188</c:v>
                </c:pt>
                <c:pt idx="20">
                  <c:v>2477</c:v>
                </c:pt>
                <c:pt idx="21">
                  <c:v>2460</c:v>
                </c:pt>
                <c:pt idx="22">
                  <c:v>1912</c:v>
                </c:pt>
                <c:pt idx="23">
                  <c:v>1458</c:v>
                </c:pt>
                <c:pt idx="24">
                  <c:v>1779</c:v>
                </c:pt>
                <c:pt idx="25">
                  <c:v>2068</c:v>
                </c:pt>
                <c:pt idx="26">
                  <c:v>1956</c:v>
                </c:pt>
                <c:pt idx="27">
                  <c:v>1652</c:v>
                </c:pt>
                <c:pt idx="28">
                  <c:v>2017</c:v>
                </c:pt>
                <c:pt idx="29">
                  <c:v>2637</c:v>
                </c:pt>
              </c:numCache>
            </c:numRef>
          </c:val>
          <c:smooth val="0"/>
          <c:extLst>
            <c:ext xmlns:c16="http://schemas.microsoft.com/office/drawing/2014/chart" uri="{C3380CC4-5D6E-409C-BE32-E72D297353CC}">
              <c16:uniqueId val="{00000000-2E32-4607-ADB5-3B9ACD3BF484}"/>
            </c:ext>
          </c:extLst>
        </c:ser>
        <c:dLbls>
          <c:showLegendKey val="0"/>
          <c:showVal val="0"/>
          <c:showCatName val="0"/>
          <c:showSerName val="0"/>
          <c:showPercent val="0"/>
          <c:showBubbleSize val="0"/>
        </c:dLbls>
        <c:smooth val="0"/>
        <c:axId val="349701672"/>
        <c:axId val="349702000"/>
      </c:lineChart>
      <c:dateAx>
        <c:axId val="349701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02000"/>
        <c:crosses val="autoZero"/>
        <c:auto val="1"/>
        <c:lblOffset val="100"/>
        <c:baseTimeUnit val="days"/>
      </c:dateAx>
      <c:valAx>
        <c:axId val="34970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0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14</c:v>
                </c:pt>
                <c:pt idx="1">
                  <c:v>18</c:v>
                </c:pt>
                <c:pt idx="2">
                  <c:v>30</c:v>
                </c:pt>
                <c:pt idx="3">
                  <c:v>16</c:v>
                </c:pt>
                <c:pt idx="4">
                  <c:v>68</c:v>
                </c:pt>
                <c:pt idx="5">
                  <c:v>25</c:v>
                </c:pt>
                <c:pt idx="6">
                  <c:v>29</c:v>
                </c:pt>
                <c:pt idx="7">
                  <c:v>34</c:v>
                </c:pt>
                <c:pt idx="8">
                  <c:v>25</c:v>
                </c:pt>
                <c:pt idx="9">
                  <c:v>292</c:v>
                </c:pt>
                <c:pt idx="10">
                  <c:v>609</c:v>
                </c:pt>
                <c:pt idx="11">
                  <c:v>290</c:v>
                </c:pt>
                <c:pt idx="12">
                  <c:v>276</c:v>
                </c:pt>
                <c:pt idx="13">
                  <c:v>151</c:v>
                </c:pt>
                <c:pt idx="14">
                  <c:v>139</c:v>
                </c:pt>
                <c:pt idx="15">
                  <c:v>131</c:v>
                </c:pt>
                <c:pt idx="16">
                  <c:v>184</c:v>
                </c:pt>
                <c:pt idx="17">
                  <c:v>220</c:v>
                </c:pt>
                <c:pt idx="18">
                  <c:v>146</c:v>
                </c:pt>
                <c:pt idx="19">
                  <c:v>142</c:v>
                </c:pt>
                <c:pt idx="20">
                  <c:v>88</c:v>
                </c:pt>
                <c:pt idx="21">
                  <c:v>139</c:v>
                </c:pt>
                <c:pt idx="22">
                  <c:v>73</c:v>
                </c:pt>
                <c:pt idx="23">
                  <c:v>55</c:v>
                </c:pt>
                <c:pt idx="24">
                  <c:v>58</c:v>
                </c:pt>
                <c:pt idx="25">
                  <c:v>75</c:v>
                </c:pt>
                <c:pt idx="26">
                  <c:v>84</c:v>
                </c:pt>
                <c:pt idx="27">
                  <c:v>51</c:v>
                </c:pt>
                <c:pt idx="28">
                  <c:v>72</c:v>
                </c:pt>
                <c:pt idx="29">
                  <c:v>265</c:v>
                </c:pt>
              </c:numCache>
            </c:numRef>
          </c:val>
          <c:smooth val="0"/>
          <c:extLst>
            <c:ext xmlns:c16="http://schemas.microsoft.com/office/drawing/2014/chart" uri="{C3380CC4-5D6E-409C-BE32-E72D297353CC}">
              <c16:uniqueId val="{00000000-A028-4340-B728-AA77621A638C}"/>
            </c:ext>
          </c:extLst>
        </c:ser>
        <c:dLbls>
          <c:showLegendKey val="0"/>
          <c:showVal val="0"/>
          <c:showCatName val="0"/>
          <c:showSerName val="0"/>
          <c:showPercent val="0"/>
          <c:showBubbleSize val="0"/>
        </c:dLbls>
        <c:smooth val="0"/>
        <c:axId val="349681992"/>
        <c:axId val="349686584"/>
      </c:lineChart>
      <c:dateAx>
        <c:axId val="349681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86584"/>
        <c:crosses val="autoZero"/>
        <c:auto val="1"/>
        <c:lblOffset val="100"/>
        <c:baseTimeUnit val="days"/>
      </c:dateAx>
      <c:valAx>
        <c:axId val="349686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8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12</c:v>
                </c:pt>
                <c:pt idx="1">
                  <c:v>14</c:v>
                </c:pt>
                <c:pt idx="2">
                  <c:v>19</c:v>
                </c:pt>
                <c:pt idx="3">
                  <c:v>4</c:v>
                </c:pt>
                <c:pt idx="4">
                  <c:v>12</c:v>
                </c:pt>
                <c:pt idx="5">
                  <c:v>11</c:v>
                </c:pt>
                <c:pt idx="6">
                  <c:v>18</c:v>
                </c:pt>
                <c:pt idx="7">
                  <c:v>17</c:v>
                </c:pt>
                <c:pt idx="8">
                  <c:v>17</c:v>
                </c:pt>
                <c:pt idx="9">
                  <c:v>44</c:v>
                </c:pt>
                <c:pt idx="10">
                  <c:v>68</c:v>
                </c:pt>
                <c:pt idx="11">
                  <c:v>22</c:v>
                </c:pt>
                <c:pt idx="12">
                  <c:v>31</c:v>
                </c:pt>
                <c:pt idx="13">
                  <c:v>22</c:v>
                </c:pt>
                <c:pt idx="14">
                  <c:v>24</c:v>
                </c:pt>
                <c:pt idx="15">
                  <c:v>13</c:v>
                </c:pt>
                <c:pt idx="16">
                  <c:v>29</c:v>
                </c:pt>
                <c:pt idx="17">
                  <c:v>53</c:v>
                </c:pt>
                <c:pt idx="18">
                  <c:v>21</c:v>
                </c:pt>
                <c:pt idx="19">
                  <c:v>20</c:v>
                </c:pt>
                <c:pt idx="20">
                  <c:v>29</c:v>
                </c:pt>
                <c:pt idx="21">
                  <c:v>21</c:v>
                </c:pt>
                <c:pt idx="22">
                  <c:v>13</c:v>
                </c:pt>
                <c:pt idx="23">
                  <c:v>18</c:v>
                </c:pt>
                <c:pt idx="24">
                  <c:v>13</c:v>
                </c:pt>
                <c:pt idx="25">
                  <c:v>20</c:v>
                </c:pt>
                <c:pt idx="26">
                  <c:v>15</c:v>
                </c:pt>
                <c:pt idx="27">
                  <c:v>10</c:v>
                </c:pt>
                <c:pt idx="28">
                  <c:v>10</c:v>
                </c:pt>
                <c:pt idx="29">
                  <c:v>32</c:v>
                </c:pt>
              </c:numCache>
            </c:numRef>
          </c:val>
          <c:smooth val="0"/>
          <c:extLst>
            <c:ext xmlns:c16="http://schemas.microsoft.com/office/drawing/2014/chart" uri="{C3380CC4-5D6E-409C-BE32-E72D297353CC}">
              <c16:uniqueId val="{00000000-A32E-4A17-9AF1-3BDFBE4AECE6}"/>
            </c:ext>
          </c:extLst>
        </c:ser>
        <c:dLbls>
          <c:showLegendKey val="0"/>
          <c:showVal val="0"/>
          <c:showCatName val="0"/>
          <c:showSerName val="0"/>
          <c:showPercent val="0"/>
          <c:showBubbleSize val="0"/>
        </c:dLbls>
        <c:smooth val="0"/>
        <c:axId val="349685928"/>
        <c:axId val="349682976"/>
      </c:lineChart>
      <c:dateAx>
        <c:axId val="349685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82976"/>
        <c:crosses val="autoZero"/>
        <c:auto val="1"/>
        <c:lblOffset val="100"/>
        <c:baseTimeUnit val="days"/>
      </c:dateAx>
      <c:valAx>
        <c:axId val="34968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85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183.44827586207001</c:v>
                </c:pt>
                <c:pt idx="1">
                  <c:v>106.58620689655</c:v>
                </c:pt>
                <c:pt idx="2">
                  <c:v>73.034482758620996</c:v>
                </c:pt>
                <c:pt idx="3">
                  <c:v>62.862068965516997</c:v>
                </c:pt>
                <c:pt idx="4">
                  <c:v>85.724137931033994</c:v>
                </c:pt>
                <c:pt idx="5">
                  <c:v>172.55172413792999</c:v>
                </c:pt>
                <c:pt idx="6">
                  <c:v>340.68965517241003</c:v>
                </c:pt>
                <c:pt idx="7">
                  <c:v>447.27586206897001</c:v>
                </c:pt>
                <c:pt idx="8">
                  <c:v>482.06666666667002</c:v>
                </c:pt>
                <c:pt idx="9">
                  <c:v>527.93333333332998</c:v>
                </c:pt>
                <c:pt idx="10">
                  <c:v>522.65517241378996</c:v>
                </c:pt>
                <c:pt idx="11">
                  <c:v>542.23333333333005</c:v>
                </c:pt>
                <c:pt idx="12">
                  <c:v>604.73333333333005</c:v>
                </c:pt>
                <c:pt idx="13">
                  <c:v>564.76666666666995</c:v>
                </c:pt>
                <c:pt idx="14">
                  <c:v>546.83333333332996</c:v>
                </c:pt>
                <c:pt idx="15">
                  <c:v>553.93333333332998</c:v>
                </c:pt>
                <c:pt idx="16">
                  <c:v>586.93333333332998</c:v>
                </c:pt>
                <c:pt idx="17">
                  <c:v>625.20000000000005</c:v>
                </c:pt>
                <c:pt idx="18">
                  <c:v>648.33333333332996</c:v>
                </c:pt>
                <c:pt idx="19">
                  <c:v>675.26666666666995</c:v>
                </c:pt>
                <c:pt idx="20">
                  <c:v>694.03333333333001</c:v>
                </c:pt>
                <c:pt idx="21">
                  <c:v>637.33333333332996</c:v>
                </c:pt>
                <c:pt idx="22">
                  <c:v>517.4</c:v>
                </c:pt>
                <c:pt idx="23">
                  <c:v>329.73333333332999</c:v>
                </c:pt>
              </c:numCache>
            </c:numRef>
          </c:val>
          <c:smooth val="0"/>
          <c:extLst>
            <c:ext xmlns:c16="http://schemas.microsoft.com/office/drawing/2014/chart" uri="{C3380CC4-5D6E-409C-BE32-E72D297353CC}">
              <c16:uniqueId val="{00000000-748C-4FAF-8D21-61BB8EF2FCD7}"/>
            </c:ext>
          </c:extLst>
        </c:ser>
        <c:dLbls>
          <c:showLegendKey val="0"/>
          <c:showVal val="0"/>
          <c:showCatName val="0"/>
          <c:showSerName val="0"/>
          <c:showPercent val="0"/>
          <c:showBubbleSize val="0"/>
        </c:dLbls>
        <c:smooth val="0"/>
        <c:axId val="283757056"/>
        <c:axId val="283748200"/>
      </c:lineChart>
      <c:catAx>
        <c:axId val="28375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48200"/>
        <c:crosses val="autoZero"/>
        <c:auto val="1"/>
        <c:lblAlgn val="ctr"/>
        <c:lblOffset val="100"/>
        <c:noMultiLvlLbl val="0"/>
      </c:catAx>
      <c:valAx>
        <c:axId val="28374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57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312</c:v>
                </c:pt>
                <c:pt idx="1">
                  <c:v>2946</c:v>
                </c:pt>
                <c:pt idx="2">
                  <c:v>5511</c:v>
                </c:pt>
                <c:pt idx="3">
                  <c:v>5232</c:v>
                </c:pt>
                <c:pt idx="4">
                  <c:v>5937</c:v>
                </c:pt>
                <c:pt idx="5">
                  <c:v>5172</c:v>
                </c:pt>
                <c:pt idx="6">
                  <c:v>5215</c:v>
                </c:pt>
                <c:pt idx="7">
                  <c:v>4957</c:v>
                </c:pt>
                <c:pt idx="8">
                  <c:v>4827</c:v>
                </c:pt>
                <c:pt idx="9">
                  <c:v>5841</c:v>
                </c:pt>
                <c:pt idx="10">
                  <c:v>7631</c:v>
                </c:pt>
                <c:pt idx="11">
                  <c:v>8034</c:v>
                </c:pt>
                <c:pt idx="12">
                  <c:v>7647</c:v>
                </c:pt>
                <c:pt idx="13">
                  <c:v>7347</c:v>
                </c:pt>
                <c:pt idx="14">
                  <c:v>3126</c:v>
                </c:pt>
                <c:pt idx="15">
                  <c:v>3072</c:v>
                </c:pt>
                <c:pt idx="16">
                  <c:v>3566</c:v>
                </c:pt>
                <c:pt idx="17">
                  <c:v>4374</c:v>
                </c:pt>
                <c:pt idx="18">
                  <c:v>4505</c:v>
                </c:pt>
                <c:pt idx="19">
                  <c:v>4188</c:v>
                </c:pt>
                <c:pt idx="20">
                  <c:v>2477</c:v>
                </c:pt>
                <c:pt idx="21">
                  <c:v>2460</c:v>
                </c:pt>
                <c:pt idx="22">
                  <c:v>1912</c:v>
                </c:pt>
                <c:pt idx="23">
                  <c:v>1458</c:v>
                </c:pt>
                <c:pt idx="24">
                  <c:v>1779</c:v>
                </c:pt>
                <c:pt idx="25">
                  <c:v>2068</c:v>
                </c:pt>
                <c:pt idx="26">
                  <c:v>1956</c:v>
                </c:pt>
                <c:pt idx="27">
                  <c:v>1652</c:v>
                </c:pt>
                <c:pt idx="28">
                  <c:v>2017</c:v>
                </c:pt>
                <c:pt idx="29">
                  <c:v>2637</c:v>
                </c:pt>
              </c:numCache>
            </c:numRef>
          </c:val>
          <c:smooth val="0"/>
          <c:extLst>
            <c:ext xmlns:c16="http://schemas.microsoft.com/office/drawing/2014/chart" uri="{C3380CC4-5D6E-409C-BE32-E72D297353CC}">
              <c16:uniqueId val="{00000000-26FB-4F82-AE1C-052EADD117AE}"/>
            </c:ext>
          </c:extLst>
        </c:ser>
        <c:dLbls>
          <c:showLegendKey val="0"/>
          <c:showVal val="0"/>
          <c:showCatName val="0"/>
          <c:showSerName val="0"/>
          <c:showPercent val="0"/>
          <c:showBubbleSize val="0"/>
        </c:dLbls>
        <c:smooth val="0"/>
        <c:axId val="288853496"/>
        <c:axId val="288851528"/>
      </c:lineChart>
      <c:dateAx>
        <c:axId val="288853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51528"/>
        <c:crosses val="autoZero"/>
        <c:auto val="1"/>
        <c:lblOffset val="100"/>
        <c:baseTimeUnit val="days"/>
      </c:dateAx>
      <c:valAx>
        <c:axId val="28885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5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904F7-CAB2-4578-AFF6-CA588AE56B41}"/>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A5DF5F91-C64A-4222-BFCA-B58BE239C776}"/>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828907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DDC2D-C552-4CF5-B7D6-190B1AF59D19}"/>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AB9940D1-226D-429B-AC22-BF10E9048DB7}"/>
              </a:ext>
            </a:extLst>
          </p:cNvPr>
          <p:cNvGraphicFramePr>
            <a:graphicFrameLocks noGrp="1"/>
          </p:cNvGraphicFramePr>
          <p:nvPr>
            <p:ph type="tbl" sz="quarter" idx="13"/>
            <p:extLst>
              <p:ext uri="{D42A27DB-BD31-4B8C-83A1-F6EECF244321}">
                <p14:modId xmlns:p14="http://schemas.microsoft.com/office/powerpoint/2010/main" val="1054017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49036112"/>
                    </a:ext>
                  </a:extLst>
                </a:gridCol>
                <a:gridCol w="740664">
                  <a:extLst>
                    <a:ext uri="{9D8B030D-6E8A-4147-A177-3AD203B41FA5}">
                      <a16:colId xmlns:a16="http://schemas.microsoft.com/office/drawing/2014/main" val="2463010313"/>
                    </a:ext>
                  </a:extLst>
                </a:gridCol>
                <a:gridCol w="740664">
                  <a:extLst>
                    <a:ext uri="{9D8B030D-6E8A-4147-A177-3AD203B41FA5}">
                      <a16:colId xmlns:a16="http://schemas.microsoft.com/office/drawing/2014/main" val="261827166"/>
                    </a:ext>
                  </a:extLst>
                </a:gridCol>
                <a:gridCol w="740664">
                  <a:extLst>
                    <a:ext uri="{9D8B030D-6E8A-4147-A177-3AD203B41FA5}">
                      <a16:colId xmlns:a16="http://schemas.microsoft.com/office/drawing/2014/main" val="743309703"/>
                    </a:ext>
                  </a:extLst>
                </a:gridCol>
                <a:gridCol w="740664">
                  <a:extLst>
                    <a:ext uri="{9D8B030D-6E8A-4147-A177-3AD203B41FA5}">
                      <a16:colId xmlns:a16="http://schemas.microsoft.com/office/drawing/2014/main" val="985729582"/>
                    </a:ext>
                  </a:extLst>
                </a:gridCol>
                <a:gridCol w="740664">
                  <a:extLst>
                    <a:ext uri="{9D8B030D-6E8A-4147-A177-3AD203B41FA5}">
                      <a16:colId xmlns:a16="http://schemas.microsoft.com/office/drawing/2014/main" val="3124927923"/>
                    </a:ext>
                  </a:extLst>
                </a:gridCol>
                <a:gridCol w="740664">
                  <a:extLst>
                    <a:ext uri="{9D8B030D-6E8A-4147-A177-3AD203B41FA5}">
                      <a16:colId xmlns:a16="http://schemas.microsoft.com/office/drawing/2014/main" val="4049569660"/>
                    </a:ext>
                  </a:extLst>
                </a:gridCol>
                <a:gridCol w="740664">
                  <a:extLst>
                    <a:ext uri="{9D8B030D-6E8A-4147-A177-3AD203B41FA5}">
                      <a16:colId xmlns:a16="http://schemas.microsoft.com/office/drawing/2014/main" val="3900741055"/>
                    </a:ext>
                  </a:extLst>
                </a:gridCol>
                <a:gridCol w="740664">
                  <a:extLst>
                    <a:ext uri="{9D8B030D-6E8A-4147-A177-3AD203B41FA5}">
                      <a16:colId xmlns:a16="http://schemas.microsoft.com/office/drawing/2014/main" val="2688016271"/>
                    </a:ext>
                  </a:extLst>
                </a:gridCol>
                <a:gridCol w="740664">
                  <a:extLst>
                    <a:ext uri="{9D8B030D-6E8A-4147-A177-3AD203B41FA5}">
                      <a16:colId xmlns:a16="http://schemas.microsoft.com/office/drawing/2014/main" val="35207788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71622441"/>
                  </a:ext>
                </a:extLst>
              </a:tr>
              <a:tr h="370840">
                <a:tc>
                  <a:txBody>
                    <a:bodyPr/>
                    <a:lstStyle/>
                    <a:p>
                      <a:r>
                        <a:rPr lang="en-US" sz="1000"/>
                        <a:t>Kohla-Strauss GmbH</a:t>
                      </a:r>
                    </a:p>
                  </a:txBody>
                  <a:tcPr/>
                </a:tc>
                <a:tc>
                  <a:txBody>
                    <a:bodyPr/>
                    <a:lstStyle/>
                    <a:p>
                      <a:r>
                        <a:rPr lang="en-US" sz="1000"/>
                        <a:t>1372</a:t>
                      </a:r>
                    </a:p>
                  </a:txBody>
                  <a:tcPr/>
                </a:tc>
                <a:tc>
                  <a:txBody>
                    <a:bodyPr/>
                    <a:lstStyle/>
                    <a:p>
                      <a:r>
                        <a:rPr lang="en-US" sz="1000"/>
                        <a:t>31</a:t>
                      </a:r>
                    </a:p>
                  </a:txBody>
                  <a:tcPr/>
                </a:tc>
                <a:tc>
                  <a:txBody>
                    <a:bodyPr/>
                    <a:lstStyle/>
                    <a:p>
                      <a:r>
                        <a:rPr lang="en-US" sz="1000"/>
                        <a:t>19</a:t>
                      </a:r>
                    </a:p>
                  </a:txBody>
                  <a:tcPr/>
                </a:tc>
                <a:tc>
                  <a:txBody>
                    <a:bodyPr/>
                    <a:lstStyle/>
                    <a:p>
                      <a:r>
                        <a:rPr lang="en-US" sz="1000"/>
                        <a:t>425</a:t>
                      </a:r>
                    </a:p>
                  </a:txBody>
                  <a:tcPr/>
                </a:tc>
                <a:tc>
                  <a:txBody>
                    <a:bodyPr/>
                    <a:lstStyle/>
                    <a:p>
                      <a:r>
                        <a:rPr lang="en-US" sz="1000"/>
                        <a:t>24</a:t>
                      </a:r>
                    </a:p>
                  </a:txBody>
                  <a:tcPr/>
                </a:tc>
                <a:tc>
                  <a:txBody>
                    <a:bodyPr/>
                    <a:lstStyle/>
                    <a:p>
                      <a:r>
                        <a:rPr lang="en-US" sz="1000"/>
                        <a:t>67</a:t>
                      </a:r>
                    </a:p>
                  </a:txBody>
                  <a:tcPr/>
                </a:tc>
                <a:tc>
                  <a:txBody>
                    <a:bodyPr/>
                    <a:lstStyle/>
                    <a:p>
                      <a:r>
                        <a:rPr lang="en-US" sz="1000"/>
                        <a:t>0</a:t>
                      </a:r>
                    </a:p>
                  </a:txBody>
                  <a:tcPr/>
                </a:tc>
                <a:tc>
                  <a:txBody>
                    <a:bodyPr/>
                    <a:lstStyle/>
                    <a:p>
                      <a:r>
                        <a:rPr lang="en-US" sz="1000"/>
                        <a:t>2.0028%</a:t>
                      </a:r>
                    </a:p>
                  </a:txBody>
                  <a:tcPr/>
                </a:tc>
                <a:tc>
                  <a:txBody>
                    <a:bodyPr/>
                    <a:lstStyle/>
                    <a:p>
                      <a:r>
                        <a:rPr lang="en-US" sz="1000"/>
                        <a:t>0.0%</a:t>
                      </a:r>
                    </a:p>
                  </a:txBody>
                  <a:tcPr/>
                </a:tc>
                <a:extLst>
                  <a:ext uri="{0D108BD9-81ED-4DB2-BD59-A6C34878D82A}">
                    <a16:rowId xmlns:a16="http://schemas.microsoft.com/office/drawing/2014/main" val="1042294264"/>
                  </a:ext>
                </a:extLst>
              </a:tr>
            </a:tbl>
          </a:graphicData>
        </a:graphic>
      </p:graphicFrame>
      <p:sp>
        <p:nvSpPr>
          <p:cNvPr id="4" name="Text Placeholder 3">
            <a:extLst>
              <a:ext uri="{FF2B5EF4-FFF2-40B4-BE49-F238E27FC236}">
                <a16:creationId xmlns:a16="http://schemas.microsoft.com/office/drawing/2014/main" id="{3D57E978-A00E-46E5-813E-E878A192CE8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7556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98C32-C45D-4AA5-9528-00263A65A419}"/>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98D3A6FE-BFDB-4A1F-98B0-FFC785CD8E70}"/>
              </a:ext>
            </a:extLst>
          </p:cNvPr>
          <p:cNvGraphicFramePr>
            <a:graphicFrameLocks noGrp="1"/>
          </p:cNvGraphicFramePr>
          <p:nvPr>
            <p:ph type="tbl" sz="quarter" idx="13"/>
            <p:extLst>
              <p:ext uri="{D42A27DB-BD31-4B8C-83A1-F6EECF244321}">
                <p14:modId xmlns:p14="http://schemas.microsoft.com/office/powerpoint/2010/main" val="2268683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74923978"/>
                    </a:ext>
                  </a:extLst>
                </a:gridCol>
                <a:gridCol w="1234440">
                  <a:extLst>
                    <a:ext uri="{9D8B030D-6E8A-4147-A177-3AD203B41FA5}">
                      <a16:colId xmlns:a16="http://schemas.microsoft.com/office/drawing/2014/main" val="2413604783"/>
                    </a:ext>
                  </a:extLst>
                </a:gridCol>
                <a:gridCol w="822960">
                  <a:extLst>
                    <a:ext uri="{9D8B030D-6E8A-4147-A177-3AD203B41FA5}">
                      <a16:colId xmlns:a16="http://schemas.microsoft.com/office/drawing/2014/main" val="3862881011"/>
                    </a:ext>
                  </a:extLst>
                </a:gridCol>
                <a:gridCol w="822960">
                  <a:extLst>
                    <a:ext uri="{9D8B030D-6E8A-4147-A177-3AD203B41FA5}">
                      <a16:colId xmlns:a16="http://schemas.microsoft.com/office/drawing/2014/main" val="2111470648"/>
                    </a:ext>
                  </a:extLst>
                </a:gridCol>
                <a:gridCol w="822960">
                  <a:extLst>
                    <a:ext uri="{9D8B030D-6E8A-4147-A177-3AD203B41FA5}">
                      <a16:colId xmlns:a16="http://schemas.microsoft.com/office/drawing/2014/main" val="2785425239"/>
                    </a:ext>
                  </a:extLst>
                </a:gridCol>
                <a:gridCol w="822960">
                  <a:extLst>
                    <a:ext uri="{9D8B030D-6E8A-4147-A177-3AD203B41FA5}">
                      <a16:colId xmlns:a16="http://schemas.microsoft.com/office/drawing/2014/main" val="2688344518"/>
                    </a:ext>
                  </a:extLst>
                </a:gridCol>
                <a:gridCol w="822960">
                  <a:extLst>
                    <a:ext uri="{9D8B030D-6E8A-4147-A177-3AD203B41FA5}">
                      <a16:colId xmlns:a16="http://schemas.microsoft.com/office/drawing/2014/main" val="2330096193"/>
                    </a:ext>
                  </a:extLst>
                </a:gridCol>
                <a:gridCol w="822960">
                  <a:extLst>
                    <a:ext uri="{9D8B030D-6E8A-4147-A177-3AD203B41FA5}">
                      <a16:colId xmlns:a16="http://schemas.microsoft.com/office/drawing/2014/main" val="273347080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476620521"/>
                  </a:ext>
                </a:extLst>
              </a:tr>
              <a:tr h="370840">
                <a:tc>
                  <a:txBody>
                    <a:bodyPr/>
                    <a:lstStyle/>
                    <a:p>
                      <a:r>
                        <a:rPr lang="en-US" sz="1000"/>
                        <a:t>Kohla-Strauss GmbH</a:t>
                      </a:r>
                    </a:p>
                  </a:txBody>
                  <a:tcPr/>
                </a:tc>
                <a:tc>
                  <a:txBody>
                    <a:bodyPr/>
                    <a:lstStyle/>
                    <a:p>
                      <a:r>
                        <a:rPr lang="en-US" sz="1000"/>
                        <a:t>1372</a:t>
                      </a:r>
                    </a:p>
                  </a:txBody>
                  <a:tcPr/>
                </a:tc>
                <a:tc>
                  <a:txBody>
                    <a:bodyPr/>
                    <a:lstStyle/>
                    <a:p>
                      <a:r>
                        <a:rPr lang="en-US" sz="1000"/>
                        <a:t>2</a:t>
                      </a:r>
                    </a:p>
                  </a:txBody>
                  <a:tcPr/>
                </a:tc>
                <a:tc>
                  <a:txBody>
                    <a:bodyPr/>
                    <a:lstStyle/>
                    <a:p>
                      <a:r>
                        <a:rPr lang="en-US" sz="1000"/>
                        <a:t>0.1%</a:t>
                      </a:r>
                    </a:p>
                  </a:txBody>
                  <a:tcPr/>
                </a:tc>
                <a:tc>
                  <a:txBody>
                    <a:bodyPr/>
                    <a:lstStyle/>
                    <a:p>
                      <a:r>
                        <a:rPr lang="en-US" sz="1000"/>
                        <a:t>6</a:t>
                      </a:r>
                    </a:p>
                  </a:txBody>
                  <a:tcPr/>
                </a:tc>
                <a:tc>
                  <a:txBody>
                    <a:bodyPr/>
                    <a:lstStyle/>
                    <a:p>
                      <a:r>
                        <a:rPr lang="en-US" sz="1000"/>
                        <a:t>0.4%</a:t>
                      </a:r>
                    </a:p>
                  </a:txBody>
                  <a:tcPr/>
                </a:tc>
                <a:tc>
                  <a:txBody>
                    <a:bodyPr/>
                    <a:lstStyle/>
                    <a:p>
                      <a:r>
                        <a:rPr lang="en-US" sz="1000"/>
                        <a:t>31</a:t>
                      </a:r>
                    </a:p>
                  </a:txBody>
                  <a:tcPr/>
                </a:tc>
                <a:tc>
                  <a:txBody>
                    <a:bodyPr/>
                    <a:lstStyle/>
                    <a:p>
                      <a:r>
                        <a:rPr lang="en-US" sz="1000"/>
                        <a:t>2.3%</a:t>
                      </a:r>
                    </a:p>
                  </a:txBody>
                  <a:tcPr/>
                </a:tc>
                <a:extLst>
                  <a:ext uri="{0D108BD9-81ED-4DB2-BD59-A6C34878D82A}">
                    <a16:rowId xmlns:a16="http://schemas.microsoft.com/office/drawing/2014/main" val="2454813225"/>
                  </a:ext>
                </a:extLst>
              </a:tr>
            </a:tbl>
          </a:graphicData>
        </a:graphic>
      </p:graphicFrame>
      <p:sp>
        <p:nvSpPr>
          <p:cNvPr id="4" name="Text Placeholder 3">
            <a:extLst>
              <a:ext uri="{FF2B5EF4-FFF2-40B4-BE49-F238E27FC236}">
                <a16:creationId xmlns:a16="http://schemas.microsoft.com/office/drawing/2014/main" id="{52A372A0-BD20-4ACB-AD92-217C8D7E4C5A}"/>
              </a:ext>
            </a:extLst>
          </p:cNvPr>
          <p:cNvSpPr>
            <a:spLocks noGrp="1"/>
          </p:cNvSpPr>
          <p:nvPr>
            <p:ph type="body" sz="quarter" idx="14"/>
          </p:nvPr>
        </p:nvSpPr>
        <p:spPr/>
        <p:txBody>
          <a:bodyPr/>
          <a:lstStyle/>
          <a:p>
            <a:r>
              <a:rPr lang="en-US"/>
              <a:t>10/31/2017 - 11/30/2017</a:t>
            </a:r>
          </a:p>
        </p:txBody>
      </p:sp>
    </p:spTree>
    <p:extLst>
      <p:ext uri="{BB962C8B-B14F-4D97-AF65-F5344CB8AC3E}">
        <p14:creationId xmlns:p14="http://schemas.microsoft.com/office/powerpoint/2010/main" val="1567143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7BA27-3183-4209-BC28-2AA36A7E577B}"/>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15E1814E-AD5B-4886-BD59-9DA626C1E45B}"/>
              </a:ext>
            </a:extLst>
          </p:cNvPr>
          <p:cNvGraphicFramePr>
            <a:graphicFrameLocks noGrp="1"/>
          </p:cNvGraphicFramePr>
          <p:nvPr>
            <p:ph type="tbl" sz="quarter" idx="13"/>
            <p:extLst>
              <p:ext uri="{D42A27DB-BD31-4B8C-83A1-F6EECF244321}">
                <p14:modId xmlns:p14="http://schemas.microsoft.com/office/powerpoint/2010/main" val="3122170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21010192"/>
                    </a:ext>
                  </a:extLst>
                </a:gridCol>
                <a:gridCol w="740664">
                  <a:extLst>
                    <a:ext uri="{9D8B030D-6E8A-4147-A177-3AD203B41FA5}">
                      <a16:colId xmlns:a16="http://schemas.microsoft.com/office/drawing/2014/main" val="676300838"/>
                    </a:ext>
                  </a:extLst>
                </a:gridCol>
                <a:gridCol w="740664">
                  <a:extLst>
                    <a:ext uri="{9D8B030D-6E8A-4147-A177-3AD203B41FA5}">
                      <a16:colId xmlns:a16="http://schemas.microsoft.com/office/drawing/2014/main" val="4226149075"/>
                    </a:ext>
                  </a:extLst>
                </a:gridCol>
                <a:gridCol w="740664">
                  <a:extLst>
                    <a:ext uri="{9D8B030D-6E8A-4147-A177-3AD203B41FA5}">
                      <a16:colId xmlns:a16="http://schemas.microsoft.com/office/drawing/2014/main" val="49458298"/>
                    </a:ext>
                  </a:extLst>
                </a:gridCol>
                <a:gridCol w="740664">
                  <a:extLst>
                    <a:ext uri="{9D8B030D-6E8A-4147-A177-3AD203B41FA5}">
                      <a16:colId xmlns:a16="http://schemas.microsoft.com/office/drawing/2014/main" val="233349323"/>
                    </a:ext>
                  </a:extLst>
                </a:gridCol>
                <a:gridCol w="740664">
                  <a:extLst>
                    <a:ext uri="{9D8B030D-6E8A-4147-A177-3AD203B41FA5}">
                      <a16:colId xmlns:a16="http://schemas.microsoft.com/office/drawing/2014/main" val="1708189117"/>
                    </a:ext>
                  </a:extLst>
                </a:gridCol>
                <a:gridCol w="740664">
                  <a:extLst>
                    <a:ext uri="{9D8B030D-6E8A-4147-A177-3AD203B41FA5}">
                      <a16:colId xmlns:a16="http://schemas.microsoft.com/office/drawing/2014/main" val="3900694423"/>
                    </a:ext>
                  </a:extLst>
                </a:gridCol>
                <a:gridCol w="740664">
                  <a:extLst>
                    <a:ext uri="{9D8B030D-6E8A-4147-A177-3AD203B41FA5}">
                      <a16:colId xmlns:a16="http://schemas.microsoft.com/office/drawing/2014/main" val="1104756808"/>
                    </a:ext>
                  </a:extLst>
                </a:gridCol>
                <a:gridCol w="740664">
                  <a:extLst>
                    <a:ext uri="{9D8B030D-6E8A-4147-A177-3AD203B41FA5}">
                      <a16:colId xmlns:a16="http://schemas.microsoft.com/office/drawing/2014/main" val="3840420247"/>
                    </a:ext>
                  </a:extLst>
                </a:gridCol>
                <a:gridCol w="740664">
                  <a:extLst>
                    <a:ext uri="{9D8B030D-6E8A-4147-A177-3AD203B41FA5}">
                      <a16:colId xmlns:a16="http://schemas.microsoft.com/office/drawing/2014/main" val="33420466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51620203"/>
                  </a:ext>
                </a:extLst>
              </a:tr>
              <a:tr h="370840">
                <a:tc>
                  <a:txBody>
                    <a:bodyPr/>
                    <a:lstStyle/>
                    <a:p>
                      <a:r>
                        <a:rPr lang="en-US" sz="1000"/>
                        <a:t>Kohla-Strauss GmbH</a:t>
                      </a:r>
                    </a:p>
                  </a:txBody>
                  <a:tcPr/>
                </a:tc>
                <a:tc>
                  <a:txBody>
                    <a:bodyPr/>
                    <a:lstStyle/>
                    <a:p>
                      <a:r>
                        <a:rPr lang="en-US" sz="1000"/>
                        <a:t>1372</a:t>
                      </a:r>
                    </a:p>
                  </a:txBody>
                  <a:tcPr/>
                </a:tc>
                <a:tc>
                  <a:txBody>
                    <a:bodyPr/>
                    <a:lstStyle/>
                    <a:p>
                      <a:r>
                        <a:rPr lang="en-US" sz="1000"/>
                        <a:t>31</a:t>
                      </a:r>
                    </a:p>
                  </a:txBody>
                  <a:tcPr/>
                </a:tc>
                <a:tc>
                  <a:txBody>
                    <a:bodyPr/>
                    <a:lstStyle/>
                    <a:p>
                      <a:r>
                        <a:rPr lang="en-US" sz="1000"/>
                        <a:t>19</a:t>
                      </a:r>
                    </a:p>
                  </a:txBody>
                  <a:tcPr/>
                </a:tc>
                <a:tc>
                  <a:txBody>
                    <a:bodyPr/>
                    <a:lstStyle/>
                    <a:p>
                      <a:r>
                        <a:rPr lang="en-US" sz="1000"/>
                        <a:t>425</a:t>
                      </a:r>
                    </a:p>
                  </a:txBody>
                  <a:tcPr/>
                </a:tc>
                <a:tc>
                  <a:txBody>
                    <a:bodyPr/>
                    <a:lstStyle/>
                    <a:p>
                      <a:r>
                        <a:rPr lang="en-US" sz="1000"/>
                        <a:t>24</a:t>
                      </a:r>
                    </a:p>
                  </a:txBody>
                  <a:tcPr/>
                </a:tc>
                <a:tc>
                  <a:txBody>
                    <a:bodyPr/>
                    <a:lstStyle/>
                    <a:p>
                      <a:r>
                        <a:rPr lang="en-US" sz="1000"/>
                        <a:t>67</a:t>
                      </a:r>
                    </a:p>
                  </a:txBody>
                  <a:tcPr/>
                </a:tc>
                <a:tc>
                  <a:txBody>
                    <a:bodyPr/>
                    <a:lstStyle/>
                    <a:p>
                      <a:r>
                        <a:rPr lang="en-US" sz="1000"/>
                        <a:t>0</a:t>
                      </a:r>
                    </a:p>
                  </a:txBody>
                  <a:tcPr/>
                </a:tc>
                <a:tc>
                  <a:txBody>
                    <a:bodyPr/>
                    <a:lstStyle/>
                    <a:p>
                      <a:r>
                        <a:rPr lang="en-US" sz="1000"/>
                        <a:t>2.0028%</a:t>
                      </a:r>
                    </a:p>
                  </a:txBody>
                  <a:tcPr/>
                </a:tc>
                <a:tc>
                  <a:txBody>
                    <a:bodyPr/>
                    <a:lstStyle/>
                    <a:p>
                      <a:r>
                        <a:rPr lang="en-US" sz="1000"/>
                        <a:t>0.0%</a:t>
                      </a:r>
                    </a:p>
                  </a:txBody>
                  <a:tcPr/>
                </a:tc>
                <a:extLst>
                  <a:ext uri="{0D108BD9-81ED-4DB2-BD59-A6C34878D82A}">
                    <a16:rowId xmlns:a16="http://schemas.microsoft.com/office/drawing/2014/main" val="852590512"/>
                  </a:ext>
                </a:extLst>
              </a:tr>
            </a:tbl>
          </a:graphicData>
        </a:graphic>
      </p:graphicFrame>
      <p:sp>
        <p:nvSpPr>
          <p:cNvPr id="4" name="Text Placeholder 3">
            <a:extLst>
              <a:ext uri="{FF2B5EF4-FFF2-40B4-BE49-F238E27FC236}">
                <a16:creationId xmlns:a16="http://schemas.microsoft.com/office/drawing/2014/main" id="{2165FF5F-1EFC-4AA0-A940-19698A9B73A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238230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8A82C-59B4-4D69-B3D5-017369594561}"/>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5B20C3B-6EF5-4024-BA3E-301377E2A566}"/>
              </a:ext>
            </a:extLst>
          </p:cNvPr>
          <p:cNvGraphicFramePr>
            <a:graphicFrameLocks noGrp="1"/>
          </p:cNvGraphicFramePr>
          <p:nvPr>
            <p:ph type="chart" sz="quarter" idx="13"/>
            <p:extLst>
              <p:ext uri="{D42A27DB-BD31-4B8C-83A1-F6EECF244321}">
                <p14:modId xmlns:p14="http://schemas.microsoft.com/office/powerpoint/2010/main" val="1194635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2196D5-9E1C-456E-B4EA-0989528F0D3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FF31DAE-4E61-41CB-A25F-5EE51E87FA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1345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54A1A-0B9C-4707-953B-72C4D3580C43}"/>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56370723-7F55-4539-9B5F-4A4693D2C4D4}"/>
              </a:ext>
            </a:extLst>
          </p:cNvPr>
          <p:cNvGraphicFramePr>
            <a:graphicFrameLocks noGrp="1"/>
          </p:cNvGraphicFramePr>
          <p:nvPr>
            <p:ph type="chart" sz="quarter" idx="13"/>
            <p:extLst>
              <p:ext uri="{D42A27DB-BD31-4B8C-83A1-F6EECF244321}">
                <p14:modId xmlns:p14="http://schemas.microsoft.com/office/powerpoint/2010/main" val="1989707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B46F40-6756-4090-98DC-E7018A4E70A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C33F627-C18A-46FD-A77C-8371660559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461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0988E-60DB-4607-8EDB-EA576DC0EF8E}"/>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D26427A6-8954-4AB5-9F53-BAD92BC1934C}"/>
              </a:ext>
            </a:extLst>
          </p:cNvPr>
          <p:cNvGraphicFramePr>
            <a:graphicFrameLocks noGrp="1"/>
          </p:cNvGraphicFramePr>
          <p:nvPr>
            <p:ph type="chart" sz="quarter" idx="13"/>
            <p:extLst>
              <p:ext uri="{D42A27DB-BD31-4B8C-83A1-F6EECF244321}">
                <p14:modId xmlns:p14="http://schemas.microsoft.com/office/powerpoint/2010/main" val="696300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CF7667-D44A-462D-9558-08A529D7CBF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A862A25-F03A-4182-B7A2-D305522CBF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2296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C0B6A-BF2E-4535-85B5-130EA6833F3E}"/>
              </a:ext>
            </a:extLst>
          </p:cNvPr>
          <p:cNvSpPr>
            <a:spLocks noGrp="1"/>
          </p:cNvSpPr>
          <p:nvPr>
            <p:ph type="title"/>
          </p:nvPr>
        </p:nvSpPr>
        <p:spPr/>
        <p:txBody>
          <a:bodyPr/>
          <a:lstStyle/>
          <a:p>
            <a:r>
              <a:rPr lang="de-DE"/>
              <a:t>Eigene Beiträge (Postings) - 1 of 9</a:t>
            </a:r>
            <a:endParaRPr lang="en-US"/>
          </a:p>
        </p:txBody>
      </p:sp>
      <p:graphicFrame>
        <p:nvGraphicFramePr>
          <p:cNvPr id="5" name="Table Placeholder 4">
            <a:extLst>
              <a:ext uri="{FF2B5EF4-FFF2-40B4-BE49-F238E27FC236}">
                <a16:creationId xmlns:a16="http://schemas.microsoft.com/office/drawing/2014/main" id="{2B995780-370C-4F14-85D8-DE9F58CD3952}"/>
              </a:ext>
            </a:extLst>
          </p:cNvPr>
          <p:cNvGraphicFramePr>
            <a:graphicFrameLocks noGrp="1"/>
          </p:cNvGraphicFramePr>
          <p:nvPr>
            <p:ph type="tbl" sz="quarter" idx="13"/>
            <p:extLst>
              <p:ext uri="{D42A27DB-BD31-4B8C-83A1-F6EECF244321}">
                <p14:modId xmlns:p14="http://schemas.microsoft.com/office/powerpoint/2010/main" val="335869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37310381"/>
                    </a:ext>
                  </a:extLst>
                </a:gridCol>
                <a:gridCol w="658368">
                  <a:extLst>
                    <a:ext uri="{9D8B030D-6E8A-4147-A177-3AD203B41FA5}">
                      <a16:colId xmlns:a16="http://schemas.microsoft.com/office/drawing/2014/main" val="194412690"/>
                    </a:ext>
                  </a:extLst>
                </a:gridCol>
                <a:gridCol w="658368">
                  <a:extLst>
                    <a:ext uri="{9D8B030D-6E8A-4147-A177-3AD203B41FA5}">
                      <a16:colId xmlns:a16="http://schemas.microsoft.com/office/drawing/2014/main" val="3510133613"/>
                    </a:ext>
                  </a:extLst>
                </a:gridCol>
                <a:gridCol w="658368">
                  <a:extLst>
                    <a:ext uri="{9D8B030D-6E8A-4147-A177-3AD203B41FA5}">
                      <a16:colId xmlns:a16="http://schemas.microsoft.com/office/drawing/2014/main" val="2464493379"/>
                    </a:ext>
                  </a:extLst>
                </a:gridCol>
                <a:gridCol w="658368">
                  <a:extLst>
                    <a:ext uri="{9D8B030D-6E8A-4147-A177-3AD203B41FA5}">
                      <a16:colId xmlns:a16="http://schemas.microsoft.com/office/drawing/2014/main" val="2178844588"/>
                    </a:ext>
                  </a:extLst>
                </a:gridCol>
                <a:gridCol w="658368">
                  <a:extLst>
                    <a:ext uri="{9D8B030D-6E8A-4147-A177-3AD203B41FA5}">
                      <a16:colId xmlns:a16="http://schemas.microsoft.com/office/drawing/2014/main" val="2329419879"/>
                    </a:ext>
                  </a:extLst>
                </a:gridCol>
                <a:gridCol w="658368">
                  <a:extLst>
                    <a:ext uri="{9D8B030D-6E8A-4147-A177-3AD203B41FA5}">
                      <a16:colId xmlns:a16="http://schemas.microsoft.com/office/drawing/2014/main" val="2849354316"/>
                    </a:ext>
                  </a:extLst>
                </a:gridCol>
                <a:gridCol w="658368">
                  <a:extLst>
                    <a:ext uri="{9D8B030D-6E8A-4147-A177-3AD203B41FA5}">
                      <a16:colId xmlns:a16="http://schemas.microsoft.com/office/drawing/2014/main" val="80044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4109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- 2017-11-30 17:24:12</a:t>
                      </a:r>
                      <a:r>
                        <a:rPr kumimoji="0" lang="de-DE" sz="1000" b="0" i="0" u="none" strike="noStrike" kern="1200" cap="none" spc="0" normalizeH="0" baseline="0" noProof="0">
                          <a:ln>
                            <a:noFill/>
                          </a:ln>
                          <a:solidFill>
                            <a:prstClr val="black"/>
                          </a:solidFill>
                          <a:effectLst/>
                          <a:uLnTx/>
                          <a:uFillTx/>
                          <a:latin typeface="+mn-lt"/>
                          <a:ea typeface="+mn-ea"/>
                          <a:cs typeface="+mn-cs"/>
                        </a:rPr>
                        <a:t>
🎄❄️🌠🎁
Wir sind bereit für die xMAS-Tage 😍
Besuche uns am Freitag (1. Dezember, 13-17 Uhr) oder Samstag (2. Dezember, 9-13 Uhr) in St. Michael. 
Wir haben tolle Artikel aus der BMW und MINI Lifestylekollektion, verschiedene Produkte aus dem Weltladen Jennersdorf und heimische Schmankerl zum Verkauf 🎁🎄
Zusätzlich stehen sämtliche BMW und MINI Modelle zur Probefahrt bereit 🚙🚗
Wir freuen uns auf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8672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- 2017-11-29 11:25:00</a:t>
                      </a:r>
                      <a:r>
                        <a:rPr kumimoji="0" lang="en-US" sz="1000" b="0" i="0" u="none" strike="noStrike" kern="1200" cap="none" spc="0" normalizeH="0" baseline="0" noProof="0">
                          <a:ln>
                            <a:noFill/>
                          </a:ln>
                          <a:solidFill>
                            <a:prstClr val="black"/>
                          </a:solidFill>
                          <a:effectLst/>
                          <a:uLnTx/>
                          <a:uFillTx/>
                          <a:latin typeface="+mn-lt"/>
                          <a:ea typeface="+mn-ea"/>
                          <a:cs typeface="+mn-cs"/>
                        </a:rPr>
                        <a:t>
Wir packen unseren Kofferraum (MINI Countryman 😎) und nehmen mit ... 
... viele tolle Sachen aus dem Weltladen Jennersdorf für unsere xMas-Veranstaltung am 01. und 02. Dezember in St. Michael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3082721"/>
                  </a:ext>
                </a:extLst>
              </a:tr>
            </a:tbl>
          </a:graphicData>
        </a:graphic>
      </p:graphicFrame>
      <p:sp>
        <p:nvSpPr>
          <p:cNvPr id="4" name="Text Placeholder 3">
            <a:extLst>
              <a:ext uri="{FF2B5EF4-FFF2-40B4-BE49-F238E27FC236}">
                <a16:creationId xmlns:a16="http://schemas.microsoft.com/office/drawing/2014/main" id="{E6EEE66E-BD5C-45EE-9B0C-E32A2426A3D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87994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A58B8-BBA0-47DC-8C82-543E0C6FECED}"/>
              </a:ext>
            </a:extLst>
          </p:cNvPr>
          <p:cNvSpPr>
            <a:spLocks noGrp="1"/>
          </p:cNvSpPr>
          <p:nvPr>
            <p:ph type="title"/>
          </p:nvPr>
        </p:nvSpPr>
        <p:spPr/>
        <p:txBody>
          <a:bodyPr/>
          <a:lstStyle/>
          <a:p>
            <a:r>
              <a:rPr lang="de-DE"/>
              <a:t>Eigene Beiträge (Postings) - 2 of 9</a:t>
            </a:r>
            <a:endParaRPr lang="en-US"/>
          </a:p>
        </p:txBody>
      </p:sp>
      <p:graphicFrame>
        <p:nvGraphicFramePr>
          <p:cNvPr id="5" name="Table Placeholder 4">
            <a:extLst>
              <a:ext uri="{FF2B5EF4-FFF2-40B4-BE49-F238E27FC236}">
                <a16:creationId xmlns:a16="http://schemas.microsoft.com/office/drawing/2014/main" id="{3C7D5A50-89AC-4535-BDE8-45F8CE89AAFB}"/>
              </a:ext>
            </a:extLst>
          </p:cNvPr>
          <p:cNvGraphicFramePr>
            <a:graphicFrameLocks noGrp="1"/>
          </p:cNvGraphicFramePr>
          <p:nvPr>
            <p:ph type="tbl" sz="quarter" idx="13"/>
            <p:extLst>
              <p:ext uri="{D42A27DB-BD31-4B8C-83A1-F6EECF244321}">
                <p14:modId xmlns:p14="http://schemas.microsoft.com/office/powerpoint/2010/main" val="622081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57243989"/>
                    </a:ext>
                  </a:extLst>
                </a:gridCol>
                <a:gridCol w="658368">
                  <a:extLst>
                    <a:ext uri="{9D8B030D-6E8A-4147-A177-3AD203B41FA5}">
                      <a16:colId xmlns:a16="http://schemas.microsoft.com/office/drawing/2014/main" val="1084577179"/>
                    </a:ext>
                  </a:extLst>
                </a:gridCol>
                <a:gridCol w="658368">
                  <a:extLst>
                    <a:ext uri="{9D8B030D-6E8A-4147-A177-3AD203B41FA5}">
                      <a16:colId xmlns:a16="http://schemas.microsoft.com/office/drawing/2014/main" val="2595461829"/>
                    </a:ext>
                  </a:extLst>
                </a:gridCol>
                <a:gridCol w="658368">
                  <a:extLst>
                    <a:ext uri="{9D8B030D-6E8A-4147-A177-3AD203B41FA5}">
                      <a16:colId xmlns:a16="http://schemas.microsoft.com/office/drawing/2014/main" val="2472144339"/>
                    </a:ext>
                  </a:extLst>
                </a:gridCol>
                <a:gridCol w="658368">
                  <a:extLst>
                    <a:ext uri="{9D8B030D-6E8A-4147-A177-3AD203B41FA5}">
                      <a16:colId xmlns:a16="http://schemas.microsoft.com/office/drawing/2014/main" val="2282050545"/>
                    </a:ext>
                  </a:extLst>
                </a:gridCol>
                <a:gridCol w="658368">
                  <a:extLst>
                    <a:ext uri="{9D8B030D-6E8A-4147-A177-3AD203B41FA5}">
                      <a16:colId xmlns:a16="http://schemas.microsoft.com/office/drawing/2014/main" val="3833310917"/>
                    </a:ext>
                  </a:extLst>
                </a:gridCol>
                <a:gridCol w="658368">
                  <a:extLst>
                    <a:ext uri="{9D8B030D-6E8A-4147-A177-3AD203B41FA5}">
                      <a16:colId xmlns:a16="http://schemas.microsoft.com/office/drawing/2014/main" val="3979640446"/>
                    </a:ext>
                  </a:extLst>
                </a:gridCol>
                <a:gridCol w="658368">
                  <a:extLst>
                    <a:ext uri="{9D8B030D-6E8A-4147-A177-3AD203B41FA5}">
                      <a16:colId xmlns:a16="http://schemas.microsoft.com/office/drawing/2014/main" val="699299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1232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- 2017-11-27 17:28:00</a:t>
                      </a:r>
                      <a:r>
                        <a:rPr kumimoji="0" lang="de-DE" sz="1000" b="0" i="0" u="none" strike="noStrike" kern="1200" cap="none" spc="0" normalizeH="0" baseline="0" noProof="0">
                          <a:ln>
                            <a:noFill/>
                          </a:ln>
                          <a:solidFill>
                            <a:prstClr val="black"/>
                          </a:solidFill>
                          <a:effectLst/>
                          <a:uLnTx/>
                          <a:uFillTx/>
                          <a:latin typeface="+mn-lt"/>
                          <a:ea typeface="+mn-ea"/>
                          <a:cs typeface="+mn-cs"/>
                        </a:rPr>
                        <a:t>
Marie Tschürtz aus Loipersbach ist die Gewinnerin des Wochenendes mit einem MINI von Kohla-Strauss - von der Kooperation mit der Fahrschule Karner.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3558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- 2017-11-26 09:21:00</a:t>
                      </a:r>
                      <a:r>
                        <a:rPr kumimoji="0" lang="en-US" sz="1000" b="0" i="0" u="none" strike="noStrike" kern="1200" cap="none" spc="0" normalizeH="0" baseline="0" noProof="0">
                          <a:ln>
                            <a:noFill/>
                          </a:ln>
                          <a:solidFill>
                            <a:prstClr val="black"/>
                          </a:solidFill>
                          <a:effectLst/>
                          <a:uLnTx/>
                          <a:uFillTx/>
                          <a:latin typeface="+mn-lt"/>
                          <a:ea typeface="+mn-ea"/>
                          <a:cs typeface="+mn-cs"/>
                        </a:rPr>
                        <a:t>
Unsere "Nachwuchs"-KFZ Techniker von Oberpullendorf (Markus, Ralph und Fabian) amüsierten sich beim Kinofilm "Justice League" im Dieselkino Oberwart.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7871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- 2017-11-24 12:17:00</a:t>
                      </a:r>
                      <a:r>
                        <a:rPr kumimoji="0" lang="de-DE" sz="1000" b="0" i="0" u="none" strike="noStrike" kern="1200" cap="none" spc="0" normalizeH="0" baseline="0" noProof="0">
                          <a:ln>
                            <a:noFill/>
                          </a:ln>
                          <a:solidFill>
                            <a:prstClr val="black"/>
                          </a:solidFill>
                          <a:effectLst/>
                          <a:uLnTx/>
                          <a:uFillTx/>
                          <a:latin typeface="+mn-lt"/>
                          <a:ea typeface="+mn-ea"/>
                          <a:cs typeface="+mn-cs"/>
                        </a:rPr>
                        <a:t>
unsere MINI's im Spiel mit Licht und Schatten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6063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- 2017-11-22 17:35:01</a:t>
                      </a:r>
                      <a:r>
                        <a:rPr kumimoji="0" lang="de-DE" sz="1000" b="0" i="0" u="none" strike="noStrike" kern="1200" cap="none" spc="0" normalizeH="0" baseline="0" noProof="0">
                          <a:ln>
                            <a:noFill/>
                          </a:ln>
                          <a:solidFill>
                            <a:prstClr val="black"/>
                          </a:solidFill>
                          <a:effectLst/>
                          <a:uLnTx/>
                          <a:uFillTx/>
                          <a:latin typeface="+mn-lt"/>
                          <a:ea typeface="+mn-ea"/>
                          <a:cs typeface="+mn-cs"/>
                        </a:rPr>
                        <a:t>
Absolut einzigartig. Extrem außergewöhnlich.
Der neue BMW X2 😍
Was hältst du vom neuen BMW X2? Schreib uns in die Kommentare - wir sind gespannt auf deine Meinung!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058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- 2017-11-20 10:46:00</a:t>
                      </a:r>
                      <a:r>
                        <a:rPr kumimoji="0" lang="de-DE" sz="1000" b="0" i="0" u="none" strike="noStrike" kern="1200" cap="none" spc="0" normalizeH="0" baseline="0" noProof="0">
                          <a:ln>
                            <a:noFill/>
                          </a:ln>
                          <a:solidFill>
                            <a:prstClr val="black"/>
                          </a:solidFill>
                          <a:effectLst/>
                          <a:uLnTx/>
                          <a:uFillTx/>
                          <a:latin typeface="+mn-lt"/>
                          <a:ea typeface="+mn-ea"/>
                          <a:cs typeface="+mn-cs"/>
                        </a:rPr>
                        <a:t>
Familie Niess freut sich über ihre neuen MINI Cooper SE Countryman in melting silver metallic. Wir danken ihnen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1474248"/>
                  </a:ext>
                </a:extLst>
              </a:tr>
            </a:tbl>
          </a:graphicData>
        </a:graphic>
      </p:graphicFrame>
      <p:sp>
        <p:nvSpPr>
          <p:cNvPr id="4" name="Text Placeholder 3">
            <a:extLst>
              <a:ext uri="{FF2B5EF4-FFF2-40B4-BE49-F238E27FC236}">
                <a16:creationId xmlns:a16="http://schemas.microsoft.com/office/drawing/2014/main" id="{C012AE0C-928A-4542-850C-7043D4A4B0C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741923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9D8CA-E09F-4F81-BFCE-4E6EDDC85B05}"/>
              </a:ext>
            </a:extLst>
          </p:cNvPr>
          <p:cNvSpPr>
            <a:spLocks noGrp="1"/>
          </p:cNvSpPr>
          <p:nvPr>
            <p:ph type="title"/>
          </p:nvPr>
        </p:nvSpPr>
        <p:spPr/>
        <p:txBody>
          <a:bodyPr/>
          <a:lstStyle/>
          <a:p>
            <a:r>
              <a:rPr lang="de-DE"/>
              <a:t>Eigene Beiträge (Postings) - 3 of 9</a:t>
            </a:r>
            <a:endParaRPr lang="en-US"/>
          </a:p>
        </p:txBody>
      </p:sp>
      <p:graphicFrame>
        <p:nvGraphicFramePr>
          <p:cNvPr id="5" name="Table Placeholder 4">
            <a:extLst>
              <a:ext uri="{FF2B5EF4-FFF2-40B4-BE49-F238E27FC236}">
                <a16:creationId xmlns:a16="http://schemas.microsoft.com/office/drawing/2014/main" id="{1B97CD2C-B281-45A2-8C56-55DFCC2268A9}"/>
              </a:ext>
            </a:extLst>
          </p:cNvPr>
          <p:cNvGraphicFramePr>
            <a:graphicFrameLocks noGrp="1"/>
          </p:cNvGraphicFramePr>
          <p:nvPr>
            <p:ph type="tbl" sz="quarter" idx="13"/>
            <p:extLst>
              <p:ext uri="{D42A27DB-BD31-4B8C-83A1-F6EECF244321}">
                <p14:modId xmlns:p14="http://schemas.microsoft.com/office/powerpoint/2010/main" val="3016225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21744381"/>
                    </a:ext>
                  </a:extLst>
                </a:gridCol>
                <a:gridCol w="658368">
                  <a:extLst>
                    <a:ext uri="{9D8B030D-6E8A-4147-A177-3AD203B41FA5}">
                      <a16:colId xmlns:a16="http://schemas.microsoft.com/office/drawing/2014/main" val="2826950672"/>
                    </a:ext>
                  </a:extLst>
                </a:gridCol>
                <a:gridCol w="658368">
                  <a:extLst>
                    <a:ext uri="{9D8B030D-6E8A-4147-A177-3AD203B41FA5}">
                      <a16:colId xmlns:a16="http://schemas.microsoft.com/office/drawing/2014/main" val="325825606"/>
                    </a:ext>
                  </a:extLst>
                </a:gridCol>
                <a:gridCol w="658368">
                  <a:extLst>
                    <a:ext uri="{9D8B030D-6E8A-4147-A177-3AD203B41FA5}">
                      <a16:colId xmlns:a16="http://schemas.microsoft.com/office/drawing/2014/main" val="3986936624"/>
                    </a:ext>
                  </a:extLst>
                </a:gridCol>
                <a:gridCol w="658368">
                  <a:extLst>
                    <a:ext uri="{9D8B030D-6E8A-4147-A177-3AD203B41FA5}">
                      <a16:colId xmlns:a16="http://schemas.microsoft.com/office/drawing/2014/main" val="1894910809"/>
                    </a:ext>
                  </a:extLst>
                </a:gridCol>
                <a:gridCol w="658368">
                  <a:extLst>
                    <a:ext uri="{9D8B030D-6E8A-4147-A177-3AD203B41FA5}">
                      <a16:colId xmlns:a16="http://schemas.microsoft.com/office/drawing/2014/main" val="3161955859"/>
                    </a:ext>
                  </a:extLst>
                </a:gridCol>
                <a:gridCol w="658368">
                  <a:extLst>
                    <a:ext uri="{9D8B030D-6E8A-4147-A177-3AD203B41FA5}">
                      <a16:colId xmlns:a16="http://schemas.microsoft.com/office/drawing/2014/main" val="3141098504"/>
                    </a:ext>
                  </a:extLst>
                </a:gridCol>
                <a:gridCol w="658368">
                  <a:extLst>
                    <a:ext uri="{9D8B030D-6E8A-4147-A177-3AD203B41FA5}">
                      <a16:colId xmlns:a16="http://schemas.microsoft.com/office/drawing/2014/main" val="250311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3739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- 2017-11-20 10:31:34</a:t>
                      </a:r>
                      <a:r>
                        <a:rPr kumimoji="0" lang="en-US" sz="1000" b="0" i="0" u="none" strike="noStrike" kern="1200" cap="none" spc="0" normalizeH="0" baseline="0" noProof="0">
                          <a:ln>
                            <a:noFill/>
                          </a:ln>
                          <a:solidFill>
                            <a:prstClr val="black"/>
                          </a:solidFill>
                          <a:effectLst/>
                          <a:uLnTx/>
                          <a:uFillTx/>
                          <a:latin typeface="+mn-lt"/>
                          <a:ea typeface="+mn-ea"/>
                          <a:cs typeface="+mn-cs"/>
                        </a:rPr>
                        <a:t>
Wir freuen uns auf dein Kommen zu unseren X-Mas-Tagen am 1. und 2. Dezember in St. Michael 🎅🏻🎄❄️
🎄 gratis Glühwein und alkoholfreier Punsch
🎄 heisse Maroni und Lebkuchen
🎄 teste die neuesten BMW xDrive und MINI All4 Modelle
🎄 "Coffee to help" / Caritas 
🎄 Verkaufsstand / Weltladen
🎅🏻 € 2.000 MERRY xDrive Bonus auf ausgewählte Modelle
🎅🏻 xMas-Preisaktionen für unsere Lifestyle-Kollektionen 
🎅🏻 Viiiiiiele tolle Geschenksideen (Weihnachtsgestecke, urige Schmankerl aus der Region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0503305"/>
                  </a:ext>
                </a:extLst>
              </a:tr>
            </a:tbl>
          </a:graphicData>
        </a:graphic>
      </p:graphicFrame>
      <p:sp>
        <p:nvSpPr>
          <p:cNvPr id="4" name="Text Placeholder 3">
            <a:extLst>
              <a:ext uri="{FF2B5EF4-FFF2-40B4-BE49-F238E27FC236}">
                <a16:creationId xmlns:a16="http://schemas.microsoft.com/office/drawing/2014/main" id="{4DAF8B7E-30BC-4524-AF6F-C5E31400FC8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400849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598C2-DAE1-48E0-AD6F-6FABA3E5AD88}"/>
              </a:ext>
            </a:extLst>
          </p:cNvPr>
          <p:cNvSpPr>
            <a:spLocks noGrp="1"/>
          </p:cNvSpPr>
          <p:nvPr>
            <p:ph type="title"/>
          </p:nvPr>
        </p:nvSpPr>
        <p:spPr/>
        <p:txBody>
          <a:bodyPr/>
          <a:lstStyle/>
          <a:p>
            <a:r>
              <a:rPr lang="de-DE"/>
              <a:t>Eigene Beiträge (Postings) - 4 of 9</a:t>
            </a:r>
            <a:endParaRPr lang="en-US"/>
          </a:p>
        </p:txBody>
      </p:sp>
      <p:graphicFrame>
        <p:nvGraphicFramePr>
          <p:cNvPr id="5" name="Table Placeholder 4">
            <a:extLst>
              <a:ext uri="{FF2B5EF4-FFF2-40B4-BE49-F238E27FC236}">
                <a16:creationId xmlns:a16="http://schemas.microsoft.com/office/drawing/2014/main" id="{1E60D46D-B747-40E7-840D-D890BD5B036F}"/>
              </a:ext>
            </a:extLst>
          </p:cNvPr>
          <p:cNvGraphicFramePr>
            <a:graphicFrameLocks noGrp="1"/>
          </p:cNvGraphicFramePr>
          <p:nvPr>
            <p:ph type="tbl" sz="quarter" idx="13"/>
            <p:extLst>
              <p:ext uri="{D42A27DB-BD31-4B8C-83A1-F6EECF244321}">
                <p14:modId xmlns:p14="http://schemas.microsoft.com/office/powerpoint/2010/main" val="562949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07709366"/>
                    </a:ext>
                  </a:extLst>
                </a:gridCol>
                <a:gridCol w="658368">
                  <a:extLst>
                    <a:ext uri="{9D8B030D-6E8A-4147-A177-3AD203B41FA5}">
                      <a16:colId xmlns:a16="http://schemas.microsoft.com/office/drawing/2014/main" val="666522008"/>
                    </a:ext>
                  </a:extLst>
                </a:gridCol>
                <a:gridCol w="658368">
                  <a:extLst>
                    <a:ext uri="{9D8B030D-6E8A-4147-A177-3AD203B41FA5}">
                      <a16:colId xmlns:a16="http://schemas.microsoft.com/office/drawing/2014/main" val="2243809496"/>
                    </a:ext>
                  </a:extLst>
                </a:gridCol>
                <a:gridCol w="658368">
                  <a:extLst>
                    <a:ext uri="{9D8B030D-6E8A-4147-A177-3AD203B41FA5}">
                      <a16:colId xmlns:a16="http://schemas.microsoft.com/office/drawing/2014/main" val="338525517"/>
                    </a:ext>
                  </a:extLst>
                </a:gridCol>
                <a:gridCol w="658368">
                  <a:extLst>
                    <a:ext uri="{9D8B030D-6E8A-4147-A177-3AD203B41FA5}">
                      <a16:colId xmlns:a16="http://schemas.microsoft.com/office/drawing/2014/main" val="1879197041"/>
                    </a:ext>
                  </a:extLst>
                </a:gridCol>
                <a:gridCol w="658368">
                  <a:extLst>
                    <a:ext uri="{9D8B030D-6E8A-4147-A177-3AD203B41FA5}">
                      <a16:colId xmlns:a16="http://schemas.microsoft.com/office/drawing/2014/main" val="3398532677"/>
                    </a:ext>
                  </a:extLst>
                </a:gridCol>
                <a:gridCol w="658368">
                  <a:extLst>
                    <a:ext uri="{9D8B030D-6E8A-4147-A177-3AD203B41FA5}">
                      <a16:colId xmlns:a16="http://schemas.microsoft.com/office/drawing/2014/main" val="2145038903"/>
                    </a:ext>
                  </a:extLst>
                </a:gridCol>
                <a:gridCol w="658368">
                  <a:extLst>
                    <a:ext uri="{9D8B030D-6E8A-4147-A177-3AD203B41FA5}">
                      <a16:colId xmlns:a16="http://schemas.microsoft.com/office/drawing/2014/main" val="3572263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2632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- 2017-11-18 10:00:00</a:t>
                      </a:r>
                      <a:r>
                        <a:rPr kumimoji="0" lang="en-US" sz="1000" b="0" i="0" u="none" strike="noStrike" kern="1200" cap="none" spc="0" normalizeH="0" baseline="0" noProof="0">
                          <a:ln>
                            <a:noFill/>
                          </a:ln>
                          <a:solidFill>
                            <a:prstClr val="black"/>
                          </a:solidFill>
                          <a:effectLst/>
                          <a:uLnTx/>
                          <a:uFillTx/>
                          <a:latin typeface="+mn-lt"/>
                          <a:ea typeface="+mn-ea"/>
                          <a:cs typeface="+mn-cs"/>
                        </a:rPr>
                        <a:t>
Wir freuen uns auf dein Kommen zu unseren X-Mas-Tagen am 1. und 2. Dezember in St. Michael 🎅🏻🎄❄️
🎄 gratis Glühwein und alkoholfreier Punsch
🎄 heisse Maroni und Lebkuchen
🎄 teste die neuesten BMW xDrive und MINI All4 Modelle
🎄 "Coffee to help" / Caritas 
🎄 Verkaufsstand / Weltladen
🎅🏻 € 2.000 MERRY xDrive Bonus auf ausgewählte Modelle
🎅🏻 xMas-Preisaktionen für unsere Lifestyle-Kollektionen 
🎅🏻 Viiiiiiele tolle Geschenksideen (Weihnachtsgestecke, urige Schmankerl aus der Region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6415650"/>
                  </a:ext>
                </a:extLst>
              </a:tr>
            </a:tbl>
          </a:graphicData>
        </a:graphic>
      </p:graphicFrame>
      <p:sp>
        <p:nvSpPr>
          <p:cNvPr id="4" name="Text Placeholder 3">
            <a:extLst>
              <a:ext uri="{FF2B5EF4-FFF2-40B4-BE49-F238E27FC236}">
                <a16:creationId xmlns:a16="http://schemas.microsoft.com/office/drawing/2014/main" id="{346E8D87-BECA-4E62-B14D-3DE2567EE84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511685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519C8-43A6-44F2-92F1-CFB0FB369D11}"/>
              </a:ext>
            </a:extLst>
          </p:cNvPr>
          <p:cNvSpPr>
            <a:spLocks noGrp="1"/>
          </p:cNvSpPr>
          <p:nvPr>
            <p:ph type="title"/>
          </p:nvPr>
        </p:nvSpPr>
        <p:spPr/>
        <p:txBody>
          <a:bodyPr/>
          <a:lstStyle/>
          <a:p>
            <a:r>
              <a:rPr lang="de-DE"/>
              <a:t>Eigene Beiträge (Postings) - 5 of 9</a:t>
            </a:r>
            <a:endParaRPr lang="en-US"/>
          </a:p>
        </p:txBody>
      </p:sp>
      <p:graphicFrame>
        <p:nvGraphicFramePr>
          <p:cNvPr id="5" name="Table Placeholder 4">
            <a:extLst>
              <a:ext uri="{FF2B5EF4-FFF2-40B4-BE49-F238E27FC236}">
                <a16:creationId xmlns:a16="http://schemas.microsoft.com/office/drawing/2014/main" id="{0E4ED1A3-3134-4A23-86CE-58BA63DA4AAF}"/>
              </a:ext>
            </a:extLst>
          </p:cNvPr>
          <p:cNvGraphicFramePr>
            <a:graphicFrameLocks noGrp="1"/>
          </p:cNvGraphicFramePr>
          <p:nvPr>
            <p:ph type="tbl" sz="quarter" idx="13"/>
            <p:extLst>
              <p:ext uri="{D42A27DB-BD31-4B8C-83A1-F6EECF244321}">
                <p14:modId xmlns:p14="http://schemas.microsoft.com/office/powerpoint/2010/main" val="2119334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17080447"/>
                    </a:ext>
                  </a:extLst>
                </a:gridCol>
                <a:gridCol w="658368">
                  <a:extLst>
                    <a:ext uri="{9D8B030D-6E8A-4147-A177-3AD203B41FA5}">
                      <a16:colId xmlns:a16="http://schemas.microsoft.com/office/drawing/2014/main" val="1487091796"/>
                    </a:ext>
                  </a:extLst>
                </a:gridCol>
                <a:gridCol w="658368">
                  <a:extLst>
                    <a:ext uri="{9D8B030D-6E8A-4147-A177-3AD203B41FA5}">
                      <a16:colId xmlns:a16="http://schemas.microsoft.com/office/drawing/2014/main" val="3792652556"/>
                    </a:ext>
                  </a:extLst>
                </a:gridCol>
                <a:gridCol w="658368">
                  <a:extLst>
                    <a:ext uri="{9D8B030D-6E8A-4147-A177-3AD203B41FA5}">
                      <a16:colId xmlns:a16="http://schemas.microsoft.com/office/drawing/2014/main" val="2945996995"/>
                    </a:ext>
                  </a:extLst>
                </a:gridCol>
                <a:gridCol w="658368">
                  <a:extLst>
                    <a:ext uri="{9D8B030D-6E8A-4147-A177-3AD203B41FA5}">
                      <a16:colId xmlns:a16="http://schemas.microsoft.com/office/drawing/2014/main" val="2168595745"/>
                    </a:ext>
                  </a:extLst>
                </a:gridCol>
                <a:gridCol w="658368">
                  <a:extLst>
                    <a:ext uri="{9D8B030D-6E8A-4147-A177-3AD203B41FA5}">
                      <a16:colId xmlns:a16="http://schemas.microsoft.com/office/drawing/2014/main" val="1446339462"/>
                    </a:ext>
                  </a:extLst>
                </a:gridCol>
                <a:gridCol w="658368">
                  <a:extLst>
                    <a:ext uri="{9D8B030D-6E8A-4147-A177-3AD203B41FA5}">
                      <a16:colId xmlns:a16="http://schemas.microsoft.com/office/drawing/2014/main" val="2922240905"/>
                    </a:ext>
                  </a:extLst>
                </a:gridCol>
                <a:gridCol w="658368">
                  <a:extLst>
                    <a:ext uri="{9D8B030D-6E8A-4147-A177-3AD203B41FA5}">
                      <a16:colId xmlns:a16="http://schemas.microsoft.com/office/drawing/2014/main" val="3292066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5975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- 2017-11-18 08:30:00</a:t>
                      </a:r>
                      <a:r>
                        <a:rPr kumimoji="0" lang="de-DE" sz="1000" b="0" i="0" u="none" strike="noStrike" kern="1200" cap="none" spc="0" normalizeH="0" baseline="0" noProof="0">
                          <a:ln>
                            <a:noFill/>
                          </a:ln>
                          <a:solidFill>
                            <a:prstClr val="black"/>
                          </a:solidFill>
                          <a:effectLst/>
                          <a:uLnTx/>
                          <a:uFillTx/>
                          <a:latin typeface="+mn-lt"/>
                          <a:ea typeface="+mn-ea"/>
                          <a:cs typeface="+mn-cs"/>
                        </a:rPr>
                        <a:t>
Bei der traditionsreichen und beliebtesten Autowahl Österreichs, der Große Österreichische Automobil-Preis des ARBÖ-Klubjournals FREIE FAHRT, gewann der BMW 5er in der Kategorie "Premium". 🔝👏
➡ Made in Austria: Mit diesem Fahrzeug leistet die BMW Group einen wichtigen Beitrag zum Wirtschaftswachstum und zur Sicherung von Arbeitsplätzen in Österreich. Er wird - neben dem Stammwerk im bayerischen Dingolfing - auch in Österreich bei Magna Steyr in Graz gefertigt. Und ein Großteil dieser innovativen Automobile ist darüber hinaus mit einem hocheffizienten Triebwerk aus dem BMW Group Motorenwerk im oberösterreichischen Steyr unterwegs.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806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- 2017-11-16 10:42:00</a:t>
                      </a:r>
                      <a:r>
                        <a:rPr kumimoji="0" lang="de-DE" sz="1000" b="0" i="0" u="none" strike="noStrike" kern="1200" cap="none" spc="0" normalizeH="0" baseline="0" noProof="0">
                          <a:ln>
                            <a:noFill/>
                          </a:ln>
                          <a:solidFill>
                            <a:prstClr val="black"/>
                          </a:solidFill>
                          <a:effectLst/>
                          <a:uLnTx/>
                          <a:uFillTx/>
                          <a:latin typeface="+mn-lt"/>
                          <a:ea typeface="+mn-ea"/>
                          <a:cs typeface="+mn-cs"/>
                        </a:rPr>
                        <a:t>
Johann Pfneiszl freut sich über seinen neuen MINI Cooper in pepper white uni metallic. Wir danken ihm für das entgegengebrachte Vertrauen in unser Unternehmen und wünschen viel Freude am Fahren. BE MINI!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4397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- 2017-11-13 09:00:08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9274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- 2017-11-11 14:15:37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317179"/>
                  </a:ext>
                </a:extLst>
              </a:tr>
            </a:tbl>
          </a:graphicData>
        </a:graphic>
      </p:graphicFrame>
      <p:sp>
        <p:nvSpPr>
          <p:cNvPr id="4" name="Text Placeholder 3">
            <a:extLst>
              <a:ext uri="{FF2B5EF4-FFF2-40B4-BE49-F238E27FC236}">
                <a16:creationId xmlns:a16="http://schemas.microsoft.com/office/drawing/2014/main" id="{1D34CCFD-70D6-4A4A-907F-FED3A8526CC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45263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7F42-B2DE-4D97-9255-83C5A7870A5F}"/>
              </a:ext>
            </a:extLst>
          </p:cNvPr>
          <p:cNvSpPr>
            <a:spLocks noGrp="1"/>
          </p:cNvSpPr>
          <p:nvPr>
            <p:ph type="title"/>
          </p:nvPr>
        </p:nvSpPr>
        <p:spPr/>
        <p:txBody>
          <a:bodyPr/>
          <a:lstStyle/>
          <a:p>
            <a:r>
              <a:rPr lang="de-DE"/>
              <a:t>Eigene Beiträge (Postings) - 6 of 9</a:t>
            </a:r>
            <a:endParaRPr lang="en-US"/>
          </a:p>
        </p:txBody>
      </p:sp>
      <p:graphicFrame>
        <p:nvGraphicFramePr>
          <p:cNvPr id="5" name="Table Placeholder 4">
            <a:extLst>
              <a:ext uri="{FF2B5EF4-FFF2-40B4-BE49-F238E27FC236}">
                <a16:creationId xmlns:a16="http://schemas.microsoft.com/office/drawing/2014/main" id="{3C5BDCEB-4F39-4112-BB0D-C0E192D68C5D}"/>
              </a:ext>
            </a:extLst>
          </p:cNvPr>
          <p:cNvGraphicFramePr>
            <a:graphicFrameLocks noGrp="1"/>
          </p:cNvGraphicFramePr>
          <p:nvPr>
            <p:ph type="tbl" sz="quarter" idx="13"/>
            <p:extLst>
              <p:ext uri="{D42A27DB-BD31-4B8C-83A1-F6EECF244321}">
                <p14:modId xmlns:p14="http://schemas.microsoft.com/office/powerpoint/2010/main" val="3561521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785332"/>
                    </a:ext>
                  </a:extLst>
                </a:gridCol>
                <a:gridCol w="658368">
                  <a:extLst>
                    <a:ext uri="{9D8B030D-6E8A-4147-A177-3AD203B41FA5}">
                      <a16:colId xmlns:a16="http://schemas.microsoft.com/office/drawing/2014/main" val="3578988926"/>
                    </a:ext>
                  </a:extLst>
                </a:gridCol>
                <a:gridCol w="658368">
                  <a:extLst>
                    <a:ext uri="{9D8B030D-6E8A-4147-A177-3AD203B41FA5}">
                      <a16:colId xmlns:a16="http://schemas.microsoft.com/office/drawing/2014/main" val="2899279627"/>
                    </a:ext>
                  </a:extLst>
                </a:gridCol>
                <a:gridCol w="658368">
                  <a:extLst>
                    <a:ext uri="{9D8B030D-6E8A-4147-A177-3AD203B41FA5}">
                      <a16:colId xmlns:a16="http://schemas.microsoft.com/office/drawing/2014/main" val="1366922409"/>
                    </a:ext>
                  </a:extLst>
                </a:gridCol>
                <a:gridCol w="658368">
                  <a:extLst>
                    <a:ext uri="{9D8B030D-6E8A-4147-A177-3AD203B41FA5}">
                      <a16:colId xmlns:a16="http://schemas.microsoft.com/office/drawing/2014/main" val="3054010442"/>
                    </a:ext>
                  </a:extLst>
                </a:gridCol>
                <a:gridCol w="658368">
                  <a:extLst>
                    <a:ext uri="{9D8B030D-6E8A-4147-A177-3AD203B41FA5}">
                      <a16:colId xmlns:a16="http://schemas.microsoft.com/office/drawing/2014/main" val="3782250079"/>
                    </a:ext>
                  </a:extLst>
                </a:gridCol>
                <a:gridCol w="658368">
                  <a:extLst>
                    <a:ext uri="{9D8B030D-6E8A-4147-A177-3AD203B41FA5}">
                      <a16:colId xmlns:a16="http://schemas.microsoft.com/office/drawing/2014/main" val="3363486022"/>
                    </a:ext>
                  </a:extLst>
                </a:gridCol>
                <a:gridCol w="658368">
                  <a:extLst>
                    <a:ext uri="{9D8B030D-6E8A-4147-A177-3AD203B41FA5}">
                      <a16:colId xmlns:a16="http://schemas.microsoft.com/office/drawing/2014/main" val="2545965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0888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- 2017-11-10 14:43:09</a:t>
                      </a:r>
                      <a:r>
                        <a:rPr kumimoji="0" lang="de-DE" sz="1000" b="0" i="0" u="none" strike="noStrike" kern="1200" cap="none" spc="0" normalizeH="0" baseline="0" noProof="0">
                          <a:ln>
                            <a:noFill/>
                          </a:ln>
                          <a:solidFill>
                            <a:prstClr val="black"/>
                          </a:solidFill>
                          <a:effectLst/>
                          <a:uLnTx/>
                          <a:uFillTx/>
                          <a:latin typeface="+mn-lt"/>
                          <a:ea typeface="+mn-ea"/>
                          <a:cs typeface="+mn-cs"/>
                        </a:rPr>
                        <a:t>
Willst du auch beim Zielbrems-Wettbewerb mitmachen und ein Wochenende mit dem BMW X3 gewinnen? 
Heute bis 17 Uhr und morgen bis 13 Uhr hast du in Neutal noch die Möglichkeit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881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- 2017-11-10 10:51:05</a:t>
                      </a:r>
                      <a:r>
                        <a:rPr kumimoji="0" lang="de-DE" sz="1000" b="0" i="0" u="none" strike="noStrike" kern="1200" cap="none" spc="0" normalizeH="0" baseline="0" noProof="0">
                          <a:ln>
                            <a:noFill/>
                          </a:ln>
                          <a:solidFill>
                            <a:prstClr val="black"/>
                          </a:solidFill>
                          <a:effectLst/>
                          <a:uLnTx/>
                          <a:uFillTx/>
                          <a:latin typeface="+mn-lt"/>
                          <a:ea typeface="+mn-ea"/>
                          <a:cs typeface="+mn-cs"/>
                        </a:rPr>
                        <a:t>
💙 Der neue BMW X3 💙
‼️ fahraktive Präsentation in Neutal ‼️
Am Gelände des Fahrsicherheitszentrums in Neutal kannst du den neuen BMW X3 und den BMW 5er auf Herz und Nieren testen 🚙
📅 10. November 2017 von 09 - 17 Uhr 
📅 11. November 2017 von 09 - 13 Uhr
🌍 Harlingbach 1, 7343 Neutal, Fahrsicherheitszentrum der Fahrschule Karner
Wir freuen uns auf dich!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2256502"/>
                  </a:ext>
                </a:extLst>
              </a:tr>
            </a:tbl>
          </a:graphicData>
        </a:graphic>
      </p:graphicFrame>
      <p:sp>
        <p:nvSpPr>
          <p:cNvPr id="4" name="Text Placeholder 3">
            <a:extLst>
              <a:ext uri="{FF2B5EF4-FFF2-40B4-BE49-F238E27FC236}">
                <a16:creationId xmlns:a16="http://schemas.microsoft.com/office/drawing/2014/main" id="{D0C5E766-16D2-45A1-8374-74C84E33E31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830722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EE473-0A84-4202-B103-45CC266B2B1E}"/>
              </a:ext>
            </a:extLst>
          </p:cNvPr>
          <p:cNvSpPr>
            <a:spLocks noGrp="1"/>
          </p:cNvSpPr>
          <p:nvPr>
            <p:ph type="title"/>
          </p:nvPr>
        </p:nvSpPr>
        <p:spPr/>
        <p:txBody>
          <a:bodyPr/>
          <a:lstStyle/>
          <a:p>
            <a:r>
              <a:rPr lang="de-DE"/>
              <a:t>Eigene Beiträge (Postings) - 7 of 9</a:t>
            </a:r>
            <a:endParaRPr lang="en-US"/>
          </a:p>
        </p:txBody>
      </p:sp>
      <p:graphicFrame>
        <p:nvGraphicFramePr>
          <p:cNvPr id="5" name="Table Placeholder 4">
            <a:extLst>
              <a:ext uri="{FF2B5EF4-FFF2-40B4-BE49-F238E27FC236}">
                <a16:creationId xmlns:a16="http://schemas.microsoft.com/office/drawing/2014/main" id="{DEA74172-C6D6-4D98-BBC9-444E56B61B86}"/>
              </a:ext>
            </a:extLst>
          </p:cNvPr>
          <p:cNvGraphicFramePr>
            <a:graphicFrameLocks noGrp="1"/>
          </p:cNvGraphicFramePr>
          <p:nvPr>
            <p:ph type="tbl" sz="quarter" idx="13"/>
            <p:extLst>
              <p:ext uri="{D42A27DB-BD31-4B8C-83A1-F6EECF244321}">
                <p14:modId xmlns:p14="http://schemas.microsoft.com/office/powerpoint/2010/main" val="2421537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62223012"/>
                    </a:ext>
                  </a:extLst>
                </a:gridCol>
                <a:gridCol w="658368">
                  <a:extLst>
                    <a:ext uri="{9D8B030D-6E8A-4147-A177-3AD203B41FA5}">
                      <a16:colId xmlns:a16="http://schemas.microsoft.com/office/drawing/2014/main" val="993020456"/>
                    </a:ext>
                  </a:extLst>
                </a:gridCol>
                <a:gridCol w="658368">
                  <a:extLst>
                    <a:ext uri="{9D8B030D-6E8A-4147-A177-3AD203B41FA5}">
                      <a16:colId xmlns:a16="http://schemas.microsoft.com/office/drawing/2014/main" val="386520759"/>
                    </a:ext>
                  </a:extLst>
                </a:gridCol>
                <a:gridCol w="658368">
                  <a:extLst>
                    <a:ext uri="{9D8B030D-6E8A-4147-A177-3AD203B41FA5}">
                      <a16:colId xmlns:a16="http://schemas.microsoft.com/office/drawing/2014/main" val="3531795905"/>
                    </a:ext>
                  </a:extLst>
                </a:gridCol>
                <a:gridCol w="658368">
                  <a:extLst>
                    <a:ext uri="{9D8B030D-6E8A-4147-A177-3AD203B41FA5}">
                      <a16:colId xmlns:a16="http://schemas.microsoft.com/office/drawing/2014/main" val="1167439197"/>
                    </a:ext>
                  </a:extLst>
                </a:gridCol>
                <a:gridCol w="658368">
                  <a:extLst>
                    <a:ext uri="{9D8B030D-6E8A-4147-A177-3AD203B41FA5}">
                      <a16:colId xmlns:a16="http://schemas.microsoft.com/office/drawing/2014/main" val="299968635"/>
                    </a:ext>
                  </a:extLst>
                </a:gridCol>
                <a:gridCol w="658368">
                  <a:extLst>
                    <a:ext uri="{9D8B030D-6E8A-4147-A177-3AD203B41FA5}">
                      <a16:colId xmlns:a16="http://schemas.microsoft.com/office/drawing/2014/main" val="219670779"/>
                    </a:ext>
                  </a:extLst>
                </a:gridCol>
                <a:gridCol w="658368">
                  <a:extLst>
                    <a:ext uri="{9D8B030D-6E8A-4147-A177-3AD203B41FA5}">
                      <a16:colId xmlns:a16="http://schemas.microsoft.com/office/drawing/2014/main" val="2024408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845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- 2017-11-10 09:32:43</a:t>
                      </a:r>
                      <a:r>
                        <a:rPr kumimoji="0" lang="en-US" sz="1000" b="0" i="0" u="none" strike="noStrike" kern="1200" cap="none" spc="0" normalizeH="0" baseline="0" noProof="0">
                          <a:ln>
                            <a:noFill/>
                          </a:ln>
                          <a:solidFill>
                            <a:prstClr val="black"/>
                          </a:solidFill>
                          <a:effectLst/>
                          <a:uLnTx/>
                          <a:uFillTx/>
                          <a:latin typeface="+mn-lt"/>
                          <a:ea typeface="+mn-ea"/>
                          <a:cs typeface="+mn-cs"/>
                        </a:rPr>
                        <a:t>
💙 we proudly present .... 💙
- der neue BMW X3
- der neue BMW 6er Gran Turismo
📅  10. November 2017 von 09 - 17 Uhr 
📅  11. November 2017 von 09 - 13 Uhr
🌍  in unserem Autohaus in St. Michael
Wir freuen uns auf dich!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8539415"/>
                  </a:ext>
                </a:extLst>
              </a:tr>
            </a:tbl>
          </a:graphicData>
        </a:graphic>
      </p:graphicFrame>
      <p:sp>
        <p:nvSpPr>
          <p:cNvPr id="4" name="Text Placeholder 3">
            <a:extLst>
              <a:ext uri="{FF2B5EF4-FFF2-40B4-BE49-F238E27FC236}">
                <a16:creationId xmlns:a16="http://schemas.microsoft.com/office/drawing/2014/main" id="{5E43EEED-9F66-401E-A797-E4F550067C2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58642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694A6-7429-4C96-AB05-729E76A56821}"/>
              </a:ext>
            </a:extLst>
          </p:cNvPr>
          <p:cNvSpPr>
            <a:spLocks noGrp="1"/>
          </p:cNvSpPr>
          <p:nvPr>
            <p:ph type="title"/>
          </p:nvPr>
        </p:nvSpPr>
        <p:spPr/>
        <p:txBody>
          <a:bodyPr/>
          <a:lstStyle/>
          <a:p>
            <a:r>
              <a:rPr lang="de-DE"/>
              <a:t>Eigene Beiträge (Postings) - 8 of 9</a:t>
            </a:r>
            <a:endParaRPr lang="en-US"/>
          </a:p>
        </p:txBody>
      </p:sp>
      <p:graphicFrame>
        <p:nvGraphicFramePr>
          <p:cNvPr id="5" name="Table Placeholder 4">
            <a:extLst>
              <a:ext uri="{FF2B5EF4-FFF2-40B4-BE49-F238E27FC236}">
                <a16:creationId xmlns:a16="http://schemas.microsoft.com/office/drawing/2014/main" id="{D0A59DEF-79C4-4F62-9E80-C1618C6A11FA}"/>
              </a:ext>
            </a:extLst>
          </p:cNvPr>
          <p:cNvGraphicFramePr>
            <a:graphicFrameLocks noGrp="1"/>
          </p:cNvGraphicFramePr>
          <p:nvPr>
            <p:ph type="tbl" sz="quarter" idx="13"/>
            <p:extLst>
              <p:ext uri="{D42A27DB-BD31-4B8C-83A1-F6EECF244321}">
                <p14:modId xmlns:p14="http://schemas.microsoft.com/office/powerpoint/2010/main" val="3245054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4737096"/>
                    </a:ext>
                  </a:extLst>
                </a:gridCol>
                <a:gridCol w="658368">
                  <a:extLst>
                    <a:ext uri="{9D8B030D-6E8A-4147-A177-3AD203B41FA5}">
                      <a16:colId xmlns:a16="http://schemas.microsoft.com/office/drawing/2014/main" val="2623085050"/>
                    </a:ext>
                  </a:extLst>
                </a:gridCol>
                <a:gridCol w="658368">
                  <a:extLst>
                    <a:ext uri="{9D8B030D-6E8A-4147-A177-3AD203B41FA5}">
                      <a16:colId xmlns:a16="http://schemas.microsoft.com/office/drawing/2014/main" val="874949772"/>
                    </a:ext>
                  </a:extLst>
                </a:gridCol>
                <a:gridCol w="658368">
                  <a:extLst>
                    <a:ext uri="{9D8B030D-6E8A-4147-A177-3AD203B41FA5}">
                      <a16:colId xmlns:a16="http://schemas.microsoft.com/office/drawing/2014/main" val="1836972464"/>
                    </a:ext>
                  </a:extLst>
                </a:gridCol>
                <a:gridCol w="658368">
                  <a:extLst>
                    <a:ext uri="{9D8B030D-6E8A-4147-A177-3AD203B41FA5}">
                      <a16:colId xmlns:a16="http://schemas.microsoft.com/office/drawing/2014/main" val="1158421708"/>
                    </a:ext>
                  </a:extLst>
                </a:gridCol>
                <a:gridCol w="658368">
                  <a:extLst>
                    <a:ext uri="{9D8B030D-6E8A-4147-A177-3AD203B41FA5}">
                      <a16:colId xmlns:a16="http://schemas.microsoft.com/office/drawing/2014/main" val="1358386298"/>
                    </a:ext>
                  </a:extLst>
                </a:gridCol>
                <a:gridCol w="658368">
                  <a:extLst>
                    <a:ext uri="{9D8B030D-6E8A-4147-A177-3AD203B41FA5}">
                      <a16:colId xmlns:a16="http://schemas.microsoft.com/office/drawing/2014/main" val="3639534194"/>
                    </a:ext>
                  </a:extLst>
                </a:gridCol>
                <a:gridCol w="658368">
                  <a:extLst>
                    <a:ext uri="{9D8B030D-6E8A-4147-A177-3AD203B41FA5}">
                      <a16:colId xmlns:a16="http://schemas.microsoft.com/office/drawing/2014/main" val="3824660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3722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- 2017-11-08 11:40:08</a:t>
                      </a:r>
                      <a:r>
                        <a:rPr kumimoji="0" lang="de-DE" sz="1000" b="0" i="0" u="none" strike="noStrike" kern="1200" cap="none" spc="0" normalizeH="0" baseline="0" noProof="0">
                          <a:ln>
                            <a:noFill/>
                          </a:ln>
                          <a:solidFill>
                            <a:prstClr val="black"/>
                          </a:solidFill>
                          <a:effectLst/>
                          <a:uLnTx/>
                          <a:uFillTx/>
                          <a:latin typeface="+mn-lt"/>
                          <a:ea typeface="+mn-ea"/>
                          <a:cs typeface="+mn-cs"/>
                        </a:rPr>
                        <a:t>
Wie fühlt es sich an, eine Vollbremsung zu machen? Das kannst du bei einem Wettbewerb testen 🤩 🚙‼️🔝 
Wir veranstalten im Rahmen unserer fahraktiven Präsentation des neuen BMW X3 einen Zielbrems-Wettbewerb. 
Und das Beste daran? Der Gewinner erhält für ein Wochenende den neuen BMW X3 💙
📅 - Wann?
Freitag, 10. November von 09 - 17 Uhr
Samstag, 11. November von 09 - 13 Uhr
🌍 - Wo?
7343 Neutal, Harlingbach 1, Fahrsicherheitszentrum der Fahrschule Karner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599669"/>
                  </a:ext>
                </a:extLst>
              </a:tr>
            </a:tbl>
          </a:graphicData>
        </a:graphic>
      </p:graphicFrame>
      <p:sp>
        <p:nvSpPr>
          <p:cNvPr id="4" name="Text Placeholder 3">
            <a:extLst>
              <a:ext uri="{FF2B5EF4-FFF2-40B4-BE49-F238E27FC236}">
                <a16:creationId xmlns:a16="http://schemas.microsoft.com/office/drawing/2014/main" id="{815873B3-D1D0-401C-AAFA-FD45FC3AE17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521662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26183-7F66-4F1E-849D-32D68889523C}"/>
              </a:ext>
            </a:extLst>
          </p:cNvPr>
          <p:cNvSpPr>
            <a:spLocks noGrp="1"/>
          </p:cNvSpPr>
          <p:nvPr>
            <p:ph type="title"/>
          </p:nvPr>
        </p:nvSpPr>
        <p:spPr/>
        <p:txBody>
          <a:bodyPr/>
          <a:lstStyle/>
          <a:p>
            <a:r>
              <a:rPr lang="de-DE"/>
              <a:t>Eigene Beiträge (Postings) - 9 of 9</a:t>
            </a:r>
            <a:endParaRPr lang="en-US"/>
          </a:p>
        </p:txBody>
      </p:sp>
      <p:graphicFrame>
        <p:nvGraphicFramePr>
          <p:cNvPr id="5" name="Table Placeholder 4">
            <a:extLst>
              <a:ext uri="{FF2B5EF4-FFF2-40B4-BE49-F238E27FC236}">
                <a16:creationId xmlns:a16="http://schemas.microsoft.com/office/drawing/2014/main" id="{AFAB413D-BA9D-4EA2-ADCF-A8786F2DD42A}"/>
              </a:ext>
            </a:extLst>
          </p:cNvPr>
          <p:cNvGraphicFramePr>
            <a:graphicFrameLocks noGrp="1"/>
          </p:cNvGraphicFramePr>
          <p:nvPr>
            <p:ph type="tbl" sz="quarter" idx="13"/>
            <p:extLst>
              <p:ext uri="{D42A27DB-BD31-4B8C-83A1-F6EECF244321}">
                <p14:modId xmlns:p14="http://schemas.microsoft.com/office/powerpoint/2010/main" val="3009706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828122"/>
                    </a:ext>
                  </a:extLst>
                </a:gridCol>
                <a:gridCol w="658368">
                  <a:extLst>
                    <a:ext uri="{9D8B030D-6E8A-4147-A177-3AD203B41FA5}">
                      <a16:colId xmlns:a16="http://schemas.microsoft.com/office/drawing/2014/main" val="3286897121"/>
                    </a:ext>
                  </a:extLst>
                </a:gridCol>
                <a:gridCol w="658368">
                  <a:extLst>
                    <a:ext uri="{9D8B030D-6E8A-4147-A177-3AD203B41FA5}">
                      <a16:colId xmlns:a16="http://schemas.microsoft.com/office/drawing/2014/main" val="3099981003"/>
                    </a:ext>
                  </a:extLst>
                </a:gridCol>
                <a:gridCol w="658368">
                  <a:extLst>
                    <a:ext uri="{9D8B030D-6E8A-4147-A177-3AD203B41FA5}">
                      <a16:colId xmlns:a16="http://schemas.microsoft.com/office/drawing/2014/main" val="2011597803"/>
                    </a:ext>
                  </a:extLst>
                </a:gridCol>
                <a:gridCol w="658368">
                  <a:extLst>
                    <a:ext uri="{9D8B030D-6E8A-4147-A177-3AD203B41FA5}">
                      <a16:colId xmlns:a16="http://schemas.microsoft.com/office/drawing/2014/main" val="2076197753"/>
                    </a:ext>
                  </a:extLst>
                </a:gridCol>
                <a:gridCol w="658368">
                  <a:extLst>
                    <a:ext uri="{9D8B030D-6E8A-4147-A177-3AD203B41FA5}">
                      <a16:colId xmlns:a16="http://schemas.microsoft.com/office/drawing/2014/main" val="2383805227"/>
                    </a:ext>
                  </a:extLst>
                </a:gridCol>
                <a:gridCol w="658368">
                  <a:extLst>
                    <a:ext uri="{9D8B030D-6E8A-4147-A177-3AD203B41FA5}">
                      <a16:colId xmlns:a16="http://schemas.microsoft.com/office/drawing/2014/main" val="145497001"/>
                    </a:ext>
                  </a:extLst>
                </a:gridCol>
                <a:gridCol w="658368">
                  <a:extLst>
                    <a:ext uri="{9D8B030D-6E8A-4147-A177-3AD203B41FA5}">
                      <a16:colId xmlns:a16="http://schemas.microsoft.com/office/drawing/2014/main" val="1279251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8032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- 2017-11-07 12:31:00</a:t>
                      </a:r>
                      <a:r>
                        <a:rPr kumimoji="0" lang="de-DE" sz="1000" b="0" i="0" u="none" strike="noStrike" kern="1200" cap="none" spc="0" normalizeH="0" baseline="0" noProof="0">
                          <a:ln>
                            <a:noFill/>
                          </a:ln>
                          <a:solidFill>
                            <a:prstClr val="black"/>
                          </a:solidFill>
                          <a:effectLst/>
                          <a:uLnTx/>
                          <a:uFillTx/>
                          <a:latin typeface="+mn-lt"/>
                          <a:ea typeface="+mn-ea"/>
                          <a:cs typeface="+mn-cs"/>
                        </a:rPr>
                        <a:t>
Best Global Brands: MINI steigt im Top 100 Ranking der Best Global Brands weiter auf. 🔝👏
Die Marke MINI ist wie keine andere Fahrzeugmarke Ausdruck des persönlichen Stils und begeistert Kunden in aller Welt. Teil der MINI DNA ist die stetige Neuerfindung der Marke durch attraktive Produkte, Innovation, Authentizität und eine einzigartige Markenkommunikation. Die Begeisterung für die Marke schlägt sich auch im aktuellen Ranking „Best Global Brands“ der Beratungsagentur Interbrand nieder: Der Wert der Marke MINI wächst in diesem Jahr weiter und erreicht neue Höhen. Mit einem Markenwert von über 5 Milliarden US-Dollar klettert die innovative Premium-Marke im Ranking auf Rang 87.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1819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- 2017-11-05 09:32:00</a:t>
                      </a:r>
                      <a:r>
                        <a:rPr kumimoji="0" lang="de-DE" sz="1000" b="0" i="0" u="none" strike="noStrike" kern="1200" cap="none" spc="0" normalizeH="0" baseline="0" noProof="0">
                          <a:ln>
                            <a:noFill/>
                          </a:ln>
                          <a:solidFill>
                            <a:prstClr val="black"/>
                          </a:solidFill>
                          <a:effectLst/>
                          <a:uLnTx/>
                          <a:uFillTx/>
                          <a:latin typeface="+mn-lt"/>
                          <a:ea typeface="+mn-ea"/>
                          <a:cs typeface="+mn-cs"/>
                        </a:rPr>
                        <a:t>
Du wolltest schon immer wissen, wie BMW xDrive funktioniert? 
Die Antwort findest du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2051309"/>
                  </a:ext>
                </a:extLst>
              </a:tr>
            </a:tbl>
          </a:graphicData>
        </a:graphic>
      </p:graphicFrame>
      <p:sp>
        <p:nvSpPr>
          <p:cNvPr id="4" name="Text Placeholder 3">
            <a:extLst>
              <a:ext uri="{FF2B5EF4-FFF2-40B4-BE49-F238E27FC236}">
                <a16:creationId xmlns:a16="http://schemas.microsoft.com/office/drawing/2014/main" id="{54F266D8-66FE-4BD9-985B-04A1B7BA57D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559842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C4BA4-BF21-4035-9620-F5ED38D3F8E8}"/>
              </a:ext>
            </a:extLst>
          </p:cNvPr>
          <p:cNvSpPr>
            <a:spLocks noGrp="1"/>
          </p:cNvSpPr>
          <p:nvPr>
            <p:ph type="title"/>
          </p:nvPr>
        </p:nvSpPr>
        <p:spPr/>
        <p:txBody>
          <a:bodyPr/>
          <a:lstStyle/>
          <a:p>
            <a:r>
              <a:rPr lang="en-US"/>
              <a:t>Eigene Beiträge (Postings) + Reactions - 1 of 11</a:t>
            </a:r>
          </a:p>
        </p:txBody>
      </p:sp>
      <p:graphicFrame>
        <p:nvGraphicFramePr>
          <p:cNvPr id="5" name="Table Placeholder 4">
            <a:extLst>
              <a:ext uri="{FF2B5EF4-FFF2-40B4-BE49-F238E27FC236}">
                <a16:creationId xmlns:a16="http://schemas.microsoft.com/office/drawing/2014/main" id="{762EF85D-B5BA-4300-A3D7-33EA673BA010}"/>
              </a:ext>
            </a:extLst>
          </p:cNvPr>
          <p:cNvGraphicFramePr>
            <a:graphicFrameLocks noGrp="1"/>
          </p:cNvGraphicFramePr>
          <p:nvPr>
            <p:ph type="tbl" sz="quarter" idx="13"/>
            <p:extLst>
              <p:ext uri="{D42A27DB-BD31-4B8C-83A1-F6EECF244321}">
                <p14:modId xmlns:p14="http://schemas.microsoft.com/office/powerpoint/2010/main" val="1846788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2568698"/>
                    </a:ext>
                  </a:extLst>
                </a:gridCol>
                <a:gridCol w="822960">
                  <a:extLst>
                    <a:ext uri="{9D8B030D-6E8A-4147-A177-3AD203B41FA5}">
                      <a16:colId xmlns:a16="http://schemas.microsoft.com/office/drawing/2014/main" val="3195027586"/>
                    </a:ext>
                  </a:extLst>
                </a:gridCol>
                <a:gridCol w="822960">
                  <a:extLst>
                    <a:ext uri="{9D8B030D-6E8A-4147-A177-3AD203B41FA5}">
                      <a16:colId xmlns:a16="http://schemas.microsoft.com/office/drawing/2014/main" val="3808191891"/>
                    </a:ext>
                  </a:extLst>
                </a:gridCol>
                <a:gridCol w="822960">
                  <a:extLst>
                    <a:ext uri="{9D8B030D-6E8A-4147-A177-3AD203B41FA5}">
                      <a16:colId xmlns:a16="http://schemas.microsoft.com/office/drawing/2014/main" val="2736142167"/>
                    </a:ext>
                  </a:extLst>
                </a:gridCol>
                <a:gridCol w="822960">
                  <a:extLst>
                    <a:ext uri="{9D8B030D-6E8A-4147-A177-3AD203B41FA5}">
                      <a16:colId xmlns:a16="http://schemas.microsoft.com/office/drawing/2014/main" val="1959559934"/>
                    </a:ext>
                  </a:extLst>
                </a:gridCol>
                <a:gridCol w="822960">
                  <a:extLst>
                    <a:ext uri="{9D8B030D-6E8A-4147-A177-3AD203B41FA5}">
                      <a16:colId xmlns:a16="http://schemas.microsoft.com/office/drawing/2014/main" val="3835046130"/>
                    </a:ext>
                  </a:extLst>
                </a:gridCol>
                <a:gridCol w="822960">
                  <a:extLst>
                    <a:ext uri="{9D8B030D-6E8A-4147-A177-3AD203B41FA5}">
                      <a16:colId xmlns:a16="http://schemas.microsoft.com/office/drawing/2014/main" val="1021493101"/>
                    </a:ext>
                  </a:extLst>
                </a:gridCol>
                <a:gridCol w="822960">
                  <a:extLst>
                    <a:ext uri="{9D8B030D-6E8A-4147-A177-3AD203B41FA5}">
                      <a16:colId xmlns:a16="http://schemas.microsoft.com/office/drawing/2014/main" val="4214820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44455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- 2017-11-30 17:24:12</a:t>
                      </a:r>
                      <a:r>
                        <a:rPr kumimoji="0" lang="de-DE" sz="1000" b="0" i="0" u="none" strike="noStrike" kern="1200" cap="none" spc="0" normalizeH="0" baseline="0" noProof="0">
                          <a:ln>
                            <a:noFill/>
                          </a:ln>
                          <a:solidFill>
                            <a:prstClr val="black"/>
                          </a:solidFill>
                          <a:effectLst/>
                          <a:uLnTx/>
                          <a:uFillTx/>
                          <a:latin typeface="+mn-lt"/>
                          <a:ea typeface="+mn-ea"/>
                          <a:cs typeface="+mn-cs"/>
                        </a:rPr>
                        <a:t>
🎄❄️🌠🎁
Wir sind bereit für die xMAS-Tage 😍
Besuche uns am Freitag (1. Dezember, 13-17 Uhr) oder Samstag (2. Dezember, 9-13 Uhr) in St. Michael. 
Wir haben tolle Artikel aus der BMW und MINI Lifestylekollektion, verschiedene Produkte aus dem Weltladen Jennersdorf und heimische Schmankerl zum Verkauf 🎁🎄
Zusätzlich stehen sämtliche BMW und MINI Modelle zur Probefahrt bereit 🚙🚗
Wir freuen uns auf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6288720"/>
                  </a:ext>
                </a:extLst>
              </a:tr>
            </a:tbl>
          </a:graphicData>
        </a:graphic>
      </p:graphicFrame>
      <p:sp>
        <p:nvSpPr>
          <p:cNvPr id="4" name="Text Placeholder 3">
            <a:extLst>
              <a:ext uri="{FF2B5EF4-FFF2-40B4-BE49-F238E27FC236}">
                <a16:creationId xmlns:a16="http://schemas.microsoft.com/office/drawing/2014/main" id="{3496411D-BDC8-4BC1-8112-37A8436AB12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055890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E4428-CF05-4617-B330-9ED14D07407D}"/>
              </a:ext>
            </a:extLst>
          </p:cNvPr>
          <p:cNvSpPr>
            <a:spLocks noGrp="1"/>
          </p:cNvSpPr>
          <p:nvPr>
            <p:ph type="title"/>
          </p:nvPr>
        </p:nvSpPr>
        <p:spPr/>
        <p:txBody>
          <a:bodyPr/>
          <a:lstStyle/>
          <a:p>
            <a:r>
              <a:rPr lang="en-US"/>
              <a:t>Eigene Beiträge (Postings) + Reactions - 2 of 11</a:t>
            </a:r>
          </a:p>
        </p:txBody>
      </p:sp>
      <p:graphicFrame>
        <p:nvGraphicFramePr>
          <p:cNvPr id="5" name="Table Placeholder 4">
            <a:extLst>
              <a:ext uri="{FF2B5EF4-FFF2-40B4-BE49-F238E27FC236}">
                <a16:creationId xmlns:a16="http://schemas.microsoft.com/office/drawing/2014/main" id="{81640986-407D-4860-9884-5B6BA4585620}"/>
              </a:ext>
            </a:extLst>
          </p:cNvPr>
          <p:cNvGraphicFramePr>
            <a:graphicFrameLocks noGrp="1"/>
          </p:cNvGraphicFramePr>
          <p:nvPr>
            <p:ph type="tbl" sz="quarter" idx="13"/>
            <p:extLst>
              <p:ext uri="{D42A27DB-BD31-4B8C-83A1-F6EECF244321}">
                <p14:modId xmlns:p14="http://schemas.microsoft.com/office/powerpoint/2010/main" val="29396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81441482"/>
                    </a:ext>
                  </a:extLst>
                </a:gridCol>
                <a:gridCol w="822960">
                  <a:extLst>
                    <a:ext uri="{9D8B030D-6E8A-4147-A177-3AD203B41FA5}">
                      <a16:colId xmlns:a16="http://schemas.microsoft.com/office/drawing/2014/main" val="717289067"/>
                    </a:ext>
                  </a:extLst>
                </a:gridCol>
                <a:gridCol w="822960">
                  <a:extLst>
                    <a:ext uri="{9D8B030D-6E8A-4147-A177-3AD203B41FA5}">
                      <a16:colId xmlns:a16="http://schemas.microsoft.com/office/drawing/2014/main" val="476935898"/>
                    </a:ext>
                  </a:extLst>
                </a:gridCol>
                <a:gridCol w="822960">
                  <a:extLst>
                    <a:ext uri="{9D8B030D-6E8A-4147-A177-3AD203B41FA5}">
                      <a16:colId xmlns:a16="http://schemas.microsoft.com/office/drawing/2014/main" val="397139361"/>
                    </a:ext>
                  </a:extLst>
                </a:gridCol>
                <a:gridCol w="822960">
                  <a:extLst>
                    <a:ext uri="{9D8B030D-6E8A-4147-A177-3AD203B41FA5}">
                      <a16:colId xmlns:a16="http://schemas.microsoft.com/office/drawing/2014/main" val="350835206"/>
                    </a:ext>
                  </a:extLst>
                </a:gridCol>
                <a:gridCol w="822960">
                  <a:extLst>
                    <a:ext uri="{9D8B030D-6E8A-4147-A177-3AD203B41FA5}">
                      <a16:colId xmlns:a16="http://schemas.microsoft.com/office/drawing/2014/main" val="3884894895"/>
                    </a:ext>
                  </a:extLst>
                </a:gridCol>
                <a:gridCol w="822960">
                  <a:extLst>
                    <a:ext uri="{9D8B030D-6E8A-4147-A177-3AD203B41FA5}">
                      <a16:colId xmlns:a16="http://schemas.microsoft.com/office/drawing/2014/main" val="154561802"/>
                    </a:ext>
                  </a:extLst>
                </a:gridCol>
                <a:gridCol w="822960">
                  <a:extLst>
                    <a:ext uri="{9D8B030D-6E8A-4147-A177-3AD203B41FA5}">
                      <a16:colId xmlns:a16="http://schemas.microsoft.com/office/drawing/2014/main" val="850081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0544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- 2017-11-29 11:25:00</a:t>
                      </a:r>
                      <a:r>
                        <a:rPr kumimoji="0" lang="en-US" sz="1000" b="0" i="0" u="none" strike="noStrike" kern="1200" cap="none" spc="0" normalizeH="0" baseline="0" noProof="0">
                          <a:ln>
                            <a:noFill/>
                          </a:ln>
                          <a:solidFill>
                            <a:prstClr val="black"/>
                          </a:solidFill>
                          <a:effectLst/>
                          <a:uLnTx/>
                          <a:uFillTx/>
                          <a:latin typeface="+mn-lt"/>
                          <a:ea typeface="+mn-ea"/>
                          <a:cs typeface="+mn-cs"/>
                        </a:rPr>
                        <a:t>
Wir packen unseren Kofferraum (MINI Countryman 😎) und nehmen mit ... 
... viele tolle Sachen aus dem Weltladen Jennersdorf für unsere xMas-Veranstaltung am 01. und 02. Dezember in St. Michael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7587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- 2017-11-27 17:28:00</a:t>
                      </a:r>
                      <a:r>
                        <a:rPr kumimoji="0" lang="de-DE" sz="1000" b="0" i="0" u="none" strike="noStrike" kern="1200" cap="none" spc="0" normalizeH="0" baseline="0" noProof="0">
                          <a:ln>
                            <a:noFill/>
                          </a:ln>
                          <a:solidFill>
                            <a:prstClr val="black"/>
                          </a:solidFill>
                          <a:effectLst/>
                          <a:uLnTx/>
                          <a:uFillTx/>
                          <a:latin typeface="+mn-lt"/>
                          <a:ea typeface="+mn-ea"/>
                          <a:cs typeface="+mn-cs"/>
                        </a:rPr>
                        <a:t>
Marie Tschürtz aus Loipersbach ist die Gewinnerin des Wochenendes mit einem MINI von Kohla-Strauss - von der Kooperation mit der Fahrschule Karner.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74891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- 2017-11-26 09:21:00</a:t>
                      </a:r>
                      <a:r>
                        <a:rPr kumimoji="0" lang="en-US" sz="1000" b="0" i="0" u="none" strike="noStrike" kern="1200" cap="none" spc="0" normalizeH="0" baseline="0" noProof="0">
                          <a:ln>
                            <a:noFill/>
                          </a:ln>
                          <a:solidFill>
                            <a:prstClr val="black"/>
                          </a:solidFill>
                          <a:effectLst/>
                          <a:uLnTx/>
                          <a:uFillTx/>
                          <a:latin typeface="+mn-lt"/>
                          <a:ea typeface="+mn-ea"/>
                          <a:cs typeface="+mn-cs"/>
                        </a:rPr>
                        <a:t>
Unsere "Nachwuchs"-KFZ Techniker von Oberpullendorf (Markus, Ralph und Fabian) amüsierten sich beim Kinofilm "Justice League" im Dieselkino Oberwart.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4800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- 2017-11-24 12:17:00</a:t>
                      </a:r>
                      <a:r>
                        <a:rPr kumimoji="0" lang="de-DE" sz="1000" b="0" i="0" u="none" strike="noStrike" kern="1200" cap="none" spc="0" normalizeH="0" baseline="0" noProof="0">
                          <a:ln>
                            <a:noFill/>
                          </a:ln>
                          <a:solidFill>
                            <a:prstClr val="black"/>
                          </a:solidFill>
                          <a:effectLst/>
                          <a:uLnTx/>
                          <a:uFillTx/>
                          <a:latin typeface="+mn-lt"/>
                          <a:ea typeface="+mn-ea"/>
                          <a:cs typeface="+mn-cs"/>
                        </a:rPr>
                        <a:t>
unsere MINI's im Spiel mit Licht und Schatten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42770931"/>
                  </a:ext>
                </a:extLst>
              </a:tr>
            </a:tbl>
          </a:graphicData>
        </a:graphic>
      </p:graphicFrame>
      <p:sp>
        <p:nvSpPr>
          <p:cNvPr id="4" name="Text Placeholder 3">
            <a:extLst>
              <a:ext uri="{FF2B5EF4-FFF2-40B4-BE49-F238E27FC236}">
                <a16:creationId xmlns:a16="http://schemas.microsoft.com/office/drawing/2014/main" id="{9CC377D5-BF3D-4FE6-81DA-1A0F45D1855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60509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AC88-1BF9-4179-A819-E9083F580B29}"/>
              </a:ext>
            </a:extLst>
          </p:cNvPr>
          <p:cNvSpPr>
            <a:spLocks noGrp="1"/>
          </p:cNvSpPr>
          <p:nvPr>
            <p:ph type="title"/>
          </p:nvPr>
        </p:nvSpPr>
        <p:spPr/>
        <p:txBody>
          <a:bodyPr/>
          <a:lstStyle/>
          <a:p>
            <a:r>
              <a:rPr lang="en-US"/>
              <a:t>Eigene Beiträge (Postings) + Reactions - 3 of 11</a:t>
            </a:r>
          </a:p>
        </p:txBody>
      </p:sp>
      <p:graphicFrame>
        <p:nvGraphicFramePr>
          <p:cNvPr id="5" name="Table Placeholder 4">
            <a:extLst>
              <a:ext uri="{FF2B5EF4-FFF2-40B4-BE49-F238E27FC236}">
                <a16:creationId xmlns:a16="http://schemas.microsoft.com/office/drawing/2014/main" id="{762FD391-C4F3-418B-B6A5-FD9D2CA07DDC}"/>
              </a:ext>
            </a:extLst>
          </p:cNvPr>
          <p:cNvGraphicFramePr>
            <a:graphicFrameLocks noGrp="1"/>
          </p:cNvGraphicFramePr>
          <p:nvPr>
            <p:ph type="tbl" sz="quarter" idx="13"/>
            <p:extLst>
              <p:ext uri="{D42A27DB-BD31-4B8C-83A1-F6EECF244321}">
                <p14:modId xmlns:p14="http://schemas.microsoft.com/office/powerpoint/2010/main" val="3436169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72812058"/>
                    </a:ext>
                  </a:extLst>
                </a:gridCol>
                <a:gridCol w="822960">
                  <a:extLst>
                    <a:ext uri="{9D8B030D-6E8A-4147-A177-3AD203B41FA5}">
                      <a16:colId xmlns:a16="http://schemas.microsoft.com/office/drawing/2014/main" val="446169612"/>
                    </a:ext>
                  </a:extLst>
                </a:gridCol>
                <a:gridCol w="822960">
                  <a:extLst>
                    <a:ext uri="{9D8B030D-6E8A-4147-A177-3AD203B41FA5}">
                      <a16:colId xmlns:a16="http://schemas.microsoft.com/office/drawing/2014/main" val="2817672560"/>
                    </a:ext>
                  </a:extLst>
                </a:gridCol>
                <a:gridCol w="822960">
                  <a:extLst>
                    <a:ext uri="{9D8B030D-6E8A-4147-A177-3AD203B41FA5}">
                      <a16:colId xmlns:a16="http://schemas.microsoft.com/office/drawing/2014/main" val="1996569900"/>
                    </a:ext>
                  </a:extLst>
                </a:gridCol>
                <a:gridCol w="822960">
                  <a:extLst>
                    <a:ext uri="{9D8B030D-6E8A-4147-A177-3AD203B41FA5}">
                      <a16:colId xmlns:a16="http://schemas.microsoft.com/office/drawing/2014/main" val="3035645214"/>
                    </a:ext>
                  </a:extLst>
                </a:gridCol>
                <a:gridCol w="822960">
                  <a:extLst>
                    <a:ext uri="{9D8B030D-6E8A-4147-A177-3AD203B41FA5}">
                      <a16:colId xmlns:a16="http://schemas.microsoft.com/office/drawing/2014/main" val="592941606"/>
                    </a:ext>
                  </a:extLst>
                </a:gridCol>
                <a:gridCol w="822960">
                  <a:extLst>
                    <a:ext uri="{9D8B030D-6E8A-4147-A177-3AD203B41FA5}">
                      <a16:colId xmlns:a16="http://schemas.microsoft.com/office/drawing/2014/main" val="1669948030"/>
                    </a:ext>
                  </a:extLst>
                </a:gridCol>
                <a:gridCol w="822960">
                  <a:extLst>
                    <a:ext uri="{9D8B030D-6E8A-4147-A177-3AD203B41FA5}">
                      <a16:colId xmlns:a16="http://schemas.microsoft.com/office/drawing/2014/main" val="3082507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79215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- 2017-11-22 17:35:01</a:t>
                      </a:r>
                      <a:r>
                        <a:rPr kumimoji="0" lang="de-DE" sz="1000" b="0" i="0" u="none" strike="noStrike" kern="1200" cap="none" spc="0" normalizeH="0" baseline="0" noProof="0">
                          <a:ln>
                            <a:noFill/>
                          </a:ln>
                          <a:solidFill>
                            <a:prstClr val="black"/>
                          </a:solidFill>
                          <a:effectLst/>
                          <a:uLnTx/>
                          <a:uFillTx/>
                          <a:latin typeface="+mn-lt"/>
                          <a:ea typeface="+mn-ea"/>
                          <a:cs typeface="+mn-cs"/>
                        </a:rPr>
                        <a:t>
Absolut einzigartig. Extrem außergewöhnlich.
Der neue BMW X2 😍
Was hältst du vom neuen BMW X2? Schreib uns in die Kommentare - wir sind gespannt auf deine Meinung!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6443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- 2017-11-20 10:46:00</a:t>
                      </a:r>
                      <a:r>
                        <a:rPr kumimoji="0" lang="de-DE" sz="1000" b="0" i="0" u="none" strike="noStrike" kern="1200" cap="none" spc="0" normalizeH="0" baseline="0" noProof="0">
                          <a:ln>
                            <a:noFill/>
                          </a:ln>
                          <a:solidFill>
                            <a:prstClr val="black"/>
                          </a:solidFill>
                          <a:effectLst/>
                          <a:uLnTx/>
                          <a:uFillTx/>
                          <a:latin typeface="+mn-lt"/>
                          <a:ea typeface="+mn-ea"/>
                          <a:cs typeface="+mn-cs"/>
                        </a:rPr>
                        <a:t>
Familie Niess freut sich über ihre neuen MINI Cooper SE Countryman in melting silver metallic. Wir danken ihnen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51552438"/>
                  </a:ext>
                </a:extLst>
              </a:tr>
            </a:tbl>
          </a:graphicData>
        </a:graphic>
      </p:graphicFrame>
      <p:sp>
        <p:nvSpPr>
          <p:cNvPr id="4" name="Text Placeholder 3">
            <a:extLst>
              <a:ext uri="{FF2B5EF4-FFF2-40B4-BE49-F238E27FC236}">
                <a16:creationId xmlns:a16="http://schemas.microsoft.com/office/drawing/2014/main" id="{5B1D0E56-1276-4F09-8797-A87578623F2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91943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8A7E3-7155-46DE-884A-8822F7991D0F}"/>
              </a:ext>
            </a:extLst>
          </p:cNvPr>
          <p:cNvSpPr>
            <a:spLocks noGrp="1"/>
          </p:cNvSpPr>
          <p:nvPr>
            <p:ph type="title"/>
          </p:nvPr>
        </p:nvSpPr>
        <p:spPr/>
        <p:txBody>
          <a:bodyPr/>
          <a:lstStyle/>
          <a:p>
            <a:r>
              <a:rPr lang="en-US"/>
              <a:t>Eigene Beiträge (Postings) + Reactions - 4 of 11</a:t>
            </a:r>
          </a:p>
        </p:txBody>
      </p:sp>
      <p:graphicFrame>
        <p:nvGraphicFramePr>
          <p:cNvPr id="5" name="Table Placeholder 4">
            <a:extLst>
              <a:ext uri="{FF2B5EF4-FFF2-40B4-BE49-F238E27FC236}">
                <a16:creationId xmlns:a16="http://schemas.microsoft.com/office/drawing/2014/main" id="{E6406BA2-517F-49F6-920B-597B2CA451BB}"/>
              </a:ext>
            </a:extLst>
          </p:cNvPr>
          <p:cNvGraphicFramePr>
            <a:graphicFrameLocks noGrp="1"/>
          </p:cNvGraphicFramePr>
          <p:nvPr>
            <p:ph type="tbl" sz="quarter" idx="13"/>
            <p:extLst>
              <p:ext uri="{D42A27DB-BD31-4B8C-83A1-F6EECF244321}">
                <p14:modId xmlns:p14="http://schemas.microsoft.com/office/powerpoint/2010/main" val="1173574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16690975"/>
                    </a:ext>
                  </a:extLst>
                </a:gridCol>
                <a:gridCol w="822960">
                  <a:extLst>
                    <a:ext uri="{9D8B030D-6E8A-4147-A177-3AD203B41FA5}">
                      <a16:colId xmlns:a16="http://schemas.microsoft.com/office/drawing/2014/main" val="809821018"/>
                    </a:ext>
                  </a:extLst>
                </a:gridCol>
                <a:gridCol w="822960">
                  <a:extLst>
                    <a:ext uri="{9D8B030D-6E8A-4147-A177-3AD203B41FA5}">
                      <a16:colId xmlns:a16="http://schemas.microsoft.com/office/drawing/2014/main" val="1315060316"/>
                    </a:ext>
                  </a:extLst>
                </a:gridCol>
                <a:gridCol w="822960">
                  <a:extLst>
                    <a:ext uri="{9D8B030D-6E8A-4147-A177-3AD203B41FA5}">
                      <a16:colId xmlns:a16="http://schemas.microsoft.com/office/drawing/2014/main" val="1424662317"/>
                    </a:ext>
                  </a:extLst>
                </a:gridCol>
                <a:gridCol w="822960">
                  <a:extLst>
                    <a:ext uri="{9D8B030D-6E8A-4147-A177-3AD203B41FA5}">
                      <a16:colId xmlns:a16="http://schemas.microsoft.com/office/drawing/2014/main" val="1064200287"/>
                    </a:ext>
                  </a:extLst>
                </a:gridCol>
                <a:gridCol w="822960">
                  <a:extLst>
                    <a:ext uri="{9D8B030D-6E8A-4147-A177-3AD203B41FA5}">
                      <a16:colId xmlns:a16="http://schemas.microsoft.com/office/drawing/2014/main" val="4031210356"/>
                    </a:ext>
                  </a:extLst>
                </a:gridCol>
                <a:gridCol w="822960">
                  <a:extLst>
                    <a:ext uri="{9D8B030D-6E8A-4147-A177-3AD203B41FA5}">
                      <a16:colId xmlns:a16="http://schemas.microsoft.com/office/drawing/2014/main" val="3336289108"/>
                    </a:ext>
                  </a:extLst>
                </a:gridCol>
                <a:gridCol w="822960">
                  <a:extLst>
                    <a:ext uri="{9D8B030D-6E8A-4147-A177-3AD203B41FA5}">
                      <a16:colId xmlns:a16="http://schemas.microsoft.com/office/drawing/2014/main" val="3106659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92251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- 2017-11-20 10:31:34</a:t>
                      </a:r>
                      <a:r>
                        <a:rPr kumimoji="0" lang="en-US" sz="1000" b="0" i="0" u="none" strike="noStrike" kern="1200" cap="none" spc="0" normalizeH="0" baseline="0" noProof="0">
                          <a:ln>
                            <a:noFill/>
                          </a:ln>
                          <a:solidFill>
                            <a:prstClr val="black"/>
                          </a:solidFill>
                          <a:effectLst/>
                          <a:uLnTx/>
                          <a:uFillTx/>
                          <a:latin typeface="+mn-lt"/>
                          <a:ea typeface="+mn-ea"/>
                          <a:cs typeface="+mn-cs"/>
                        </a:rPr>
                        <a:t>
Wir freuen uns auf dein Kommen zu unseren X-Mas-Tagen am 1. und 2. Dezember in St. Michael 🎅🏻🎄❄️
🎄 gratis Glühwein und alkoholfreier Punsch
🎄 heisse Maroni und Lebkuchen
🎄 teste die neuesten BMW xDrive und MINI All4 Modelle
🎄 "Coffee to help" / Caritas 
🎄 Verkaufsstand / Weltladen
🎅🏻 € 2.000 MERRY xDrive Bonus auf ausgewählte Modelle
🎅🏻 xMas-Preisaktionen für unsere Lifestyle-Kollektionen 
🎅🏻 Viiiiiiele tolle Geschenksideen (Weihnachtsgestecke, urige Schmankerl aus der Region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18188427"/>
                  </a:ext>
                </a:extLst>
              </a:tr>
            </a:tbl>
          </a:graphicData>
        </a:graphic>
      </p:graphicFrame>
      <p:sp>
        <p:nvSpPr>
          <p:cNvPr id="4" name="Text Placeholder 3">
            <a:extLst>
              <a:ext uri="{FF2B5EF4-FFF2-40B4-BE49-F238E27FC236}">
                <a16:creationId xmlns:a16="http://schemas.microsoft.com/office/drawing/2014/main" id="{B9D3B98B-19DE-456A-99AA-53717E3A593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661662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45A8E-0CEF-495F-817B-1EBCB387F7EA}"/>
              </a:ext>
            </a:extLst>
          </p:cNvPr>
          <p:cNvSpPr>
            <a:spLocks noGrp="1"/>
          </p:cNvSpPr>
          <p:nvPr>
            <p:ph type="title"/>
          </p:nvPr>
        </p:nvSpPr>
        <p:spPr/>
        <p:txBody>
          <a:bodyPr/>
          <a:lstStyle/>
          <a:p>
            <a:r>
              <a:rPr lang="en-US"/>
              <a:t>Eigene Beiträge (Postings) + Reactions - 5 of 11</a:t>
            </a:r>
          </a:p>
        </p:txBody>
      </p:sp>
      <p:graphicFrame>
        <p:nvGraphicFramePr>
          <p:cNvPr id="5" name="Table Placeholder 4">
            <a:extLst>
              <a:ext uri="{FF2B5EF4-FFF2-40B4-BE49-F238E27FC236}">
                <a16:creationId xmlns:a16="http://schemas.microsoft.com/office/drawing/2014/main" id="{BEB4D33E-CB84-4410-92A4-D3B7EBEC2159}"/>
              </a:ext>
            </a:extLst>
          </p:cNvPr>
          <p:cNvGraphicFramePr>
            <a:graphicFrameLocks noGrp="1"/>
          </p:cNvGraphicFramePr>
          <p:nvPr>
            <p:ph type="tbl" sz="quarter" idx="13"/>
            <p:extLst>
              <p:ext uri="{D42A27DB-BD31-4B8C-83A1-F6EECF244321}">
                <p14:modId xmlns:p14="http://schemas.microsoft.com/office/powerpoint/2010/main" val="457543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35151803"/>
                    </a:ext>
                  </a:extLst>
                </a:gridCol>
                <a:gridCol w="822960">
                  <a:extLst>
                    <a:ext uri="{9D8B030D-6E8A-4147-A177-3AD203B41FA5}">
                      <a16:colId xmlns:a16="http://schemas.microsoft.com/office/drawing/2014/main" val="3544825876"/>
                    </a:ext>
                  </a:extLst>
                </a:gridCol>
                <a:gridCol w="822960">
                  <a:extLst>
                    <a:ext uri="{9D8B030D-6E8A-4147-A177-3AD203B41FA5}">
                      <a16:colId xmlns:a16="http://schemas.microsoft.com/office/drawing/2014/main" val="3121724807"/>
                    </a:ext>
                  </a:extLst>
                </a:gridCol>
                <a:gridCol w="822960">
                  <a:extLst>
                    <a:ext uri="{9D8B030D-6E8A-4147-A177-3AD203B41FA5}">
                      <a16:colId xmlns:a16="http://schemas.microsoft.com/office/drawing/2014/main" val="2071580265"/>
                    </a:ext>
                  </a:extLst>
                </a:gridCol>
                <a:gridCol w="822960">
                  <a:extLst>
                    <a:ext uri="{9D8B030D-6E8A-4147-A177-3AD203B41FA5}">
                      <a16:colId xmlns:a16="http://schemas.microsoft.com/office/drawing/2014/main" val="640348158"/>
                    </a:ext>
                  </a:extLst>
                </a:gridCol>
                <a:gridCol w="822960">
                  <a:extLst>
                    <a:ext uri="{9D8B030D-6E8A-4147-A177-3AD203B41FA5}">
                      <a16:colId xmlns:a16="http://schemas.microsoft.com/office/drawing/2014/main" val="763719455"/>
                    </a:ext>
                  </a:extLst>
                </a:gridCol>
                <a:gridCol w="822960">
                  <a:extLst>
                    <a:ext uri="{9D8B030D-6E8A-4147-A177-3AD203B41FA5}">
                      <a16:colId xmlns:a16="http://schemas.microsoft.com/office/drawing/2014/main" val="1174655787"/>
                    </a:ext>
                  </a:extLst>
                </a:gridCol>
                <a:gridCol w="822960">
                  <a:extLst>
                    <a:ext uri="{9D8B030D-6E8A-4147-A177-3AD203B41FA5}">
                      <a16:colId xmlns:a16="http://schemas.microsoft.com/office/drawing/2014/main" val="3308349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07393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- 2017-11-18 10:00:00</a:t>
                      </a:r>
                      <a:r>
                        <a:rPr kumimoji="0" lang="en-US" sz="1000" b="0" i="0" u="none" strike="noStrike" kern="1200" cap="none" spc="0" normalizeH="0" baseline="0" noProof="0">
                          <a:ln>
                            <a:noFill/>
                          </a:ln>
                          <a:solidFill>
                            <a:prstClr val="black"/>
                          </a:solidFill>
                          <a:effectLst/>
                          <a:uLnTx/>
                          <a:uFillTx/>
                          <a:latin typeface="+mn-lt"/>
                          <a:ea typeface="+mn-ea"/>
                          <a:cs typeface="+mn-cs"/>
                        </a:rPr>
                        <a:t>
Wir freuen uns auf dein Kommen zu unseren X-Mas-Tagen am 1. und 2. Dezember in St. Michael 🎅🏻🎄❄️
🎄 gratis Glühwein und alkoholfreier Punsch
🎄 heisse Maroni und Lebkuchen
🎄 teste die neuesten BMW xDrive und MINI All4 Modelle
🎄 "Coffee to help" / Caritas 
🎄 Verkaufsstand / Weltladen
🎅🏻 € 2.000 MERRY xDrive Bonus auf ausgewählte Modelle
🎅🏻 xMas-Preisaktionen für unsere Lifestyle-Kollektionen 
🎅🏻 Viiiiiiele tolle Geschenksideen (Weihnachtsgestecke, urige Schmankerl aus der Region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74934360"/>
                  </a:ext>
                </a:extLst>
              </a:tr>
            </a:tbl>
          </a:graphicData>
        </a:graphic>
      </p:graphicFrame>
      <p:sp>
        <p:nvSpPr>
          <p:cNvPr id="4" name="Text Placeholder 3">
            <a:extLst>
              <a:ext uri="{FF2B5EF4-FFF2-40B4-BE49-F238E27FC236}">
                <a16:creationId xmlns:a16="http://schemas.microsoft.com/office/drawing/2014/main" id="{1FE0401A-846D-4FB6-92F1-155CE571C29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070684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1CC80-2F83-4A4F-A7AC-8F4A3E9E0FE9}"/>
              </a:ext>
            </a:extLst>
          </p:cNvPr>
          <p:cNvSpPr>
            <a:spLocks noGrp="1"/>
          </p:cNvSpPr>
          <p:nvPr>
            <p:ph type="title"/>
          </p:nvPr>
        </p:nvSpPr>
        <p:spPr/>
        <p:txBody>
          <a:bodyPr/>
          <a:lstStyle/>
          <a:p>
            <a:r>
              <a:rPr lang="en-US"/>
              <a:t>Eigene Beiträge (Postings) + Reactions - 6 of 11</a:t>
            </a:r>
          </a:p>
        </p:txBody>
      </p:sp>
      <p:graphicFrame>
        <p:nvGraphicFramePr>
          <p:cNvPr id="5" name="Table Placeholder 4">
            <a:extLst>
              <a:ext uri="{FF2B5EF4-FFF2-40B4-BE49-F238E27FC236}">
                <a16:creationId xmlns:a16="http://schemas.microsoft.com/office/drawing/2014/main" id="{A2AF3849-46A0-4B07-8D61-F4C8417811A9}"/>
              </a:ext>
            </a:extLst>
          </p:cNvPr>
          <p:cNvGraphicFramePr>
            <a:graphicFrameLocks noGrp="1"/>
          </p:cNvGraphicFramePr>
          <p:nvPr>
            <p:ph type="tbl" sz="quarter" idx="13"/>
            <p:extLst>
              <p:ext uri="{D42A27DB-BD31-4B8C-83A1-F6EECF244321}">
                <p14:modId xmlns:p14="http://schemas.microsoft.com/office/powerpoint/2010/main" val="2288474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97009615"/>
                    </a:ext>
                  </a:extLst>
                </a:gridCol>
                <a:gridCol w="822960">
                  <a:extLst>
                    <a:ext uri="{9D8B030D-6E8A-4147-A177-3AD203B41FA5}">
                      <a16:colId xmlns:a16="http://schemas.microsoft.com/office/drawing/2014/main" val="622735026"/>
                    </a:ext>
                  </a:extLst>
                </a:gridCol>
                <a:gridCol w="822960">
                  <a:extLst>
                    <a:ext uri="{9D8B030D-6E8A-4147-A177-3AD203B41FA5}">
                      <a16:colId xmlns:a16="http://schemas.microsoft.com/office/drawing/2014/main" val="2066963070"/>
                    </a:ext>
                  </a:extLst>
                </a:gridCol>
                <a:gridCol w="822960">
                  <a:extLst>
                    <a:ext uri="{9D8B030D-6E8A-4147-A177-3AD203B41FA5}">
                      <a16:colId xmlns:a16="http://schemas.microsoft.com/office/drawing/2014/main" val="288854239"/>
                    </a:ext>
                  </a:extLst>
                </a:gridCol>
                <a:gridCol w="822960">
                  <a:extLst>
                    <a:ext uri="{9D8B030D-6E8A-4147-A177-3AD203B41FA5}">
                      <a16:colId xmlns:a16="http://schemas.microsoft.com/office/drawing/2014/main" val="2699760400"/>
                    </a:ext>
                  </a:extLst>
                </a:gridCol>
                <a:gridCol w="822960">
                  <a:extLst>
                    <a:ext uri="{9D8B030D-6E8A-4147-A177-3AD203B41FA5}">
                      <a16:colId xmlns:a16="http://schemas.microsoft.com/office/drawing/2014/main" val="3938080883"/>
                    </a:ext>
                  </a:extLst>
                </a:gridCol>
                <a:gridCol w="822960">
                  <a:extLst>
                    <a:ext uri="{9D8B030D-6E8A-4147-A177-3AD203B41FA5}">
                      <a16:colId xmlns:a16="http://schemas.microsoft.com/office/drawing/2014/main" val="1127440053"/>
                    </a:ext>
                  </a:extLst>
                </a:gridCol>
                <a:gridCol w="822960">
                  <a:extLst>
                    <a:ext uri="{9D8B030D-6E8A-4147-A177-3AD203B41FA5}">
                      <a16:colId xmlns:a16="http://schemas.microsoft.com/office/drawing/2014/main" val="2067153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2200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- 2017-11-18 08:30:00</a:t>
                      </a:r>
                      <a:r>
                        <a:rPr kumimoji="0" lang="de-DE" sz="1000" b="0" i="0" u="none" strike="noStrike" kern="1200" cap="none" spc="0" normalizeH="0" baseline="0" noProof="0">
                          <a:ln>
                            <a:noFill/>
                          </a:ln>
                          <a:solidFill>
                            <a:prstClr val="black"/>
                          </a:solidFill>
                          <a:effectLst/>
                          <a:uLnTx/>
                          <a:uFillTx/>
                          <a:latin typeface="+mn-lt"/>
                          <a:ea typeface="+mn-ea"/>
                          <a:cs typeface="+mn-cs"/>
                        </a:rPr>
                        <a:t>
Bei der traditionsreichen und beliebtesten Autowahl Österreichs, der Große Österreichische Automobil-Preis des ARBÖ-Klubjournals FREIE FAHRT, gewann der BMW 5er in der Kategorie "Premium". 🔝👏
➡ Made in Austria: Mit diesem Fahrzeug leistet die BMW Group einen wichtigen Beitrag zum Wirtschaftswachstum und zur Sicherung von Arbeitsplätzen in Österreich. Er wird - neben dem Stammwerk im bayerischen Dingolfing - auch in Österreich bei Magna Steyr in Graz gefertigt. Und ein Großteil dieser innovativen Automobile ist darüber hinaus mit einem hocheffizienten Triebwerk aus dem BMW Group Motorenwerk im oberösterreichischen Steyr unterwegs.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63517489"/>
                  </a:ext>
                </a:extLst>
              </a:tr>
            </a:tbl>
          </a:graphicData>
        </a:graphic>
      </p:graphicFrame>
      <p:sp>
        <p:nvSpPr>
          <p:cNvPr id="4" name="Text Placeholder 3">
            <a:extLst>
              <a:ext uri="{FF2B5EF4-FFF2-40B4-BE49-F238E27FC236}">
                <a16:creationId xmlns:a16="http://schemas.microsoft.com/office/drawing/2014/main" id="{E857858B-0113-4C35-B089-CC2DA9BC27B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34495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DC643-D142-493E-875F-625F7C1FBA75}"/>
              </a:ext>
            </a:extLst>
          </p:cNvPr>
          <p:cNvSpPr>
            <a:spLocks noGrp="1"/>
          </p:cNvSpPr>
          <p:nvPr>
            <p:ph type="title"/>
          </p:nvPr>
        </p:nvSpPr>
        <p:spPr/>
        <p:txBody>
          <a:bodyPr/>
          <a:lstStyle/>
          <a:p>
            <a:r>
              <a:rPr lang="en-US"/>
              <a:t>Eigene Beiträge (Postings) + Reactions - 7 of 11</a:t>
            </a:r>
          </a:p>
        </p:txBody>
      </p:sp>
      <p:graphicFrame>
        <p:nvGraphicFramePr>
          <p:cNvPr id="5" name="Table Placeholder 4">
            <a:extLst>
              <a:ext uri="{FF2B5EF4-FFF2-40B4-BE49-F238E27FC236}">
                <a16:creationId xmlns:a16="http://schemas.microsoft.com/office/drawing/2014/main" id="{60005AD9-282B-4F3D-B71B-573E6F8DF41A}"/>
              </a:ext>
            </a:extLst>
          </p:cNvPr>
          <p:cNvGraphicFramePr>
            <a:graphicFrameLocks noGrp="1"/>
          </p:cNvGraphicFramePr>
          <p:nvPr>
            <p:ph type="tbl" sz="quarter" idx="13"/>
            <p:extLst>
              <p:ext uri="{D42A27DB-BD31-4B8C-83A1-F6EECF244321}">
                <p14:modId xmlns:p14="http://schemas.microsoft.com/office/powerpoint/2010/main" val="3329427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65461728"/>
                    </a:ext>
                  </a:extLst>
                </a:gridCol>
                <a:gridCol w="822960">
                  <a:extLst>
                    <a:ext uri="{9D8B030D-6E8A-4147-A177-3AD203B41FA5}">
                      <a16:colId xmlns:a16="http://schemas.microsoft.com/office/drawing/2014/main" val="227452069"/>
                    </a:ext>
                  </a:extLst>
                </a:gridCol>
                <a:gridCol w="822960">
                  <a:extLst>
                    <a:ext uri="{9D8B030D-6E8A-4147-A177-3AD203B41FA5}">
                      <a16:colId xmlns:a16="http://schemas.microsoft.com/office/drawing/2014/main" val="3188196090"/>
                    </a:ext>
                  </a:extLst>
                </a:gridCol>
                <a:gridCol w="822960">
                  <a:extLst>
                    <a:ext uri="{9D8B030D-6E8A-4147-A177-3AD203B41FA5}">
                      <a16:colId xmlns:a16="http://schemas.microsoft.com/office/drawing/2014/main" val="653503074"/>
                    </a:ext>
                  </a:extLst>
                </a:gridCol>
                <a:gridCol w="822960">
                  <a:extLst>
                    <a:ext uri="{9D8B030D-6E8A-4147-A177-3AD203B41FA5}">
                      <a16:colId xmlns:a16="http://schemas.microsoft.com/office/drawing/2014/main" val="2417372618"/>
                    </a:ext>
                  </a:extLst>
                </a:gridCol>
                <a:gridCol w="822960">
                  <a:extLst>
                    <a:ext uri="{9D8B030D-6E8A-4147-A177-3AD203B41FA5}">
                      <a16:colId xmlns:a16="http://schemas.microsoft.com/office/drawing/2014/main" val="1347528453"/>
                    </a:ext>
                  </a:extLst>
                </a:gridCol>
                <a:gridCol w="822960">
                  <a:extLst>
                    <a:ext uri="{9D8B030D-6E8A-4147-A177-3AD203B41FA5}">
                      <a16:colId xmlns:a16="http://schemas.microsoft.com/office/drawing/2014/main" val="2400770981"/>
                    </a:ext>
                  </a:extLst>
                </a:gridCol>
                <a:gridCol w="822960">
                  <a:extLst>
                    <a:ext uri="{9D8B030D-6E8A-4147-A177-3AD203B41FA5}">
                      <a16:colId xmlns:a16="http://schemas.microsoft.com/office/drawing/2014/main" val="3413054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87790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- 2017-11-16 10:42:00</a:t>
                      </a:r>
                      <a:r>
                        <a:rPr kumimoji="0" lang="de-DE" sz="1000" b="0" i="0" u="none" strike="noStrike" kern="1200" cap="none" spc="0" normalizeH="0" baseline="0" noProof="0">
                          <a:ln>
                            <a:noFill/>
                          </a:ln>
                          <a:solidFill>
                            <a:prstClr val="black"/>
                          </a:solidFill>
                          <a:effectLst/>
                          <a:uLnTx/>
                          <a:uFillTx/>
                          <a:latin typeface="+mn-lt"/>
                          <a:ea typeface="+mn-ea"/>
                          <a:cs typeface="+mn-cs"/>
                        </a:rPr>
                        <a:t>
Johann Pfneiszl freut sich über seinen neuen MINI Cooper in pepper white uni metallic. Wir danken ihm für das entgegengebrachte Vertrauen in unser Unternehmen und wünschen viel Freude am Fahren. BE MINI!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92903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- 2017-11-13 09:00:08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05942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- 2017-11-11 14:15:37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83903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- 2017-11-10 14:43:09</a:t>
                      </a:r>
                      <a:r>
                        <a:rPr kumimoji="0" lang="de-DE" sz="1000" b="0" i="0" u="none" strike="noStrike" kern="1200" cap="none" spc="0" normalizeH="0" baseline="0" noProof="0">
                          <a:ln>
                            <a:noFill/>
                          </a:ln>
                          <a:solidFill>
                            <a:prstClr val="black"/>
                          </a:solidFill>
                          <a:effectLst/>
                          <a:uLnTx/>
                          <a:uFillTx/>
                          <a:latin typeface="+mn-lt"/>
                          <a:ea typeface="+mn-ea"/>
                          <a:cs typeface="+mn-cs"/>
                        </a:rPr>
                        <a:t>
Willst du auch beim Zielbrems-Wettbewerb mitmachen und ein Wochenende mit dem BMW X3 gewinnen? 
Heute bis 17 Uhr und morgen bis 13 Uhr hast du in Neutal noch die Möglichkeit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09025574"/>
                  </a:ext>
                </a:extLst>
              </a:tr>
            </a:tbl>
          </a:graphicData>
        </a:graphic>
      </p:graphicFrame>
      <p:sp>
        <p:nvSpPr>
          <p:cNvPr id="4" name="Text Placeholder 3">
            <a:extLst>
              <a:ext uri="{FF2B5EF4-FFF2-40B4-BE49-F238E27FC236}">
                <a16:creationId xmlns:a16="http://schemas.microsoft.com/office/drawing/2014/main" id="{47D65074-0560-42AE-8447-222C8533618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0649467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B8755-89FE-4638-A09B-0D9E3D213C17}"/>
              </a:ext>
            </a:extLst>
          </p:cNvPr>
          <p:cNvSpPr>
            <a:spLocks noGrp="1"/>
          </p:cNvSpPr>
          <p:nvPr>
            <p:ph type="title"/>
          </p:nvPr>
        </p:nvSpPr>
        <p:spPr/>
        <p:txBody>
          <a:bodyPr/>
          <a:lstStyle/>
          <a:p>
            <a:r>
              <a:rPr lang="en-US"/>
              <a:t>Eigene Beiträge (Postings) + Reactions - 8 of 11</a:t>
            </a:r>
          </a:p>
        </p:txBody>
      </p:sp>
      <p:graphicFrame>
        <p:nvGraphicFramePr>
          <p:cNvPr id="5" name="Table Placeholder 4">
            <a:extLst>
              <a:ext uri="{FF2B5EF4-FFF2-40B4-BE49-F238E27FC236}">
                <a16:creationId xmlns:a16="http://schemas.microsoft.com/office/drawing/2014/main" id="{33D5B369-62DD-4B47-BA46-2B600E95D4BB}"/>
              </a:ext>
            </a:extLst>
          </p:cNvPr>
          <p:cNvGraphicFramePr>
            <a:graphicFrameLocks noGrp="1"/>
          </p:cNvGraphicFramePr>
          <p:nvPr>
            <p:ph type="tbl" sz="quarter" idx="13"/>
            <p:extLst>
              <p:ext uri="{D42A27DB-BD31-4B8C-83A1-F6EECF244321}">
                <p14:modId xmlns:p14="http://schemas.microsoft.com/office/powerpoint/2010/main" val="193977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57458579"/>
                    </a:ext>
                  </a:extLst>
                </a:gridCol>
                <a:gridCol w="822960">
                  <a:extLst>
                    <a:ext uri="{9D8B030D-6E8A-4147-A177-3AD203B41FA5}">
                      <a16:colId xmlns:a16="http://schemas.microsoft.com/office/drawing/2014/main" val="3397271885"/>
                    </a:ext>
                  </a:extLst>
                </a:gridCol>
                <a:gridCol w="822960">
                  <a:extLst>
                    <a:ext uri="{9D8B030D-6E8A-4147-A177-3AD203B41FA5}">
                      <a16:colId xmlns:a16="http://schemas.microsoft.com/office/drawing/2014/main" val="2630310552"/>
                    </a:ext>
                  </a:extLst>
                </a:gridCol>
                <a:gridCol w="822960">
                  <a:extLst>
                    <a:ext uri="{9D8B030D-6E8A-4147-A177-3AD203B41FA5}">
                      <a16:colId xmlns:a16="http://schemas.microsoft.com/office/drawing/2014/main" val="1099500024"/>
                    </a:ext>
                  </a:extLst>
                </a:gridCol>
                <a:gridCol w="822960">
                  <a:extLst>
                    <a:ext uri="{9D8B030D-6E8A-4147-A177-3AD203B41FA5}">
                      <a16:colId xmlns:a16="http://schemas.microsoft.com/office/drawing/2014/main" val="2512764902"/>
                    </a:ext>
                  </a:extLst>
                </a:gridCol>
                <a:gridCol w="822960">
                  <a:extLst>
                    <a:ext uri="{9D8B030D-6E8A-4147-A177-3AD203B41FA5}">
                      <a16:colId xmlns:a16="http://schemas.microsoft.com/office/drawing/2014/main" val="2145446841"/>
                    </a:ext>
                  </a:extLst>
                </a:gridCol>
                <a:gridCol w="822960">
                  <a:extLst>
                    <a:ext uri="{9D8B030D-6E8A-4147-A177-3AD203B41FA5}">
                      <a16:colId xmlns:a16="http://schemas.microsoft.com/office/drawing/2014/main" val="1581170554"/>
                    </a:ext>
                  </a:extLst>
                </a:gridCol>
                <a:gridCol w="822960">
                  <a:extLst>
                    <a:ext uri="{9D8B030D-6E8A-4147-A177-3AD203B41FA5}">
                      <a16:colId xmlns:a16="http://schemas.microsoft.com/office/drawing/2014/main" val="2634141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13599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- 2017-11-10 10:51:05</a:t>
                      </a:r>
                      <a:r>
                        <a:rPr kumimoji="0" lang="de-DE" sz="1000" b="0" i="0" u="none" strike="noStrike" kern="1200" cap="none" spc="0" normalizeH="0" baseline="0" noProof="0">
                          <a:ln>
                            <a:noFill/>
                          </a:ln>
                          <a:solidFill>
                            <a:prstClr val="black"/>
                          </a:solidFill>
                          <a:effectLst/>
                          <a:uLnTx/>
                          <a:uFillTx/>
                          <a:latin typeface="+mn-lt"/>
                          <a:ea typeface="+mn-ea"/>
                          <a:cs typeface="+mn-cs"/>
                        </a:rPr>
                        <a:t>
💙 Der neue BMW X3 💙
‼️ fahraktive Präsentation in Neutal ‼️
Am Gelände des Fahrsicherheitszentrums in Neutal kannst du den neuen BMW X3 und den BMW 5er auf Herz und Nieren testen 🚙
📅 10. November 2017 von 09 - 17 Uhr 
📅 11. November 2017 von 09 - 13 Uhr
🌍 Harlingbach 1, 7343 Neutal, Fahrsicherheitszentrum der Fahrschule Karner
Wir freuen uns auf dich!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77634062"/>
                  </a:ext>
                </a:extLst>
              </a:tr>
            </a:tbl>
          </a:graphicData>
        </a:graphic>
      </p:graphicFrame>
      <p:sp>
        <p:nvSpPr>
          <p:cNvPr id="4" name="Text Placeholder 3">
            <a:extLst>
              <a:ext uri="{FF2B5EF4-FFF2-40B4-BE49-F238E27FC236}">
                <a16:creationId xmlns:a16="http://schemas.microsoft.com/office/drawing/2014/main" id="{ECD52F8B-946B-4766-96DA-CE6D6D51EA8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569420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32BA6-4A74-4477-8A78-09221C8D9D74}"/>
              </a:ext>
            </a:extLst>
          </p:cNvPr>
          <p:cNvSpPr>
            <a:spLocks noGrp="1"/>
          </p:cNvSpPr>
          <p:nvPr>
            <p:ph type="title"/>
          </p:nvPr>
        </p:nvSpPr>
        <p:spPr/>
        <p:txBody>
          <a:bodyPr/>
          <a:lstStyle/>
          <a:p>
            <a:r>
              <a:rPr lang="en-US"/>
              <a:t>Eigene Beiträge (Postings) + Reactions - 9 of 11</a:t>
            </a:r>
          </a:p>
        </p:txBody>
      </p:sp>
      <p:graphicFrame>
        <p:nvGraphicFramePr>
          <p:cNvPr id="5" name="Table Placeholder 4">
            <a:extLst>
              <a:ext uri="{FF2B5EF4-FFF2-40B4-BE49-F238E27FC236}">
                <a16:creationId xmlns:a16="http://schemas.microsoft.com/office/drawing/2014/main" id="{DAD4F56F-42CB-47D0-9785-3753BD930B53}"/>
              </a:ext>
            </a:extLst>
          </p:cNvPr>
          <p:cNvGraphicFramePr>
            <a:graphicFrameLocks noGrp="1"/>
          </p:cNvGraphicFramePr>
          <p:nvPr>
            <p:ph type="tbl" sz="quarter" idx="13"/>
            <p:extLst>
              <p:ext uri="{D42A27DB-BD31-4B8C-83A1-F6EECF244321}">
                <p14:modId xmlns:p14="http://schemas.microsoft.com/office/powerpoint/2010/main" val="3100086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24139674"/>
                    </a:ext>
                  </a:extLst>
                </a:gridCol>
                <a:gridCol w="822960">
                  <a:extLst>
                    <a:ext uri="{9D8B030D-6E8A-4147-A177-3AD203B41FA5}">
                      <a16:colId xmlns:a16="http://schemas.microsoft.com/office/drawing/2014/main" val="1651623571"/>
                    </a:ext>
                  </a:extLst>
                </a:gridCol>
                <a:gridCol w="822960">
                  <a:extLst>
                    <a:ext uri="{9D8B030D-6E8A-4147-A177-3AD203B41FA5}">
                      <a16:colId xmlns:a16="http://schemas.microsoft.com/office/drawing/2014/main" val="3857662027"/>
                    </a:ext>
                  </a:extLst>
                </a:gridCol>
                <a:gridCol w="822960">
                  <a:extLst>
                    <a:ext uri="{9D8B030D-6E8A-4147-A177-3AD203B41FA5}">
                      <a16:colId xmlns:a16="http://schemas.microsoft.com/office/drawing/2014/main" val="2565220492"/>
                    </a:ext>
                  </a:extLst>
                </a:gridCol>
                <a:gridCol w="822960">
                  <a:extLst>
                    <a:ext uri="{9D8B030D-6E8A-4147-A177-3AD203B41FA5}">
                      <a16:colId xmlns:a16="http://schemas.microsoft.com/office/drawing/2014/main" val="3398598804"/>
                    </a:ext>
                  </a:extLst>
                </a:gridCol>
                <a:gridCol w="822960">
                  <a:extLst>
                    <a:ext uri="{9D8B030D-6E8A-4147-A177-3AD203B41FA5}">
                      <a16:colId xmlns:a16="http://schemas.microsoft.com/office/drawing/2014/main" val="1421281776"/>
                    </a:ext>
                  </a:extLst>
                </a:gridCol>
                <a:gridCol w="822960">
                  <a:extLst>
                    <a:ext uri="{9D8B030D-6E8A-4147-A177-3AD203B41FA5}">
                      <a16:colId xmlns:a16="http://schemas.microsoft.com/office/drawing/2014/main" val="175127770"/>
                    </a:ext>
                  </a:extLst>
                </a:gridCol>
                <a:gridCol w="822960">
                  <a:extLst>
                    <a:ext uri="{9D8B030D-6E8A-4147-A177-3AD203B41FA5}">
                      <a16:colId xmlns:a16="http://schemas.microsoft.com/office/drawing/2014/main" val="3414519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48174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- 2017-11-10 09:32:43</a:t>
                      </a:r>
                      <a:r>
                        <a:rPr kumimoji="0" lang="en-US" sz="1000" b="0" i="0" u="none" strike="noStrike" kern="1200" cap="none" spc="0" normalizeH="0" baseline="0" noProof="0">
                          <a:ln>
                            <a:noFill/>
                          </a:ln>
                          <a:solidFill>
                            <a:prstClr val="black"/>
                          </a:solidFill>
                          <a:effectLst/>
                          <a:uLnTx/>
                          <a:uFillTx/>
                          <a:latin typeface="+mn-lt"/>
                          <a:ea typeface="+mn-ea"/>
                          <a:cs typeface="+mn-cs"/>
                        </a:rPr>
                        <a:t>
💙 we proudly present .... 💙
- der neue BMW X3
- der neue BMW 6er Gran Turismo
📅  10. November 2017 von 09 - 17 Uhr 
📅  11. November 2017 von 09 - 13 Uhr
🌍  in unserem Autohaus in St. Michael
Wir freuen uns auf dich!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92117161"/>
                  </a:ext>
                </a:extLst>
              </a:tr>
            </a:tbl>
          </a:graphicData>
        </a:graphic>
      </p:graphicFrame>
      <p:sp>
        <p:nvSpPr>
          <p:cNvPr id="4" name="Text Placeholder 3">
            <a:extLst>
              <a:ext uri="{FF2B5EF4-FFF2-40B4-BE49-F238E27FC236}">
                <a16:creationId xmlns:a16="http://schemas.microsoft.com/office/drawing/2014/main" id="{19708E0F-4A1F-4539-9366-C96255612A3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523931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DE810-C37D-4714-B1A7-8BD6D2EDDEE1}"/>
              </a:ext>
            </a:extLst>
          </p:cNvPr>
          <p:cNvSpPr>
            <a:spLocks noGrp="1"/>
          </p:cNvSpPr>
          <p:nvPr>
            <p:ph type="title"/>
          </p:nvPr>
        </p:nvSpPr>
        <p:spPr/>
        <p:txBody>
          <a:bodyPr/>
          <a:lstStyle/>
          <a:p>
            <a:r>
              <a:rPr lang="en-US"/>
              <a:t>Eigene Beiträge (Postings) + Reactions - 10 of 11</a:t>
            </a:r>
          </a:p>
        </p:txBody>
      </p:sp>
      <p:graphicFrame>
        <p:nvGraphicFramePr>
          <p:cNvPr id="5" name="Table Placeholder 4">
            <a:extLst>
              <a:ext uri="{FF2B5EF4-FFF2-40B4-BE49-F238E27FC236}">
                <a16:creationId xmlns:a16="http://schemas.microsoft.com/office/drawing/2014/main" id="{1F72C5EC-07DE-453B-81DB-E20978B5CDCD}"/>
              </a:ext>
            </a:extLst>
          </p:cNvPr>
          <p:cNvGraphicFramePr>
            <a:graphicFrameLocks noGrp="1"/>
          </p:cNvGraphicFramePr>
          <p:nvPr>
            <p:ph type="tbl" sz="quarter" idx="13"/>
            <p:extLst>
              <p:ext uri="{D42A27DB-BD31-4B8C-83A1-F6EECF244321}">
                <p14:modId xmlns:p14="http://schemas.microsoft.com/office/powerpoint/2010/main" val="4074171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8120304"/>
                    </a:ext>
                  </a:extLst>
                </a:gridCol>
                <a:gridCol w="822960">
                  <a:extLst>
                    <a:ext uri="{9D8B030D-6E8A-4147-A177-3AD203B41FA5}">
                      <a16:colId xmlns:a16="http://schemas.microsoft.com/office/drawing/2014/main" val="904571878"/>
                    </a:ext>
                  </a:extLst>
                </a:gridCol>
                <a:gridCol w="822960">
                  <a:extLst>
                    <a:ext uri="{9D8B030D-6E8A-4147-A177-3AD203B41FA5}">
                      <a16:colId xmlns:a16="http://schemas.microsoft.com/office/drawing/2014/main" val="2975813032"/>
                    </a:ext>
                  </a:extLst>
                </a:gridCol>
                <a:gridCol w="822960">
                  <a:extLst>
                    <a:ext uri="{9D8B030D-6E8A-4147-A177-3AD203B41FA5}">
                      <a16:colId xmlns:a16="http://schemas.microsoft.com/office/drawing/2014/main" val="2579144375"/>
                    </a:ext>
                  </a:extLst>
                </a:gridCol>
                <a:gridCol w="822960">
                  <a:extLst>
                    <a:ext uri="{9D8B030D-6E8A-4147-A177-3AD203B41FA5}">
                      <a16:colId xmlns:a16="http://schemas.microsoft.com/office/drawing/2014/main" val="1581554541"/>
                    </a:ext>
                  </a:extLst>
                </a:gridCol>
                <a:gridCol w="822960">
                  <a:extLst>
                    <a:ext uri="{9D8B030D-6E8A-4147-A177-3AD203B41FA5}">
                      <a16:colId xmlns:a16="http://schemas.microsoft.com/office/drawing/2014/main" val="614900345"/>
                    </a:ext>
                  </a:extLst>
                </a:gridCol>
                <a:gridCol w="822960">
                  <a:extLst>
                    <a:ext uri="{9D8B030D-6E8A-4147-A177-3AD203B41FA5}">
                      <a16:colId xmlns:a16="http://schemas.microsoft.com/office/drawing/2014/main" val="2376952953"/>
                    </a:ext>
                  </a:extLst>
                </a:gridCol>
                <a:gridCol w="822960">
                  <a:extLst>
                    <a:ext uri="{9D8B030D-6E8A-4147-A177-3AD203B41FA5}">
                      <a16:colId xmlns:a16="http://schemas.microsoft.com/office/drawing/2014/main" val="2425287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61965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- 2017-11-08 11:40:08</a:t>
                      </a:r>
                      <a:r>
                        <a:rPr kumimoji="0" lang="de-DE" sz="1000" b="0" i="0" u="none" strike="noStrike" kern="1200" cap="none" spc="0" normalizeH="0" baseline="0" noProof="0">
                          <a:ln>
                            <a:noFill/>
                          </a:ln>
                          <a:solidFill>
                            <a:prstClr val="black"/>
                          </a:solidFill>
                          <a:effectLst/>
                          <a:uLnTx/>
                          <a:uFillTx/>
                          <a:latin typeface="+mn-lt"/>
                          <a:ea typeface="+mn-ea"/>
                          <a:cs typeface="+mn-cs"/>
                        </a:rPr>
                        <a:t>
Wie fühlt es sich an, eine Vollbremsung zu machen? Das kannst du bei einem Wettbewerb testen 🤩 🚙‼️🔝 
Wir veranstalten im Rahmen unserer fahraktiven Präsentation des neuen BMW X3 einen Zielbrems-Wettbewerb. 
Und das Beste daran? Der Gewinner erhält für ein Wochenende den neuen BMW X3 💙
📅 - Wann?
Freitag, 10. November von 09 - 17 Uhr
Samstag, 11. November von 09 - 13 Uhr
🌍 - Wo?
7343 Neutal, Harlingbach 1, Fahrsicherheitszentrum der Fahrschule Karner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78307101"/>
                  </a:ext>
                </a:extLst>
              </a:tr>
            </a:tbl>
          </a:graphicData>
        </a:graphic>
      </p:graphicFrame>
      <p:sp>
        <p:nvSpPr>
          <p:cNvPr id="4" name="Text Placeholder 3">
            <a:extLst>
              <a:ext uri="{FF2B5EF4-FFF2-40B4-BE49-F238E27FC236}">
                <a16:creationId xmlns:a16="http://schemas.microsoft.com/office/drawing/2014/main" id="{561BA8E8-396E-4EB9-8523-EA7640A3587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58128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ACCA-D16F-4B48-BD67-153EEBA949C6}"/>
              </a:ext>
            </a:extLst>
          </p:cNvPr>
          <p:cNvSpPr>
            <a:spLocks noGrp="1"/>
          </p:cNvSpPr>
          <p:nvPr>
            <p:ph type="title"/>
          </p:nvPr>
        </p:nvSpPr>
        <p:spPr/>
        <p:txBody>
          <a:bodyPr/>
          <a:lstStyle/>
          <a:p>
            <a:r>
              <a:rPr lang="en-US"/>
              <a:t>Eigene Beiträge (Postings) + Reactions - 11 of 11</a:t>
            </a:r>
          </a:p>
        </p:txBody>
      </p:sp>
      <p:graphicFrame>
        <p:nvGraphicFramePr>
          <p:cNvPr id="5" name="Table Placeholder 4">
            <a:extLst>
              <a:ext uri="{FF2B5EF4-FFF2-40B4-BE49-F238E27FC236}">
                <a16:creationId xmlns:a16="http://schemas.microsoft.com/office/drawing/2014/main" id="{4DB28338-70CC-4156-97A3-0B246E5AF864}"/>
              </a:ext>
            </a:extLst>
          </p:cNvPr>
          <p:cNvGraphicFramePr>
            <a:graphicFrameLocks noGrp="1"/>
          </p:cNvGraphicFramePr>
          <p:nvPr>
            <p:ph type="tbl" sz="quarter" idx="13"/>
            <p:extLst>
              <p:ext uri="{D42A27DB-BD31-4B8C-83A1-F6EECF244321}">
                <p14:modId xmlns:p14="http://schemas.microsoft.com/office/powerpoint/2010/main" val="349058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40594574"/>
                    </a:ext>
                  </a:extLst>
                </a:gridCol>
                <a:gridCol w="822960">
                  <a:extLst>
                    <a:ext uri="{9D8B030D-6E8A-4147-A177-3AD203B41FA5}">
                      <a16:colId xmlns:a16="http://schemas.microsoft.com/office/drawing/2014/main" val="3003150908"/>
                    </a:ext>
                  </a:extLst>
                </a:gridCol>
                <a:gridCol w="822960">
                  <a:extLst>
                    <a:ext uri="{9D8B030D-6E8A-4147-A177-3AD203B41FA5}">
                      <a16:colId xmlns:a16="http://schemas.microsoft.com/office/drawing/2014/main" val="716784653"/>
                    </a:ext>
                  </a:extLst>
                </a:gridCol>
                <a:gridCol w="822960">
                  <a:extLst>
                    <a:ext uri="{9D8B030D-6E8A-4147-A177-3AD203B41FA5}">
                      <a16:colId xmlns:a16="http://schemas.microsoft.com/office/drawing/2014/main" val="164829641"/>
                    </a:ext>
                  </a:extLst>
                </a:gridCol>
                <a:gridCol w="822960">
                  <a:extLst>
                    <a:ext uri="{9D8B030D-6E8A-4147-A177-3AD203B41FA5}">
                      <a16:colId xmlns:a16="http://schemas.microsoft.com/office/drawing/2014/main" val="1682515398"/>
                    </a:ext>
                  </a:extLst>
                </a:gridCol>
                <a:gridCol w="822960">
                  <a:extLst>
                    <a:ext uri="{9D8B030D-6E8A-4147-A177-3AD203B41FA5}">
                      <a16:colId xmlns:a16="http://schemas.microsoft.com/office/drawing/2014/main" val="2896980384"/>
                    </a:ext>
                  </a:extLst>
                </a:gridCol>
                <a:gridCol w="822960">
                  <a:extLst>
                    <a:ext uri="{9D8B030D-6E8A-4147-A177-3AD203B41FA5}">
                      <a16:colId xmlns:a16="http://schemas.microsoft.com/office/drawing/2014/main" val="2612692244"/>
                    </a:ext>
                  </a:extLst>
                </a:gridCol>
                <a:gridCol w="822960">
                  <a:extLst>
                    <a:ext uri="{9D8B030D-6E8A-4147-A177-3AD203B41FA5}">
                      <a16:colId xmlns:a16="http://schemas.microsoft.com/office/drawing/2014/main" val="294609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53957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- 2017-11-07 12:31:00</a:t>
                      </a:r>
                      <a:r>
                        <a:rPr kumimoji="0" lang="de-DE" sz="1000" b="0" i="0" u="none" strike="noStrike" kern="1200" cap="none" spc="0" normalizeH="0" baseline="0" noProof="0">
                          <a:ln>
                            <a:noFill/>
                          </a:ln>
                          <a:solidFill>
                            <a:prstClr val="black"/>
                          </a:solidFill>
                          <a:effectLst/>
                          <a:uLnTx/>
                          <a:uFillTx/>
                          <a:latin typeface="+mn-lt"/>
                          <a:ea typeface="+mn-ea"/>
                          <a:cs typeface="+mn-cs"/>
                        </a:rPr>
                        <a:t>
Best Global Brands: MINI steigt im Top 100 Ranking der Best Global Brands weiter auf. 🔝👏
Die Marke MINI ist wie keine andere Fahrzeugmarke Ausdruck des persönlichen Stils und begeistert Kunden in aller Welt. Teil der MINI DNA ist die stetige Neuerfindung der Marke durch attraktive Produkte, Innovation, Authentizität und eine einzigartige Markenkommunikation. Die Begeisterung für die Marke schlägt sich auch im aktuellen Ranking „Best Global Brands“ der Beratungsagentur Interbrand nieder: Der Wert der Marke MINI wächst in diesem Jahr weiter und erreicht neue Höhen. Mit einem Markenwert von über 5 Milliarden US-Dollar klettert die innovative Premium-Marke im Ranking auf Rang 87.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4433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- 2017-11-05 09:32:00</a:t>
                      </a:r>
                      <a:r>
                        <a:rPr kumimoji="0" lang="de-DE" sz="1000" b="0" i="0" u="none" strike="noStrike" kern="1200" cap="none" spc="0" normalizeH="0" baseline="0" noProof="0">
                          <a:ln>
                            <a:noFill/>
                          </a:ln>
                          <a:solidFill>
                            <a:prstClr val="black"/>
                          </a:solidFill>
                          <a:effectLst/>
                          <a:uLnTx/>
                          <a:uFillTx/>
                          <a:latin typeface="+mn-lt"/>
                          <a:ea typeface="+mn-ea"/>
                          <a:cs typeface="+mn-cs"/>
                        </a:rPr>
                        <a:t>
Du wolltest schon immer wissen, wie BMW xDrive funktioniert? 
Die Antwort findest du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29882313"/>
                  </a:ext>
                </a:extLst>
              </a:tr>
            </a:tbl>
          </a:graphicData>
        </a:graphic>
      </p:graphicFrame>
      <p:sp>
        <p:nvSpPr>
          <p:cNvPr id="4" name="Text Placeholder 3">
            <a:extLst>
              <a:ext uri="{FF2B5EF4-FFF2-40B4-BE49-F238E27FC236}">
                <a16:creationId xmlns:a16="http://schemas.microsoft.com/office/drawing/2014/main" id="{A75F0B7C-7068-4BE3-90D7-5D68F0BA951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05895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B8C14-B557-411C-A219-8BC949927965}"/>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B01E4252-8335-47DD-8FDB-5E1828E09D42}"/>
              </a:ext>
            </a:extLst>
          </p:cNvPr>
          <p:cNvGraphicFramePr>
            <a:graphicFrameLocks noGrp="1"/>
          </p:cNvGraphicFramePr>
          <p:nvPr>
            <p:ph type="chart" sz="quarter" idx="13"/>
            <p:extLst>
              <p:ext uri="{D42A27DB-BD31-4B8C-83A1-F6EECF244321}">
                <p14:modId xmlns:p14="http://schemas.microsoft.com/office/powerpoint/2010/main" val="2281032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905A48-E753-4C39-A7C8-E9122F9E462B}"/>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2EEB613-B05C-43C0-8971-D66A687488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2949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64290-B3B7-4EF9-8F72-86B68B1730E6}"/>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4C66C0A0-8FA5-4087-9CE4-73D76511FC19}"/>
              </a:ext>
            </a:extLst>
          </p:cNvPr>
          <p:cNvGraphicFramePr>
            <a:graphicFrameLocks noGrp="1"/>
          </p:cNvGraphicFramePr>
          <p:nvPr>
            <p:ph type="chart" sz="quarter" idx="13"/>
            <p:extLst>
              <p:ext uri="{D42A27DB-BD31-4B8C-83A1-F6EECF244321}">
                <p14:modId xmlns:p14="http://schemas.microsoft.com/office/powerpoint/2010/main" val="3354599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D97564-1ACB-45BD-AD23-802ED37B321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46D6E1E-9FFA-4841-901D-184CE852DA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9343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51C29-C4B7-424F-915D-604F5F1D9A02}"/>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20EB2F09-1F99-4D52-BF57-5F920A14C69D}"/>
              </a:ext>
            </a:extLst>
          </p:cNvPr>
          <p:cNvGraphicFramePr>
            <a:graphicFrameLocks noGrp="1"/>
          </p:cNvGraphicFramePr>
          <p:nvPr>
            <p:ph type="chart" sz="quarter" idx="13"/>
            <p:extLst>
              <p:ext uri="{D42A27DB-BD31-4B8C-83A1-F6EECF244321}">
                <p14:modId xmlns:p14="http://schemas.microsoft.com/office/powerpoint/2010/main" val="118662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C67FF2-5681-4481-8F46-E6109FEAFEF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BE103A7-96DF-41BC-892D-327D1C1AD9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15796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E7844-910B-48E3-A983-78FE4A4132FF}"/>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B7A784C2-34B3-4C7E-B14C-E20995A9C621}"/>
              </a:ext>
            </a:extLst>
          </p:cNvPr>
          <p:cNvGraphicFramePr>
            <a:graphicFrameLocks noGrp="1"/>
          </p:cNvGraphicFramePr>
          <p:nvPr>
            <p:ph type="chart" sz="quarter" idx="13"/>
            <p:extLst>
              <p:ext uri="{D42A27DB-BD31-4B8C-83A1-F6EECF244321}">
                <p14:modId xmlns:p14="http://schemas.microsoft.com/office/powerpoint/2010/main" val="2143123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4F966A-8FD0-471B-A7D3-FF3137964A3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A194096-6978-42B7-92C2-D05529620F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1090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DC7CF-95F9-41BC-8FA8-57544EB1C474}"/>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F84EF176-B237-48F0-B465-5195F00CF136}"/>
              </a:ext>
            </a:extLst>
          </p:cNvPr>
          <p:cNvGraphicFramePr>
            <a:graphicFrameLocks noGrp="1"/>
          </p:cNvGraphicFramePr>
          <p:nvPr>
            <p:ph type="chart" sz="quarter" idx="13"/>
            <p:extLst>
              <p:ext uri="{D42A27DB-BD31-4B8C-83A1-F6EECF244321}">
                <p14:modId xmlns:p14="http://schemas.microsoft.com/office/powerpoint/2010/main" val="2207300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E29DF2-535E-4C57-90E1-9C94FB00551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4566E21-4294-4A5D-8DD4-EEBFCE76A6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46399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3D4F2-DA94-40C9-B320-98D7CA380DE5}"/>
              </a:ext>
            </a:extLst>
          </p:cNvPr>
          <p:cNvSpPr>
            <a:spLocks noGrp="1"/>
          </p:cNvSpPr>
          <p:nvPr>
            <p:ph type="title"/>
          </p:nvPr>
        </p:nvSpPr>
        <p:spPr/>
        <p:txBody>
          <a:bodyPr/>
          <a:lstStyle/>
          <a:p>
            <a:r>
              <a:rPr lang="en-US"/>
              <a:t>Wichtige Influencer - 1 of 2</a:t>
            </a:r>
          </a:p>
        </p:txBody>
      </p:sp>
      <p:graphicFrame>
        <p:nvGraphicFramePr>
          <p:cNvPr id="5" name="Table Placeholder 4">
            <a:extLst>
              <a:ext uri="{FF2B5EF4-FFF2-40B4-BE49-F238E27FC236}">
                <a16:creationId xmlns:a16="http://schemas.microsoft.com/office/drawing/2014/main" id="{77D59153-8CD1-4476-A3EB-A27718495E10}"/>
              </a:ext>
            </a:extLst>
          </p:cNvPr>
          <p:cNvGraphicFramePr>
            <a:graphicFrameLocks noGrp="1"/>
          </p:cNvGraphicFramePr>
          <p:nvPr>
            <p:ph type="tbl" sz="quarter" idx="13"/>
            <p:extLst>
              <p:ext uri="{D42A27DB-BD31-4B8C-83A1-F6EECF244321}">
                <p14:modId xmlns:p14="http://schemas.microsoft.com/office/powerpoint/2010/main" val="4190021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31363356"/>
                    </a:ext>
                  </a:extLst>
                </a:gridCol>
                <a:gridCol w="2468880">
                  <a:extLst>
                    <a:ext uri="{9D8B030D-6E8A-4147-A177-3AD203B41FA5}">
                      <a16:colId xmlns:a16="http://schemas.microsoft.com/office/drawing/2014/main" val="67702800"/>
                    </a:ext>
                  </a:extLst>
                </a:gridCol>
                <a:gridCol w="822960">
                  <a:extLst>
                    <a:ext uri="{9D8B030D-6E8A-4147-A177-3AD203B41FA5}">
                      <a16:colId xmlns:a16="http://schemas.microsoft.com/office/drawing/2014/main" val="2116158443"/>
                    </a:ext>
                  </a:extLst>
                </a:gridCol>
                <a:gridCol w="822960">
                  <a:extLst>
                    <a:ext uri="{9D8B030D-6E8A-4147-A177-3AD203B41FA5}">
                      <a16:colId xmlns:a16="http://schemas.microsoft.com/office/drawing/2014/main" val="895549205"/>
                    </a:ext>
                  </a:extLst>
                </a:gridCol>
                <a:gridCol w="822960">
                  <a:extLst>
                    <a:ext uri="{9D8B030D-6E8A-4147-A177-3AD203B41FA5}">
                      <a16:colId xmlns:a16="http://schemas.microsoft.com/office/drawing/2014/main" val="349408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822216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Luipersbeck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060145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René Haselbacher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8515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Markus Stangl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59533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Andreas Raser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68643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Christa Schmid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4889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Kristiná Ivándottir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05951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Glazmaier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17896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Christoph Schmid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42938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Bienczyk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67601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 Szeier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98455558"/>
                  </a:ext>
                </a:extLst>
              </a:tr>
            </a:tbl>
          </a:graphicData>
        </a:graphic>
      </p:graphicFrame>
      <p:sp>
        <p:nvSpPr>
          <p:cNvPr id="4" name="Text Placeholder 3">
            <a:extLst>
              <a:ext uri="{FF2B5EF4-FFF2-40B4-BE49-F238E27FC236}">
                <a16:creationId xmlns:a16="http://schemas.microsoft.com/office/drawing/2014/main" id="{14CC2548-A5D8-444D-9EE4-6050B303B12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1411435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EC7B9-A254-4CE2-A519-567C5C3DBDE6}"/>
              </a:ext>
            </a:extLst>
          </p:cNvPr>
          <p:cNvSpPr>
            <a:spLocks noGrp="1"/>
          </p:cNvSpPr>
          <p:nvPr>
            <p:ph type="title"/>
          </p:nvPr>
        </p:nvSpPr>
        <p:spPr/>
        <p:txBody>
          <a:bodyPr/>
          <a:lstStyle/>
          <a:p>
            <a:r>
              <a:rPr lang="en-US"/>
              <a:t>Wichtige Influencer - 2 of 2</a:t>
            </a:r>
          </a:p>
        </p:txBody>
      </p:sp>
      <p:graphicFrame>
        <p:nvGraphicFramePr>
          <p:cNvPr id="5" name="Table Placeholder 4">
            <a:extLst>
              <a:ext uri="{FF2B5EF4-FFF2-40B4-BE49-F238E27FC236}">
                <a16:creationId xmlns:a16="http://schemas.microsoft.com/office/drawing/2014/main" id="{E44D790B-3697-4488-AC9C-4B8B247B75F9}"/>
              </a:ext>
            </a:extLst>
          </p:cNvPr>
          <p:cNvGraphicFramePr>
            <a:graphicFrameLocks noGrp="1"/>
          </p:cNvGraphicFramePr>
          <p:nvPr>
            <p:ph type="tbl" sz="quarter" idx="13"/>
            <p:extLst>
              <p:ext uri="{D42A27DB-BD31-4B8C-83A1-F6EECF244321}">
                <p14:modId xmlns:p14="http://schemas.microsoft.com/office/powerpoint/2010/main" val="1204344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44037323"/>
                    </a:ext>
                  </a:extLst>
                </a:gridCol>
                <a:gridCol w="2468880">
                  <a:extLst>
                    <a:ext uri="{9D8B030D-6E8A-4147-A177-3AD203B41FA5}">
                      <a16:colId xmlns:a16="http://schemas.microsoft.com/office/drawing/2014/main" val="3347133171"/>
                    </a:ext>
                  </a:extLst>
                </a:gridCol>
                <a:gridCol w="822960">
                  <a:extLst>
                    <a:ext uri="{9D8B030D-6E8A-4147-A177-3AD203B41FA5}">
                      <a16:colId xmlns:a16="http://schemas.microsoft.com/office/drawing/2014/main" val="2552532349"/>
                    </a:ext>
                  </a:extLst>
                </a:gridCol>
                <a:gridCol w="822960">
                  <a:extLst>
                    <a:ext uri="{9D8B030D-6E8A-4147-A177-3AD203B41FA5}">
                      <a16:colId xmlns:a16="http://schemas.microsoft.com/office/drawing/2014/main" val="61296988"/>
                    </a:ext>
                  </a:extLst>
                </a:gridCol>
                <a:gridCol w="822960">
                  <a:extLst>
                    <a:ext uri="{9D8B030D-6E8A-4147-A177-3AD203B41FA5}">
                      <a16:colId xmlns:a16="http://schemas.microsoft.com/office/drawing/2014/main" val="1343773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55621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Herbert Weber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3739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Jürgen Hoppel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331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Robert Posavec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6078526"/>
                  </a:ext>
                </a:extLst>
              </a:tr>
            </a:tbl>
          </a:graphicData>
        </a:graphic>
      </p:graphicFrame>
      <p:sp>
        <p:nvSpPr>
          <p:cNvPr id="4" name="Text Placeholder 3">
            <a:extLst>
              <a:ext uri="{FF2B5EF4-FFF2-40B4-BE49-F238E27FC236}">
                <a16:creationId xmlns:a16="http://schemas.microsoft.com/office/drawing/2014/main" id="{E6C9842C-1DC8-4D8A-B9FA-359A9051542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087295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E2BD8-0039-44A8-BFCC-E387AF7121C5}"/>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B5F745E9-E32E-4CA2-BEA7-94EF0A32FFB9}"/>
              </a:ext>
            </a:extLst>
          </p:cNvPr>
          <p:cNvGraphicFramePr>
            <a:graphicFrameLocks noGrp="1"/>
          </p:cNvGraphicFramePr>
          <p:nvPr>
            <p:ph type="chart" sz="quarter" idx="13"/>
            <p:extLst>
              <p:ext uri="{D42A27DB-BD31-4B8C-83A1-F6EECF244321}">
                <p14:modId xmlns:p14="http://schemas.microsoft.com/office/powerpoint/2010/main" val="67795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ED13EA-D81B-43BD-834C-BF1F991576D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129FAB76-1BCA-4557-88C9-583DE08896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82486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FF639-77E1-4B47-B2C6-61515C3DBBF6}"/>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0B81AA3D-8E86-46F3-A92A-25F329B4A26E}"/>
              </a:ext>
            </a:extLst>
          </p:cNvPr>
          <p:cNvGraphicFramePr>
            <a:graphicFrameLocks noGrp="1"/>
          </p:cNvGraphicFramePr>
          <p:nvPr>
            <p:ph type="chart" sz="quarter" idx="13"/>
            <p:extLst>
              <p:ext uri="{D42A27DB-BD31-4B8C-83A1-F6EECF244321}">
                <p14:modId xmlns:p14="http://schemas.microsoft.com/office/powerpoint/2010/main" val="1809721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CF60B3-8519-4B60-B015-BA454344626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C6B9C96-DE7C-4B88-BAFB-D4E40A3901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03730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D1EED-12B5-42B6-A2DC-297FB2C3F514}"/>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1BCEA2FE-FF53-4ACD-97B2-7C116534DDBA}"/>
              </a:ext>
            </a:extLst>
          </p:cNvPr>
          <p:cNvGraphicFramePr>
            <a:graphicFrameLocks noGrp="1"/>
          </p:cNvGraphicFramePr>
          <p:nvPr>
            <p:ph type="chart" sz="quarter" idx="13"/>
            <p:extLst>
              <p:ext uri="{D42A27DB-BD31-4B8C-83A1-F6EECF244321}">
                <p14:modId xmlns:p14="http://schemas.microsoft.com/office/powerpoint/2010/main" val="4004203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37602C-3C3C-4714-8A2E-CAFBC740ACA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F41FD3C-8DCA-4698-AB5A-AF9ED5CA20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39365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E58D5-12B2-4520-A49E-24DCA48F233D}"/>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0005CEF8-32FF-418E-AF2C-EA59784BC9F1}"/>
              </a:ext>
            </a:extLst>
          </p:cNvPr>
          <p:cNvGraphicFramePr>
            <a:graphicFrameLocks noGrp="1"/>
          </p:cNvGraphicFramePr>
          <p:nvPr>
            <p:ph type="chart" sz="quarter" idx="13"/>
            <p:extLst>
              <p:ext uri="{D42A27DB-BD31-4B8C-83A1-F6EECF244321}">
                <p14:modId xmlns:p14="http://schemas.microsoft.com/office/powerpoint/2010/main" val="2094438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E072AB-7D73-4021-9562-13234EDDC6B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B395359-6DB9-46CA-A7CD-07899275B2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80586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E6040-21C5-4E36-B227-89F9D3E9D14C}"/>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B7C41EF3-4F66-4932-AA0C-1716C32898C6}"/>
              </a:ext>
            </a:extLst>
          </p:cNvPr>
          <p:cNvGraphicFramePr>
            <a:graphicFrameLocks noGrp="1"/>
          </p:cNvGraphicFramePr>
          <p:nvPr>
            <p:ph type="chart" sz="quarter" idx="13"/>
            <p:extLst>
              <p:ext uri="{D42A27DB-BD31-4B8C-83A1-F6EECF244321}">
                <p14:modId xmlns:p14="http://schemas.microsoft.com/office/powerpoint/2010/main" val="298537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E732BB-9059-429B-89C7-513A2799491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08EF17A-B3AC-4868-A3FD-C4F70BB514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87042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9F48-B50F-4F49-8F37-6D9BC4FF35DD}"/>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75246E8A-CAE9-4F47-B88F-13CF0857A764}"/>
              </a:ext>
            </a:extLst>
          </p:cNvPr>
          <p:cNvGraphicFramePr>
            <a:graphicFrameLocks noGrp="1"/>
          </p:cNvGraphicFramePr>
          <p:nvPr>
            <p:ph type="chart" sz="quarter" idx="13"/>
            <p:extLst>
              <p:ext uri="{D42A27DB-BD31-4B8C-83A1-F6EECF244321}">
                <p14:modId xmlns:p14="http://schemas.microsoft.com/office/powerpoint/2010/main" val="4195496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263A5F-9407-4443-89B2-5EF6FACA42B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31ABDE3-66A0-4BB3-8089-FD41526EFA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34144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A19BC-6041-43FC-8645-EF0E5AD447B4}"/>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04C04B27-FD25-42F9-8201-EA2F3508CEFB}"/>
              </a:ext>
            </a:extLst>
          </p:cNvPr>
          <p:cNvGraphicFramePr>
            <a:graphicFrameLocks noGrp="1"/>
          </p:cNvGraphicFramePr>
          <p:nvPr>
            <p:ph type="tbl" sz="quarter" idx="13"/>
            <p:extLst>
              <p:ext uri="{D42A27DB-BD31-4B8C-83A1-F6EECF244321}">
                <p14:modId xmlns:p14="http://schemas.microsoft.com/office/powerpoint/2010/main" val="885248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75787713"/>
                    </a:ext>
                  </a:extLst>
                </a:gridCol>
                <a:gridCol w="2057400">
                  <a:extLst>
                    <a:ext uri="{9D8B030D-6E8A-4147-A177-3AD203B41FA5}">
                      <a16:colId xmlns:a16="http://schemas.microsoft.com/office/drawing/2014/main" val="938585000"/>
                    </a:ext>
                  </a:extLst>
                </a:gridCol>
                <a:gridCol w="822960">
                  <a:extLst>
                    <a:ext uri="{9D8B030D-6E8A-4147-A177-3AD203B41FA5}">
                      <a16:colId xmlns:a16="http://schemas.microsoft.com/office/drawing/2014/main" val="461565563"/>
                    </a:ext>
                  </a:extLst>
                </a:gridCol>
                <a:gridCol w="1234440">
                  <a:extLst>
                    <a:ext uri="{9D8B030D-6E8A-4147-A177-3AD203B41FA5}">
                      <a16:colId xmlns:a16="http://schemas.microsoft.com/office/drawing/2014/main" val="1634209984"/>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278604349"/>
                  </a:ext>
                </a:extLst>
              </a:tr>
              <a:tr h="370840">
                <a:tc>
                  <a:txBody>
                    <a:bodyPr/>
                    <a:lstStyle/>
                    <a:p>
                      <a:r>
                        <a:rPr lang="en-US" sz="1000" b="1"/>
                        <a:t>Kohla-Strauss GmbH</a:t>
                      </a:r>
                      <a:r>
                        <a:rPr lang="en-US" sz="1000"/>
                        <a:t> got a message by </a:t>
                      </a:r>
                      <a:r>
                        <a:rPr lang="en-US" sz="1000" b="1"/>
                        <a:t>Mohammad Jamil Abu Hijleh - 2017-11-25 23:55:51</a:t>
                      </a:r>
                      <a:r>
                        <a:rPr lang="en-US" sz="1000"/>
                        <a:t>
</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3</a:t>
                      </a:r>
                    </a:p>
                  </a:txBody>
                  <a:tcPr/>
                </a:tc>
                <a:tc>
                  <a:txBody>
                    <a:bodyPr/>
                    <a:lstStyle/>
                    <a:p>
                      <a:r>
                        <a:rPr lang="en-US" sz="1000"/>
                        <a:t>11/25/2017 23:55:52</a:t>
                      </a:r>
                    </a:p>
                  </a:txBody>
                  <a:tcPr/>
                </a:tc>
                <a:extLst>
                  <a:ext uri="{0D108BD9-81ED-4DB2-BD59-A6C34878D82A}">
                    <a16:rowId xmlns:a16="http://schemas.microsoft.com/office/drawing/2014/main" val="4281430501"/>
                  </a:ext>
                </a:extLst>
              </a:tr>
              <a:tr h="370840">
                <a:tc>
                  <a:txBody>
                    <a:bodyPr/>
                    <a:lstStyle/>
                    <a:p>
                      <a:r>
                        <a:rPr lang="en-US" sz="1000" b="1"/>
                        <a:t>Kohla-Strauss GmbH</a:t>
                      </a:r>
                      <a:r>
                        <a:rPr lang="en-US" sz="1000"/>
                        <a:t> got a message by </a:t>
                      </a:r>
                      <a:r>
                        <a:rPr lang="en-US" sz="1000" b="1"/>
                        <a:t>Hermano Inazuma - 2017-11-18 13:02:58</a:t>
                      </a:r>
                      <a:r>
                        <a:rPr lang="en-US" sz="1000"/>
                        <a:t>
</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4</a:t>
                      </a:r>
                    </a:p>
                  </a:txBody>
                  <a:tcPr/>
                </a:tc>
                <a:tc>
                  <a:txBody>
                    <a:bodyPr/>
                    <a:lstStyle/>
                    <a:p>
                      <a:r>
                        <a:rPr lang="en-US" sz="1000"/>
                        <a:t>11/18/2017 13:02:59</a:t>
                      </a:r>
                    </a:p>
                  </a:txBody>
                  <a:tcPr/>
                </a:tc>
                <a:extLst>
                  <a:ext uri="{0D108BD9-81ED-4DB2-BD59-A6C34878D82A}">
                    <a16:rowId xmlns:a16="http://schemas.microsoft.com/office/drawing/2014/main" val="1897601124"/>
                  </a:ext>
                </a:extLst>
              </a:tr>
              <a:tr h="370840">
                <a:tc>
                  <a:txBody>
                    <a:bodyPr/>
                    <a:lstStyle/>
                    <a:p>
                      <a:r>
                        <a:rPr lang="en-US" sz="1000" b="1"/>
                        <a:t>Kohla-Strauss GmbH</a:t>
                      </a:r>
                      <a:r>
                        <a:rPr lang="en-US" sz="1000"/>
                        <a:t> got a message by </a:t>
                      </a:r>
                      <a:r>
                        <a:rPr lang="en-US" sz="1000" b="1"/>
                        <a:t>Murat Güler - 2017-11-12 08:53:16</a:t>
                      </a:r>
                      <a:r>
                        <a:rPr lang="en-US" sz="1000"/>
                        <a:t>
</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4</a:t>
                      </a:r>
                    </a:p>
                  </a:txBody>
                  <a:tcPr/>
                </a:tc>
                <a:tc>
                  <a:txBody>
                    <a:bodyPr/>
                    <a:lstStyle/>
                    <a:p>
                      <a:r>
                        <a:rPr lang="en-US" sz="1000"/>
                        <a:t>11/12/2017 08:53:16</a:t>
                      </a:r>
                    </a:p>
                  </a:txBody>
                  <a:tcPr/>
                </a:tc>
                <a:extLst>
                  <a:ext uri="{0D108BD9-81ED-4DB2-BD59-A6C34878D82A}">
                    <a16:rowId xmlns:a16="http://schemas.microsoft.com/office/drawing/2014/main" val="3444681290"/>
                  </a:ext>
                </a:extLst>
              </a:tr>
              <a:tr h="370840">
                <a:tc>
                  <a:txBody>
                    <a:bodyPr/>
                    <a:lstStyle/>
                    <a:p>
                      <a:r>
                        <a:rPr lang="en-US" sz="1000" b="1"/>
                        <a:t>Kohla-Strauss GmbH</a:t>
                      </a:r>
                      <a:r>
                        <a:rPr lang="en-US" sz="1000"/>
                        <a:t> got a message by </a:t>
                      </a:r>
                      <a:r>
                        <a:rPr lang="en-US" sz="1000" b="1"/>
                        <a:t>Maria Puntigam - 2017-11-11 17:48:44</a:t>
                      </a:r>
                      <a:r>
                        <a:rPr lang="en-US" sz="1000"/>
                        <a:t>
</a:t>
                      </a:r>
                    </a:p>
                  </a:txBody>
                  <a:tcPr/>
                </a:tc>
                <a:tc>
                  <a:txBody>
                    <a:bodyPr/>
                    <a:lstStyle/>
                    <a:p>
                      <a:r>
                        <a:rPr lang="de-DE" sz="1000"/>
                        <a:t>Hallo! Ich habe diese nette Nachricht natürlich an Eva weitergeleitet 😉 Lg Elisabeth</a:t>
                      </a:r>
                      <a:endParaRPr lang="en-US" sz="1000"/>
                    </a:p>
                  </a:txBody>
                  <a:tcPr/>
                </a:tc>
                <a:tc>
                  <a:txBody>
                    <a:bodyPr/>
                    <a:lstStyle/>
                    <a:p>
                      <a:r>
                        <a:rPr lang="en-US" sz="1000"/>
                        <a:t>3</a:t>
                      </a:r>
                    </a:p>
                  </a:txBody>
                  <a:tcPr/>
                </a:tc>
                <a:tc>
                  <a:txBody>
                    <a:bodyPr/>
                    <a:lstStyle/>
                    <a:p>
                      <a:r>
                        <a:rPr lang="en-US" sz="1000"/>
                        <a:t>11/11/2017 18:45:51</a:t>
                      </a:r>
                    </a:p>
                  </a:txBody>
                  <a:tcPr/>
                </a:tc>
                <a:extLst>
                  <a:ext uri="{0D108BD9-81ED-4DB2-BD59-A6C34878D82A}">
                    <a16:rowId xmlns:a16="http://schemas.microsoft.com/office/drawing/2014/main" val="1564902521"/>
                  </a:ext>
                </a:extLst>
              </a:tr>
              <a:tr h="370840">
                <a:tc>
                  <a:txBody>
                    <a:bodyPr/>
                    <a:lstStyle/>
                    <a:p>
                      <a:r>
                        <a:rPr lang="en-US" sz="1000" b="1"/>
                        <a:t>Kohla-Strauss GmbH</a:t>
                      </a:r>
                      <a:r>
                        <a:rPr lang="en-US" sz="1000"/>
                        <a:t> got a message by </a:t>
                      </a:r>
                      <a:r>
                        <a:rPr lang="en-US" sz="1000" b="1"/>
                        <a:t>Hanna Pehle - 2017-11-03 10:46:37</a:t>
                      </a:r>
                      <a:r>
                        <a:rPr lang="en-US" sz="1000"/>
                        <a:t>
</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2</a:t>
                      </a:r>
                    </a:p>
                  </a:txBody>
                  <a:tcPr/>
                </a:tc>
                <a:tc>
                  <a:txBody>
                    <a:bodyPr/>
                    <a:lstStyle/>
                    <a:p>
                      <a:r>
                        <a:rPr lang="en-US" sz="1000"/>
                        <a:t>11/03/2017 10:46:37</a:t>
                      </a:r>
                    </a:p>
                  </a:txBody>
                  <a:tcPr/>
                </a:tc>
                <a:extLst>
                  <a:ext uri="{0D108BD9-81ED-4DB2-BD59-A6C34878D82A}">
                    <a16:rowId xmlns:a16="http://schemas.microsoft.com/office/drawing/2014/main" val="3690864924"/>
                  </a:ext>
                </a:extLst>
              </a:tr>
            </a:tbl>
          </a:graphicData>
        </a:graphic>
      </p:graphicFrame>
      <p:sp>
        <p:nvSpPr>
          <p:cNvPr id="4" name="Text Placeholder 3">
            <a:extLst>
              <a:ext uri="{FF2B5EF4-FFF2-40B4-BE49-F238E27FC236}">
                <a16:creationId xmlns:a16="http://schemas.microsoft.com/office/drawing/2014/main" id="{FB778E08-9D1A-4E36-AFF7-75C1F59069E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4060179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AA32B-5682-4F62-AF02-430E38B312E0}"/>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CD7530FD-430E-4B0D-AAB4-B59046CD646D}"/>
              </a:ext>
            </a:extLst>
          </p:cNvPr>
          <p:cNvGraphicFramePr>
            <a:graphicFrameLocks noGrp="1"/>
          </p:cNvGraphicFramePr>
          <p:nvPr>
            <p:ph type="chart" sz="quarter" idx="13"/>
            <p:extLst>
              <p:ext uri="{D42A27DB-BD31-4B8C-83A1-F6EECF244321}">
                <p14:modId xmlns:p14="http://schemas.microsoft.com/office/powerpoint/2010/main" val="694204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B0B00E-F6E4-4574-A701-1C101481934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CD59965-EA56-4650-87A6-7A115C3D60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82600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298D1-1802-431E-9D8B-ADB0B7AE05E5}"/>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656B3B7C-1E10-4CC6-AF31-E142838B567C}"/>
              </a:ext>
            </a:extLst>
          </p:cNvPr>
          <p:cNvGraphicFramePr>
            <a:graphicFrameLocks noGrp="1"/>
          </p:cNvGraphicFramePr>
          <p:nvPr>
            <p:ph type="tbl" sz="quarter" idx="13"/>
            <p:extLst>
              <p:ext uri="{D42A27DB-BD31-4B8C-83A1-F6EECF244321}">
                <p14:modId xmlns:p14="http://schemas.microsoft.com/office/powerpoint/2010/main" val="188597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87651624"/>
                    </a:ext>
                  </a:extLst>
                </a:gridCol>
                <a:gridCol w="2468880">
                  <a:extLst>
                    <a:ext uri="{9D8B030D-6E8A-4147-A177-3AD203B41FA5}">
                      <a16:colId xmlns:a16="http://schemas.microsoft.com/office/drawing/2014/main" val="4122838061"/>
                    </a:ext>
                  </a:extLst>
                </a:gridCol>
                <a:gridCol w="2468880">
                  <a:extLst>
                    <a:ext uri="{9D8B030D-6E8A-4147-A177-3AD203B41FA5}">
                      <a16:colId xmlns:a16="http://schemas.microsoft.com/office/drawing/2014/main" val="1714993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638574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extLst>
                  <a:ext uri="{0D108BD9-81ED-4DB2-BD59-A6C34878D82A}">
                    <a16:rowId xmlns:a16="http://schemas.microsoft.com/office/drawing/2014/main" val="2965807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3232</a:t>
                      </a:r>
                    </a:p>
                  </a:txBody>
                  <a:tcPr/>
                </a:tc>
                <a:extLst>
                  <a:ext uri="{0D108BD9-81ED-4DB2-BD59-A6C34878D82A}">
                    <a16:rowId xmlns:a16="http://schemas.microsoft.com/office/drawing/2014/main" val="3763385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5998</a:t>
                      </a:r>
                    </a:p>
                  </a:txBody>
                  <a:tcPr/>
                </a:tc>
                <a:extLst>
                  <a:ext uri="{0D108BD9-81ED-4DB2-BD59-A6C34878D82A}">
                    <a16:rowId xmlns:a16="http://schemas.microsoft.com/office/drawing/2014/main" val="940862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5237</a:t>
                      </a:r>
                    </a:p>
                  </a:txBody>
                  <a:tcPr/>
                </a:tc>
                <a:extLst>
                  <a:ext uri="{0D108BD9-81ED-4DB2-BD59-A6C34878D82A}">
                    <a16:rowId xmlns:a16="http://schemas.microsoft.com/office/drawing/2014/main" val="3787635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7105</a:t>
                      </a:r>
                    </a:p>
                  </a:txBody>
                  <a:tcPr/>
                </a:tc>
                <a:extLst>
                  <a:ext uri="{0D108BD9-81ED-4DB2-BD59-A6C34878D82A}">
                    <a16:rowId xmlns:a16="http://schemas.microsoft.com/office/drawing/2014/main" val="1609976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5431</a:t>
                      </a:r>
                    </a:p>
                  </a:txBody>
                  <a:tcPr/>
                </a:tc>
                <a:extLst>
                  <a:ext uri="{0D108BD9-81ED-4DB2-BD59-A6C34878D82A}">
                    <a16:rowId xmlns:a16="http://schemas.microsoft.com/office/drawing/2014/main" val="3429255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5568</a:t>
                      </a:r>
                    </a:p>
                  </a:txBody>
                  <a:tcPr/>
                </a:tc>
                <a:extLst>
                  <a:ext uri="{0D108BD9-81ED-4DB2-BD59-A6C34878D82A}">
                    <a16:rowId xmlns:a16="http://schemas.microsoft.com/office/drawing/2014/main" val="428042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5714</a:t>
                      </a:r>
                    </a:p>
                  </a:txBody>
                  <a:tcPr/>
                </a:tc>
                <a:extLst>
                  <a:ext uri="{0D108BD9-81ED-4DB2-BD59-A6C34878D82A}">
                    <a16:rowId xmlns:a16="http://schemas.microsoft.com/office/drawing/2014/main" val="4130049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5466</a:t>
                      </a:r>
                    </a:p>
                  </a:txBody>
                  <a:tcPr/>
                </a:tc>
                <a:extLst>
                  <a:ext uri="{0D108BD9-81ED-4DB2-BD59-A6C34878D82A}">
                    <a16:rowId xmlns:a16="http://schemas.microsoft.com/office/drawing/2014/main" val="3333684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9158</a:t>
                      </a:r>
                    </a:p>
                  </a:txBody>
                  <a:tcPr/>
                </a:tc>
                <a:extLst>
                  <a:ext uri="{0D108BD9-81ED-4DB2-BD59-A6C34878D82A}">
                    <a16:rowId xmlns:a16="http://schemas.microsoft.com/office/drawing/2014/main" val="1333078615"/>
                  </a:ext>
                </a:extLst>
              </a:tr>
            </a:tbl>
          </a:graphicData>
        </a:graphic>
      </p:graphicFrame>
      <p:sp>
        <p:nvSpPr>
          <p:cNvPr id="4" name="Text Placeholder 3">
            <a:extLst>
              <a:ext uri="{FF2B5EF4-FFF2-40B4-BE49-F238E27FC236}">
                <a16:creationId xmlns:a16="http://schemas.microsoft.com/office/drawing/2014/main" id="{9CB974E9-3646-4F4F-BB17-1F9007111CA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0333536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C378F-E674-4691-A6C3-85E1C1CF9487}"/>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7A828718-24AF-43C9-BB9B-A456454BC726}"/>
              </a:ext>
            </a:extLst>
          </p:cNvPr>
          <p:cNvGraphicFramePr>
            <a:graphicFrameLocks noGrp="1"/>
          </p:cNvGraphicFramePr>
          <p:nvPr>
            <p:ph type="tbl" sz="quarter" idx="13"/>
            <p:extLst>
              <p:ext uri="{D42A27DB-BD31-4B8C-83A1-F6EECF244321}">
                <p14:modId xmlns:p14="http://schemas.microsoft.com/office/powerpoint/2010/main" val="2472736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73459313"/>
                    </a:ext>
                  </a:extLst>
                </a:gridCol>
                <a:gridCol w="2468880">
                  <a:extLst>
                    <a:ext uri="{9D8B030D-6E8A-4147-A177-3AD203B41FA5}">
                      <a16:colId xmlns:a16="http://schemas.microsoft.com/office/drawing/2014/main" val="3116372216"/>
                    </a:ext>
                  </a:extLst>
                </a:gridCol>
                <a:gridCol w="2468880">
                  <a:extLst>
                    <a:ext uri="{9D8B030D-6E8A-4147-A177-3AD203B41FA5}">
                      <a16:colId xmlns:a16="http://schemas.microsoft.com/office/drawing/2014/main" val="1021867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224269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12160</a:t>
                      </a:r>
                    </a:p>
                  </a:txBody>
                  <a:tcPr/>
                </a:tc>
                <a:extLst>
                  <a:ext uri="{0D108BD9-81ED-4DB2-BD59-A6C34878D82A}">
                    <a16:rowId xmlns:a16="http://schemas.microsoft.com/office/drawing/2014/main" val="769568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10276</a:t>
                      </a:r>
                    </a:p>
                  </a:txBody>
                  <a:tcPr/>
                </a:tc>
                <a:extLst>
                  <a:ext uri="{0D108BD9-81ED-4DB2-BD59-A6C34878D82A}">
                    <a16:rowId xmlns:a16="http://schemas.microsoft.com/office/drawing/2014/main" val="1913275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10663</a:t>
                      </a:r>
                    </a:p>
                  </a:txBody>
                  <a:tcPr/>
                </a:tc>
                <a:extLst>
                  <a:ext uri="{0D108BD9-81ED-4DB2-BD59-A6C34878D82A}">
                    <a16:rowId xmlns:a16="http://schemas.microsoft.com/office/drawing/2014/main" val="413204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8662</a:t>
                      </a:r>
                    </a:p>
                  </a:txBody>
                  <a:tcPr/>
                </a:tc>
                <a:extLst>
                  <a:ext uri="{0D108BD9-81ED-4DB2-BD59-A6C34878D82A}">
                    <a16:rowId xmlns:a16="http://schemas.microsoft.com/office/drawing/2014/main" val="2831332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3726</a:t>
                      </a:r>
                    </a:p>
                  </a:txBody>
                  <a:tcPr/>
                </a:tc>
                <a:extLst>
                  <a:ext uri="{0D108BD9-81ED-4DB2-BD59-A6C34878D82A}">
                    <a16:rowId xmlns:a16="http://schemas.microsoft.com/office/drawing/2014/main" val="2485280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4115</a:t>
                      </a:r>
                    </a:p>
                  </a:txBody>
                  <a:tcPr/>
                </a:tc>
                <a:extLst>
                  <a:ext uri="{0D108BD9-81ED-4DB2-BD59-A6C34878D82A}">
                    <a16:rowId xmlns:a16="http://schemas.microsoft.com/office/drawing/2014/main" val="770346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4810</a:t>
                      </a:r>
                    </a:p>
                  </a:txBody>
                  <a:tcPr/>
                </a:tc>
                <a:extLst>
                  <a:ext uri="{0D108BD9-81ED-4DB2-BD59-A6C34878D82A}">
                    <a16:rowId xmlns:a16="http://schemas.microsoft.com/office/drawing/2014/main" val="204107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7494</a:t>
                      </a:r>
                    </a:p>
                  </a:txBody>
                  <a:tcPr/>
                </a:tc>
                <a:extLst>
                  <a:ext uri="{0D108BD9-81ED-4DB2-BD59-A6C34878D82A}">
                    <a16:rowId xmlns:a16="http://schemas.microsoft.com/office/drawing/2014/main" val="1693041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5838</a:t>
                      </a:r>
                    </a:p>
                  </a:txBody>
                  <a:tcPr/>
                </a:tc>
                <a:extLst>
                  <a:ext uri="{0D108BD9-81ED-4DB2-BD59-A6C34878D82A}">
                    <a16:rowId xmlns:a16="http://schemas.microsoft.com/office/drawing/2014/main" val="1306581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6106</a:t>
                      </a:r>
                    </a:p>
                  </a:txBody>
                  <a:tcPr/>
                </a:tc>
                <a:extLst>
                  <a:ext uri="{0D108BD9-81ED-4DB2-BD59-A6C34878D82A}">
                    <a16:rowId xmlns:a16="http://schemas.microsoft.com/office/drawing/2014/main" val="1426854647"/>
                  </a:ext>
                </a:extLst>
              </a:tr>
            </a:tbl>
          </a:graphicData>
        </a:graphic>
      </p:graphicFrame>
      <p:sp>
        <p:nvSpPr>
          <p:cNvPr id="4" name="Text Placeholder 3">
            <a:extLst>
              <a:ext uri="{FF2B5EF4-FFF2-40B4-BE49-F238E27FC236}">
                <a16:creationId xmlns:a16="http://schemas.microsoft.com/office/drawing/2014/main" id="{3BDE96CB-FCC4-45E1-973B-9D1220F945A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3308884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19D5C-CE29-4C7B-A954-F2F781E03FCC}"/>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1EE633EA-B750-4E16-AA87-F0B9DA34A873}"/>
              </a:ext>
            </a:extLst>
          </p:cNvPr>
          <p:cNvGraphicFramePr>
            <a:graphicFrameLocks noGrp="1"/>
          </p:cNvGraphicFramePr>
          <p:nvPr>
            <p:ph type="tbl" sz="quarter" idx="13"/>
            <p:extLst>
              <p:ext uri="{D42A27DB-BD31-4B8C-83A1-F6EECF244321}">
                <p14:modId xmlns:p14="http://schemas.microsoft.com/office/powerpoint/2010/main" val="3655398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99497392"/>
                    </a:ext>
                  </a:extLst>
                </a:gridCol>
                <a:gridCol w="2468880">
                  <a:extLst>
                    <a:ext uri="{9D8B030D-6E8A-4147-A177-3AD203B41FA5}">
                      <a16:colId xmlns:a16="http://schemas.microsoft.com/office/drawing/2014/main" val="3973514123"/>
                    </a:ext>
                  </a:extLst>
                </a:gridCol>
                <a:gridCol w="2468880">
                  <a:extLst>
                    <a:ext uri="{9D8B030D-6E8A-4147-A177-3AD203B41FA5}">
                      <a16:colId xmlns:a16="http://schemas.microsoft.com/office/drawing/2014/main" val="2093767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07511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a:t>
                      </a:r>
                    </a:p>
                  </a:txBody>
                  <a:tcPr/>
                </a:tc>
                <a:extLst>
                  <a:ext uri="{0D108BD9-81ED-4DB2-BD59-A6C34878D82A}">
                    <a16:rowId xmlns:a16="http://schemas.microsoft.com/office/drawing/2014/main" val="3993883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extLst>
                  <a:ext uri="{0D108BD9-81ED-4DB2-BD59-A6C34878D82A}">
                    <a16:rowId xmlns:a16="http://schemas.microsoft.com/office/drawing/2014/main" val="197270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2331</a:t>
                      </a:r>
                    </a:p>
                  </a:txBody>
                  <a:tcPr/>
                </a:tc>
                <a:extLst>
                  <a:ext uri="{0D108BD9-81ED-4DB2-BD59-A6C34878D82A}">
                    <a16:rowId xmlns:a16="http://schemas.microsoft.com/office/drawing/2014/main" val="16242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a:t>
                      </a:r>
                    </a:p>
                  </a:txBody>
                  <a:tcPr/>
                </a:tc>
                <a:extLst>
                  <a:ext uri="{0D108BD9-81ED-4DB2-BD59-A6C34878D82A}">
                    <a16:rowId xmlns:a16="http://schemas.microsoft.com/office/drawing/2014/main" val="4191446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a:t>
                      </a:r>
                    </a:p>
                  </a:txBody>
                  <a:tcPr/>
                </a:tc>
                <a:extLst>
                  <a:ext uri="{0D108BD9-81ED-4DB2-BD59-A6C34878D82A}">
                    <a16:rowId xmlns:a16="http://schemas.microsoft.com/office/drawing/2014/main" val="3232699435"/>
                  </a:ext>
                </a:extLst>
              </a:tr>
            </a:tbl>
          </a:graphicData>
        </a:graphic>
      </p:graphicFrame>
      <p:sp>
        <p:nvSpPr>
          <p:cNvPr id="4" name="Text Placeholder 3">
            <a:extLst>
              <a:ext uri="{FF2B5EF4-FFF2-40B4-BE49-F238E27FC236}">
                <a16:creationId xmlns:a16="http://schemas.microsoft.com/office/drawing/2014/main" id="{C88FAF39-44D6-40E1-AF72-133C43659A5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421926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0BFAE-68FA-442B-B5BE-53B4AEE5E222}"/>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142A211E-DD1A-4E65-A4B9-6A6B37F32956}"/>
              </a:ext>
            </a:extLst>
          </p:cNvPr>
          <p:cNvGraphicFramePr>
            <a:graphicFrameLocks noGrp="1"/>
          </p:cNvGraphicFramePr>
          <p:nvPr>
            <p:ph type="tbl" sz="quarter" idx="13"/>
            <p:extLst>
              <p:ext uri="{D42A27DB-BD31-4B8C-83A1-F6EECF244321}">
                <p14:modId xmlns:p14="http://schemas.microsoft.com/office/powerpoint/2010/main" val="1641637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75582909"/>
                    </a:ext>
                  </a:extLst>
                </a:gridCol>
                <a:gridCol w="2468880">
                  <a:extLst>
                    <a:ext uri="{9D8B030D-6E8A-4147-A177-3AD203B41FA5}">
                      <a16:colId xmlns:a16="http://schemas.microsoft.com/office/drawing/2014/main" val="3003149397"/>
                    </a:ext>
                  </a:extLst>
                </a:gridCol>
                <a:gridCol w="2468880">
                  <a:extLst>
                    <a:ext uri="{9D8B030D-6E8A-4147-A177-3AD203B41FA5}">
                      <a16:colId xmlns:a16="http://schemas.microsoft.com/office/drawing/2014/main" val="2535326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21369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extLst>
                  <a:ext uri="{0D108BD9-81ED-4DB2-BD59-A6C34878D82A}">
                    <a16:rowId xmlns:a16="http://schemas.microsoft.com/office/drawing/2014/main" val="3108367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extLst>
                  <a:ext uri="{0D108BD9-81ED-4DB2-BD59-A6C34878D82A}">
                    <a16:rowId xmlns:a16="http://schemas.microsoft.com/office/drawing/2014/main" val="2849967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5511</a:t>
                      </a:r>
                    </a:p>
                  </a:txBody>
                  <a:tcPr/>
                </a:tc>
                <a:extLst>
                  <a:ext uri="{0D108BD9-81ED-4DB2-BD59-A6C34878D82A}">
                    <a16:rowId xmlns:a16="http://schemas.microsoft.com/office/drawing/2014/main" val="3282243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5232</a:t>
                      </a:r>
                    </a:p>
                  </a:txBody>
                  <a:tcPr/>
                </a:tc>
                <a:extLst>
                  <a:ext uri="{0D108BD9-81ED-4DB2-BD59-A6C34878D82A}">
                    <a16:rowId xmlns:a16="http://schemas.microsoft.com/office/drawing/2014/main" val="3003803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5937</a:t>
                      </a:r>
                    </a:p>
                  </a:txBody>
                  <a:tcPr/>
                </a:tc>
                <a:extLst>
                  <a:ext uri="{0D108BD9-81ED-4DB2-BD59-A6C34878D82A}">
                    <a16:rowId xmlns:a16="http://schemas.microsoft.com/office/drawing/2014/main" val="1447939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5172</a:t>
                      </a:r>
                    </a:p>
                  </a:txBody>
                  <a:tcPr/>
                </a:tc>
                <a:extLst>
                  <a:ext uri="{0D108BD9-81ED-4DB2-BD59-A6C34878D82A}">
                    <a16:rowId xmlns:a16="http://schemas.microsoft.com/office/drawing/2014/main" val="312428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5215</a:t>
                      </a:r>
                    </a:p>
                  </a:txBody>
                  <a:tcPr/>
                </a:tc>
                <a:extLst>
                  <a:ext uri="{0D108BD9-81ED-4DB2-BD59-A6C34878D82A}">
                    <a16:rowId xmlns:a16="http://schemas.microsoft.com/office/drawing/2014/main" val="1306056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4957</a:t>
                      </a:r>
                    </a:p>
                  </a:txBody>
                  <a:tcPr/>
                </a:tc>
                <a:extLst>
                  <a:ext uri="{0D108BD9-81ED-4DB2-BD59-A6C34878D82A}">
                    <a16:rowId xmlns:a16="http://schemas.microsoft.com/office/drawing/2014/main" val="3245843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4827</a:t>
                      </a:r>
                    </a:p>
                  </a:txBody>
                  <a:tcPr/>
                </a:tc>
                <a:extLst>
                  <a:ext uri="{0D108BD9-81ED-4DB2-BD59-A6C34878D82A}">
                    <a16:rowId xmlns:a16="http://schemas.microsoft.com/office/drawing/2014/main" val="102747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5841</a:t>
                      </a:r>
                    </a:p>
                  </a:txBody>
                  <a:tcPr/>
                </a:tc>
                <a:extLst>
                  <a:ext uri="{0D108BD9-81ED-4DB2-BD59-A6C34878D82A}">
                    <a16:rowId xmlns:a16="http://schemas.microsoft.com/office/drawing/2014/main" val="3992055150"/>
                  </a:ext>
                </a:extLst>
              </a:tr>
            </a:tbl>
          </a:graphicData>
        </a:graphic>
      </p:graphicFrame>
      <p:sp>
        <p:nvSpPr>
          <p:cNvPr id="4" name="Text Placeholder 3">
            <a:extLst>
              <a:ext uri="{FF2B5EF4-FFF2-40B4-BE49-F238E27FC236}">
                <a16:creationId xmlns:a16="http://schemas.microsoft.com/office/drawing/2014/main" id="{2A76E8B5-CA35-4FE0-B459-E7D04A47DB3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6932490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6D5F-9614-4C46-B9B9-273D40BE3D90}"/>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DC755378-4535-4AAC-B5C3-33BCA2409AD6}"/>
              </a:ext>
            </a:extLst>
          </p:cNvPr>
          <p:cNvGraphicFramePr>
            <a:graphicFrameLocks noGrp="1"/>
          </p:cNvGraphicFramePr>
          <p:nvPr>
            <p:ph type="tbl" sz="quarter" idx="13"/>
            <p:extLst>
              <p:ext uri="{D42A27DB-BD31-4B8C-83A1-F6EECF244321}">
                <p14:modId xmlns:p14="http://schemas.microsoft.com/office/powerpoint/2010/main" val="1039141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54974493"/>
                    </a:ext>
                  </a:extLst>
                </a:gridCol>
                <a:gridCol w="2468880">
                  <a:extLst>
                    <a:ext uri="{9D8B030D-6E8A-4147-A177-3AD203B41FA5}">
                      <a16:colId xmlns:a16="http://schemas.microsoft.com/office/drawing/2014/main" val="1847416285"/>
                    </a:ext>
                  </a:extLst>
                </a:gridCol>
                <a:gridCol w="2468880">
                  <a:extLst>
                    <a:ext uri="{9D8B030D-6E8A-4147-A177-3AD203B41FA5}">
                      <a16:colId xmlns:a16="http://schemas.microsoft.com/office/drawing/2014/main" val="60516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53387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7631</a:t>
                      </a:r>
                    </a:p>
                  </a:txBody>
                  <a:tcPr/>
                </a:tc>
                <a:extLst>
                  <a:ext uri="{0D108BD9-81ED-4DB2-BD59-A6C34878D82A}">
                    <a16:rowId xmlns:a16="http://schemas.microsoft.com/office/drawing/2014/main" val="2569432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8034</a:t>
                      </a:r>
                    </a:p>
                  </a:txBody>
                  <a:tcPr/>
                </a:tc>
                <a:extLst>
                  <a:ext uri="{0D108BD9-81ED-4DB2-BD59-A6C34878D82A}">
                    <a16:rowId xmlns:a16="http://schemas.microsoft.com/office/drawing/2014/main" val="2641626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7647</a:t>
                      </a:r>
                    </a:p>
                  </a:txBody>
                  <a:tcPr/>
                </a:tc>
                <a:extLst>
                  <a:ext uri="{0D108BD9-81ED-4DB2-BD59-A6C34878D82A}">
                    <a16:rowId xmlns:a16="http://schemas.microsoft.com/office/drawing/2014/main" val="362114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7347</a:t>
                      </a:r>
                    </a:p>
                  </a:txBody>
                  <a:tcPr/>
                </a:tc>
                <a:extLst>
                  <a:ext uri="{0D108BD9-81ED-4DB2-BD59-A6C34878D82A}">
                    <a16:rowId xmlns:a16="http://schemas.microsoft.com/office/drawing/2014/main" val="391214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a:t>
                      </a:r>
                    </a:p>
                  </a:txBody>
                  <a:tcPr/>
                </a:tc>
                <a:extLst>
                  <a:ext uri="{0D108BD9-81ED-4DB2-BD59-A6C34878D82A}">
                    <a16:rowId xmlns:a16="http://schemas.microsoft.com/office/drawing/2014/main" val="4024519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extLst>
                  <a:ext uri="{0D108BD9-81ED-4DB2-BD59-A6C34878D82A}">
                    <a16:rowId xmlns:a16="http://schemas.microsoft.com/office/drawing/2014/main" val="406714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a:t>
                      </a:r>
                    </a:p>
                  </a:txBody>
                  <a:tcPr/>
                </a:tc>
                <a:extLst>
                  <a:ext uri="{0D108BD9-81ED-4DB2-BD59-A6C34878D82A}">
                    <a16:rowId xmlns:a16="http://schemas.microsoft.com/office/drawing/2014/main" val="135987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extLst>
                  <a:ext uri="{0D108BD9-81ED-4DB2-BD59-A6C34878D82A}">
                    <a16:rowId xmlns:a16="http://schemas.microsoft.com/office/drawing/2014/main" val="3884709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extLst>
                  <a:ext uri="{0D108BD9-81ED-4DB2-BD59-A6C34878D82A}">
                    <a16:rowId xmlns:a16="http://schemas.microsoft.com/office/drawing/2014/main" val="932344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extLst>
                  <a:ext uri="{0D108BD9-81ED-4DB2-BD59-A6C34878D82A}">
                    <a16:rowId xmlns:a16="http://schemas.microsoft.com/office/drawing/2014/main" val="4049540730"/>
                  </a:ext>
                </a:extLst>
              </a:tr>
            </a:tbl>
          </a:graphicData>
        </a:graphic>
      </p:graphicFrame>
      <p:sp>
        <p:nvSpPr>
          <p:cNvPr id="4" name="Text Placeholder 3">
            <a:extLst>
              <a:ext uri="{FF2B5EF4-FFF2-40B4-BE49-F238E27FC236}">
                <a16:creationId xmlns:a16="http://schemas.microsoft.com/office/drawing/2014/main" id="{9482E981-370F-4151-992C-7D2A80525DB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2739035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C45B9-3F21-4A75-B440-033EEAA9BB5E}"/>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B0EA36C8-5932-42B8-AF43-4A8DA93BC392}"/>
              </a:ext>
            </a:extLst>
          </p:cNvPr>
          <p:cNvGraphicFramePr>
            <a:graphicFrameLocks noGrp="1"/>
          </p:cNvGraphicFramePr>
          <p:nvPr>
            <p:ph type="tbl" sz="quarter" idx="13"/>
            <p:extLst>
              <p:ext uri="{D42A27DB-BD31-4B8C-83A1-F6EECF244321}">
                <p14:modId xmlns:p14="http://schemas.microsoft.com/office/powerpoint/2010/main" val="1687275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42491159"/>
                    </a:ext>
                  </a:extLst>
                </a:gridCol>
                <a:gridCol w="2468880">
                  <a:extLst>
                    <a:ext uri="{9D8B030D-6E8A-4147-A177-3AD203B41FA5}">
                      <a16:colId xmlns:a16="http://schemas.microsoft.com/office/drawing/2014/main" val="684484197"/>
                    </a:ext>
                  </a:extLst>
                </a:gridCol>
                <a:gridCol w="2468880">
                  <a:extLst>
                    <a:ext uri="{9D8B030D-6E8A-4147-A177-3AD203B41FA5}">
                      <a16:colId xmlns:a16="http://schemas.microsoft.com/office/drawing/2014/main" val="2819881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78721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extLst>
                  <a:ext uri="{0D108BD9-81ED-4DB2-BD59-A6C34878D82A}">
                    <a16:rowId xmlns:a16="http://schemas.microsoft.com/office/drawing/2014/main" val="3487961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extLst>
                  <a:ext uri="{0D108BD9-81ED-4DB2-BD59-A6C34878D82A}">
                    <a16:rowId xmlns:a16="http://schemas.microsoft.com/office/drawing/2014/main" val="2529159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extLst>
                  <a:ext uri="{0D108BD9-81ED-4DB2-BD59-A6C34878D82A}">
                    <a16:rowId xmlns:a16="http://schemas.microsoft.com/office/drawing/2014/main" val="1969372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extLst>
                  <a:ext uri="{0D108BD9-81ED-4DB2-BD59-A6C34878D82A}">
                    <a16:rowId xmlns:a16="http://schemas.microsoft.com/office/drawing/2014/main" val="556771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extLst>
                  <a:ext uri="{0D108BD9-81ED-4DB2-BD59-A6C34878D82A}">
                    <a16:rowId xmlns:a16="http://schemas.microsoft.com/office/drawing/2014/main" val="3509744144"/>
                  </a:ext>
                </a:extLst>
              </a:tr>
            </a:tbl>
          </a:graphicData>
        </a:graphic>
      </p:graphicFrame>
      <p:sp>
        <p:nvSpPr>
          <p:cNvPr id="4" name="Text Placeholder 3">
            <a:extLst>
              <a:ext uri="{FF2B5EF4-FFF2-40B4-BE49-F238E27FC236}">
                <a16:creationId xmlns:a16="http://schemas.microsoft.com/office/drawing/2014/main" id="{9B30445F-B17A-4DC3-8FCE-5779AD32EBC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536507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DD786-3731-4765-9255-38BF4D5F44A3}"/>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7F0BD193-75AD-46D0-9BD3-B7682782CCF6}"/>
              </a:ext>
            </a:extLst>
          </p:cNvPr>
          <p:cNvGraphicFramePr>
            <a:graphicFrameLocks noGrp="1"/>
          </p:cNvGraphicFramePr>
          <p:nvPr>
            <p:ph type="chart" sz="quarter" idx="13"/>
            <p:extLst>
              <p:ext uri="{D42A27DB-BD31-4B8C-83A1-F6EECF244321}">
                <p14:modId xmlns:p14="http://schemas.microsoft.com/office/powerpoint/2010/main" val="36492768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E0382E-80AD-4266-83DD-C595EBB0529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2273A8DD-3328-4823-AA4C-ABB4B5FCF8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72673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1791</Words>
  <Application>Microsoft Office PowerPoint</Application>
  <PresentationFormat>On-screen Show (4:3)</PresentationFormat>
  <Paragraphs>900</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9</vt:lpstr>
      <vt:lpstr>Eigene Beiträge (Postings) - 2 of 9</vt:lpstr>
      <vt:lpstr>Eigene Beiträge (Postings) - 3 of 9</vt:lpstr>
      <vt:lpstr>Eigene Beiträge (Postings) - 4 of 9</vt:lpstr>
      <vt:lpstr>Eigene Beiträge (Postings) - 5 of 9</vt:lpstr>
      <vt:lpstr>Eigene Beiträge (Postings) - 6 of 9</vt:lpstr>
      <vt:lpstr>Eigene Beiträge (Postings) - 7 of 9</vt:lpstr>
      <vt:lpstr>Eigene Beiträge (Postings) - 8 of 9</vt:lpstr>
      <vt:lpstr>Eigene Beiträge (Postings) - 9 of 9</vt:lpstr>
      <vt:lpstr>Eigene Beiträge (Postings) + Reactions - 1 of 11</vt:lpstr>
      <vt:lpstr>Eigene Beiträge (Postings) + Reactions - 2 of 11</vt:lpstr>
      <vt:lpstr>Eigene Beiträge (Postings) + Reactions - 3 of 11</vt:lpstr>
      <vt:lpstr>Eigene Beiträge (Postings) + Reactions - 4 of 11</vt:lpstr>
      <vt:lpstr>Eigene Beiträge (Postings) + Reactions - 5 of 11</vt:lpstr>
      <vt:lpstr>Eigene Beiträge (Postings) + Reactions - 6 of 11</vt:lpstr>
      <vt:lpstr>Eigene Beiträge (Postings) + Reactions - 7 of 11</vt:lpstr>
      <vt:lpstr>Eigene Beiträge (Postings) + Reactions - 8 of 11</vt:lpstr>
      <vt:lpstr>Eigene Beiträge (Postings) + Reactions - 9 of 11</vt:lpstr>
      <vt:lpstr>Eigene Beiträge (Postings) + Reactions - 10 of 11</vt:lpstr>
      <vt:lpstr>Eigene Beiträge (Postings) + Reactions - 11 of 11</vt:lpstr>
      <vt:lpstr>Postings/Wochentag</vt:lpstr>
      <vt:lpstr>Interaktionsrate</vt:lpstr>
      <vt:lpstr>Postingtypen (Verteilung)</vt:lpstr>
      <vt:lpstr>Interaktionsrate/Postingtyp</vt:lpstr>
      <vt:lpstr>Antwortzeit</vt:lpstr>
      <vt:lpstr>Wichtige Influencer - 1 of 2</vt:lpstr>
      <vt:lpstr>Wichtige Influencer - 2 of 2</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2017-12-03T18:42:18Z</dcterms:created>
  <dcterms:modified xsi:type="dcterms:W3CDTF">2017-12-03T18:43:31Z</dcterms:modified>
</cp:coreProperties>
</file>