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6" r:id="rId49"/>
    <p:sldId id="307" r:id="rId50"/>
    <p:sldId id="309" r:id="rId51"/>
    <p:sldId id="310" r:id="rId52"/>
    <p:sldId id="311" r:id="rId53"/>
    <p:sldId id="312"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1288</c:v>
                </c:pt>
                <c:pt idx="1">
                  <c:v>1288</c:v>
                </c:pt>
                <c:pt idx="2">
                  <c:v>1288</c:v>
                </c:pt>
                <c:pt idx="3">
                  <c:v>1287</c:v>
                </c:pt>
                <c:pt idx="4">
                  <c:v>1287</c:v>
                </c:pt>
                <c:pt idx="5">
                  <c:v>1289</c:v>
                </c:pt>
                <c:pt idx="6">
                  <c:v>1293</c:v>
                </c:pt>
                <c:pt idx="7">
                  <c:v>1294</c:v>
                </c:pt>
                <c:pt idx="8">
                  <c:v>1297</c:v>
                </c:pt>
                <c:pt idx="9">
                  <c:v>1300</c:v>
                </c:pt>
                <c:pt idx="10">
                  <c:v>1301</c:v>
                </c:pt>
                <c:pt idx="11">
                  <c:v>1306</c:v>
                </c:pt>
                <c:pt idx="12">
                  <c:v>1312</c:v>
                </c:pt>
                <c:pt idx="13">
                  <c:v>1316</c:v>
                </c:pt>
                <c:pt idx="14">
                  <c:v>1318</c:v>
                </c:pt>
                <c:pt idx="15">
                  <c:v>1329</c:v>
                </c:pt>
                <c:pt idx="16">
                  <c:v>1334</c:v>
                </c:pt>
                <c:pt idx="17">
                  <c:v>1334</c:v>
                </c:pt>
                <c:pt idx="18">
                  <c:v>1341</c:v>
                </c:pt>
                <c:pt idx="19">
                  <c:v>1343</c:v>
                </c:pt>
                <c:pt idx="20">
                  <c:v>1348</c:v>
                </c:pt>
                <c:pt idx="21">
                  <c:v>1351</c:v>
                </c:pt>
                <c:pt idx="22">
                  <c:v>1353</c:v>
                </c:pt>
                <c:pt idx="23">
                  <c:v>1356</c:v>
                </c:pt>
                <c:pt idx="24">
                  <c:v>1358</c:v>
                </c:pt>
                <c:pt idx="25">
                  <c:v>1359</c:v>
                </c:pt>
                <c:pt idx="26">
                  <c:v>1360</c:v>
                </c:pt>
                <c:pt idx="27">
                  <c:v>1362</c:v>
                </c:pt>
                <c:pt idx="28">
                  <c:v>1362</c:v>
                </c:pt>
                <c:pt idx="29">
                  <c:v>1362</c:v>
                </c:pt>
              </c:numCache>
            </c:numRef>
          </c:val>
          <c:smooth val="0"/>
          <c:extLst>
            <c:ext xmlns:c16="http://schemas.microsoft.com/office/drawing/2014/chart" uri="{C3380CC4-5D6E-409C-BE32-E72D297353CC}">
              <c16:uniqueId val="{00000000-A391-4B36-8D94-F2A2ABEEC23E}"/>
            </c:ext>
          </c:extLst>
        </c:ser>
        <c:dLbls>
          <c:showLegendKey val="0"/>
          <c:showVal val="0"/>
          <c:showCatName val="0"/>
          <c:showSerName val="0"/>
          <c:showPercent val="0"/>
          <c:showBubbleSize val="0"/>
        </c:dLbls>
        <c:smooth val="0"/>
        <c:axId val="285506000"/>
        <c:axId val="285501080"/>
      </c:lineChart>
      <c:dateAx>
        <c:axId val="285506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01080"/>
        <c:crosses val="autoZero"/>
        <c:auto val="1"/>
        <c:lblOffset val="100"/>
        <c:baseTimeUnit val="days"/>
      </c:dateAx>
      <c:valAx>
        <c:axId val="28550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06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0</c:v>
                </c:pt>
                <c:pt idx="5">
                  <c:v>-1</c:v>
                </c:pt>
                <c:pt idx="6">
                  <c:v>2</c:v>
                </c:pt>
                <c:pt idx="7">
                  <c:v>5</c:v>
                </c:pt>
                <c:pt idx="8">
                  <c:v>0</c:v>
                </c:pt>
                <c:pt idx="9">
                  <c:v>4</c:v>
                </c:pt>
                <c:pt idx="10">
                  <c:v>3</c:v>
                </c:pt>
                <c:pt idx="11">
                  <c:v>3</c:v>
                </c:pt>
                <c:pt idx="12">
                  <c:v>4</c:v>
                </c:pt>
                <c:pt idx="13">
                  <c:v>6</c:v>
                </c:pt>
                <c:pt idx="14">
                  <c:v>2</c:v>
                </c:pt>
                <c:pt idx="15">
                  <c:v>5</c:v>
                </c:pt>
                <c:pt idx="16">
                  <c:v>7</c:v>
                </c:pt>
                <c:pt idx="17">
                  <c:v>6</c:v>
                </c:pt>
                <c:pt idx="18">
                  <c:v>5</c:v>
                </c:pt>
                <c:pt idx="19">
                  <c:v>4</c:v>
                </c:pt>
                <c:pt idx="20">
                  <c:v>3</c:v>
                </c:pt>
                <c:pt idx="21">
                  <c:v>3</c:v>
                </c:pt>
                <c:pt idx="22">
                  <c:v>2</c:v>
                </c:pt>
                <c:pt idx="23">
                  <c:v>3</c:v>
                </c:pt>
                <c:pt idx="24">
                  <c:v>4</c:v>
                </c:pt>
                <c:pt idx="25">
                  <c:v>0</c:v>
                </c:pt>
                <c:pt idx="26">
                  <c:v>2</c:v>
                </c:pt>
                <c:pt idx="27">
                  <c:v>0</c:v>
                </c:pt>
                <c:pt idx="28">
                  <c:v>2</c:v>
                </c:pt>
                <c:pt idx="29">
                  <c:v>0</c:v>
                </c:pt>
              </c:numCache>
            </c:numRef>
          </c:val>
          <c:smooth val="0"/>
          <c:extLst>
            <c:ext xmlns:c16="http://schemas.microsoft.com/office/drawing/2014/chart" uri="{C3380CC4-5D6E-409C-BE32-E72D297353CC}">
              <c16:uniqueId val="{00000000-06D7-4CCC-8BBA-96D730BD6E75}"/>
            </c:ext>
          </c:extLst>
        </c:ser>
        <c:dLbls>
          <c:showLegendKey val="0"/>
          <c:showVal val="0"/>
          <c:showCatName val="0"/>
          <c:showSerName val="0"/>
          <c:showPercent val="0"/>
          <c:showBubbleSize val="0"/>
        </c:dLbls>
        <c:smooth val="0"/>
        <c:axId val="287289464"/>
        <c:axId val="287286184"/>
      </c:lineChart>
      <c:dateAx>
        <c:axId val="28728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86184"/>
        <c:crosses val="autoZero"/>
        <c:auto val="1"/>
        <c:lblOffset val="100"/>
        <c:baseTimeUnit val="days"/>
      </c:dateAx>
      <c:valAx>
        <c:axId val="28728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8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0</c:v>
                </c:pt>
                <c:pt idx="2">
                  <c:v>0</c:v>
                </c:pt>
                <c:pt idx="3">
                  <c:v>0</c:v>
                </c:pt>
                <c:pt idx="4">
                  <c:v>1</c:v>
                </c:pt>
                <c:pt idx="5">
                  <c:v>1</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9D82-4B6B-97AC-DEDF2C99856F}"/>
            </c:ext>
          </c:extLst>
        </c:ser>
        <c:dLbls>
          <c:showLegendKey val="0"/>
          <c:showVal val="0"/>
          <c:showCatName val="0"/>
          <c:showSerName val="0"/>
          <c:showPercent val="0"/>
          <c:showBubbleSize val="0"/>
        </c:dLbls>
        <c:smooth val="0"/>
        <c:axId val="219065120"/>
        <c:axId val="286624592"/>
      </c:lineChart>
      <c:dateAx>
        <c:axId val="21906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24592"/>
        <c:crosses val="autoZero"/>
        <c:auto val="1"/>
        <c:lblOffset val="100"/>
        <c:baseTimeUnit val="days"/>
      </c:dateAx>
      <c:valAx>
        <c:axId val="28662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06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7</c:v>
                </c:pt>
                <c:pt idx="3">
                  <c:v>6</c:v>
                </c:pt>
                <c:pt idx="4">
                  <c:v>5</c:v>
                </c:pt>
                <c:pt idx="5">
                  <c:v>5</c:v>
                </c:pt>
                <c:pt idx="6">
                  <c:v>2</c:v>
                </c:pt>
              </c:numCache>
            </c:numRef>
          </c:val>
          <c:extLst>
            <c:ext xmlns:c16="http://schemas.microsoft.com/office/drawing/2014/chart" uri="{C3380CC4-5D6E-409C-BE32-E72D297353CC}">
              <c16:uniqueId val="{00000000-49FC-4203-BFC7-37E756A0A40C}"/>
            </c:ext>
          </c:extLst>
        </c:ser>
        <c:dLbls>
          <c:showLegendKey val="0"/>
          <c:showVal val="0"/>
          <c:showCatName val="0"/>
          <c:showSerName val="0"/>
          <c:showPercent val="0"/>
          <c:showBubbleSize val="0"/>
        </c:dLbls>
        <c:gapWidth val="219"/>
        <c:overlap val="-27"/>
        <c:axId val="390679712"/>
        <c:axId val="390673480"/>
      </c:barChart>
      <c:catAx>
        <c:axId val="39067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73480"/>
        <c:crosses val="autoZero"/>
        <c:auto val="1"/>
        <c:lblAlgn val="ctr"/>
        <c:lblOffset val="100"/>
        <c:noMultiLvlLbl val="0"/>
      </c:catAx>
      <c:valAx>
        <c:axId val="39067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7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0.77639751552795</c:v>
                </c:pt>
                <c:pt idx="1">
                  <c:v>0</c:v>
                </c:pt>
                <c:pt idx="2">
                  <c:v>1.6692546583851</c:v>
                </c:pt>
                <c:pt idx="3">
                  <c:v>1.0093167701862999</c:v>
                </c:pt>
                <c:pt idx="4">
                  <c:v>0</c:v>
                </c:pt>
                <c:pt idx="5">
                  <c:v>0.54390054390053999</c:v>
                </c:pt>
                <c:pt idx="6">
                  <c:v>4.4254658385093002</c:v>
                </c:pt>
                <c:pt idx="7">
                  <c:v>0</c:v>
                </c:pt>
                <c:pt idx="8">
                  <c:v>0.85007727975269998</c:v>
                </c:pt>
                <c:pt idx="9">
                  <c:v>0</c:v>
                </c:pt>
                <c:pt idx="10">
                  <c:v>0.80831408775982005</c:v>
                </c:pt>
                <c:pt idx="11">
                  <c:v>0.61443932411673996</c:v>
                </c:pt>
                <c:pt idx="12">
                  <c:v>1.9525267993874</c:v>
                </c:pt>
                <c:pt idx="13">
                  <c:v>0</c:v>
                </c:pt>
                <c:pt idx="14">
                  <c:v>1.1406844106464</c:v>
                </c:pt>
                <c:pt idx="15">
                  <c:v>0</c:v>
                </c:pt>
                <c:pt idx="16">
                  <c:v>0.52870090634441003</c:v>
                </c:pt>
                <c:pt idx="17">
                  <c:v>0.82644628099174</c:v>
                </c:pt>
                <c:pt idx="18">
                  <c:v>0</c:v>
                </c:pt>
                <c:pt idx="19">
                  <c:v>1.0067114093959999</c:v>
                </c:pt>
                <c:pt idx="20">
                  <c:v>0.52083333333333004</c:v>
                </c:pt>
                <c:pt idx="21">
                  <c:v>0.85374907201187999</c:v>
                </c:pt>
                <c:pt idx="22">
                  <c:v>0.69135802469135998</c:v>
                </c:pt>
                <c:pt idx="23">
                  <c:v>2.9955621301774999</c:v>
                </c:pt>
                <c:pt idx="24">
                  <c:v>1.4011799410029</c:v>
                </c:pt>
                <c:pt idx="25">
                  <c:v>0.66273932253314005</c:v>
                </c:pt>
                <c:pt idx="26">
                  <c:v>0</c:v>
                </c:pt>
                <c:pt idx="27">
                  <c:v>0</c:v>
                </c:pt>
                <c:pt idx="28">
                  <c:v>0.85721283370071</c:v>
                </c:pt>
                <c:pt idx="29">
                  <c:v>0.55066079295154002</c:v>
                </c:pt>
              </c:numCache>
            </c:numRef>
          </c:val>
          <c:smooth val="0"/>
          <c:extLst>
            <c:ext xmlns:c16="http://schemas.microsoft.com/office/drawing/2014/chart" uri="{C3380CC4-5D6E-409C-BE32-E72D297353CC}">
              <c16:uniqueId val="{00000000-0107-4738-A022-411528C62972}"/>
            </c:ext>
          </c:extLst>
        </c:ser>
        <c:dLbls>
          <c:showLegendKey val="0"/>
          <c:showVal val="0"/>
          <c:showCatName val="0"/>
          <c:showSerName val="0"/>
          <c:showPercent val="0"/>
          <c:showBubbleSize val="0"/>
        </c:dLbls>
        <c:smooth val="0"/>
        <c:axId val="390690536"/>
        <c:axId val="390689224"/>
      </c:lineChart>
      <c:dateAx>
        <c:axId val="39069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89224"/>
        <c:crosses val="autoZero"/>
        <c:auto val="1"/>
        <c:lblOffset val="100"/>
        <c:baseTimeUnit val="days"/>
      </c:dateAx>
      <c:valAx>
        <c:axId val="39068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8A9A-4D42-A88E-FD64832AD437}"/>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1</c:v>
                </c:pt>
              </c:numCache>
            </c:numRef>
          </c:val>
          <c:extLst>
            <c:ext xmlns:c16="http://schemas.microsoft.com/office/drawing/2014/chart" uri="{C3380CC4-5D6E-409C-BE32-E72D297353CC}">
              <c16:uniqueId val="{00000001-8A9A-4D42-A88E-FD64832AD437}"/>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24</c:v>
                </c:pt>
              </c:numCache>
            </c:numRef>
          </c:val>
          <c:extLst>
            <c:ext xmlns:c16="http://schemas.microsoft.com/office/drawing/2014/chart" uri="{C3380CC4-5D6E-409C-BE32-E72D297353CC}">
              <c16:uniqueId val="{00000002-8A9A-4D42-A88E-FD64832AD43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Fürst</c:v>
                </c:pt>
              </c:strCache>
            </c:strRef>
          </c:cat>
          <c:val>
            <c:numRef>
              <c:f>Sheet1!$E$2</c:f>
              <c:numCache>
                <c:formatCode>General</c:formatCode>
                <c:ptCount val="1"/>
                <c:pt idx="0">
                  <c:v>6</c:v>
                </c:pt>
              </c:numCache>
            </c:numRef>
          </c:val>
          <c:extLst>
            <c:ext xmlns:c16="http://schemas.microsoft.com/office/drawing/2014/chart" uri="{C3380CC4-5D6E-409C-BE32-E72D297353CC}">
              <c16:uniqueId val="{00000003-8A9A-4D42-A88E-FD64832AD437}"/>
            </c:ext>
          </c:extLst>
        </c:ser>
        <c:dLbls>
          <c:showLegendKey val="0"/>
          <c:showVal val="0"/>
          <c:showCatName val="0"/>
          <c:showSerName val="0"/>
          <c:showPercent val="0"/>
          <c:showBubbleSize val="0"/>
        </c:dLbls>
        <c:gapWidth val="150"/>
        <c:overlap val="100"/>
        <c:axId val="390692832"/>
        <c:axId val="390687912"/>
      </c:barChart>
      <c:catAx>
        <c:axId val="39069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87912"/>
        <c:crosses val="autoZero"/>
        <c:auto val="1"/>
        <c:lblAlgn val="ctr"/>
        <c:lblOffset val="100"/>
        <c:noMultiLvlLbl val="0"/>
      </c:catAx>
      <c:valAx>
        <c:axId val="390687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0.77639751552795</c:v>
                </c:pt>
                <c:pt idx="2">
                  <c:v>1.2712259144368001</c:v>
                </c:pt>
                <c:pt idx="3">
                  <c:v>0</c:v>
                </c:pt>
                <c:pt idx="4">
                  <c:v>0.64155988823443</c:v>
                </c:pt>
                <c:pt idx="5">
                  <c:v>0</c:v>
                </c:pt>
                <c:pt idx="6">
                  <c:v>2.4464831804281002</c:v>
                </c:pt>
              </c:numCache>
            </c:numRef>
          </c:val>
          <c:extLst>
            <c:ext xmlns:c16="http://schemas.microsoft.com/office/drawing/2014/chart" uri="{C3380CC4-5D6E-409C-BE32-E72D297353CC}">
              <c16:uniqueId val="{00000000-12C5-4544-8CAC-7200463240FF}"/>
            </c:ext>
          </c:extLst>
        </c:ser>
        <c:dLbls>
          <c:showLegendKey val="0"/>
          <c:showVal val="0"/>
          <c:showCatName val="0"/>
          <c:showSerName val="0"/>
          <c:showPercent val="0"/>
          <c:showBubbleSize val="0"/>
        </c:dLbls>
        <c:gapWidth val="219"/>
        <c:overlap val="-27"/>
        <c:axId val="390688568"/>
        <c:axId val="390696440"/>
      </c:barChart>
      <c:catAx>
        <c:axId val="39068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96440"/>
        <c:crosses val="autoZero"/>
        <c:auto val="1"/>
        <c:lblAlgn val="ctr"/>
        <c:lblOffset val="100"/>
        <c:noMultiLvlLbl val="0"/>
      </c:catAx>
      <c:valAx>
        <c:axId val="39069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8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8F4-478D-B75E-69C81A909B91}"/>
            </c:ext>
          </c:extLst>
        </c:ser>
        <c:dLbls>
          <c:showLegendKey val="0"/>
          <c:showVal val="0"/>
          <c:showCatName val="0"/>
          <c:showSerName val="0"/>
          <c:showPercent val="0"/>
          <c:showBubbleSize val="0"/>
        </c:dLbls>
        <c:gapWidth val="219"/>
        <c:overlap val="-27"/>
        <c:axId val="390646912"/>
        <c:axId val="390647240"/>
      </c:barChart>
      <c:catAx>
        <c:axId val="39064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47240"/>
        <c:crosses val="autoZero"/>
        <c:auto val="1"/>
        <c:lblAlgn val="ctr"/>
        <c:lblOffset val="100"/>
        <c:noMultiLvlLbl val="0"/>
      </c:catAx>
      <c:valAx>
        <c:axId val="3906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4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129</c:v>
                </c:pt>
                <c:pt idx="1">
                  <c:v>129</c:v>
                </c:pt>
                <c:pt idx="2">
                  <c:v>130</c:v>
                </c:pt>
                <c:pt idx="3">
                  <c:v>130</c:v>
                </c:pt>
                <c:pt idx="4">
                  <c:v>130</c:v>
                </c:pt>
                <c:pt idx="5">
                  <c:v>130</c:v>
                </c:pt>
                <c:pt idx="6">
                  <c:v>131</c:v>
                </c:pt>
                <c:pt idx="7">
                  <c:v>131</c:v>
                </c:pt>
                <c:pt idx="8">
                  <c:v>132</c:v>
                </c:pt>
                <c:pt idx="9">
                  <c:v>132</c:v>
                </c:pt>
                <c:pt idx="10">
                  <c:v>134</c:v>
                </c:pt>
                <c:pt idx="11">
                  <c:v>134</c:v>
                </c:pt>
                <c:pt idx="12">
                  <c:v>138</c:v>
                </c:pt>
                <c:pt idx="13">
                  <c:v>138</c:v>
                </c:pt>
                <c:pt idx="14">
                  <c:v>139</c:v>
                </c:pt>
                <c:pt idx="15">
                  <c:v>140</c:v>
                </c:pt>
                <c:pt idx="16">
                  <c:v>141</c:v>
                </c:pt>
                <c:pt idx="17">
                  <c:v>141</c:v>
                </c:pt>
                <c:pt idx="18">
                  <c:v>141</c:v>
                </c:pt>
                <c:pt idx="19">
                  <c:v>142</c:v>
                </c:pt>
                <c:pt idx="20">
                  <c:v>143</c:v>
                </c:pt>
                <c:pt idx="21">
                  <c:v>144</c:v>
                </c:pt>
                <c:pt idx="22">
                  <c:v>145</c:v>
                </c:pt>
                <c:pt idx="23">
                  <c:v>146</c:v>
                </c:pt>
                <c:pt idx="24">
                  <c:v>154</c:v>
                </c:pt>
                <c:pt idx="25">
                  <c:v>155</c:v>
                </c:pt>
                <c:pt idx="26">
                  <c:v>155</c:v>
                </c:pt>
                <c:pt idx="27">
                  <c:v>155</c:v>
                </c:pt>
                <c:pt idx="28">
                  <c:v>156</c:v>
                </c:pt>
                <c:pt idx="29">
                  <c:v>157</c:v>
                </c:pt>
              </c:numCache>
            </c:numRef>
          </c:val>
          <c:smooth val="0"/>
          <c:extLst>
            <c:ext xmlns:c16="http://schemas.microsoft.com/office/drawing/2014/chart" uri="{C3380CC4-5D6E-409C-BE32-E72D297353CC}">
              <c16:uniqueId val="{00000000-1566-4FD6-BAE0-6D70DFF19269}"/>
            </c:ext>
          </c:extLst>
        </c:ser>
        <c:dLbls>
          <c:showLegendKey val="0"/>
          <c:showVal val="0"/>
          <c:showCatName val="0"/>
          <c:showSerName val="0"/>
          <c:showPercent val="0"/>
          <c:showBubbleSize val="0"/>
        </c:dLbls>
        <c:smooth val="0"/>
        <c:axId val="284831920"/>
        <c:axId val="284832576"/>
      </c:lineChart>
      <c:dateAx>
        <c:axId val="28483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2576"/>
        <c:crosses val="autoZero"/>
        <c:auto val="1"/>
        <c:lblOffset val="100"/>
        <c:baseTimeUnit val="days"/>
      </c:dateAx>
      <c:valAx>
        <c:axId val="28483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102</c:v>
                </c:pt>
                <c:pt idx="2">
                  <c:v>119</c:v>
                </c:pt>
                <c:pt idx="3">
                  <c:v>129</c:v>
                </c:pt>
                <c:pt idx="4">
                  <c:v>121</c:v>
                </c:pt>
                <c:pt idx="5">
                  <c:v>63</c:v>
                </c:pt>
                <c:pt idx="6">
                  <c:v>21</c:v>
                </c:pt>
              </c:numCache>
            </c:numRef>
          </c:val>
          <c:extLst>
            <c:ext xmlns:c16="http://schemas.microsoft.com/office/drawing/2014/chart" uri="{C3380CC4-5D6E-409C-BE32-E72D297353CC}">
              <c16:uniqueId val="{00000000-0AE7-4B73-B5C3-DEFFF1009EB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172</c:v>
                </c:pt>
                <c:pt idx="2">
                  <c:v>161</c:v>
                </c:pt>
                <c:pt idx="3">
                  <c:v>165</c:v>
                </c:pt>
                <c:pt idx="4">
                  <c:v>163</c:v>
                </c:pt>
                <c:pt idx="5">
                  <c:v>81</c:v>
                </c:pt>
                <c:pt idx="6">
                  <c:v>43</c:v>
                </c:pt>
              </c:numCache>
            </c:numRef>
          </c:val>
          <c:extLst>
            <c:ext xmlns:c16="http://schemas.microsoft.com/office/drawing/2014/chart" uri="{C3380CC4-5D6E-409C-BE32-E72D297353CC}">
              <c16:uniqueId val="{00000001-0AE7-4B73-B5C3-DEFFF1009EB6}"/>
            </c:ext>
          </c:extLst>
        </c:ser>
        <c:dLbls>
          <c:showLegendKey val="0"/>
          <c:showVal val="0"/>
          <c:showCatName val="0"/>
          <c:showSerName val="0"/>
          <c:showPercent val="0"/>
          <c:showBubbleSize val="0"/>
        </c:dLbls>
        <c:gapWidth val="219"/>
        <c:overlap val="-27"/>
        <c:axId val="284835528"/>
        <c:axId val="284838152"/>
      </c:barChart>
      <c:catAx>
        <c:axId val="28483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8152"/>
        <c:crosses val="autoZero"/>
        <c:auto val="1"/>
        <c:lblAlgn val="ctr"/>
        <c:lblOffset val="100"/>
        <c:noMultiLvlLbl val="0"/>
      </c:catAx>
      <c:valAx>
        <c:axId val="28483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2262</c:v>
                </c:pt>
                <c:pt idx="1">
                  <c:v>557</c:v>
                </c:pt>
                <c:pt idx="2">
                  <c:v>4304</c:v>
                </c:pt>
                <c:pt idx="3">
                  <c:v>5926</c:v>
                </c:pt>
                <c:pt idx="4">
                  <c:v>4948</c:v>
                </c:pt>
                <c:pt idx="5">
                  <c:v>3546</c:v>
                </c:pt>
                <c:pt idx="6">
                  <c:v>7924</c:v>
                </c:pt>
                <c:pt idx="7">
                  <c:v>4356</c:v>
                </c:pt>
                <c:pt idx="8">
                  <c:v>3364</c:v>
                </c:pt>
                <c:pt idx="9">
                  <c:v>2545</c:v>
                </c:pt>
                <c:pt idx="10">
                  <c:v>5523</c:v>
                </c:pt>
                <c:pt idx="11">
                  <c:v>5309</c:v>
                </c:pt>
                <c:pt idx="12">
                  <c:v>6418</c:v>
                </c:pt>
                <c:pt idx="13">
                  <c:v>6700</c:v>
                </c:pt>
                <c:pt idx="14">
                  <c:v>5084</c:v>
                </c:pt>
                <c:pt idx="15">
                  <c:v>8818</c:v>
                </c:pt>
                <c:pt idx="16">
                  <c:v>6440</c:v>
                </c:pt>
                <c:pt idx="17">
                  <c:v>6738</c:v>
                </c:pt>
                <c:pt idx="18">
                  <c:v>6097</c:v>
                </c:pt>
                <c:pt idx="19">
                  <c:v>9382</c:v>
                </c:pt>
                <c:pt idx="20">
                  <c:v>7096</c:v>
                </c:pt>
                <c:pt idx="21">
                  <c:v>7639</c:v>
                </c:pt>
                <c:pt idx="22">
                  <c:v>10840</c:v>
                </c:pt>
                <c:pt idx="23">
                  <c:v>11313</c:v>
                </c:pt>
                <c:pt idx="24">
                  <c:v>7237</c:v>
                </c:pt>
                <c:pt idx="25">
                  <c:v>4865</c:v>
                </c:pt>
                <c:pt idx="26">
                  <c:v>1807</c:v>
                </c:pt>
                <c:pt idx="27">
                  <c:v>2084</c:v>
                </c:pt>
                <c:pt idx="28">
                  <c:v>6422</c:v>
                </c:pt>
                <c:pt idx="29">
                  <c:v>4376</c:v>
                </c:pt>
              </c:numCache>
            </c:numRef>
          </c:val>
          <c:smooth val="0"/>
          <c:extLst>
            <c:ext xmlns:c16="http://schemas.microsoft.com/office/drawing/2014/chart" uri="{C3380CC4-5D6E-409C-BE32-E72D297353CC}">
              <c16:uniqueId val="{00000000-B249-43F3-8FBE-19E6EDDA87E6}"/>
            </c:ext>
          </c:extLst>
        </c:ser>
        <c:dLbls>
          <c:showLegendKey val="0"/>
          <c:showVal val="0"/>
          <c:showCatName val="0"/>
          <c:showSerName val="0"/>
          <c:showPercent val="0"/>
          <c:showBubbleSize val="0"/>
        </c:dLbls>
        <c:smooth val="0"/>
        <c:axId val="284836840"/>
        <c:axId val="284834216"/>
      </c:lineChart>
      <c:dateAx>
        <c:axId val="28483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4216"/>
        <c:crosses val="autoZero"/>
        <c:auto val="1"/>
        <c:lblOffset val="100"/>
        <c:baseTimeUnit val="days"/>
      </c:dateAx>
      <c:valAx>
        <c:axId val="28483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664</c:v>
                </c:pt>
                <c:pt idx="1">
                  <c:v>186</c:v>
                </c:pt>
                <c:pt idx="2">
                  <c:v>1301</c:v>
                </c:pt>
                <c:pt idx="3">
                  <c:v>1969</c:v>
                </c:pt>
                <c:pt idx="4">
                  <c:v>2184</c:v>
                </c:pt>
                <c:pt idx="5">
                  <c:v>1775</c:v>
                </c:pt>
                <c:pt idx="6">
                  <c:v>2696</c:v>
                </c:pt>
                <c:pt idx="7">
                  <c:v>1993</c:v>
                </c:pt>
                <c:pt idx="8">
                  <c:v>1516</c:v>
                </c:pt>
                <c:pt idx="9">
                  <c:v>1205</c:v>
                </c:pt>
                <c:pt idx="10">
                  <c:v>1709</c:v>
                </c:pt>
                <c:pt idx="11">
                  <c:v>1584</c:v>
                </c:pt>
                <c:pt idx="12">
                  <c:v>2959</c:v>
                </c:pt>
                <c:pt idx="13">
                  <c:v>3702</c:v>
                </c:pt>
                <c:pt idx="14">
                  <c:v>3211</c:v>
                </c:pt>
                <c:pt idx="15">
                  <c:v>4569</c:v>
                </c:pt>
                <c:pt idx="16">
                  <c:v>3504</c:v>
                </c:pt>
                <c:pt idx="17">
                  <c:v>3696</c:v>
                </c:pt>
                <c:pt idx="18">
                  <c:v>4046</c:v>
                </c:pt>
                <c:pt idx="19">
                  <c:v>4597</c:v>
                </c:pt>
                <c:pt idx="20">
                  <c:v>4180</c:v>
                </c:pt>
                <c:pt idx="21">
                  <c:v>3821</c:v>
                </c:pt>
                <c:pt idx="22">
                  <c:v>3968</c:v>
                </c:pt>
                <c:pt idx="23">
                  <c:v>3439</c:v>
                </c:pt>
                <c:pt idx="24">
                  <c:v>2288</c:v>
                </c:pt>
                <c:pt idx="25">
                  <c:v>1659</c:v>
                </c:pt>
                <c:pt idx="26">
                  <c:v>971</c:v>
                </c:pt>
                <c:pt idx="27">
                  <c:v>1386</c:v>
                </c:pt>
                <c:pt idx="28">
                  <c:v>1621</c:v>
                </c:pt>
                <c:pt idx="29">
                  <c:v>1264</c:v>
                </c:pt>
              </c:numCache>
            </c:numRef>
          </c:val>
          <c:smooth val="0"/>
          <c:extLst>
            <c:ext xmlns:c16="http://schemas.microsoft.com/office/drawing/2014/chart" uri="{C3380CC4-5D6E-409C-BE32-E72D297353CC}">
              <c16:uniqueId val="{00000000-1BC4-4608-8380-F28252E3E088}"/>
            </c:ext>
          </c:extLst>
        </c:ser>
        <c:dLbls>
          <c:showLegendKey val="0"/>
          <c:showVal val="0"/>
          <c:showCatName val="0"/>
          <c:showSerName val="0"/>
          <c:showPercent val="0"/>
          <c:showBubbleSize val="0"/>
        </c:dLbls>
        <c:smooth val="0"/>
        <c:axId val="284834872"/>
        <c:axId val="284847336"/>
      </c:lineChart>
      <c:dateAx>
        <c:axId val="28483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47336"/>
        <c:crosses val="autoZero"/>
        <c:auto val="1"/>
        <c:lblOffset val="100"/>
        <c:baseTimeUnit val="days"/>
      </c:dateAx>
      <c:valAx>
        <c:axId val="28484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3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42</c:v>
                </c:pt>
                <c:pt idx="1">
                  <c:v>12</c:v>
                </c:pt>
                <c:pt idx="2">
                  <c:v>93</c:v>
                </c:pt>
                <c:pt idx="3">
                  <c:v>122</c:v>
                </c:pt>
                <c:pt idx="4">
                  <c:v>92</c:v>
                </c:pt>
                <c:pt idx="5">
                  <c:v>52</c:v>
                </c:pt>
                <c:pt idx="6">
                  <c:v>281</c:v>
                </c:pt>
                <c:pt idx="7">
                  <c:v>94</c:v>
                </c:pt>
                <c:pt idx="8">
                  <c:v>57</c:v>
                </c:pt>
                <c:pt idx="9">
                  <c:v>53</c:v>
                </c:pt>
                <c:pt idx="10">
                  <c:v>91</c:v>
                </c:pt>
                <c:pt idx="11">
                  <c:v>87</c:v>
                </c:pt>
                <c:pt idx="12">
                  <c:v>193</c:v>
                </c:pt>
                <c:pt idx="13">
                  <c:v>139</c:v>
                </c:pt>
                <c:pt idx="14">
                  <c:v>118</c:v>
                </c:pt>
                <c:pt idx="15">
                  <c:v>141</c:v>
                </c:pt>
                <c:pt idx="16">
                  <c:v>113</c:v>
                </c:pt>
                <c:pt idx="17">
                  <c:v>97</c:v>
                </c:pt>
                <c:pt idx="18">
                  <c:v>86</c:v>
                </c:pt>
                <c:pt idx="19">
                  <c:v>209</c:v>
                </c:pt>
                <c:pt idx="20">
                  <c:v>161</c:v>
                </c:pt>
                <c:pt idx="21">
                  <c:v>160</c:v>
                </c:pt>
                <c:pt idx="22">
                  <c:v>188</c:v>
                </c:pt>
                <c:pt idx="23">
                  <c:v>270</c:v>
                </c:pt>
                <c:pt idx="24">
                  <c:v>215</c:v>
                </c:pt>
                <c:pt idx="25">
                  <c:v>96</c:v>
                </c:pt>
                <c:pt idx="26">
                  <c:v>37</c:v>
                </c:pt>
                <c:pt idx="27">
                  <c:v>33</c:v>
                </c:pt>
                <c:pt idx="28">
                  <c:v>133</c:v>
                </c:pt>
                <c:pt idx="29">
                  <c:v>99</c:v>
                </c:pt>
              </c:numCache>
            </c:numRef>
          </c:val>
          <c:smooth val="0"/>
          <c:extLst>
            <c:ext xmlns:c16="http://schemas.microsoft.com/office/drawing/2014/chart" uri="{C3380CC4-5D6E-409C-BE32-E72D297353CC}">
              <c16:uniqueId val="{00000000-42ED-4585-B403-B64E9D77D1EA}"/>
            </c:ext>
          </c:extLst>
        </c:ser>
        <c:dLbls>
          <c:showLegendKey val="0"/>
          <c:showVal val="0"/>
          <c:showCatName val="0"/>
          <c:showSerName val="0"/>
          <c:showPercent val="0"/>
          <c:showBubbleSize val="0"/>
        </c:dLbls>
        <c:smooth val="0"/>
        <c:axId val="284848320"/>
        <c:axId val="284851600"/>
      </c:lineChart>
      <c:dateAx>
        <c:axId val="28484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1600"/>
        <c:crosses val="autoZero"/>
        <c:auto val="1"/>
        <c:lblOffset val="100"/>
        <c:baseTimeUnit val="days"/>
      </c:dateAx>
      <c:valAx>
        <c:axId val="28485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20</c:v>
                </c:pt>
                <c:pt idx="1">
                  <c:v>24</c:v>
                </c:pt>
                <c:pt idx="2">
                  <c:v>23</c:v>
                </c:pt>
                <c:pt idx="3">
                  <c:v>26</c:v>
                </c:pt>
                <c:pt idx="4">
                  <c:v>23</c:v>
                </c:pt>
                <c:pt idx="5">
                  <c:v>48</c:v>
                </c:pt>
                <c:pt idx="6">
                  <c:v>43</c:v>
                </c:pt>
                <c:pt idx="7">
                  <c:v>48</c:v>
                </c:pt>
                <c:pt idx="8">
                  <c:v>56</c:v>
                </c:pt>
                <c:pt idx="9">
                  <c:v>21</c:v>
                </c:pt>
                <c:pt idx="10">
                  <c:v>19</c:v>
                </c:pt>
                <c:pt idx="11">
                  <c:v>26</c:v>
                </c:pt>
                <c:pt idx="12">
                  <c:v>59</c:v>
                </c:pt>
                <c:pt idx="13">
                  <c:v>29</c:v>
                </c:pt>
                <c:pt idx="14">
                  <c:v>25</c:v>
                </c:pt>
                <c:pt idx="15">
                  <c:v>47</c:v>
                </c:pt>
                <c:pt idx="16">
                  <c:v>42</c:v>
                </c:pt>
                <c:pt idx="17">
                  <c:v>21</c:v>
                </c:pt>
                <c:pt idx="18">
                  <c:v>24</c:v>
                </c:pt>
                <c:pt idx="19">
                  <c:v>39</c:v>
                </c:pt>
                <c:pt idx="20">
                  <c:v>46</c:v>
                </c:pt>
                <c:pt idx="21">
                  <c:v>24</c:v>
                </c:pt>
                <c:pt idx="22">
                  <c:v>44</c:v>
                </c:pt>
                <c:pt idx="23">
                  <c:v>78</c:v>
                </c:pt>
                <c:pt idx="24">
                  <c:v>52</c:v>
                </c:pt>
                <c:pt idx="25">
                  <c:v>51</c:v>
                </c:pt>
                <c:pt idx="26">
                  <c:v>41</c:v>
                </c:pt>
                <c:pt idx="27">
                  <c:v>25</c:v>
                </c:pt>
                <c:pt idx="28">
                  <c:v>32</c:v>
                </c:pt>
                <c:pt idx="29">
                  <c:v>33</c:v>
                </c:pt>
              </c:numCache>
            </c:numRef>
          </c:val>
          <c:smooth val="0"/>
          <c:extLst>
            <c:ext xmlns:c16="http://schemas.microsoft.com/office/drawing/2014/chart" uri="{C3380CC4-5D6E-409C-BE32-E72D297353CC}">
              <c16:uniqueId val="{00000000-AA94-40FB-A5D1-CA741E9C19C8}"/>
            </c:ext>
          </c:extLst>
        </c:ser>
        <c:dLbls>
          <c:showLegendKey val="0"/>
          <c:showVal val="0"/>
          <c:showCatName val="0"/>
          <c:showSerName val="0"/>
          <c:showPercent val="0"/>
          <c:showBubbleSize val="0"/>
        </c:dLbls>
        <c:smooth val="0"/>
        <c:axId val="284853896"/>
        <c:axId val="284853568"/>
      </c:lineChart>
      <c:dateAx>
        <c:axId val="28485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3568"/>
        <c:crosses val="autoZero"/>
        <c:auto val="1"/>
        <c:lblOffset val="100"/>
        <c:baseTimeUnit val="days"/>
      </c:dateAx>
      <c:valAx>
        <c:axId val="28485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165.41379310344999</c:v>
                </c:pt>
                <c:pt idx="1">
                  <c:v>94.758620689655004</c:v>
                </c:pt>
                <c:pt idx="2">
                  <c:v>66.862068965516997</c:v>
                </c:pt>
                <c:pt idx="3">
                  <c:v>58.137931034483003</c:v>
                </c:pt>
                <c:pt idx="4">
                  <c:v>97.758620689655004</c:v>
                </c:pt>
                <c:pt idx="5">
                  <c:v>205.68965517241</c:v>
                </c:pt>
                <c:pt idx="6">
                  <c:v>363</c:v>
                </c:pt>
                <c:pt idx="7">
                  <c:v>445</c:v>
                </c:pt>
                <c:pt idx="8">
                  <c:v>483.33333333333002</c:v>
                </c:pt>
                <c:pt idx="9">
                  <c:v>524.16666666667004</c:v>
                </c:pt>
                <c:pt idx="10">
                  <c:v>510.48275862068999</c:v>
                </c:pt>
                <c:pt idx="11">
                  <c:v>521.79999999999995</c:v>
                </c:pt>
                <c:pt idx="12">
                  <c:v>579.06666666667002</c:v>
                </c:pt>
                <c:pt idx="13">
                  <c:v>550</c:v>
                </c:pt>
                <c:pt idx="14">
                  <c:v>530.06666666667002</c:v>
                </c:pt>
                <c:pt idx="15">
                  <c:v>525.93333333332998</c:v>
                </c:pt>
                <c:pt idx="16">
                  <c:v>561.83333333332996</c:v>
                </c:pt>
                <c:pt idx="17">
                  <c:v>606.36666666666997</c:v>
                </c:pt>
                <c:pt idx="18">
                  <c:v>643.26666666666995</c:v>
                </c:pt>
                <c:pt idx="19">
                  <c:v>663.73333333333005</c:v>
                </c:pt>
                <c:pt idx="20">
                  <c:v>684</c:v>
                </c:pt>
                <c:pt idx="21">
                  <c:v>625.76666666666995</c:v>
                </c:pt>
                <c:pt idx="22">
                  <c:v>484.26666666667001</c:v>
                </c:pt>
                <c:pt idx="23">
                  <c:v>296.8</c:v>
                </c:pt>
              </c:numCache>
            </c:numRef>
          </c:val>
          <c:smooth val="0"/>
          <c:extLst>
            <c:ext xmlns:c16="http://schemas.microsoft.com/office/drawing/2014/chart" uri="{C3380CC4-5D6E-409C-BE32-E72D297353CC}">
              <c16:uniqueId val="{00000000-2ED5-4F23-AD44-DBBF71D8E724}"/>
            </c:ext>
          </c:extLst>
        </c:ser>
        <c:dLbls>
          <c:showLegendKey val="0"/>
          <c:showVal val="0"/>
          <c:showCatName val="0"/>
          <c:showSerName val="0"/>
          <c:showPercent val="0"/>
          <c:showBubbleSize val="0"/>
        </c:dLbls>
        <c:smooth val="0"/>
        <c:axId val="284862096"/>
        <c:axId val="284858816"/>
      </c:lineChart>
      <c:catAx>
        <c:axId val="28486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58816"/>
        <c:crosses val="autoZero"/>
        <c:auto val="1"/>
        <c:lblAlgn val="ctr"/>
        <c:lblOffset val="100"/>
        <c:noMultiLvlLbl val="0"/>
      </c:catAx>
      <c:valAx>
        <c:axId val="28485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6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664</c:v>
                </c:pt>
                <c:pt idx="1">
                  <c:v>186</c:v>
                </c:pt>
                <c:pt idx="2">
                  <c:v>1301</c:v>
                </c:pt>
                <c:pt idx="3">
                  <c:v>1969</c:v>
                </c:pt>
                <c:pt idx="4">
                  <c:v>2184</c:v>
                </c:pt>
                <c:pt idx="5">
                  <c:v>1775</c:v>
                </c:pt>
                <c:pt idx="6">
                  <c:v>2696</c:v>
                </c:pt>
                <c:pt idx="7">
                  <c:v>1993</c:v>
                </c:pt>
                <c:pt idx="8">
                  <c:v>1516</c:v>
                </c:pt>
                <c:pt idx="9">
                  <c:v>1205</c:v>
                </c:pt>
                <c:pt idx="10">
                  <c:v>1709</c:v>
                </c:pt>
                <c:pt idx="11">
                  <c:v>1584</c:v>
                </c:pt>
                <c:pt idx="12">
                  <c:v>2959</c:v>
                </c:pt>
                <c:pt idx="13">
                  <c:v>3702</c:v>
                </c:pt>
                <c:pt idx="14">
                  <c:v>3211</c:v>
                </c:pt>
                <c:pt idx="15">
                  <c:v>4569</c:v>
                </c:pt>
                <c:pt idx="16">
                  <c:v>3504</c:v>
                </c:pt>
                <c:pt idx="17">
                  <c:v>3696</c:v>
                </c:pt>
                <c:pt idx="18">
                  <c:v>4046</c:v>
                </c:pt>
                <c:pt idx="19">
                  <c:v>4597</c:v>
                </c:pt>
                <c:pt idx="20">
                  <c:v>4180</c:v>
                </c:pt>
                <c:pt idx="21">
                  <c:v>3821</c:v>
                </c:pt>
                <c:pt idx="22">
                  <c:v>3968</c:v>
                </c:pt>
                <c:pt idx="23">
                  <c:v>3439</c:v>
                </c:pt>
                <c:pt idx="24">
                  <c:v>2288</c:v>
                </c:pt>
                <c:pt idx="25">
                  <c:v>1659</c:v>
                </c:pt>
                <c:pt idx="26">
                  <c:v>971</c:v>
                </c:pt>
                <c:pt idx="27">
                  <c:v>1386</c:v>
                </c:pt>
                <c:pt idx="28">
                  <c:v>1621</c:v>
                </c:pt>
                <c:pt idx="29">
                  <c:v>1264</c:v>
                </c:pt>
              </c:numCache>
            </c:numRef>
          </c:val>
          <c:smooth val="0"/>
          <c:extLst>
            <c:ext xmlns:c16="http://schemas.microsoft.com/office/drawing/2014/chart" uri="{C3380CC4-5D6E-409C-BE32-E72D297353CC}">
              <c16:uniqueId val="{00000000-94B3-4841-BCD4-A4DBE75D5BCA}"/>
            </c:ext>
          </c:extLst>
        </c:ser>
        <c:dLbls>
          <c:showLegendKey val="0"/>
          <c:showVal val="0"/>
          <c:showCatName val="0"/>
          <c:showSerName val="0"/>
          <c:showPercent val="0"/>
          <c:showBubbleSize val="0"/>
        </c:dLbls>
        <c:smooth val="0"/>
        <c:axId val="320979352"/>
        <c:axId val="320973776"/>
      </c:lineChart>
      <c:dateAx>
        <c:axId val="320979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73776"/>
        <c:crosses val="autoZero"/>
        <c:auto val="1"/>
        <c:lblOffset val="100"/>
        <c:baseTimeUnit val="days"/>
      </c:dateAx>
      <c:valAx>
        <c:axId val="32097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7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CC7B5-44CB-4B77-A520-B51803A6D53D}"/>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E062FD0-C204-43EF-9A15-698EA583F116}"/>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716335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523F2-210C-41A1-9E4F-78E6EFF15CD1}"/>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8190A650-C669-481F-9689-B103111AF2B6}"/>
              </a:ext>
            </a:extLst>
          </p:cNvPr>
          <p:cNvGraphicFramePr>
            <a:graphicFrameLocks noGrp="1"/>
          </p:cNvGraphicFramePr>
          <p:nvPr>
            <p:ph type="tbl" sz="quarter" idx="13"/>
            <p:extLst>
              <p:ext uri="{D42A27DB-BD31-4B8C-83A1-F6EECF244321}">
                <p14:modId xmlns:p14="http://schemas.microsoft.com/office/powerpoint/2010/main" val="1356606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17849158"/>
                    </a:ext>
                  </a:extLst>
                </a:gridCol>
                <a:gridCol w="740664">
                  <a:extLst>
                    <a:ext uri="{9D8B030D-6E8A-4147-A177-3AD203B41FA5}">
                      <a16:colId xmlns:a16="http://schemas.microsoft.com/office/drawing/2014/main" val="3742956686"/>
                    </a:ext>
                  </a:extLst>
                </a:gridCol>
                <a:gridCol w="740664">
                  <a:extLst>
                    <a:ext uri="{9D8B030D-6E8A-4147-A177-3AD203B41FA5}">
                      <a16:colId xmlns:a16="http://schemas.microsoft.com/office/drawing/2014/main" val="1869880214"/>
                    </a:ext>
                  </a:extLst>
                </a:gridCol>
                <a:gridCol w="740664">
                  <a:extLst>
                    <a:ext uri="{9D8B030D-6E8A-4147-A177-3AD203B41FA5}">
                      <a16:colId xmlns:a16="http://schemas.microsoft.com/office/drawing/2014/main" val="171906473"/>
                    </a:ext>
                  </a:extLst>
                </a:gridCol>
                <a:gridCol w="740664">
                  <a:extLst>
                    <a:ext uri="{9D8B030D-6E8A-4147-A177-3AD203B41FA5}">
                      <a16:colId xmlns:a16="http://schemas.microsoft.com/office/drawing/2014/main" val="3842707804"/>
                    </a:ext>
                  </a:extLst>
                </a:gridCol>
                <a:gridCol w="740664">
                  <a:extLst>
                    <a:ext uri="{9D8B030D-6E8A-4147-A177-3AD203B41FA5}">
                      <a16:colId xmlns:a16="http://schemas.microsoft.com/office/drawing/2014/main" val="3687923952"/>
                    </a:ext>
                  </a:extLst>
                </a:gridCol>
                <a:gridCol w="740664">
                  <a:extLst>
                    <a:ext uri="{9D8B030D-6E8A-4147-A177-3AD203B41FA5}">
                      <a16:colId xmlns:a16="http://schemas.microsoft.com/office/drawing/2014/main" val="2050886481"/>
                    </a:ext>
                  </a:extLst>
                </a:gridCol>
                <a:gridCol w="740664">
                  <a:extLst>
                    <a:ext uri="{9D8B030D-6E8A-4147-A177-3AD203B41FA5}">
                      <a16:colId xmlns:a16="http://schemas.microsoft.com/office/drawing/2014/main" val="3848927083"/>
                    </a:ext>
                  </a:extLst>
                </a:gridCol>
                <a:gridCol w="740664">
                  <a:extLst>
                    <a:ext uri="{9D8B030D-6E8A-4147-A177-3AD203B41FA5}">
                      <a16:colId xmlns:a16="http://schemas.microsoft.com/office/drawing/2014/main" val="396675620"/>
                    </a:ext>
                  </a:extLst>
                </a:gridCol>
                <a:gridCol w="740664">
                  <a:extLst>
                    <a:ext uri="{9D8B030D-6E8A-4147-A177-3AD203B41FA5}">
                      <a16:colId xmlns:a16="http://schemas.microsoft.com/office/drawing/2014/main" val="619870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1590088"/>
                  </a:ext>
                </a:extLst>
              </a:tr>
              <a:tr h="370840">
                <a:tc>
                  <a:txBody>
                    <a:bodyPr/>
                    <a:lstStyle/>
                    <a:p>
                      <a:r>
                        <a:rPr lang="en-US" sz="1000"/>
                        <a:t>Autohaus Fürst</a:t>
                      </a:r>
                    </a:p>
                  </a:txBody>
                  <a:tcPr/>
                </a:tc>
                <a:tc>
                  <a:txBody>
                    <a:bodyPr/>
                    <a:lstStyle/>
                    <a:p>
                      <a:r>
                        <a:rPr lang="en-US" sz="1000"/>
                        <a:t>1362</a:t>
                      </a:r>
                    </a:p>
                  </a:txBody>
                  <a:tcPr/>
                </a:tc>
                <a:tc>
                  <a:txBody>
                    <a:bodyPr/>
                    <a:lstStyle/>
                    <a:p>
                      <a:r>
                        <a:rPr lang="en-US" sz="1000"/>
                        <a:t>74</a:t>
                      </a:r>
                    </a:p>
                  </a:txBody>
                  <a:tcPr/>
                </a:tc>
                <a:tc>
                  <a:txBody>
                    <a:bodyPr/>
                    <a:lstStyle/>
                    <a:p>
                      <a:r>
                        <a:rPr lang="en-US" sz="1000"/>
                        <a:t>32</a:t>
                      </a:r>
                    </a:p>
                  </a:txBody>
                  <a:tcPr/>
                </a:tc>
                <a:tc>
                  <a:txBody>
                    <a:bodyPr/>
                    <a:lstStyle/>
                    <a:p>
                      <a:r>
                        <a:rPr lang="en-US" sz="1000"/>
                        <a:t>427</a:t>
                      </a:r>
                    </a:p>
                  </a:txBody>
                  <a:tcPr/>
                </a:tc>
                <a:tc>
                  <a:txBody>
                    <a:bodyPr/>
                    <a:lstStyle/>
                    <a:p>
                      <a:r>
                        <a:rPr lang="en-US" sz="1000"/>
                        <a:t>13</a:t>
                      </a:r>
                    </a:p>
                  </a:txBody>
                  <a:tcPr/>
                </a:tc>
                <a:tc>
                  <a:txBody>
                    <a:bodyPr/>
                    <a:lstStyle/>
                    <a:p>
                      <a:r>
                        <a:rPr lang="en-US" sz="1000"/>
                        <a:t>58</a:t>
                      </a:r>
                    </a:p>
                  </a:txBody>
                  <a:tcPr/>
                </a:tc>
                <a:tc>
                  <a:txBody>
                    <a:bodyPr/>
                    <a:lstStyle/>
                    <a:p>
                      <a:r>
                        <a:rPr lang="en-US" sz="1000"/>
                        <a:t>0</a:t>
                      </a:r>
                    </a:p>
                  </a:txBody>
                  <a:tcPr/>
                </a:tc>
                <a:tc>
                  <a:txBody>
                    <a:bodyPr/>
                    <a:lstStyle/>
                    <a:p>
                      <a:r>
                        <a:rPr lang="en-US" sz="1000"/>
                        <a:t>1.1745%</a:t>
                      </a:r>
                    </a:p>
                  </a:txBody>
                  <a:tcPr/>
                </a:tc>
                <a:tc>
                  <a:txBody>
                    <a:bodyPr/>
                    <a:lstStyle/>
                    <a:p>
                      <a:r>
                        <a:rPr lang="en-US" sz="1000"/>
                        <a:t>0.0%</a:t>
                      </a:r>
                    </a:p>
                  </a:txBody>
                  <a:tcPr/>
                </a:tc>
                <a:extLst>
                  <a:ext uri="{0D108BD9-81ED-4DB2-BD59-A6C34878D82A}">
                    <a16:rowId xmlns:a16="http://schemas.microsoft.com/office/drawing/2014/main" val="2277221585"/>
                  </a:ext>
                </a:extLst>
              </a:tr>
            </a:tbl>
          </a:graphicData>
        </a:graphic>
      </p:graphicFrame>
      <p:sp>
        <p:nvSpPr>
          <p:cNvPr id="4" name="Text Placeholder 3">
            <a:extLst>
              <a:ext uri="{FF2B5EF4-FFF2-40B4-BE49-F238E27FC236}">
                <a16:creationId xmlns:a16="http://schemas.microsoft.com/office/drawing/2014/main" id="{3AA8C331-6D68-4989-B8F0-5CC851E3E54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19593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9B521-B893-438A-ABC3-429B125A37B2}"/>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9031612B-10F3-4049-B44A-C0375C1386DA}"/>
              </a:ext>
            </a:extLst>
          </p:cNvPr>
          <p:cNvGraphicFramePr>
            <a:graphicFrameLocks noGrp="1"/>
          </p:cNvGraphicFramePr>
          <p:nvPr>
            <p:ph type="tbl" sz="quarter" idx="13"/>
            <p:extLst>
              <p:ext uri="{D42A27DB-BD31-4B8C-83A1-F6EECF244321}">
                <p14:modId xmlns:p14="http://schemas.microsoft.com/office/powerpoint/2010/main" val="114865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0350711"/>
                    </a:ext>
                  </a:extLst>
                </a:gridCol>
                <a:gridCol w="1234440">
                  <a:extLst>
                    <a:ext uri="{9D8B030D-6E8A-4147-A177-3AD203B41FA5}">
                      <a16:colId xmlns:a16="http://schemas.microsoft.com/office/drawing/2014/main" val="2558742969"/>
                    </a:ext>
                  </a:extLst>
                </a:gridCol>
                <a:gridCol w="822960">
                  <a:extLst>
                    <a:ext uri="{9D8B030D-6E8A-4147-A177-3AD203B41FA5}">
                      <a16:colId xmlns:a16="http://schemas.microsoft.com/office/drawing/2014/main" val="1451174491"/>
                    </a:ext>
                  </a:extLst>
                </a:gridCol>
                <a:gridCol w="822960">
                  <a:extLst>
                    <a:ext uri="{9D8B030D-6E8A-4147-A177-3AD203B41FA5}">
                      <a16:colId xmlns:a16="http://schemas.microsoft.com/office/drawing/2014/main" val="3391729179"/>
                    </a:ext>
                  </a:extLst>
                </a:gridCol>
                <a:gridCol w="822960">
                  <a:extLst>
                    <a:ext uri="{9D8B030D-6E8A-4147-A177-3AD203B41FA5}">
                      <a16:colId xmlns:a16="http://schemas.microsoft.com/office/drawing/2014/main" val="1577439654"/>
                    </a:ext>
                  </a:extLst>
                </a:gridCol>
                <a:gridCol w="822960">
                  <a:extLst>
                    <a:ext uri="{9D8B030D-6E8A-4147-A177-3AD203B41FA5}">
                      <a16:colId xmlns:a16="http://schemas.microsoft.com/office/drawing/2014/main" val="2996918713"/>
                    </a:ext>
                  </a:extLst>
                </a:gridCol>
                <a:gridCol w="822960">
                  <a:extLst>
                    <a:ext uri="{9D8B030D-6E8A-4147-A177-3AD203B41FA5}">
                      <a16:colId xmlns:a16="http://schemas.microsoft.com/office/drawing/2014/main" val="2033635997"/>
                    </a:ext>
                  </a:extLst>
                </a:gridCol>
                <a:gridCol w="822960">
                  <a:extLst>
                    <a:ext uri="{9D8B030D-6E8A-4147-A177-3AD203B41FA5}">
                      <a16:colId xmlns:a16="http://schemas.microsoft.com/office/drawing/2014/main" val="2451398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152179635"/>
                  </a:ext>
                </a:extLst>
              </a:tr>
              <a:tr h="370840">
                <a:tc>
                  <a:txBody>
                    <a:bodyPr/>
                    <a:lstStyle/>
                    <a:p>
                      <a:r>
                        <a:rPr lang="en-US" sz="1000"/>
                        <a:t>Autohaus Fürst</a:t>
                      </a:r>
                    </a:p>
                  </a:txBody>
                  <a:tcPr/>
                </a:tc>
                <a:tc>
                  <a:txBody>
                    <a:bodyPr/>
                    <a:lstStyle/>
                    <a:p>
                      <a:r>
                        <a:rPr lang="en-US" sz="1000"/>
                        <a:t>1362</a:t>
                      </a:r>
                    </a:p>
                  </a:txBody>
                  <a:tcPr/>
                </a:tc>
                <a:tc>
                  <a:txBody>
                    <a:bodyPr/>
                    <a:lstStyle/>
                    <a:p>
                      <a:r>
                        <a:rPr lang="en-US" sz="1000"/>
                        <a:t>2</a:t>
                      </a:r>
                    </a:p>
                  </a:txBody>
                  <a:tcPr/>
                </a:tc>
                <a:tc>
                  <a:txBody>
                    <a:bodyPr/>
                    <a:lstStyle/>
                    <a:p>
                      <a:r>
                        <a:rPr lang="en-US" sz="1000"/>
                        <a:t>0.1%</a:t>
                      </a:r>
                    </a:p>
                  </a:txBody>
                  <a:tcPr/>
                </a:tc>
                <a:tc>
                  <a:txBody>
                    <a:bodyPr/>
                    <a:lstStyle/>
                    <a:p>
                      <a:r>
                        <a:rPr lang="en-US" sz="1000"/>
                        <a:t>11</a:t>
                      </a:r>
                    </a:p>
                  </a:txBody>
                  <a:tcPr/>
                </a:tc>
                <a:tc>
                  <a:txBody>
                    <a:bodyPr/>
                    <a:lstStyle/>
                    <a:p>
                      <a:r>
                        <a:rPr lang="en-US" sz="1000"/>
                        <a:t>0.8%</a:t>
                      </a:r>
                    </a:p>
                  </a:txBody>
                  <a:tcPr/>
                </a:tc>
                <a:tc>
                  <a:txBody>
                    <a:bodyPr/>
                    <a:lstStyle/>
                    <a:p>
                      <a:r>
                        <a:rPr lang="en-US" sz="1000"/>
                        <a:t>74</a:t>
                      </a:r>
                    </a:p>
                  </a:txBody>
                  <a:tcPr/>
                </a:tc>
                <a:tc>
                  <a:txBody>
                    <a:bodyPr/>
                    <a:lstStyle/>
                    <a:p>
                      <a:r>
                        <a:rPr lang="en-US" sz="1000"/>
                        <a:t>5.7%</a:t>
                      </a:r>
                    </a:p>
                  </a:txBody>
                  <a:tcPr/>
                </a:tc>
                <a:extLst>
                  <a:ext uri="{0D108BD9-81ED-4DB2-BD59-A6C34878D82A}">
                    <a16:rowId xmlns:a16="http://schemas.microsoft.com/office/drawing/2014/main" val="2381469235"/>
                  </a:ext>
                </a:extLst>
              </a:tr>
            </a:tbl>
          </a:graphicData>
        </a:graphic>
      </p:graphicFrame>
      <p:sp>
        <p:nvSpPr>
          <p:cNvPr id="4" name="Text Placeholder 3">
            <a:extLst>
              <a:ext uri="{FF2B5EF4-FFF2-40B4-BE49-F238E27FC236}">
                <a16:creationId xmlns:a16="http://schemas.microsoft.com/office/drawing/2014/main" id="{0ED98CE4-E854-498A-96F9-E0E0F1FDE63B}"/>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3154954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C3FB5-C5E2-4FC4-B418-6647E0887B2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9C5308B8-9A04-41E5-93B9-298A762E0E55}"/>
              </a:ext>
            </a:extLst>
          </p:cNvPr>
          <p:cNvGraphicFramePr>
            <a:graphicFrameLocks noGrp="1"/>
          </p:cNvGraphicFramePr>
          <p:nvPr>
            <p:ph type="tbl" sz="quarter" idx="13"/>
            <p:extLst>
              <p:ext uri="{D42A27DB-BD31-4B8C-83A1-F6EECF244321}">
                <p14:modId xmlns:p14="http://schemas.microsoft.com/office/powerpoint/2010/main" val="2802806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05775655"/>
                    </a:ext>
                  </a:extLst>
                </a:gridCol>
                <a:gridCol w="740664">
                  <a:extLst>
                    <a:ext uri="{9D8B030D-6E8A-4147-A177-3AD203B41FA5}">
                      <a16:colId xmlns:a16="http://schemas.microsoft.com/office/drawing/2014/main" val="1323720579"/>
                    </a:ext>
                  </a:extLst>
                </a:gridCol>
                <a:gridCol w="740664">
                  <a:extLst>
                    <a:ext uri="{9D8B030D-6E8A-4147-A177-3AD203B41FA5}">
                      <a16:colId xmlns:a16="http://schemas.microsoft.com/office/drawing/2014/main" val="884073933"/>
                    </a:ext>
                  </a:extLst>
                </a:gridCol>
                <a:gridCol w="740664">
                  <a:extLst>
                    <a:ext uri="{9D8B030D-6E8A-4147-A177-3AD203B41FA5}">
                      <a16:colId xmlns:a16="http://schemas.microsoft.com/office/drawing/2014/main" val="288226932"/>
                    </a:ext>
                  </a:extLst>
                </a:gridCol>
                <a:gridCol w="740664">
                  <a:extLst>
                    <a:ext uri="{9D8B030D-6E8A-4147-A177-3AD203B41FA5}">
                      <a16:colId xmlns:a16="http://schemas.microsoft.com/office/drawing/2014/main" val="3211344425"/>
                    </a:ext>
                  </a:extLst>
                </a:gridCol>
                <a:gridCol w="740664">
                  <a:extLst>
                    <a:ext uri="{9D8B030D-6E8A-4147-A177-3AD203B41FA5}">
                      <a16:colId xmlns:a16="http://schemas.microsoft.com/office/drawing/2014/main" val="2935654844"/>
                    </a:ext>
                  </a:extLst>
                </a:gridCol>
                <a:gridCol w="740664">
                  <a:extLst>
                    <a:ext uri="{9D8B030D-6E8A-4147-A177-3AD203B41FA5}">
                      <a16:colId xmlns:a16="http://schemas.microsoft.com/office/drawing/2014/main" val="4193746222"/>
                    </a:ext>
                  </a:extLst>
                </a:gridCol>
                <a:gridCol w="740664">
                  <a:extLst>
                    <a:ext uri="{9D8B030D-6E8A-4147-A177-3AD203B41FA5}">
                      <a16:colId xmlns:a16="http://schemas.microsoft.com/office/drawing/2014/main" val="859394837"/>
                    </a:ext>
                  </a:extLst>
                </a:gridCol>
                <a:gridCol w="740664">
                  <a:extLst>
                    <a:ext uri="{9D8B030D-6E8A-4147-A177-3AD203B41FA5}">
                      <a16:colId xmlns:a16="http://schemas.microsoft.com/office/drawing/2014/main" val="3179663268"/>
                    </a:ext>
                  </a:extLst>
                </a:gridCol>
                <a:gridCol w="740664">
                  <a:extLst>
                    <a:ext uri="{9D8B030D-6E8A-4147-A177-3AD203B41FA5}">
                      <a16:colId xmlns:a16="http://schemas.microsoft.com/office/drawing/2014/main" val="17505869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914885"/>
                  </a:ext>
                </a:extLst>
              </a:tr>
              <a:tr h="370840">
                <a:tc>
                  <a:txBody>
                    <a:bodyPr/>
                    <a:lstStyle/>
                    <a:p>
                      <a:r>
                        <a:rPr lang="en-US" sz="1000"/>
                        <a:t>Autohaus Fürst</a:t>
                      </a:r>
                    </a:p>
                  </a:txBody>
                  <a:tcPr/>
                </a:tc>
                <a:tc>
                  <a:txBody>
                    <a:bodyPr/>
                    <a:lstStyle/>
                    <a:p>
                      <a:r>
                        <a:rPr lang="en-US" sz="1000"/>
                        <a:t>1362</a:t>
                      </a:r>
                    </a:p>
                  </a:txBody>
                  <a:tcPr/>
                </a:tc>
                <a:tc>
                  <a:txBody>
                    <a:bodyPr/>
                    <a:lstStyle/>
                    <a:p>
                      <a:r>
                        <a:rPr lang="en-US" sz="1000"/>
                        <a:t>74</a:t>
                      </a:r>
                    </a:p>
                  </a:txBody>
                  <a:tcPr/>
                </a:tc>
                <a:tc>
                  <a:txBody>
                    <a:bodyPr/>
                    <a:lstStyle/>
                    <a:p>
                      <a:r>
                        <a:rPr lang="en-US" sz="1000"/>
                        <a:t>32</a:t>
                      </a:r>
                    </a:p>
                  </a:txBody>
                  <a:tcPr/>
                </a:tc>
                <a:tc>
                  <a:txBody>
                    <a:bodyPr/>
                    <a:lstStyle/>
                    <a:p>
                      <a:r>
                        <a:rPr lang="en-US" sz="1000"/>
                        <a:t>427</a:t>
                      </a:r>
                    </a:p>
                  </a:txBody>
                  <a:tcPr/>
                </a:tc>
                <a:tc>
                  <a:txBody>
                    <a:bodyPr/>
                    <a:lstStyle/>
                    <a:p>
                      <a:r>
                        <a:rPr lang="en-US" sz="1000"/>
                        <a:t>13</a:t>
                      </a:r>
                    </a:p>
                  </a:txBody>
                  <a:tcPr/>
                </a:tc>
                <a:tc>
                  <a:txBody>
                    <a:bodyPr/>
                    <a:lstStyle/>
                    <a:p>
                      <a:r>
                        <a:rPr lang="en-US" sz="1000"/>
                        <a:t>58</a:t>
                      </a:r>
                    </a:p>
                  </a:txBody>
                  <a:tcPr/>
                </a:tc>
                <a:tc>
                  <a:txBody>
                    <a:bodyPr/>
                    <a:lstStyle/>
                    <a:p>
                      <a:r>
                        <a:rPr lang="en-US" sz="1000"/>
                        <a:t>0</a:t>
                      </a:r>
                    </a:p>
                  </a:txBody>
                  <a:tcPr/>
                </a:tc>
                <a:tc>
                  <a:txBody>
                    <a:bodyPr/>
                    <a:lstStyle/>
                    <a:p>
                      <a:r>
                        <a:rPr lang="en-US" sz="1000"/>
                        <a:t>1.1745%</a:t>
                      </a:r>
                    </a:p>
                  </a:txBody>
                  <a:tcPr/>
                </a:tc>
                <a:tc>
                  <a:txBody>
                    <a:bodyPr/>
                    <a:lstStyle/>
                    <a:p>
                      <a:r>
                        <a:rPr lang="en-US" sz="1000"/>
                        <a:t>0.0%</a:t>
                      </a:r>
                    </a:p>
                  </a:txBody>
                  <a:tcPr/>
                </a:tc>
                <a:extLst>
                  <a:ext uri="{0D108BD9-81ED-4DB2-BD59-A6C34878D82A}">
                    <a16:rowId xmlns:a16="http://schemas.microsoft.com/office/drawing/2014/main" val="1527548763"/>
                  </a:ext>
                </a:extLst>
              </a:tr>
            </a:tbl>
          </a:graphicData>
        </a:graphic>
      </p:graphicFrame>
      <p:sp>
        <p:nvSpPr>
          <p:cNvPr id="4" name="Text Placeholder 3">
            <a:extLst>
              <a:ext uri="{FF2B5EF4-FFF2-40B4-BE49-F238E27FC236}">
                <a16:creationId xmlns:a16="http://schemas.microsoft.com/office/drawing/2014/main" id="{473F1829-23AE-415D-9CEB-8AEC0E645B8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42192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FD7BF-80B2-4414-A817-3029C5C64E3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3E3FA3D-0CE2-43FF-8DA4-20BB9C4E1586}"/>
              </a:ext>
            </a:extLst>
          </p:cNvPr>
          <p:cNvGraphicFramePr>
            <a:graphicFrameLocks noGrp="1"/>
          </p:cNvGraphicFramePr>
          <p:nvPr>
            <p:ph type="chart" sz="quarter" idx="13"/>
            <p:extLst>
              <p:ext uri="{D42A27DB-BD31-4B8C-83A1-F6EECF244321}">
                <p14:modId xmlns:p14="http://schemas.microsoft.com/office/powerpoint/2010/main" val="73174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5EC80A-A6E2-4F49-AF69-CC9AB60EFF3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5DD9226-E7BB-4FA6-A764-D7C84BD1A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2582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63703-14A8-4E53-A012-3B37DEAE9F9D}"/>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F9E3C15B-6CAC-4DD2-AD09-AFB0642B3E38}"/>
              </a:ext>
            </a:extLst>
          </p:cNvPr>
          <p:cNvGraphicFramePr>
            <a:graphicFrameLocks noGrp="1"/>
          </p:cNvGraphicFramePr>
          <p:nvPr>
            <p:ph type="chart" sz="quarter" idx="13"/>
            <p:extLst>
              <p:ext uri="{D42A27DB-BD31-4B8C-83A1-F6EECF244321}">
                <p14:modId xmlns:p14="http://schemas.microsoft.com/office/powerpoint/2010/main" val="288726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A043A8-040A-4C04-8FBC-920D40EBCB7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4F5CCFC-B714-46C5-B077-83D49674FE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9988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C6663-C11D-46B0-AF34-2B23617215D1}"/>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4B9D6BA-D2BC-49E0-8B4E-2750D4C5A52F}"/>
              </a:ext>
            </a:extLst>
          </p:cNvPr>
          <p:cNvGraphicFramePr>
            <a:graphicFrameLocks noGrp="1"/>
          </p:cNvGraphicFramePr>
          <p:nvPr>
            <p:ph type="chart" sz="quarter" idx="13"/>
            <p:extLst>
              <p:ext uri="{D42A27DB-BD31-4B8C-83A1-F6EECF244321}">
                <p14:modId xmlns:p14="http://schemas.microsoft.com/office/powerpoint/2010/main" val="3025311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DBBC4D-B130-41F1-8D9C-582F6FF7825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1158D14-3E09-4A0B-A6CD-C10CF0CFE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28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7BDBA-A655-4A0A-A3EF-6BB2C5C2A0FC}"/>
              </a:ext>
            </a:extLst>
          </p:cNvPr>
          <p:cNvSpPr>
            <a:spLocks noGrp="1"/>
          </p:cNvSpPr>
          <p:nvPr>
            <p:ph type="title"/>
          </p:nvPr>
        </p:nvSpPr>
        <p:spPr/>
        <p:txBody>
          <a:bodyPr/>
          <a:lstStyle/>
          <a:p>
            <a:r>
              <a:rPr lang="de-DE"/>
              <a:t>Eigene Beiträge (Postings) - 1 of 12</a:t>
            </a:r>
            <a:endParaRPr lang="en-US"/>
          </a:p>
        </p:txBody>
      </p:sp>
      <p:graphicFrame>
        <p:nvGraphicFramePr>
          <p:cNvPr id="5" name="Table Placeholder 4">
            <a:extLst>
              <a:ext uri="{FF2B5EF4-FFF2-40B4-BE49-F238E27FC236}">
                <a16:creationId xmlns:a16="http://schemas.microsoft.com/office/drawing/2014/main" id="{6BC28BAB-672C-485B-A973-B898E20C5085}"/>
              </a:ext>
            </a:extLst>
          </p:cNvPr>
          <p:cNvGraphicFramePr>
            <a:graphicFrameLocks noGrp="1"/>
          </p:cNvGraphicFramePr>
          <p:nvPr>
            <p:ph type="tbl" sz="quarter" idx="13"/>
            <p:extLst>
              <p:ext uri="{D42A27DB-BD31-4B8C-83A1-F6EECF244321}">
                <p14:modId xmlns:p14="http://schemas.microsoft.com/office/powerpoint/2010/main" val="253060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0789247"/>
                    </a:ext>
                  </a:extLst>
                </a:gridCol>
                <a:gridCol w="658368">
                  <a:extLst>
                    <a:ext uri="{9D8B030D-6E8A-4147-A177-3AD203B41FA5}">
                      <a16:colId xmlns:a16="http://schemas.microsoft.com/office/drawing/2014/main" val="2353778530"/>
                    </a:ext>
                  </a:extLst>
                </a:gridCol>
                <a:gridCol w="658368">
                  <a:extLst>
                    <a:ext uri="{9D8B030D-6E8A-4147-A177-3AD203B41FA5}">
                      <a16:colId xmlns:a16="http://schemas.microsoft.com/office/drawing/2014/main" val="3329731926"/>
                    </a:ext>
                  </a:extLst>
                </a:gridCol>
                <a:gridCol w="658368">
                  <a:extLst>
                    <a:ext uri="{9D8B030D-6E8A-4147-A177-3AD203B41FA5}">
                      <a16:colId xmlns:a16="http://schemas.microsoft.com/office/drawing/2014/main" val="1886329950"/>
                    </a:ext>
                  </a:extLst>
                </a:gridCol>
                <a:gridCol w="658368">
                  <a:extLst>
                    <a:ext uri="{9D8B030D-6E8A-4147-A177-3AD203B41FA5}">
                      <a16:colId xmlns:a16="http://schemas.microsoft.com/office/drawing/2014/main" val="525215602"/>
                    </a:ext>
                  </a:extLst>
                </a:gridCol>
                <a:gridCol w="658368">
                  <a:extLst>
                    <a:ext uri="{9D8B030D-6E8A-4147-A177-3AD203B41FA5}">
                      <a16:colId xmlns:a16="http://schemas.microsoft.com/office/drawing/2014/main" val="2449568047"/>
                    </a:ext>
                  </a:extLst>
                </a:gridCol>
                <a:gridCol w="658368">
                  <a:extLst>
                    <a:ext uri="{9D8B030D-6E8A-4147-A177-3AD203B41FA5}">
                      <a16:colId xmlns:a16="http://schemas.microsoft.com/office/drawing/2014/main" val="142797639"/>
                    </a:ext>
                  </a:extLst>
                </a:gridCol>
                <a:gridCol w="658368">
                  <a:extLst>
                    <a:ext uri="{9D8B030D-6E8A-4147-A177-3AD203B41FA5}">
                      <a16:colId xmlns:a16="http://schemas.microsoft.com/office/drawing/2014/main" val="159385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288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- 2017-11-30 12:10:01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Familie Kirnbauer aus Pinkafeld viel Spaß mit ihrem neuen Hyundai Tucson Comfort 1,6 GDi mit 97 kW / 132 PS in der eleganten Farbe phantom-black!  😃 😄
Liebe Familie Kirnbauer, wir wünschen Euch allzeit gute Fahrt,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884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- 2017-11-30 07:31:27</a:t>
                      </a:r>
                      <a:r>
                        <a:rPr kumimoji="0" lang="de-DE" sz="1000" b="0" i="0" u="none" strike="noStrike" kern="1200" cap="none" spc="0" normalizeH="0" baseline="0" noProof="0">
                          <a:ln>
                            <a:noFill/>
                          </a:ln>
                          <a:solidFill>
                            <a:prstClr val="black"/>
                          </a:solidFill>
                          <a:effectLst/>
                          <a:uLnTx/>
                          <a:uFillTx/>
                          <a:latin typeface="+mn-lt"/>
                          <a:ea typeface="+mn-ea"/>
                          <a:cs typeface="+mn-cs"/>
                        </a:rPr>
                        <a:t>
Immer herein in die gute Stube! Gemütlichkeit auf Knopfdruck. Sitzheizung verfügbar für alle unsere Modelle - auch nachrüstbar!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9476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- 2017-11-29 19:00:01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 Boitiuc aus Kemeten viel Spaß mit ihrem neuen Hyundai i30 Comfort mit 66 kW / 90 PS in der eleganten Farbe phantom-black! 🤗
Viel Spaß mit Deinem neuen Fahrzeug, abertausende gute Kilometer und vorallem unfallfreie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870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- 2017-11-29 12:00:01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Andreas Schiller aus Stinatz / Wien viel Spaß mit seinem neuen Hyundai Tucson Business 1,7 CRDi in der Farbe polar-white mit Doppelkupplungsgetriebe mit 104 kW / 141 PS !🤗
Andreas, gute Fahrt mit deinem Auto, fahr vorsichtig - wir wünschen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0258196"/>
                  </a:ext>
                </a:extLst>
              </a:tr>
            </a:tbl>
          </a:graphicData>
        </a:graphic>
      </p:graphicFrame>
      <p:sp>
        <p:nvSpPr>
          <p:cNvPr id="4" name="Text Placeholder 3">
            <a:extLst>
              <a:ext uri="{FF2B5EF4-FFF2-40B4-BE49-F238E27FC236}">
                <a16:creationId xmlns:a16="http://schemas.microsoft.com/office/drawing/2014/main" id="{7A7A04A3-6F00-4270-A45E-FED64BB8BE1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82773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17B6A-5FF4-4403-9269-45E57FB452D3}"/>
              </a:ext>
            </a:extLst>
          </p:cNvPr>
          <p:cNvSpPr>
            <a:spLocks noGrp="1"/>
          </p:cNvSpPr>
          <p:nvPr>
            <p:ph type="title"/>
          </p:nvPr>
        </p:nvSpPr>
        <p:spPr/>
        <p:txBody>
          <a:bodyPr/>
          <a:lstStyle/>
          <a:p>
            <a:r>
              <a:rPr lang="de-DE"/>
              <a:t>Eigene Beiträge (Postings) - 2 of 12</a:t>
            </a:r>
            <a:endParaRPr lang="en-US"/>
          </a:p>
        </p:txBody>
      </p:sp>
      <p:graphicFrame>
        <p:nvGraphicFramePr>
          <p:cNvPr id="5" name="Table Placeholder 4">
            <a:extLst>
              <a:ext uri="{FF2B5EF4-FFF2-40B4-BE49-F238E27FC236}">
                <a16:creationId xmlns:a16="http://schemas.microsoft.com/office/drawing/2014/main" id="{337AFDD5-CB6A-4BB8-91FA-A13DDA4C17F5}"/>
              </a:ext>
            </a:extLst>
          </p:cNvPr>
          <p:cNvGraphicFramePr>
            <a:graphicFrameLocks noGrp="1"/>
          </p:cNvGraphicFramePr>
          <p:nvPr>
            <p:ph type="tbl" sz="quarter" idx="13"/>
            <p:extLst>
              <p:ext uri="{D42A27DB-BD31-4B8C-83A1-F6EECF244321}">
                <p14:modId xmlns:p14="http://schemas.microsoft.com/office/powerpoint/2010/main" val="276321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4883560"/>
                    </a:ext>
                  </a:extLst>
                </a:gridCol>
                <a:gridCol w="658368">
                  <a:extLst>
                    <a:ext uri="{9D8B030D-6E8A-4147-A177-3AD203B41FA5}">
                      <a16:colId xmlns:a16="http://schemas.microsoft.com/office/drawing/2014/main" val="2507897556"/>
                    </a:ext>
                  </a:extLst>
                </a:gridCol>
                <a:gridCol w="658368">
                  <a:extLst>
                    <a:ext uri="{9D8B030D-6E8A-4147-A177-3AD203B41FA5}">
                      <a16:colId xmlns:a16="http://schemas.microsoft.com/office/drawing/2014/main" val="2588989041"/>
                    </a:ext>
                  </a:extLst>
                </a:gridCol>
                <a:gridCol w="658368">
                  <a:extLst>
                    <a:ext uri="{9D8B030D-6E8A-4147-A177-3AD203B41FA5}">
                      <a16:colId xmlns:a16="http://schemas.microsoft.com/office/drawing/2014/main" val="3151664414"/>
                    </a:ext>
                  </a:extLst>
                </a:gridCol>
                <a:gridCol w="658368">
                  <a:extLst>
                    <a:ext uri="{9D8B030D-6E8A-4147-A177-3AD203B41FA5}">
                      <a16:colId xmlns:a16="http://schemas.microsoft.com/office/drawing/2014/main" val="1671501314"/>
                    </a:ext>
                  </a:extLst>
                </a:gridCol>
                <a:gridCol w="658368">
                  <a:extLst>
                    <a:ext uri="{9D8B030D-6E8A-4147-A177-3AD203B41FA5}">
                      <a16:colId xmlns:a16="http://schemas.microsoft.com/office/drawing/2014/main" val="3807892670"/>
                    </a:ext>
                  </a:extLst>
                </a:gridCol>
                <a:gridCol w="658368">
                  <a:extLst>
                    <a:ext uri="{9D8B030D-6E8A-4147-A177-3AD203B41FA5}">
                      <a16:colId xmlns:a16="http://schemas.microsoft.com/office/drawing/2014/main" val="1645359492"/>
                    </a:ext>
                  </a:extLst>
                </a:gridCol>
                <a:gridCol w="658368">
                  <a:extLst>
                    <a:ext uri="{9D8B030D-6E8A-4147-A177-3AD203B41FA5}">
                      <a16:colId xmlns:a16="http://schemas.microsoft.com/office/drawing/2014/main" val="760357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447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- 2017-11-29 07:32:27</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Ollersdorf im Burgenland und zwar an Christian Stipsits mit seinem neuen Hyundai KONA Premium in der wunderschönen Farbkombination pulse-red mit der Dachfarbe dark-knight und dem Innenraumfarbpaket in rot. 🤗
Dieser neue, wunderschöne  KONA besitzt ein Doppelkupplungsgetriebe und Allradantrieb und ist motorisiert mit 130 kW / 177 PS 🙂
Christian,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965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- 2017-11-26 11:51:00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Sebastian Käferle von den Oberwart Gunners viel Spaß mit seinem neuen Hyundai i30! 🙂
Sebastian, viel Spaß mit Deinem neuen Fahrzeug und viel Erfolg für die kommenden Spiele!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2253666"/>
                  </a:ext>
                </a:extLst>
              </a:tr>
            </a:tbl>
          </a:graphicData>
        </a:graphic>
      </p:graphicFrame>
      <p:sp>
        <p:nvSpPr>
          <p:cNvPr id="4" name="Text Placeholder 3">
            <a:extLst>
              <a:ext uri="{FF2B5EF4-FFF2-40B4-BE49-F238E27FC236}">
                <a16:creationId xmlns:a16="http://schemas.microsoft.com/office/drawing/2014/main" id="{85531D08-B2D7-415C-A767-1D256877AE1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7757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045D5-7D1B-4D1B-A02E-88540E78C895}"/>
              </a:ext>
            </a:extLst>
          </p:cNvPr>
          <p:cNvSpPr>
            <a:spLocks noGrp="1"/>
          </p:cNvSpPr>
          <p:nvPr>
            <p:ph type="title"/>
          </p:nvPr>
        </p:nvSpPr>
        <p:spPr/>
        <p:txBody>
          <a:bodyPr/>
          <a:lstStyle/>
          <a:p>
            <a:r>
              <a:rPr lang="de-DE"/>
              <a:t>Eigene Beiträge (Postings) - 3 of 12</a:t>
            </a:r>
            <a:endParaRPr lang="en-US"/>
          </a:p>
        </p:txBody>
      </p:sp>
      <p:graphicFrame>
        <p:nvGraphicFramePr>
          <p:cNvPr id="5" name="Table Placeholder 4">
            <a:extLst>
              <a:ext uri="{FF2B5EF4-FFF2-40B4-BE49-F238E27FC236}">
                <a16:creationId xmlns:a16="http://schemas.microsoft.com/office/drawing/2014/main" id="{16C4A5FE-BB5F-4310-AA1A-4D227A6DBF5E}"/>
              </a:ext>
            </a:extLst>
          </p:cNvPr>
          <p:cNvGraphicFramePr>
            <a:graphicFrameLocks noGrp="1"/>
          </p:cNvGraphicFramePr>
          <p:nvPr>
            <p:ph type="tbl" sz="quarter" idx="13"/>
            <p:extLst>
              <p:ext uri="{D42A27DB-BD31-4B8C-83A1-F6EECF244321}">
                <p14:modId xmlns:p14="http://schemas.microsoft.com/office/powerpoint/2010/main" val="41582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5288508"/>
                    </a:ext>
                  </a:extLst>
                </a:gridCol>
                <a:gridCol w="658368">
                  <a:extLst>
                    <a:ext uri="{9D8B030D-6E8A-4147-A177-3AD203B41FA5}">
                      <a16:colId xmlns:a16="http://schemas.microsoft.com/office/drawing/2014/main" val="3323924369"/>
                    </a:ext>
                  </a:extLst>
                </a:gridCol>
                <a:gridCol w="658368">
                  <a:extLst>
                    <a:ext uri="{9D8B030D-6E8A-4147-A177-3AD203B41FA5}">
                      <a16:colId xmlns:a16="http://schemas.microsoft.com/office/drawing/2014/main" val="1288810901"/>
                    </a:ext>
                  </a:extLst>
                </a:gridCol>
                <a:gridCol w="658368">
                  <a:extLst>
                    <a:ext uri="{9D8B030D-6E8A-4147-A177-3AD203B41FA5}">
                      <a16:colId xmlns:a16="http://schemas.microsoft.com/office/drawing/2014/main" val="3468342618"/>
                    </a:ext>
                  </a:extLst>
                </a:gridCol>
                <a:gridCol w="658368">
                  <a:extLst>
                    <a:ext uri="{9D8B030D-6E8A-4147-A177-3AD203B41FA5}">
                      <a16:colId xmlns:a16="http://schemas.microsoft.com/office/drawing/2014/main" val="1752690541"/>
                    </a:ext>
                  </a:extLst>
                </a:gridCol>
                <a:gridCol w="658368">
                  <a:extLst>
                    <a:ext uri="{9D8B030D-6E8A-4147-A177-3AD203B41FA5}">
                      <a16:colId xmlns:a16="http://schemas.microsoft.com/office/drawing/2014/main" val="597739599"/>
                    </a:ext>
                  </a:extLst>
                </a:gridCol>
                <a:gridCol w="658368">
                  <a:extLst>
                    <a:ext uri="{9D8B030D-6E8A-4147-A177-3AD203B41FA5}">
                      <a16:colId xmlns:a16="http://schemas.microsoft.com/office/drawing/2014/main" val="3580096385"/>
                    </a:ext>
                  </a:extLst>
                </a:gridCol>
                <a:gridCol w="658368">
                  <a:extLst>
                    <a:ext uri="{9D8B030D-6E8A-4147-A177-3AD203B41FA5}">
                      <a16:colId xmlns:a16="http://schemas.microsoft.com/office/drawing/2014/main" val="400104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030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- 2017-11-25 13:45:11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unserem langjährigen Kunden Josef Kovacs ganz viel Spaß mit seiner neuen, wunderschönen Hyundai i40 Limousine Style in der eleganten Farbe phantom-black mit 85 kW / 116 PS 🤗
Josef, fahr vorsichtig, pass gut auf Dein neues Auto auf und vorallem: Allzeit unfallfreie Fahrt! 🙂😎
Im Bild v.l.n.r.: Lukas Fürst, Roman Fürst, Josef Kovacs, Mioara Ionita Kovacs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709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- 2017-11-24 18:27:33</a:t>
                      </a:r>
                      <a:r>
                        <a:rPr kumimoji="0" lang="de-DE" sz="1000" b="0" i="0" u="none" strike="noStrike" kern="1200" cap="none" spc="0" normalizeH="0" baseline="0" noProof="0">
                          <a:ln>
                            <a:noFill/>
                          </a:ln>
                          <a:solidFill>
                            <a:prstClr val="black"/>
                          </a:solidFill>
                          <a:effectLst/>
                          <a:uLnTx/>
                          <a:uFillTx/>
                          <a:latin typeface="+mn-lt"/>
                          <a:ea typeface="+mn-ea"/>
                          <a:cs typeface="+mn-cs"/>
                        </a:rPr>
                        <a:t>
Wir bedanken uns recht herzlich für den Besuch der Oberwart Gunners auf unserer großen Autoschau am 24. und 25. November 2017!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590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- 2017-11-24 07:37:00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Pirching an der Raab, und zwar an Andreas Binder mit seinem neuen Hyundai i30 Kombi Premium in der wunderschönen und eleganten Farbkombination Fiery Red mit der Innenfarbe Grau mit 88,3 kW / 120 PS !😊🤗
Lieber Andreas, wir wünschen Dir alles gute mit Deinem neuen Fahrzeug,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2072077"/>
                  </a:ext>
                </a:extLst>
              </a:tr>
            </a:tbl>
          </a:graphicData>
        </a:graphic>
      </p:graphicFrame>
      <p:sp>
        <p:nvSpPr>
          <p:cNvPr id="4" name="Text Placeholder 3">
            <a:extLst>
              <a:ext uri="{FF2B5EF4-FFF2-40B4-BE49-F238E27FC236}">
                <a16:creationId xmlns:a16="http://schemas.microsoft.com/office/drawing/2014/main" id="{C2FD9E4B-3FE6-4BE4-8E96-65857995884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30307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9D3F8-78AE-42A4-A6DE-AB2CE053A182}"/>
              </a:ext>
            </a:extLst>
          </p:cNvPr>
          <p:cNvSpPr>
            <a:spLocks noGrp="1"/>
          </p:cNvSpPr>
          <p:nvPr>
            <p:ph type="title"/>
          </p:nvPr>
        </p:nvSpPr>
        <p:spPr/>
        <p:txBody>
          <a:bodyPr/>
          <a:lstStyle/>
          <a:p>
            <a:r>
              <a:rPr lang="de-DE"/>
              <a:t>Eigene Beiträge (Postings) - 4 of 12</a:t>
            </a:r>
            <a:endParaRPr lang="en-US"/>
          </a:p>
        </p:txBody>
      </p:sp>
      <p:graphicFrame>
        <p:nvGraphicFramePr>
          <p:cNvPr id="5" name="Table Placeholder 4">
            <a:extLst>
              <a:ext uri="{FF2B5EF4-FFF2-40B4-BE49-F238E27FC236}">
                <a16:creationId xmlns:a16="http://schemas.microsoft.com/office/drawing/2014/main" id="{1AD3074B-9184-480C-A506-9A564739610B}"/>
              </a:ext>
            </a:extLst>
          </p:cNvPr>
          <p:cNvGraphicFramePr>
            <a:graphicFrameLocks noGrp="1"/>
          </p:cNvGraphicFramePr>
          <p:nvPr>
            <p:ph type="tbl" sz="quarter" idx="13"/>
            <p:extLst>
              <p:ext uri="{D42A27DB-BD31-4B8C-83A1-F6EECF244321}">
                <p14:modId xmlns:p14="http://schemas.microsoft.com/office/powerpoint/2010/main" val="387332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1847544"/>
                    </a:ext>
                  </a:extLst>
                </a:gridCol>
                <a:gridCol w="658368">
                  <a:extLst>
                    <a:ext uri="{9D8B030D-6E8A-4147-A177-3AD203B41FA5}">
                      <a16:colId xmlns:a16="http://schemas.microsoft.com/office/drawing/2014/main" val="4105033633"/>
                    </a:ext>
                  </a:extLst>
                </a:gridCol>
                <a:gridCol w="658368">
                  <a:extLst>
                    <a:ext uri="{9D8B030D-6E8A-4147-A177-3AD203B41FA5}">
                      <a16:colId xmlns:a16="http://schemas.microsoft.com/office/drawing/2014/main" val="4089853837"/>
                    </a:ext>
                  </a:extLst>
                </a:gridCol>
                <a:gridCol w="658368">
                  <a:extLst>
                    <a:ext uri="{9D8B030D-6E8A-4147-A177-3AD203B41FA5}">
                      <a16:colId xmlns:a16="http://schemas.microsoft.com/office/drawing/2014/main" val="1010811399"/>
                    </a:ext>
                  </a:extLst>
                </a:gridCol>
                <a:gridCol w="658368">
                  <a:extLst>
                    <a:ext uri="{9D8B030D-6E8A-4147-A177-3AD203B41FA5}">
                      <a16:colId xmlns:a16="http://schemas.microsoft.com/office/drawing/2014/main" val="4006048688"/>
                    </a:ext>
                  </a:extLst>
                </a:gridCol>
                <a:gridCol w="658368">
                  <a:extLst>
                    <a:ext uri="{9D8B030D-6E8A-4147-A177-3AD203B41FA5}">
                      <a16:colId xmlns:a16="http://schemas.microsoft.com/office/drawing/2014/main" val="3988711440"/>
                    </a:ext>
                  </a:extLst>
                </a:gridCol>
                <a:gridCol w="658368">
                  <a:extLst>
                    <a:ext uri="{9D8B030D-6E8A-4147-A177-3AD203B41FA5}">
                      <a16:colId xmlns:a16="http://schemas.microsoft.com/office/drawing/2014/main" val="2366205737"/>
                    </a:ext>
                  </a:extLst>
                </a:gridCol>
                <a:gridCol w="658368">
                  <a:extLst>
                    <a:ext uri="{9D8B030D-6E8A-4147-A177-3AD203B41FA5}">
                      <a16:colId xmlns:a16="http://schemas.microsoft.com/office/drawing/2014/main" val="2524749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484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- 2017-11-23 20:30:00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dem Unternehmen PowerPlate EC Fitness e.U. viel Spaß mit dem neuen Hyundai Tucson Edition 25 GDi mit 97 kW / 132 PS in der Farbe micron-grey! 🤗
Liebe Familie Edl, habt viel Spaß mit Eurem neuen Gefährten - wir wünschen Euch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1705485"/>
                  </a:ext>
                </a:extLst>
              </a:tr>
            </a:tbl>
          </a:graphicData>
        </a:graphic>
      </p:graphicFrame>
      <p:sp>
        <p:nvSpPr>
          <p:cNvPr id="4" name="Text Placeholder 3">
            <a:extLst>
              <a:ext uri="{FF2B5EF4-FFF2-40B4-BE49-F238E27FC236}">
                <a16:creationId xmlns:a16="http://schemas.microsoft.com/office/drawing/2014/main" id="{A7F19B9D-A791-48FC-BC96-49978983BE1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6118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AB134-A3F9-4DD6-B43E-86FB1DAB0047}"/>
              </a:ext>
            </a:extLst>
          </p:cNvPr>
          <p:cNvSpPr>
            <a:spLocks noGrp="1"/>
          </p:cNvSpPr>
          <p:nvPr>
            <p:ph type="title"/>
          </p:nvPr>
        </p:nvSpPr>
        <p:spPr/>
        <p:txBody>
          <a:bodyPr/>
          <a:lstStyle/>
          <a:p>
            <a:r>
              <a:rPr lang="de-DE"/>
              <a:t>Eigene Beiträge (Postings) - 5 of 12</a:t>
            </a:r>
            <a:endParaRPr lang="en-US"/>
          </a:p>
        </p:txBody>
      </p:sp>
      <p:graphicFrame>
        <p:nvGraphicFramePr>
          <p:cNvPr id="5" name="Table Placeholder 4">
            <a:extLst>
              <a:ext uri="{FF2B5EF4-FFF2-40B4-BE49-F238E27FC236}">
                <a16:creationId xmlns:a16="http://schemas.microsoft.com/office/drawing/2014/main" id="{B0FDB383-1C92-4F42-B67B-A87FFEA2A48B}"/>
              </a:ext>
            </a:extLst>
          </p:cNvPr>
          <p:cNvGraphicFramePr>
            <a:graphicFrameLocks noGrp="1"/>
          </p:cNvGraphicFramePr>
          <p:nvPr>
            <p:ph type="tbl" sz="quarter" idx="13"/>
            <p:extLst>
              <p:ext uri="{D42A27DB-BD31-4B8C-83A1-F6EECF244321}">
                <p14:modId xmlns:p14="http://schemas.microsoft.com/office/powerpoint/2010/main" val="103119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5642843"/>
                    </a:ext>
                  </a:extLst>
                </a:gridCol>
                <a:gridCol w="658368">
                  <a:extLst>
                    <a:ext uri="{9D8B030D-6E8A-4147-A177-3AD203B41FA5}">
                      <a16:colId xmlns:a16="http://schemas.microsoft.com/office/drawing/2014/main" val="3004823664"/>
                    </a:ext>
                  </a:extLst>
                </a:gridCol>
                <a:gridCol w="658368">
                  <a:extLst>
                    <a:ext uri="{9D8B030D-6E8A-4147-A177-3AD203B41FA5}">
                      <a16:colId xmlns:a16="http://schemas.microsoft.com/office/drawing/2014/main" val="3456720852"/>
                    </a:ext>
                  </a:extLst>
                </a:gridCol>
                <a:gridCol w="658368">
                  <a:extLst>
                    <a:ext uri="{9D8B030D-6E8A-4147-A177-3AD203B41FA5}">
                      <a16:colId xmlns:a16="http://schemas.microsoft.com/office/drawing/2014/main" val="695732481"/>
                    </a:ext>
                  </a:extLst>
                </a:gridCol>
                <a:gridCol w="658368">
                  <a:extLst>
                    <a:ext uri="{9D8B030D-6E8A-4147-A177-3AD203B41FA5}">
                      <a16:colId xmlns:a16="http://schemas.microsoft.com/office/drawing/2014/main" val="734922268"/>
                    </a:ext>
                  </a:extLst>
                </a:gridCol>
                <a:gridCol w="658368">
                  <a:extLst>
                    <a:ext uri="{9D8B030D-6E8A-4147-A177-3AD203B41FA5}">
                      <a16:colId xmlns:a16="http://schemas.microsoft.com/office/drawing/2014/main" val="2092328657"/>
                    </a:ext>
                  </a:extLst>
                </a:gridCol>
                <a:gridCol w="658368">
                  <a:extLst>
                    <a:ext uri="{9D8B030D-6E8A-4147-A177-3AD203B41FA5}">
                      <a16:colId xmlns:a16="http://schemas.microsoft.com/office/drawing/2014/main" val="2154799343"/>
                    </a:ext>
                  </a:extLst>
                </a:gridCol>
                <a:gridCol w="658368">
                  <a:extLst>
                    <a:ext uri="{9D8B030D-6E8A-4147-A177-3AD203B41FA5}">
                      <a16:colId xmlns:a16="http://schemas.microsoft.com/office/drawing/2014/main" val="197418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682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- 2017-11-23 17:31:51</a:t>
                      </a:r>
                      <a:r>
                        <a:rPr kumimoji="0" lang="de-DE" sz="1000" b="0" i="0" u="none" strike="noStrike" kern="1200" cap="none" spc="0" normalizeH="0" baseline="0" noProof="0">
                          <a:ln>
                            <a:noFill/>
                          </a:ln>
                          <a:solidFill>
                            <a:prstClr val="black"/>
                          </a:solidFill>
                          <a:effectLst/>
                          <a:uLnTx/>
                          <a:uFillTx/>
                          <a:latin typeface="+mn-lt"/>
                          <a:ea typeface="+mn-ea"/>
                          <a:cs typeface="+mn-cs"/>
                        </a:rPr>
                        <a:t>
️⛰️ Land Cruiser. Einer kommt weiter. Unverwüstlich seit 1951. Zu erleben auf unserer großen Autoschau am 24. und 25. November 2017! ⛰️
:
:
:
:
:
Seitdem die erste Generation des Toyota Land Cruiser den berühmten japanischen Berg Fuji ⛰️ erklomm, sind mehr als 60 Jahre vergangen. Der außergewöhnliche Geländewagen ist seitdem ein einzigartiges Synonym für Langlebigkeit, leidenschaftlichen Fahrspaß und bedingungslose Geländetauglichkeit. Auch der neue Toyota Land Cruiser bleibt seinem legendären Ruf treu und verändert einmal mehr die Maßstäbe seiner Klasse.
:
:
:
:
:
Volle Kontrolle auf jedem Terrain - Ob extreme Steigung, querfeldein in unwegsamem Gelände, bei Schnee, Eis oder extremem Regen – der neue Toyota Land Cruiser ist bereit für jede Herausforderung. Das einzigartige Fahrerlebnis vereint auf eindrucksvolle Weise kompromisslosen Onroad-Komfort mit souveränen Offroad-Eigenschaften und einem Maximum an Sicherheit. Das hochmoderne Multimedia-Display gibt den Blick frei auf die Ansic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6762962"/>
                  </a:ext>
                </a:extLst>
              </a:tr>
            </a:tbl>
          </a:graphicData>
        </a:graphic>
      </p:graphicFrame>
      <p:sp>
        <p:nvSpPr>
          <p:cNvPr id="4" name="Text Placeholder 3">
            <a:extLst>
              <a:ext uri="{FF2B5EF4-FFF2-40B4-BE49-F238E27FC236}">
                <a16:creationId xmlns:a16="http://schemas.microsoft.com/office/drawing/2014/main" id="{065BF365-AD6A-4E1E-9BE0-EAB8312D69E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22524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4EE5-D1A4-4DC1-9AA5-D5A0F22210C4}"/>
              </a:ext>
            </a:extLst>
          </p:cNvPr>
          <p:cNvSpPr>
            <a:spLocks noGrp="1"/>
          </p:cNvSpPr>
          <p:nvPr>
            <p:ph type="title"/>
          </p:nvPr>
        </p:nvSpPr>
        <p:spPr/>
        <p:txBody>
          <a:bodyPr/>
          <a:lstStyle/>
          <a:p>
            <a:r>
              <a:rPr lang="de-DE"/>
              <a:t>Eigene Beiträge (Postings) - 6 of 12</a:t>
            </a:r>
            <a:endParaRPr lang="en-US"/>
          </a:p>
        </p:txBody>
      </p:sp>
      <p:graphicFrame>
        <p:nvGraphicFramePr>
          <p:cNvPr id="5" name="Table Placeholder 4">
            <a:extLst>
              <a:ext uri="{FF2B5EF4-FFF2-40B4-BE49-F238E27FC236}">
                <a16:creationId xmlns:a16="http://schemas.microsoft.com/office/drawing/2014/main" id="{96373410-8706-4300-A5DF-88471429207A}"/>
              </a:ext>
            </a:extLst>
          </p:cNvPr>
          <p:cNvGraphicFramePr>
            <a:graphicFrameLocks noGrp="1"/>
          </p:cNvGraphicFramePr>
          <p:nvPr>
            <p:ph type="tbl" sz="quarter" idx="13"/>
            <p:extLst>
              <p:ext uri="{D42A27DB-BD31-4B8C-83A1-F6EECF244321}">
                <p14:modId xmlns:p14="http://schemas.microsoft.com/office/powerpoint/2010/main" val="230279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1404790"/>
                    </a:ext>
                  </a:extLst>
                </a:gridCol>
                <a:gridCol w="658368">
                  <a:extLst>
                    <a:ext uri="{9D8B030D-6E8A-4147-A177-3AD203B41FA5}">
                      <a16:colId xmlns:a16="http://schemas.microsoft.com/office/drawing/2014/main" val="2313039506"/>
                    </a:ext>
                  </a:extLst>
                </a:gridCol>
                <a:gridCol w="658368">
                  <a:extLst>
                    <a:ext uri="{9D8B030D-6E8A-4147-A177-3AD203B41FA5}">
                      <a16:colId xmlns:a16="http://schemas.microsoft.com/office/drawing/2014/main" val="1936852039"/>
                    </a:ext>
                  </a:extLst>
                </a:gridCol>
                <a:gridCol w="658368">
                  <a:extLst>
                    <a:ext uri="{9D8B030D-6E8A-4147-A177-3AD203B41FA5}">
                      <a16:colId xmlns:a16="http://schemas.microsoft.com/office/drawing/2014/main" val="2830998279"/>
                    </a:ext>
                  </a:extLst>
                </a:gridCol>
                <a:gridCol w="658368">
                  <a:extLst>
                    <a:ext uri="{9D8B030D-6E8A-4147-A177-3AD203B41FA5}">
                      <a16:colId xmlns:a16="http://schemas.microsoft.com/office/drawing/2014/main" val="4080317945"/>
                    </a:ext>
                  </a:extLst>
                </a:gridCol>
                <a:gridCol w="658368">
                  <a:extLst>
                    <a:ext uri="{9D8B030D-6E8A-4147-A177-3AD203B41FA5}">
                      <a16:colId xmlns:a16="http://schemas.microsoft.com/office/drawing/2014/main" val="1074608998"/>
                    </a:ext>
                  </a:extLst>
                </a:gridCol>
                <a:gridCol w="658368">
                  <a:extLst>
                    <a:ext uri="{9D8B030D-6E8A-4147-A177-3AD203B41FA5}">
                      <a16:colId xmlns:a16="http://schemas.microsoft.com/office/drawing/2014/main" val="2011381603"/>
                    </a:ext>
                  </a:extLst>
                </a:gridCol>
                <a:gridCol w="658368">
                  <a:extLst>
                    <a:ext uri="{9D8B030D-6E8A-4147-A177-3AD203B41FA5}">
                      <a16:colId xmlns:a16="http://schemas.microsoft.com/office/drawing/2014/main" val="311502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640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- 2017-11-23 11:20:00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Franz-Dieter Linsbauer aus Rechnitz viel Spaß mit seinem neuen Hyundai i30 Kombi Edition 25 mit 13,3 kW / 100 PS in der wunderschönen und eleganten Außenfarbe fiery-red 🤗🙂
Viel Glück mit Deinem neuen Fahrzeug - wir wünschen Dir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586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- 2017-11-22 18:32:00</a:t>
                      </a:r>
                      <a:r>
                        <a:rPr kumimoji="0" lang="en-US" sz="1000" b="0" i="0" u="none" strike="noStrike" kern="1200" cap="none" spc="0" normalizeH="0" baseline="0" noProof="0">
                          <a:ln>
                            <a:noFill/>
                          </a:ln>
                          <a:solidFill>
                            <a:prstClr val="black"/>
                          </a:solidFill>
                          <a:effectLst/>
                          <a:uLnTx/>
                          <a:uFillTx/>
                          <a:latin typeface="+mn-lt"/>
                          <a:ea typeface="+mn-ea"/>
                          <a:cs typeface="+mn-cs"/>
                        </a:rPr>
                        <a:t>
Die Golf und Thermenregion Stegersbach übernahm gestern bei uns ihren neuen Hyundai IONIQ Hybrid mit 103,6 kW / 141 PS in der eleganten und edlen Farbe phantom-black! 🤗
Wir wünschen euch abertausende gute Kilometer und viel Spaß mit dem neuen Fahrzeug. 🙂😎
Im Bild: Richard G. Senninger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18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- 2017-11-22 11:26:00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gute Fahrt nach Bad Tatzmannsdorf, und zwar an Hrn. Karl Heinz Rehling mit seinem neuen Toyota Auris Edition 45 1,2-Turbo mit 85 kW / 116 PS im elegantem Weiß. 😋
Hr. Rehling, wir wünschen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3190772"/>
                  </a:ext>
                </a:extLst>
              </a:tr>
            </a:tbl>
          </a:graphicData>
        </a:graphic>
      </p:graphicFrame>
      <p:sp>
        <p:nvSpPr>
          <p:cNvPr id="4" name="Text Placeholder 3">
            <a:extLst>
              <a:ext uri="{FF2B5EF4-FFF2-40B4-BE49-F238E27FC236}">
                <a16:creationId xmlns:a16="http://schemas.microsoft.com/office/drawing/2014/main" id="{7B348D9C-2DE6-4AB1-9A58-C3AA5971E23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78100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93C3B-127F-4749-804D-CA80DF7D4577}"/>
              </a:ext>
            </a:extLst>
          </p:cNvPr>
          <p:cNvSpPr>
            <a:spLocks noGrp="1"/>
          </p:cNvSpPr>
          <p:nvPr>
            <p:ph type="title"/>
          </p:nvPr>
        </p:nvSpPr>
        <p:spPr/>
        <p:txBody>
          <a:bodyPr/>
          <a:lstStyle/>
          <a:p>
            <a:r>
              <a:rPr lang="de-DE"/>
              <a:t>Eigene Beiträge (Postings) - 7 of 12</a:t>
            </a:r>
            <a:endParaRPr lang="en-US"/>
          </a:p>
        </p:txBody>
      </p:sp>
      <p:graphicFrame>
        <p:nvGraphicFramePr>
          <p:cNvPr id="5" name="Table Placeholder 4">
            <a:extLst>
              <a:ext uri="{FF2B5EF4-FFF2-40B4-BE49-F238E27FC236}">
                <a16:creationId xmlns:a16="http://schemas.microsoft.com/office/drawing/2014/main" id="{098E6E9B-9697-4B7E-8362-68630AD97D3E}"/>
              </a:ext>
            </a:extLst>
          </p:cNvPr>
          <p:cNvGraphicFramePr>
            <a:graphicFrameLocks noGrp="1"/>
          </p:cNvGraphicFramePr>
          <p:nvPr>
            <p:ph type="tbl" sz="quarter" idx="13"/>
            <p:extLst>
              <p:ext uri="{D42A27DB-BD31-4B8C-83A1-F6EECF244321}">
                <p14:modId xmlns:p14="http://schemas.microsoft.com/office/powerpoint/2010/main" val="425911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398304"/>
                    </a:ext>
                  </a:extLst>
                </a:gridCol>
                <a:gridCol w="658368">
                  <a:extLst>
                    <a:ext uri="{9D8B030D-6E8A-4147-A177-3AD203B41FA5}">
                      <a16:colId xmlns:a16="http://schemas.microsoft.com/office/drawing/2014/main" val="1765317141"/>
                    </a:ext>
                  </a:extLst>
                </a:gridCol>
                <a:gridCol w="658368">
                  <a:extLst>
                    <a:ext uri="{9D8B030D-6E8A-4147-A177-3AD203B41FA5}">
                      <a16:colId xmlns:a16="http://schemas.microsoft.com/office/drawing/2014/main" val="2295618547"/>
                    </a:ext>
                  </a:extLst>
                </a:gridCol>
                <a:gridCol w="658368">
                  <a:extLst>
                    <a:ext uri="{9D8B030D-6E8A-4147-A177-3AD203B41FA5}">
                      <a16:colId xmlns:a16="http://schemas.microsoft.com/office/drawing/2014/main" val="2019259089"/>
                    </a:ext>
                  </a:extLst>
                </a:gridCol>
                <a:gridCol w="658368">
                  <a:extLst>
                    <a:ext uri="{9D8B030D-6E8A-4147-A177-3AD203B41FA5}">
                      <a16:colId xmlns:a16="http://schemas.microsoft.com/office/drawing/2014/main" val="3036374554"/>
                    </a:ext>
                  </a:extLst>
                </a:gridCol>
                <a:gridCol w="658368">
                  <a:extLst>
                    <a:ext uri="{9D8B030D-6E8A-4147-A177-3AD203B41FA5}">
                      <a16:colId xmlns:a16="http://schemas.microsoft.com/office/drawing/2014/main" val="3700264696"/>
                    </a:ext>
                  </a:extLst>
                </a:gridCol>
                <a:gridCol w="658368">
                  <a:extLst>
                    <a:ext uri="{9D8B030D-6E8A-4147-A177-3AD203B41FA5}">
                      <a16:colId xmlns:a16="http://schemas.microsoft.com/office/drawing/2014/main" val="3534657516"/>
                    </a:ext>
                  </a:extLst>
                </a:gridCol>
                <a:gridCol w="658368">
                  <a:extLst>
                    <a:ext uri="{9D8B030D-6E8A-4147-A177-3AD203B41FA5}">
                      <a16:colId xmlns:a16="http://schemas.microsoft.com/office/drawing/2014/main" val="2353953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35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- 2017-11-21 11:00:00</a:t>
                      </a:r>
                      <a:r>
                        <a:rPr kumimoji="0" lang="de-DE" sz="1000" b="0" i="0" u="none" strike="noStrike" kern="1200" cap="none" spc="0" normalizeH="0" baseline="0" noProof="0">
                          <a:ln>
                            <a:noFill/>
                          </a:ln>
                          <a:solidFill>
                            <a:prstClr val="black"/>
                          </a:solidFill>
                          <a:effectLst/>
                          <a:uLnTx/>
                          <a:uFillTx/>
                          <a:latin typeface="+mn-lt"/>
                          <a:ea typeface="+mn-ea"/>
                          <a:cs typeface="+mn-cs"/>
                        </a:rPr>
                        <a:t>
Am Freitag dem 24. und Samstag dem 25. November 2017 präsentieren wir Euch unter anderem den neuen Hyundai i30 🇳.
:
:
:
Der Buchstabe "N" erinnert an eine spektakuläre Schikane und repräsentiert jene Orte, die für die Entwicklung und Perfektionierung zukünftiger N-Modelle entscheidend sind: Namyang in Südkorea wo das Forschungs- und Entwicklungszentrum von Hyundai steht und dem Nürburgring - der herausfordernsten Rennstrecke der Welt - in Deutschland, wo die Fahrzeuge auf Herz und Nieren getestet werden. 🏎️🏎️
:
:
:
Herzstück des i30 N ist ein 2.0-Liter-Benzindirekteinspritzer der Theta-Motorenbaureihe. Das Vierzylinder-Aggregat wird in zwei Leistungsstufen angeboten: 184 kW (250 PS) oder 202 kW (275 PS). 🐎
:
:
:
Features:
✔️ N-Außendesign
✔️ Rev Matching
✔️ N-Sportfahrwerk mit adaptiven Stoßdämpfern
✔️ N-Innenraumdesign
✔️ Umfangreiche Assistenz- und Komfortsysteme
✔️ Voll-LED Scheinwerfer
✔️ N-Performance Bremsanlage
✔️ Kraftvoller 2.0-Liter-Turbobenziner mit 275 PS (202 kW)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9055280"/>
                  </a:ext>
                </a:extLst>
              </a:tr>
            </a:tbl>
          </a:graphicData>
        </a:graphic>
      </p:graphicFrame>
      <p:sp>
        <p:nvSpPr>
          <p:cNvPr id="4" name="Text Placeholder 3">
            <a:extLst>
              <a:ext uri="{FF2B5EF4-FFF2-40B4-BE49-F238E27FC236}">
                <a16:creationId xmlns:a16="http://schemas.microsoft.com/office/drawing/2014/main" id="{2733D586-4E2B-464E-9494-3DD76A18A03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56845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B70D-370B-4B4A-956C-2C0740E1178D}"/>
              </a:ext>
            </a:extLst>
          </p:cNvPr>
          <p:cNvSpPr>
            <a:spLocks noGrp="1"/>
          </p:cNvSpPr>
          <p:nvPr>
            <p:ph type="title"/>
          </p:nvPr>
        </p:nvSpPr>
        <p:spPr/>
        <p:txBody>
          <a:bodyPr/>
          <a:lstStyle/>
          <a:p>
            <a:r>
              <a:rPr lang="de-DE"/>
              <a:t>Eigene Beiträge (Postings) - 8 of 12</a:t>
            </a:r>
            <a:endParaRPr lang="en-US"/>
          </a:p>
        </p:txBody>
      </p:sp>
      <p:graphicFrame>
        <p:nvGraphicFramePr>
          <p:cNvPr id="5" name="Table Placeholder 4">
            <a:extLst>
              <a:ext uri="{FF2B5EF4-FFF2-40B4-BE49-F238E27FC236}">
                <a16:creationId xmlns:a16="http://schemas.microsoft.com/office/drawing/2014/main" id="{29E9F624-15FD-4818-ABE6-7415DBE511BC}"/>
              </a:ext>
            </a:extLst>
          </p:cNvPr>
          <p:cNvGraphicFramePr>
            <a:graphicFrameLocks noGrp="1"/>
          </p:cNvGraphicFramePr>
          <p:nvPr>
            <p:ph type="tbl" sz="quarter" idx="13"/>
            <p:extLst>
              <p:ext uri="{D42A27DB-BD31-4B8C-83A1-F6EECF244321}">
                <p14:modId xmlns:p14="http://schemas.microsoft.com/office/powerpoint/2010/main" val="16248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5830191"/>
                    </a:ext>
                  </a:extLst>
                </a:gridCol>
                <a:gridCol w="658368">
                  <a:extLst>
                    <a:ext uri="{9D8B030D-6E8A-4147-A177-3AD203B41FA5}">
                      <a16:colId xmlns:a16="http://schemas.microsoft.com/office/drawing/2014/main" val="1677032582"/>
                    </a:ext>
                  </a:extLst>
                </a:gridCol>
                <a:gridCol w="658368">
                  <a:extLst>
                    <a:ext uri="{9D8B030D-6E8A-4147-A177-3AD203B41FA5}">
                      <a16:colId xmlns:a16="http://schemas.microsoft.com/office/drawing/2014/main" val="2214467902"/>
                    </a:ext>
                  </a:extLst>
                </a:gridCol>
                <a:gridCol w="658368">
                  <a:extLst>
                    <a:ext uri="{9D8B030D-6E8A-4147-A177-3AD203B41FA5}">
                      <a16:colId xmlns:a16="http://schemas.microsoft.com/office/drawing/2014/main" val="287041541"/>
                    </a:ext>
                  </a:extLst>
                </a:gridCol>
                <a:gridCol w="658368">
                  <a:extLst>
                    <a:ext uri="{9D8B030D-6E8A-4147-A177-3AD203B41FA5}">
                      <a16:colId xmlns:a16="http://schemas.microsoft.com/office/drawing/2014/main" val="3584971188"/>
                    </a:ext>
                  </a:extLst>
                </a:gridCol>
                <a:gridCol w="658368">
                  <a:extLst>
                    <a:ext uri="{9D8B030D-6E8A-4147-A177-3AD203B41FA5}">
                      <a16:colId xmlns:a16="http://schemas.microsoft.com/office/drawing/2014/main" val="3325107735"/>
                    </a:ext>
                  </a:extLst>
                </a:gridCol>
                <a:gridCol w="658368">
                  <a:extLst>
                    <a:ext uri="{9D8B030D-6E8A-4147-A177-3AD203B41FA5}">
                      <a16:colId xmlns:a16="http://schemas.microsoft.com/office/drawing/2014/main" val="238325870"/>
                    </a:ext>
                  </a:extLst>
                </a:gridCol>
                <a:gridCol w="658368">
                  <a:extLst>
                    <a:ext uri="{9D8B030D-6E8A-4147-A177-3AD203B41FA5}">
                      <a16:colId xmlns:a16="http://schemas.microsoft.com/office/drawing/2014/main" val="261402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033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- 2017-11-20 19:07:00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Wien, und zwar an Peter Prieller mit seinem neuen Hyundai i10 Edition 25 in der wunderschönen Farbe polar-white mit 48,5 kW / 66 PS 🤗
Peter, wir wünschen Dir allzeit gute Fahrt, abertausende Unfallfreie Kilometer und vorallem viel Spaß mit Deinem neuen Hyundai i10!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916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- 2017-11-20 10:37:55</a:t>
                      </a:r>
                      <a:r>
                        <a:rPr kumimoji="0" lang="de-DE" sz="1000" b="0" i="0" u="none" strike="noStrike" kern="1200" cap="none" spc="0" normalizeH="0" baseline="0" noProof="0">
                          <a:ln>
                            <a:noFill/>
                          </a:ln>
                          <a:solidFill>
                            <a:prstClr val="black"/>
                          </a:solidFill>
                          <a:effectLst/>
                          <a:uLnTx/>
                          <a:uFillTx/>
                          <a:latin typeface="+mn-lt"/>
                          <a:ea typeface="+mn-ea"/>
                          <a:cs typeface="+mn-cs"/>
                        </a:rPr>
                        <a:t>
Am Donnerstag, dem 16. November durften wir als Mobilitätssponsor die Petronanz für das Spiel Oberwart Gunners vs. BC Hallmann Vienna abhalten. 😁
Das Spiel Endete mit dem Spielstand 88:76 für die Oberwart Gunners und katapultierte uns auf den 5. Tabellenplatz! Alle Infos zum Spiel gibs unter: 
➡️ http://www.gunners.at/detailansicht/article/die-gunners-feiern-klaren-sieg-gegen-wien/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319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- 2017-11-18 11:00:00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Andreas Hackl von der Profi-Werbeagentur Der Insider viel Spaß und tolle Geschäfte mit seinem neuen Hyundai IONIQ Elektro mit 88,2 kW / 120 PS in der lässigen Farbe polar-white! 🤗🙂
Andreas, auf abertausende gute Kilometer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2519471"/>
                  </a:ext>
                </a:extLst>
              </a:tr>
            </a:tbl>
          </a:graphicData>
        </a:graphic>
      </p:graphicFrame>
      <p:sp>
        <p:nvSpPr>
          <p:cNvPr id="4" name="Text Placeholder 3">
            <a:extLst>
              <a:ext uri="{FF2B5EF4-FFF2-40B4-BE49-F238E27FC236}">
                <a16:creationId xmlns:a16="http://schemas.microsoft.com/office/drawing/2014/main" id="{76C77056-BE4E-4996-97EB-14C48F7382B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63300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A7E8D-73F1-45E9-991C-3884F819B79D}"/>
              </a:ext>
            </a:extLst>
          </p:cNvPr>
          <p:cNvSpPr>
            <a:spLocks noGrp="1"/>
          </p:cNvSpPr>
          <p:nvPr>
            <p:ph type="title"/>
          </p:nvPr>
        </p:nvSpPr>
        <p:spPr/>
        <p:txBody>
          <a:bodyPr/>
          <a:lstStyle/>
          <a:p>
            <a:r>
              <a:rPr lang="de-DE"/>
              <a:t>Eigene Beiträge (Postings) - 9 of 12</a:t>
            </a:r>
            <a:endParaRPr lang="en-US"/>
          </a:p>
        </p:txBody>
      </p:sp>
      <p:graphicFrame>
        <p:nvGraphicFramePr>
          <p:cNvPr id="5" name="Table Placeholder 4">
            <a:extLst>
              <a:ext uri="{FF2B5EF4-FFF2-40B4-BE49-F238E27FC236}">
                <a16:creationId xmlns:a16="http://schemas.microsoft.com/office/drawing/2014/main" id="{DA073466-8C65-447B-BEA1-F280D4BDD96A}"/>
              </a:ext>
            </a:extLst>
          </p:cNvPr>
          <p:cNvGraphicFramePr>
            <a:graphicFrameLocks noGrp="1"/>
          </p:cNvGraphicFramePr>
          <p:nvPr>
            <p:ph type="tbl" sz="quarter" idx="13"/>
            <p:extLst>
              <p:ext uri="{D42A27DB-BD31-4B8C-83A1-F6EECF244321}">
                <p14:modId xmlns:p14="http://schemas.microsoft.com/office/powerpoint/2010/main" val="208992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8397707"/>
                    </a:ext>
                  </a:extLst>
                </a:gridCol>
                <a:gridCol w="658368">
                  <a:extLst>
                    <a:ext uri="{9D8B030D-6E8A-4147-A177-3AD203B41FA5}">
                      <a16:colId xmlns:a16="http://schemas.microsoft.com/office/drawing/2014/main" val="1176468767"/>
                    </a:ext>
                  </a:extLst>
                </a:gridCol>
                <a:gridCol w="658368">
                  <a:extLst>
                    <a:ext uri="{9D8B030D-6E8A-4147-A177-3AD203B41FA5}">
                      <a16:colId xmlns:a16="http://schemas.microsoft.com/office/drawing/2014/main" val="2770794697"/>
                    </a:ext>
                  </a:extLst>
                </a:gridCol>
                <a:gridCol w="658368">
                  <a:extLst>
                    <a:ext uri="{9D8B030D-6E8A-4147-A177-3AD203B41FA5}">
                      <a16:colId xmlns:a16="http://schemas.microsoft.com/office/drawing/2014/main" val="780354866"/>
                    </a:ext>
                  </a:extLst>
                </a:gridCol>
                <a:gridCol w="658368">
                  <a:extLst>
                    <a:ext uri="{9D8B030D-6E8A-4147-A177-3AD203B41FA5}">
                      <a16:colId xmlns:a16="http://schemas.microsoft.com/office/drawing/2014/main" val="3698198866"/>
                    </a:ext>
                  </a:extLst>
                </a:gridCol>
                <a:gridCol w="658368">
                  <a:extLst>
                    <a:ext uri="{9D8B030D-6E8A-4147-A177-3AD203B41FA5}">
                      <a16:colId xmlns:a16="http://schemas.microsoft.com/office/drawing/2014/main" val="1525506115"/>
                    </a:ext>
                  </a:extLst>
                </a:gridCol>
                <a:gridCol w="658368">
                  <a:extLst>
                    <a:ext uri="{9D8B030D-6E8A-4147-A177-3AD203B41FA5}">
                      <a16:colId xmlns:a16="http://schemas.microsoft.com/office/drawing/2014/main" val="856581661"/>
                    </a:ext>
                  </a:extLst>
                </a:gridCol>
                <a:gridCol w="658368">
                  <a:extLst>
                    <a:ext uri="{9D8B030D-6E8A-4147-A177-3AD203B41FA5}">
                      <a16:colId xmlns:a16="http://schemas.microsoft.com/office/drawing/2014/main" val="235466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994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- 2017-11-17 11:41:00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gute Fahrt nach Bad Gams, Steiermark, Austria, und zwar an Hrn. Gregor Josef Harler mit seinem neuen Hyundai i30 Kombi Diesel mit 66 kW / 90 PS in der eleganten Farbe polar-white! 🤗
Hr. Harler, wir wünschen Ihnen viel Spaß mit ihrem neuen Fahrzeug,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017423"/>
                  </a:ext>
                </a:extLst>
              </a:tr>
            </a:tbl>
          </a:graphicData>
        </a:graphic>
      </p:graphicFrame>
      <p:sp>
        <p:nvSpPr>
          <p:cNvPr id="4" name="Text Placeholder 3">
            <a:extLst>
              <a:ext uri="{FF2B5EF4-FFF2-40B4-BE49-F238E27FC236}">
                <a16:creationId xmlns:a16="http://schemas.microsoft.com/office/drawing/2014/main" id="{D075E421-413A-4744-9DF9-ABFA9771113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20113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988-4F66-4B65-99BA-E8A8BD5BFC97}"/>
              </a:ext>
            </a:extLst>
          </p:cNvPr>
          <p:cNvSpPr>
            <a:spLocks noGrp="1"/>
          </p:cNvSpPr>
          <p:nvPr>
            <p:ph type="title"/>
          </p:nvPr>
        </p:nvSpPr>
        <p:spPr/>
        <p:txBody>
          <a:bodyPr/>
          <a:lstStyle/>
          <a:p>
            <a:r>
              <a:rPr lang="de-DE"/>
              <a:t>Eigene Beiträge (Postings) - 10 of 12</a:t>
            </a:r>
            <a:endParaRPr lang="en-US"/>
          </a:p>
        </p:txBody>
      </p:sp>
      <p:graphicFrame>
        <p:nvGraphicFramePr>
          <p:cNvPr id="5" name="Table Placeholder 4">
            <a:extLst>
              <a:ext uri="{FF2B5EF4-FFF2-40B4-BE49-F238E27FC236}">
                <a16:creationId xmlns:a16="http://schemas.microsoft.com/office/drawing/2014/main" id="{D1F992DF-8A75-41D4-9045-B26204D986D6}"/>
              </a:ext>
            </a:extLst>
          </p:cNvPr>
          <p:cNvGraphicFramePr>
            <a:graphicFrameLocks noGrp="1"/>
          </p:cNvGraphicFramePr>
          <p:nvPr>
            <p:ph type="tbl" sz="quarter" idx="13"/>
            <p:extLst>
              <p:ext uri="{D42A27DB-BD31-4B8C-83A1-F6EECF244321}">
                <p14:modId xmlns:p14="http://schemas.microsoft.com/office/powerpoint/2010/main" val="512695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1834306"/>
                    </a:ext>
                  </a:extLst>
                </a:gridCol>
                <a:gridCol w="658368">
                  <a:extLst>
                    <a:ext uri="{9D8B030D-6E8A-4147-A177-3AD203B41FA5}">
                      <a16:colId xmlns:a16="http://schemas.microsoft.com/office/drawing/2014/main" val="3565925434"/>
                    </a:ext>
                  </a:extLst>
                </a:gridCol>
                <a:gridCol w="658368">
                  <a:extLst>
                    <a:ext uri="{9D8B030D-6E8A-4147-A177-3AD203B41FA5}">
                      <a16:colId xmlns:a16="http://schemas.microsoft.com/office/drawing/2014/main" val="591138945"/>
                    </a:ext>
                  </a:extLst>
                </a:gridCol>
                <a:gridCol w="658368">
                  <a:extLst>
                    <a:ext uri="{9D8B030D-6E8A-4147-A177-3AD203B41FA5}">
                      <a16:colId xmlns:a16="http://schemas.microsoft.com/office/drawing/2014/main" val="4063092202"/>
                    </a:ext>
                  </a:extLst>
                </a:gridCol>
                <a:gridCol w="658368">
                  <a:extLst>
                    <a:ext uri="{9D8B030D-6E8A-4147-A177-3AD203B41FA5}">
                      <a16:colId xmlns:a16="http://schemas.microsoft.com/office/drawing/2014/main" val="2431572308"/>
                    </a:ext>
                  </a:extLst>
                </a:gridCol>
                <a:gridCol w="658368">
                  <a:extLst>
                    <a:ext uri="{9D8B030D-6E8A-4147-A177-3AD203B41FA5}">
                      <a16:colId xmlns:a16="http://schemas.microsoft.com/office/drawing/2014/main" val="800206538"/>
                    </a:ext>
                  </a:extLst>
                </a:gridCol>
                <a:gridCol w="658368">
                  <a:extLst>
                    <a:ext uri="{9D8B030D-6E8A-4147-A177-3AD203B41FA5}">
                      <a16:colId xmlns:a16="http://schemas.microsoft.com/office/drawing/2014/main" val="4078016865"/>
                    </a:ext>
                  </a:extLst>
                </a:gridCol>
                <a:gridCol w="658368">
                  <a:extLst>
                    <a:ext uri="{9D8B030D-6E8A-4147-A177-3AD203B41FA5}">
                      <a16:colId xmlns:a16="http://schemas.microsoft.com/office/drawing/2014/main" val="233021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766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- 2017-11-15 16:04:31</a:t>
                      </a:r>
                      <a:r>
                        <a:rPr kumimoji="0" lang="de-DE" sz="1000" b="0" i="0" u="none" strike="noStrike" kern="1200" cap="none" spc="0" normalizeH="0" baseline="0" noProof="0">
                          <a:ln>
                            <a:noFill/>
                          </a:ln>
                          <a:solidFill>
                            <a:prstClr val="black"/>
                          </a:solidFill>
                          <a:effectLst/>
                          <a:uLnTx/>
                          <a:uFillTx/>
                          <a:latin typeface="+mn-lt"/>
                          <a:ea typeface="+mn-ea"/>
                          <a:cs typeface="+mn-cs"/>
                        </a:rPr>
                        <a:t>
Am Freitag dem 24. und Samstag dem 25. November 2017 präsentieren wir Euch unter anderem den neuen Hyundai KONA. You drive it. You define it. 💚
💚 Die kräftige Front des KONA ist geprägt durch den Cascading-Kühlergrill, dem auffälligen Designmerkmal aller neuen Hyundai-Modelle. Speziell die neu positionierten LED-Tagfahrlichter über den Frontscheinwerfern ziehen die Blicke auf sich.
💚 Mit seinem eigenständigen Design, vielen Individualisierungmöglichkeiten im Innenraum, zahlreichen Assistenzsystemen und umfangreichen Konnektivitätsfeatures ist der neue KONA der ideale Lifestyle SUV.
💚 Zum Marktstart stehen zwei Turbo-Benzinmotoren zur Wahl: 1.0 T-GDI (120 PS) oder 1.6 T-GDI (177 PS) mit Allradantrieb. Mit dem Allradsystem beschränkt sich der KONA nicht nur auf Ausflüge auf asphaltierten Straßen.
💚 Erleben Sie die Verbindung von Fahrspaß, technischer Raffinesse und Sicherheit. Und bleiben Sie dank dem neuen Audiosystem mit 7-Zoll-Farb-Touchscreen inkl. Android Auto™ und Apple...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1547037"/>
                  </a:ext>
                </a:extLst>
              </a:tr>
            </a:tbl>
          </a:graphicData>
        </a:graphic>
      </p:graphicFrame>
      <p:sp>
        <p:nvSpPr>
          <p:cNvPr id="4" name="Text Placeholder 3">
            <a:extLst>
              <a:ext uri="{FF2B5EF4-FFF2-40B4-BE49-F238E27FC236}">
                <a16:creationId xmlns:a16="http://schemas.microsoft.com/office/drawing/2014/main" id="{EB005C7E-203A-4307-996B-A5095AB0057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15480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FCFC7-3989-45E8-B577-A50F87AF3213}"/>
              </a:ext>
            </a:extLst>
          </p:cNvPr>
          <p:cNvSpPr>
            <a:spLocks noGrp="1"/>
          </p:cNvSpPr>
          <p:nvPr>
            <p:ph type="title"/>
          </p:nvPr>
        </p:nvSpPr>
        <p:spPr/>
        <p:txBody>
          <a:bodyPr/>
          <a:lstStyle/>
          <a:p>
            <a:r>
              <a:rPr lang="de-DE"/>
              <a:t>Eigene Beiträge (Postings) - 11 of 12</a:t>
            </a:r>
            <a:endParaRPr lang="en-US"/>
          </a:p>
        </p:txBody>
      </p:sp>
      <p:graphicFrame>
        <p:nvGraphicFramePr>
          <p:cNvPr id="5" name="Table Placeholder 4">
            <a:extLst>
              <a:ext uri="{FF2B5EF4-FFF2-40B4-BE49-F238E27FC236}">
                <a16:creationId xmlns:a16="http://schemas.microsoft.com/office/drawing/2014/main" id="{A90D1E53-4C36-4B3B-8809-AC06EBEEBB2C}"/>
              </a:ext>
            </a:extLst>
          </p:cNvPr>
          <p:cNvGraphicFramePr>
            <a:graphicFrameLocks noGrp="1"/>
          </p:cNvGraphicFramePr>
          <p:nvPr>
            <p:ph type="tbl" sz="quarter" idx="13"/>
            <p:extLst>
              <p:ext uri="{D42A27DB-BD31-4B8C-83A1-F6EECF244321}">
                <p14:modId xmlns:p14="http://schemas.microsoft.com/office/powerpoint/2010/main" val="2435571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3801953"/>
                    </a:ext>
                  </a:extLst>
                </a:gridCol>
                <a:gridCol w="658368">
                  <a:extLst>
                    <a:ext uri="{9D8B030D-6E8A-4147-A177-3AD203B41FA5}">
                      <a16:colId xmlns:a16="http://schemas.microsoft.com/office/drawing/2014/main" val="770881605"/>
                    </a:ext>
                  </a:extLst>
                </a:gridCol>
                <a:gridCol w="658368">
                  <a:extLst>
                    <a:ext uri="{9D8B030D-6E8A-4147-A177-3AD203B41FA5}">
                      <a16:colId xmlns:a16="http://schemas.microsoft.com/office/drawing/2014/main" val="2714575454"/>
                    </a:ext>
                  </a:extLst>
                </a:gridCol>
                <a:gridCol w="658368">
                  <a:extLst>
                    <a:ext uri="{9D8B030D-6E8A-4147-A177-3AD203B41FA5}">
                      <a16:colId xmlns:a16="http://schemas.microsoft.com/office/drawing/2014/main" val="1291194705"/>
                    </a:ext>
                  </a:extLst>
                </a:gridCol>
                <a:gridCol w="658368">
                  <a:extLst>
                    <a:ext uri="{9D8B030D-6E8A-4147-A177-3AD203B41FA5}">
                      <a16:colId xmlns:a16="http://schemas.microsoft.com/office/drawing/2014/main" val="3908773511"/>
                    </a:ext>
                  </a:extLst>
                </a:gridCol>
                <a:gridCol w="658368">
                  <a:extLst>
                    <a:ext uri="{9D8B030D-6E8A-4147-A177-3AD203B41FA5}">
                      <a16:colId xmlns:a16="http://schemas.microsoft.com/office/drawing/2014/main" val="2589188560"/>
                    </a:ext>
                  </a:extLst>
                </a:gridCol>
                <a:gridCol w="658368">
                  <a:extLst>
                    <a:ext uri="{9D8B030D-6E8A-4147-A177-3AD203B41FA5}">
                      <a16:colId xmlns:a16="http://schemas.microsoft.com/office/drawing/2014/main" val="3481119446"/>
                    </a:ext>
                  </a:extLst>
                </a:gridCol>
                <a:gridCol w="658368">
                  <a:extLst>
                    <a:ext uri="{9D8B030D-6E8A-4147-A177-3AD203B41FA5}">
                      <a16:colId xmlns:a16="http://schemas.microsoft.com/office/drawing/2014/main" val="205984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674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- 2017-11-13 16:01:17</a:t>
                      </a:r>
                      <a:r>
                        <a:rPr kumimoji="0" lang="de-DE" sz="1000" b="0" i="0" u="none" strike="noStrike" kern="1200" cap="none" spc="0" normalizeH="0" baseline="0" noProof="0">
                          <a:ln>
                            <a:noFill/>
                          </a:ln>
                          <a:solidFill>
                            <a:prstClr val="black"/>
                          </a:solidFill>
                          <a:effectLst/>
                          <a:uLnTx/>
                          <a:uFillTx/>
                          <a:latin typeface="+mn-lt"/>
                          <a:ea typeface="+mn-ea"/>
                          <a:cs typeface="+mn-cs"/>
                        </a:rPr>
                        <a:t>
Besuch uns doch auf unserer Autoschau am Freitag dem 24. und Samstag dem 25. November 2017. Natürlich sind für kostenlose Getränke und Imbisse in der Vorweihnachtszeit gesorgt. 
Bei gemütlichem Zusammensein möchten wir Ihnen auch unsere neuen Modelle präsentieren: Den neue Hyundai KONA, den i30 N und den Toyota Land Cruiser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384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- 2017-11-13 15:55:46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627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- 2017-11-12 18:01:57</a:t>
                      </a:r>
                      <a:r>
                        <a:rPr kumimoji="0" lang="de-DE" sz="1000" b="0" i="0" u="none" strike="noStrike" kern="1200" cap="none" spc="0" normalizeH="0" baseline="0" noProof="0">
                          <a:ln>
                            <a:noFill/>
                          </a:ln>
                          <a:solidFill>
                            <a:prstClr val="black"/>
                          </a:solidFill>
                          <a:effectLst/>
                          <a:uLnTx/>
                          <a:uFillTx/>
                          <a:latin typeface="+mn-lt"/>
                          <a:ea typeface="+mn-ea"/>
                          <a:cs typeface="+mn-cs"/>
                        </a:rPr>
                        <a:t>
Unsere Verkäufer besuchten diese Woche die Produktschulung zum neuen Hyundai KONA. Zusätzlich durten wir mit einem von drei Ex-Rallyefahrern eine Runde mit dem neuen Hyundai i30 N mitfahren 😃
Hier eine kleine Impression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343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- 2017-11-11 18:45:01</a:t>
                      </a:r>
                      <a:r>
                        <a:rPr kumimoji="0" lang="de-DE" sz="1000" b="0" i="0" u="none" strike="noStrike" kern="1200" cap="none" spc="0" normalizeH="0" baseline="0" noProof="0">
                          <a:ln>
                            <a:noFill/>
                          </a:ln>
                          <a:solidFill>
                            <a:prstClr val="black"/>
                          </a:solidFill>
                          <a:effectLst/>
                          <a:uLnTx/>
                          <a:uFillTx/>
                          <a:latin typeface="+mn-lt"/>
                          <a:ea typeface="+mn-ea"/>
                          <a:cs typeface="+mn-cs"/>
                        </a:rPr>
                        <a:t>
Es gibt sie doch noch: Die Liebe auf den ersten Blick! ❤️
Und so war es auch bei Hrn. Walter Strobl aus Eberau. 🤗
Hr. Strobl, wir wünschen Ihnen viel Spaß mit ihrem neuen Toyota RAV4 2WD Active Diesel mit 105 kW / 143 PS in der wunderschönen, wahrhaftig der Liebe entsprechenden Außenfarbe pearl-red-metallic! 🤗
Auf abertausende gute Kilometer und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6694544"/>
                  </a:ext>
                </a:extLst>
              </a:tr>
            </a:tbl>
          </a:graphicData>
        </a:graphic>
      </p:graphicFrame>
      <p:sp>
        <p:nvSpPr>
          <p:cNvPr id="4" name="Text Placeholder 3">
            <a:extLst>
              <a:ext uri="{FF2B5EF4-FFF2-40B4-BE49-F238E27FC236}">
                <a16:creationId xmlns:a16="http://schemas.microsoft.com/office/drawing/2014/main" id="{77BD3A0E-CD3F-491B-A5D8-102209E5F4E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83443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96080-ACF5-46CF-A272-E09F926AE969}"/>
              </a:ext>
            </a:extLst>
          </p:cNvPr>
          <p:cNvSpPr>
            <a:spLocks noGrp="1"/>
          </p:cNvSpPr>
          <p:nvPr>
            <p:ph type="title"/>
          </p:nvPr>
        </p:nvSpPr>
        <p:spPr/>
        <p:txBody>
          <a:bodyPr/>
          <a:lstStyle/>
          <a:p>
            <a:r>
              <a:rPr lang="de-DE"/>
              <a:t>Eigene Beiträge (Postings) - 12 of 12</a:t>
            </a:r>
            <a:endParaRPr lang="en-US"/>
          </a:p>
        </p:txBody>
      </p:sp>
      <p:graphicFrame>
        <p:nvGraphicFramePr>
          <p:cNvPr id="5" name="Table Placeholder 4">
            <a:extLst>
              <a:ext uri="{FF2B5EF4-FFF2-40B4-BE49-F238E27FC236}">
                <a16:creationId xmlns:a16="http://schemas.microsoft.com/office/drawing/2014/main" id="{F491364A-1F82-44CE-AB5D-073CE20EDF41}"/>
              </a:ext>
            </a:extLst>
          </p:cNvPr>
          <p:cNvGraphicFramePr>
            <a:graphicFrameLocks noGrp="1"/>
          </p:cNvGraphicFramePr>
          <p:nvPr>
            <p:ph type="tbl" sz="quarter" idx="13"/>
            <p:extLst>
              <p:ext uri="{D42A27DB-BD31-4B8C-83A1-F6EECF244321}">
                <p14:modId xmlns:p14="http://schemas.microsoft.com/office/powerpoint/2010/main" val="160349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1792401"/>
                    </a:ext>
                  </a:extLst>
                </a:gridCol>
                <a:gridCol w="658368">
                  <a:extLst>
                    <a:ext uri="{9D8B030D-6E8A-4147-A177-3AD203B41FA5}">
                      <a16:colId xmlns:a16="http://schemas.microsoft.com/office/drawing/2014/main" val="2997367010"/>
                    </a:ext>
                  </a:extLst>
                </a:gridCol>
                <a:gridCol w="658368">
                  <a:extLst>
                    <a:ext uri="{9D8B030D-6E8A-4147-A177-3AD203B41FA5}">
                      <a16:colId xmlns:a16="http://schemas.microsoft.com/office/drawing/2014/main" val="3303077439"/>
                    </a:ext>
                  </a:extLst>
                </a:gridCol>
                <a:gridCol w="658368">
                  <a:extLst>
                    <a:ext uri="{9D8B030D-6E8A-4147-A177-3AD203B41FA5}">
                      <a16:colId xmlns:a16="http://schemas.microsoft.com/office/drawing/2014/main" val="2252085334"/>
                    </a:ext>
                  </a:extLst>
                </a:gridCol>
                <a:gridCol w="658368">
                  <a:extLst>
                    <a:ext uri="{9D8B030D-6E8A-4147-A177-3AD203B41FA5}">
                      <a16:colId xmlns:a16="http://schemas.microsoft.com/office/drawing/2014/main" val="2860063050"/>
                    </a:ext>
                  </a:extLst>
                </a:gridCol>
                <a:gridCol w="658368">
                  <a:extLst>
                    <a:ext uri="{9D8B030D-6E8A-4147-A177-3AD203B41FA5}">
                      <a16:colId xmlns:a16="http://schemas.microsoft.com/office/drawing/2014/main" val="2094233053"/>
                    </a:ext>
                  </a:extLst>
                </a:gridCol>
                <a:gridCol w="658368">
                  <a:extLst>
                    <a:ext uri="{9D8B030D-6E8A-4147-A177-3AD203B41FA5}">
                      <a16:colId xmlns:a16="http://schemas.microsoft.com/office/drawing/2014/main" val="704643380"/>
                    </a:ext>
                  </a:extLst>
                </a:gridCol>
                <a:gridCol w="658368">
                  <a:extLst>
                    <a:ext uri="{9D8B030D-6E8A-4147-A177-3AD203B41FA5}">
                      <a16:colId xmlns:a16="http://schemas.microsoft.com/office/drawing/2014/main" val="178302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961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- 2017-11-11 07:27:35</a:t>
                      </a:r>
                      <a:r>
                        <a:rPr kumimoji="0" lang="en-US" sz="1000" b="0" i="0" u="none" strike="noStrike" kern="1200" cap="none" spc="0" normalizeH="0" baseline="0" noProof="0">
                          <a:ln>
                            <a:noFill/>
                          </a:ln>
                          <a:solidFill>
                            <a:prstClr val="black"/>
                          </a:solidFill>
                          <a:effectLst/>
                          <a:uLnTx/>
                          <a:uFillTx/>
                          <a:latin typeface="+mn-lt"/>
                          <a:ea typeface="+mn-ea"/>
                          <a:cs typeface="+mn-cs"/>
                        </a:rPr>
                        <a:t>
Gute Fahrt an Lukas Obermann von Seadev Studios e. U. in Friedberg, Steiermark, Austria mit seinem neuen Hyundai IONIQ Elektro Style mit 88 kW / 120 PS in der tollen Farbe polar-white! 😊🤗
Lukas, wir wünschen Dir mit Deinem neuen Hyundai IONIQ Elektro viel Spaß und viele tolle Geschäfte! 🙂
Alle Infos unter 🔜 http://www.seadev-studios.com/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3996950"/>
                  </a:ext>
                </a:extLst>
              </a:tr>
            </a:tbl>
          </a:graphicData>
        </a:graphic>
      </p:graphicFrame>
      <p:sp>
        <p:nvSpPr>
          <p:cNvPr id="4" name="Text Placeholder 3">
            <a:extLst>
              <a:ext uri="{FF2B5EF4-FFF2-40B4-BE49-F238E27FC236}">
                <a16:creationId xmlns:a16="http://schemas.microsoft.com/office/drawing/2014/main" id="{FA0886FE-1111-43AB-AD7F-37B68DC2EF3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53477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8A9B-7A6E-4684-A8A0-16C9D8B73D5B}"/>
              </a:ext>
            </a:extLst>
          </p:cNvPr>
          <p:cNvSpPr>
            <a:spLocks noGrp="1"/>
          </p:cNvSpPr>
          <p:nvPr>
            <p:ph type="title"/>
          </p:nvPr>
        </p:nvSpPr>
        <p:spPr/>
        <p:txBody>
          <a:bodyPr/>
          <a:lstStyle/>
          <a:p>
            <a:r>
              <a:rPr lang="en-US"/>
              <a:t>Eigene Beiträge (Postings) + Reactions - 1 of 14</a:t>
            </a:r>
          </a:p>
        </p:txBody>
      </p:sp>
      <p:graphicFrame>
        <p:nvGraphicFramePr>
          <p:cNvPr id="5" name="Table Placeholder 4">
            <a:extLst>
              <a:ext uri="{FF2B5EF4-FFF2-40B4-BE49-F238E27FC236}">
                <a16:creationId xmlns:a16="http://schemas.microsoft.com/office/drawing/2014/main" id="{5173520A-2C50-4214-8292-80797B015B0A}"/>
              </a:ext>
            </a:extLst>
          </p:cNvPr>
          <p:cNvGraphicFramePr>
            <a:graphicFrameLocks noGrp="1"/>
          </p:cNvGraphicFramePr>
          <p:nvPr>
            <p:ph type="tbl" sz="quarter" idx="13"/>
            <p:extLst>
              <p:ext uri="{D42A27DB-BD31-4B8C-83A1-F6EECF244321}">
                <p14:modId xmlns:p14="http://schemas.microsoft.com/office/powerpoint/2010/main" val="770089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9769438"/>
                    </a:ext>
                  </a:extLst>
                </a:gridCol>
                <a:gridCol w="822960">
                  <a:extLst>
                    <a:ext uri="{9D8B030D-6E8A-4147-A177-3AD203B41FA5}">
                      <a16:colId xmlns:a16="http://schemas.microsoft.com/office/drawing/2014/main" val="1569619224"/>
                    </a:ext>
                  </a:extLst>
                </a:gridCol>
                <a:gridCol w="822960">
                  <a:extLst>
                    <a:ext uri="{9D8B030D-6E8A-4147-A177-3AD203B41FA5}">
                      <a16:colId xmlns:a16="http://schemas.microsoft.com/office/drawing/2014/main" val="3074219698"/>
                    </a:ext>
                  </a:extLst>
                </a:gridCol>
                <a:gridCol w="822960">
                  <a:extLst>
                    <a:ext uri="{9D8B030D-6E8A-4147-A177-3AD203B41FA5}">
                      <a16:colId xmlns:a16="http://schemas.microsoft.com/office/drawing/2014/main" val="2404220314"/>
                    </a:ext>
                  </a:extLst>
                </a:gridCol>
                <a:gridCol w="822960">
                  <a:extLst>
                    <a:ext uri="{9D8B030D-6E8A-4147-A177-3AD203B41FA5}">
                      <a16:colId xmlns:a16="http://schemas.microsoft.com/office/drawing/2014/main" val="1077708243"/>
                    </a:ext>
                  </a:extLst>
                </a:gridCol>
                <a:gridCol w="822960">
                  <a:extLst>
                    <a:ext uri="{9D8B030D-6E8A-4147-A177-3AD203B41FA5}">
                      <a16:colId xmlns:a16="http://schemas.microsoft.com/office/drawing/2014/main" val="2564011599"/>
                    </a:ext>
                  </a:extLst>
                </a:gridCol>
                <a:gridCol w="822960">
                  <a:extLst>
                    <a:ext uri="{9D8B030D-6E8A-4147-A177-3AD203B41FA5}">
                      <a16:colId xmlns:a16="http://schemas.microsoft.com/office/drawing/2014/main" val="3388688325"/>
                    </a:ext>
                  </a:extLst>
                </a:gridCol>
                <a:gridCol w="822960">
                  <a:extLst>
                    <a:ext uri="{9D8B030D-6E8A-4147-A177-3AD203B41FA5}">
                      <a16:colId xmlns:a16="http://schemas.microsoft.com/office/drawing/2014/main" val="50240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6274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- 2017-11-30 12:10:01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der Familie Kirnbauer aus Pinkafeld viel Spaß mit ihrem neuen Hyundai Tucson Comfort 1,6 GDi mit 97 kW / 132 PS in der eleganten Farbe phantom-black!  😃 😄
Liebe Familie Kirnbauer, wir wünschen Euch allzeit gute Fahrt,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829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- 2017-11-30 07:31:27</a:t>
                      </a:r>
                      <a:r>
                        <a:rPr kumimoji="0" lang="de-DE" sz="1000" b="0" i="0" u="none" strike="noStrike" kern="1200" cap="none" spc="0" normalizeH="0" baseline="0" noProof="0">
                          <a:ln>
                            <a:noFill/>
                          </a:ln>
                          <a:solidFill>
                            <a:prstClr val="black"/>
                          </a:solidFill>
                          <a:effectLst/>
                          <a:uLnTx/>
                          <a:uFillTx/>
                          <a:latin typeface="+mn-lt"/>
                          <a:ea typeface="+mn-ea"/>
                          <a:cs typeface="+mn-cs"/>
                        </a:rPr>
                        <a:t>
Immer herein in die gute Stube! Gemütlichkeit auf Knopfdruck. Sitzheizung verfügbar für alle unsere Modelle - auch nachrüstbar!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852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- 2017-11-29 19:00:01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Fam. Boitiuc aus Kemeten viel Spaß mit ihrem neuen Hyundai i30 Comfort mit 66 kW / 90 PS in der eleganten Farbe phantom-black! 🤗
Viel Spaß mit Deinem neuen Fahrzeug, abertausende gute Kilometer und vorallem unfallfreie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1801676"/>
                  </a:ext>
                </a:extLst>
              </a:tr>
            </a:tbl>
          </a:graphicData>
        </a:graphic>
      </p:graphicFrame>
      <p:sp>
        <p:nvSpPr>
          <p:cNvPr id="4" name="Text Placeholder 3">
            <a:extLst>
              <a:ext uri="{FF2B5EF4-FFF2-40B4-BE49-F238E27FC236}">
                <a16:creationId xmlns:a16="http://schemas.microsoft.com/office/drawing/2014/main" id="{74BB2E23-4980-4C5E-A81C-C2FCC9DAAE1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54421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2F77-DD08-42CC-97EA-F83F0CFAC4A4}"/>
              </a:ext>
            </a:extLst>
          </p:cNvPr>
          <p:cNvSpPr>
            <a:spLocks noGrp="1"/>
          </p:cNvSpPr>
          <p:nvPr>
            <p:ph type="title"/>
          </p:nvPr>
        </p:nvSpPr>
        <p:spPr/>
        <p:txBody>
          <a:bodyPr/>
          <a:lstStyle/>
          <a:p>
            <a:r>
              <a:rPr lang="en-US"/>
              <a:t>Eigene Beiträge (Postings) + Reactions - 2 of 14</a:t>
            </a:r>
          </a:p>
        </p:txBody>
      </p:sp>
      <p:graphicFrame>
        <p:nvGraphicFramePr>
          <p:cNvPr id="5" name="Table Placeholder 4">
            <a:extLst>
              <a:ext uri="{FF2B5EF4-FFF2-40B4-BE49-F238E27FC236}">
                <a16:creationId xmlns:a16="http://schemas.microsoft.com/office/drawing/2014/main" id="{C34FD01D-BE52-44A8-9066-E2EB4396E57C}"/>
              </a:ext>
            </a:extLst>
          </p:cNvPr>
          <p:cNvGraphicFramePr>
            <a:graphicFrameLocks noGrp="1"/>
          </p:cNvGraphicFramePr>
          <p:nvPr>
            <p:ph type="tbl" sz="quarter" idx="13"/>
            <p:extLst>
              <p:ext uri="{D42A27DB-BD31-4B8C-83A1-F6EECF244321}">
                <p14:modId xmlns:p14="http://schemas.microsoft.com/office/powerpoint/2010/main" val="1886569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0704070"/>
                    </a:ext>
                  </a:extLst>
                </a:gridCol>
                <a:gridCol w="822960">
                  <a:extLst>
                    <a:ext uri="{9D8B030D-6E8A-4147-A177-3AD203B41FA5}">
                      <a16:colId xmlns:a16="http://schemas.microsoft.com/office/drawing/2014/main" val="3398321625"/>
                    </a:ext>
                  </a:extLst>
                </a:gridCol>
                <a:gridCol w="822960">
                  <a:extLst>
                    <a:ext uri="{9D8B030D-6E8A-4147-A177-3AD203B41FA5}">
                      <a16:colId xmlns:a16="http://schemas.microsoft.com/office/drawing/2014/main" val="2380008263"/>
                    </a:ext>
                  </a:extLst>
                </a:gridCol>
                <a:gridCol w="822960">
                  <a:extLst>
                    <a:ext uri="{9D8B030D-6E8A-4147-A177-3AD203B41FA5}">
                      <a16:colId xmlns:a16="http://schemas.microsoft.com/office/drawing/2014/main" val="41773170"/>
                    </a:ext>
                  </a:extLst>
                </a:gridCol>
                <a:gridCol w="822960">
                  <a:extLst>
                    <a:ext uri="{9D8B030D-6E8A-4147-A177-3AD203B41FA5}">
                      <a16:colId xmlns:a16="http://schemas.microsoft.com/office/drawing/2014/main" val="4128479039"/>
                    </a:ext>
                  </a:extLst>
                </a:gridCol>
                <a:gridCol w="822960">
                  <a:extLst>
                    <a:ext uri="{9D8B030D-6E8A-4147-A177-3AD203B41FA5}">
                      <a16:colId xmlns:a16="http://schemas.microsoft.com/office/drawing/2014/main" val="480581098"/>
                    </a:ext>
                  </a:extLst>
                </a:gridCol>
                <a:gridCol w="822960">
                  <a:extLst>
                    <a:ext uri="{9D8B030D-6E8A-4147-A177-3AD203B41FA5}">
                      <a16:colId xmlns:a16="http://schemas.microsoft.com/office/drawing/2014/main" val="585960471"/>
                    </a:ext>
                  </a:extLst>
                </a:gridCol>
                <a:gridCol w="822960">
                  <a:extLst>
                    <a:ext uri="{9D8B030D-6E8A-4147-A177-3AD203B41FA5}">
                      <a16:colId xmlns:a16="http://schemas.microsoft.com/office/drawing/2014/main" val="325720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9494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- 2017-11-29 12:00:01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Andreas Schiller aus Stinatz / Wien viel Spaß mit seinem neuen Hyundai Tucson Business 1,7 CRDi in der Farbe polar-white mit Doppelkupplungsgetriebe mit 104 kW / 141 PS !🤗
Andreas, gute Fahrt mit deinem Auto, fahr vorsichtig - wir wünschen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76675769"/>
                  </a:ext>
                </a:extLst>
              </a:tr>
            </a:tbl>
          </a:graphicData>
        </a:graphic>
      </p:graphicFrame>
      <p:sp>
        <p:nvSpPr>
          <p:cNvPr id="4" name="Text Placeholder 3">
            <a:extLst>
              <a:ext uri="{FF2B5EF4-FFF2-40B4-BE49-F238E27FC236}">
                <a16:creationId xmlns:a16="http://schemas.microsoft.com/office/drawing/2014/main" id="{692A57E2-D012-4C33-9052-BA54F327919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195243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E00EA-D6F0-4EB3-9045-8BA0A38D000E}"/>
              </a:ext>
            </a:extLst>
          </p:cNvPr>
          <p:cNvSpPr>
            <a:spLocks noGrp="1"/>
          </p:cNvSpPr>
          <p:nvPr>
            <p:ph type="title"/>
          </p:nvPr>
        </p:nvSpPr>
        <p:spPr/>
        <p:txBody>
          <a:bodyPr/>
          <a:lstStyle/>
          <a:p>
            <a:r>
              <a:rPr lang="en-US"/>
              <a:t>Eigene Beiträge (Postings) + Reactions - 3 of 14</a:t>
            </a:r>
          </a:p>
        </p:txBody>
      </p:sp>
      <p:graphicFrame>
        <p:nvGraphicFramePr>
          <p:cNvPr id="5" name="Table Placeholder 4">
            <a:extLst>
              <a:ext uri="{FF2B5EF4-FFF2-40B4-BE49-F238E27FC236}">
                <a16:creationId xmlns:a16="http://schemas.microsoft.com/office/drawing/2014/main" id="{519A5DAD-8726-4010-A937-119782EB1718}"/>
              </a:ext>
            </a:extLst>
          </p:cNvPr>
          <p:cNvGraphicFramePr>
            <a:graphicFrameLocks noGrp="1"/>
          </p:cNvGraphicFramePr>
          <p:nvPr>
            <p:ph type="tbl" sz="quarter" idx="13"/>
            <p:extLst>
              <p:ext uri="{D42A27DB-BD31-4B8C-83A1-F6EECF244321}">
                <p14:modId xmlns:p14="http://schemas.microsoft.com/office/powerpoint/2010/main" val="1372245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7999371"/>
                    </a:ext>
                  </a:extLst>
                </a:gridCol>
                <a:gridCol w="822960">
                  <a:extLst>
                    <a:ext uri="{9D8B030D-6E8A-4147-A177-3AD203B41FA5}">
                      <a16:colId xmlns:a16="http://schemas.microsoft.com/office/drawing/2014/main" val="1674185616"/>
                    </a:ext>
                  </a:extLst>
                </a:gridCol>
                <a:gridCol w="822960">
                  <a:extLst>
                    <a:ext uri="{9D8B030D-6E8A-4147-A177-3AD203B41FA5}">
                      <a16:colId xmlns:a16="http://schemas.microsoft.com/office/drawing/2014/main" val="2893295953"/>
                    </a:ext>
                  </a:extLst>
                </a:gridCol>
                <a:gridCol w="822960">
                  <a:extLst>
                    <a:ext uri="{9D8B030D-6E8A-4147-A177-3AD203B41FA5}">
                      <a16:colId xmlns:a16="http://schemas.microsoft.com/office/drawing/2014/main" val="784293220"/>
                    </a:ext>
                  </a:extLst>
                </a:gridCol>
                <a:gridCol w="822960">
                  <a:extLst>
                    <a:ext uri="{9D8B030D-6E8A-4147-A177-3AD203B41FA5}">
                      <a16:colId xmlns:a16="http://schemas.microsoft.com/office/drawing/2014/main" val="2225879428"/>
                    </a:ext>
                  </a:extLst>
                </a:gridCol>
                <a:gridCol w="822960">
                  <a:extLst>
                    <a:ext uri="{9D8B030D-6E8A-4147-A177-3AD203B41FA5}">
                      <a16:colId xmlns:a16="http://schemas.microsoft.com/office/drawing/2014/main" val="1658757558"/>
                    </a:ext>
                  </a:extLst>
                </a:gridCol>
                <a:gridCol w="822960">
                  <a:extLst>
                    <a:ext uri="{9D8B030D-6E8A-4147-A177-3AD203B41FA5}">
                      <a16:colId xmlns:a16="http://schemas.microsoft.com/office/drawing/2014/main" val="3690332002"/>
                    </a:ext>
                  </a:extLst>
                </a:gridCol>
                <a:gridCol w="822960">
                  <a:extLst>
                    <a:ext uri="{9D8B030D-6E8A-4147-A177-3AD203B41FA5}">
                      <a16:colId xmlns:a16="http://schemas.microsoft.com/office/drawing/2014/main" val="890059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5763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- 2017-11-29 07:32:27</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Ollersdorf im Burgenland und zwar an Christian Stipsits mit seinem neuen Hyundai KONA Premium in der wunderschönen Farbkombination pulse-red mit der Dachfarbe dark-knight und dem Innenraumfarbpaket in rot. 🤗
Dieser neue, wunderschöne  KONA besitzt ein Doppelkupplungsgetriebe und Allradantrieb und ist motorisiert mit 130 kW / 177 PS 🙂
Christian,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024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- 2017-11-26 11:51:00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Sebastian Käferle von den Oberwart Gunners viel Spaß mit seinem neuen Hyundai i30! 🙂
Sebastian, viel Spaß mit Deinem neuen Fahrzeug und viel Erfolg für die kommenden Spiele!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3360607"/>
                  </a:ext>
                </a:extLst>
              </a:tr>
            </a:tbl>
          </a:graphicData>
        </a:graphic>
      </p:graphicFrame>
      <p:sp>
        <p:nvSpPr>
          <p:cNvPr id="4" name="Text Placeholder 3">
            <a:extLst>
              <a:ext uri="{FF2B5EF4-FFF2-40B4-BE49-F238E27FC236}">
                <a16:creationId xmlns:a16="http://schemas.microsoft.com/office/drawing/2014/main" id="{F7F1BECA-CDC2-409F-A8D2-AE2F0FEC5A2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87412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DE87A-D27A-4150-A78E-3E8D39AEBEF2}"/>
              </a:ext>
            </a:extLst>
          </p:cNvPr>
          <p:cNvSpPr>
            <a:spLocks noGrp="1"/>
          </p:cNvSpPr>
          <p:nvPr>
            <p:ph type="title"/>
          </p:nvPr>
        </p:nvSpPr>
        <p:spPr/>
        <p:txBody>
          <a:bodyPr/>
          <a:lstStyle/>
          <a:p>
            <a:r>
              <a:rPr lang="en-US"/>
              <a:t>Eigene Beiträge (Postings) + Reactions - 4 of 14</a:t>
            </a:r>
          </a:p>
        </p:txBody>
      </p:sp>
      <p:graphicFrame>
        <p:nvGraphicFramePr>
          <p:cNvPr id="5" name="Table Placeholder 4">
            <a:extLst>
              <a:ext uri="{FF2B5EF4-FFF2-40B4-BE49-F238E27FC236}">
                <a16:creationId xmlns:a16="http://schemas.microsoft.com/office/drawing/2014/main" id="{9E98FF7F-A9D5-469B-8D11-EE8CBA6F8CB6}"/>
              </a:ext>
            </a:extLst>
          </p:cNvPr>
          <p:cNvGraphicFramePr>
            <a:graphicFrameLocks noGrp="1"/>
          </p:cNvGraphicFramePr>
          <p:nvPr>
            <p:ph type="tbl" sz="quarter" idx="13"/>
            <p:extLst>
              <p:ext uri="{D42A27DB-BD31-4B8C-83A1-F6EECF244321}">
                <p14:modId xmlns:p14="http://schemas.microsoft.com/office/powerpoint/2010/main" val="136555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9139729"/>
                    </a:ext>
                  </a:extLst>
                </a:gridCol>
                <a:gridCol w="822960">
                  <a:extLst>
                    <a:ext uri="{9D8B030D-6E8A-4147-A177-3AD203B41FA5}">
                      <a16:colId xmlns:a16="http://schemas.microsoft.com/office/drawing/2014/main" val="1836606694"/>
                    </a:ext>
                  </a:extLst>
                </a:gridCol>
                <a:gridCol w="822960">
                  <a:extLst>
                    <a:ext uri="{9D8B030D-6E8A-4147-A177-3AD203B41FA5}">
                      <a16:colId xmlns:a16="http://schemas.microsoft.com/office/drawing/2014/main" val="1143947143"/>
                    </a:ext>
                  </a:extLst>
                </a:gridCol>
                <a:gridCol w="822960">
                  <a:extLst>
                    <a:ext uri="{9D8B030D-6E8A-4147-A177-3AD203B41FA5}">
                      <a16:colId xmlns:a16="http://schemas.microsoft.com/office/drawing/2014/main" val="4272314742"/>
                    </a:ext>
                  </a:extLst>
                </a:gridCol>
                <a:gridCol w="822960">
                  <a:extLst>
                    <a:ext uri="{9D8B030D-6E8A-4147-A177-3AD203B41FA5}">
                      <a16:colId xmlns:a16="http://schemas.microsoft.com/office/drawing/2014/main" val="2071983818"/>
                    </a:ext>
                  </a:extLst>
                </a:gridCol>
                <a:gridCol w="822960">
                  <a:extLst>
                    <a:ext uri="{9D8B030D-6E8A-4147-A177-3AD203B41FA5}">
                      <a16:colId xmlns:a16="http://schemas.microsoft.com/office/drawing/2014/main" val="2155163714"/>
                    </a:ext>
                  </a:extLst>
                </a:gridCol>
                <a:gridCol w="822960">
                  <a:extLst>
                    <a:ext uri="{9D8B030D-6E8A-4147-A177-3AD203B41FA5}">
                      <a16:colId xmlns:a16="http://schemas.microsoft.com/office/drawing/2014/main" val="2782339076"/>
                    </a:ext>
                  </a:extLst>
                </a:gridCol>
                <a:gridCol w="822960">
                  <a:extLst>
                    <a:ext uri="{9D8B030D-6E8A-4147-A177-3AD203B41FA5}">
                      <a16:colId xmlns:a16="http://schemas.microsoft.com/office/drawing/2014/main" val="427858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4425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- 2017-11-25 13:45:11</a:t>
                      </a:r>
                      <a:r>
                        <a:rPr kumimoji="0" lang="en-US" sz="1000" b="0" i="0" u="none" strike="noStrike" kern="1200" cap="none" spc="0" normalizeH="0" baseline="0" noProof="0">
                          <a:ln>
                            <a:noFill/>
                          </a:ln>
                          <a:solidFill>
                            <a:prstClr val="black"/>
                          </a:solidFill>
                          <a:effectLst/>
                          <a:uLnTx/>
                          <a:uFillTx/>
                          <a:latin typeface="+mn-lt"/>
                          <a:ea typeface="+mn-ea"/>
                          <a:cs typeface="+mn-cs"/>
                        </a:rPr>
                        <a:t>
Wir wünschen unserem langjährigen Kunden Josef Kovacs ganz viel Spaß mit seiner neuen, wunderschönen Hyundai i40 Limousine Style in der eleganten Farbe phantom-black mit 85 kW / 116 PS 🤗
Josef, fahr vorsichtig, pass gut auf Dein neues Auto auf und vorallem: Allzeit unfallfreie Fahrt! 🙂😎
Im Bild v.l.n.r.: Lukas Fürst, Roman Fürst, Josef Kovacs, Mioara Ionita Kovacs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532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- 2017-11-24 18:27:33</a:t>
                      </a:r>
                      <a:r>
                        <a:rPr kumimoji="0" lang="de-DE" sz="1000" b="0" i="0" u="none" strike="noStrike" kern="1200" cap="none" spc="0" normalizeH="0" baseline="0" noProof="0">
                          <a:ln>
                            <a:noFill/>
                          </a:ln>
                          <a:solidFill>
                            <a:prstClr val="black"/>
                          </a:solidFill>
                          <a:effectLst/>
                          <a:uLnTx/>
                          <a:uFillTx/>
                          <a:latin typeface="+mn-lt"/>
                          <a:ea typeface="+mn-ea"/>
                          <a:cs typeface="+mn-cs"/>
                        </a:rPr>
                        <a:t>
Wir bedanken uns recht herzlich für den Besuch der Oberwart Gunners auf unserer großen Autoschau am 24. und 25. November 2017!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7131077"/>
                  </a:ext>
                </a:extLst>
              </a:tr>
            </a:tbl>
          </a:graphicData>
        </a:graphic>
      </p:graphicFrame>
      <p:sp>
        <p:nvSpPr>
          <p:cNvPr id="4" name="Text Placeholder 3">
            <a:extLst>
              <a:ext uri="{FF2B5EF4-FFF2-40B4-BE49-F238E27FC236}">
                <a16:creationId xmlns:a16="http://schemas.microsoft.com/office/drawing/2014/main" id="{DD23E084-7B26-469F-897F-70DB10942A1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26647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81C6E-CC39-4213-B12B-27640DE47D64}"/>
              </a:ext>
            </a:extLst>
          </p:cNvPr>
          <p:cNvSpPr>
            <a:spLocks noGrp="1"/>
          </p:cNvSpPr>
          <p:nvPr>
            <p:ph type="title"/>
          </p:nvPr>
        </p:nvSpPr>
        <p:spPr/>
        <p:txBody>
          <a:bodyPr/>
          <a:lstStyle/>
          <a:p>
            <a:r>
              <a:rPr lang="en-US"/>
              <a:t>Eigene Beiträge (Postings) + Reactions - 5 of 14</a:t>
            </a:r>
          </a:p>
        </p:txBody>
      </p:sp>
      <p:graphicFrame>
        <p:nvGraphicFramePr>
          <p:cNvPr id="5" name="Table Placeholder 4">
            <a:extLst>
              <a:ext uri="{FF2B5EF4-FFF2-40B4-BE49-F238E27FC236}">
                <a16:creationId xmlns:a16="http://schemas.microsoft.com/office/drawing/2014/main" id="{2B29EDC6-424C-4535-BAD4-8DE04B368038}"/>
              </a:ext>
            </a:extLst>
          </p:cNvPr>
          <p:cNvGraphicFramePr>
            <a:graphicFrameLocks noGrp="1"/>
          </p:cNvGraphicFramePr>
          <p:nvPr>
            <p:ph type="tbl" sz="quarter" idx="13"/>
            <p:extLst>
              <p:ext uri="{D42A27DB-BD31-4B8C-83A1-F6EECF244321}">
                <p14:modId xmlns:p14="http://schemas.microsoft.com/office/powerpoint/2010/main" val="7188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9860519"/>
                    </a:ext>
                  </a:extLst>
                </a:gridCol>
                <a:gridCol w="822960">
                  <a:extLst>
                    <a:ext uri="{9D8B030D-6E8A-4147-A177-3AD203B41FA5}">
                      <a16:colId xmlns:a16="http://schemas.microsoft.com/office/drawing/2014/main" val="225556818"/>
                    </a:ext>
                  </a:extLst>
                </a:gridCol>
                <a:gridCol w="822960">
                  <a:extLst>
                    <a:ext uri="{9D8B030D-6E8A-4147-A177-3AD203B41FA5}">
                      <a16:colId xmlns:a16="http://schemas.microsoft.com/office/drawing/2014/main" val="2131527285"/>
                    </a:ext>
                  </a:extLst>
                </a:gridCol>
                <a:gridCol w="822960">
                  <a:extLst>
                    <a:ext uri="{9D8B030D-6E8A-4147-A177-3AD203B41FA5}">
                      <a16:colId xmlns:a16="http://schemas.microsoft.com/office/drawing/2014/main" val="3961026286"/>
                    </a:ext>
                  </a:extLst>
                </a:gridCol>
                <a:gridCol w="822960">
                  <a:extLst>
                    <a:ext uri="{9D8B030D-6E8A-4147-A177-3AD203B41FA5}">
                      <a16:colId xmlns:a16="http://schemas.microsoft.com/office/drawing/2014/main" val="2230156296"/>
                    </a:ext>
                  </a:extLst>
                </a:gridCol>
                <a:gridCol w="822960">
                  <a:extLst>
                    <a:ext uri="{9D8B030D-6E8A-4147-A177-3AD203B41FA5}">
                      <a16:colId xmlns:a16="http://schemas.microsoft.com/office/drawing/2014/main" val="2210652480"/>
                    </a:ext>
                  </a:extLst>
                </a:gridCol>
                <a:gridCol w="822960">
                  <a:extLst>
                    <a:ext uri="{9D8B030D-6E8A-4147-A177-3AD203B41FA5}">
                      <a16:colId xmlns:a16="http://schemas.microsoft.com/office/drawing/2014/main" val="3891848843"/>
                    </a:ext>
                  </a:extLst>
                </a:gridCol>
                <a:gridCol w="822960">
                  <a:extLst>
                    <a:ext uri="{9D8B030D-6E8A-4147-A177-3AD203B41FA5}">
                      <a16:colId xmlns:a16="http://schemas.microsoft.com/office/drawing/2014/main" val="245989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0680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- 2017-11-24 07:37:00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Pirching an der Raab, und zwar an Andreas Binder mit seinem neuen Hyundai i30 Kombi Premium in der wunderschönen und eleganten Farbkombination Fiery Red mit der Innenfarbe Grau mit 88,3 kW / 120 PS !😊🤗
Lieber Andreas, wir wünschen Dir alles gute mit Deinem neuen Fahrzeug,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8478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- 2017-11-23 20:30:00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dem Unternehmen PowerPlate EC Fitness e.U. viel Spaß mit dem neuen Hyundai Tucson Edition 25 GDi mit 97 kW / 132 PS in der Farbe micron-grey! 🤗
Liebe Familie Edl, habt viel Spaß mit Eurem neuen Gefährten - wir wünschen Euch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9023835"/>
                  </a:ext>
                </a:extLst>
              </a:tr>
            </a:tbl>
          </a:graphicData>
        </a:graphic>
      </p:graphicFrame>
      <p:sp>
        <p:nvSpPr>
          <p:cNvPr id="4" name="Text Placeholder 3">
            <a:extLst>
              <a:ext uri="{FF2B5EF4-FFF2-40B4-BE49-F238E27FC236}">
                <a16:creationId xmlns:a16="http://schemas.microsoft.com/office/drawing/2014/main" id="{16432C28-449B-4D53-8FED-D37DE6EE82E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51576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97191-B9FA-4BDE-9BA1-FDEDA7F02909}"/>
              </a:ext>
            </a:extLst>
          </p:cNvPr>
          <p:cNvSpPr>
            <a:spLocks noGrp="1"/>
          </p:cNvSpPr>
          <p:nvPr>
            <p:ph type="title"/>
          </p:nvPr>
        </p:nvSpPr>
        <p:spPr/>
        <p:txBody>
          <a:bodyPr/>
          <a:lstStyle/>
          <a:p>
            <a:r>
              <a:rPr lang="en-US"/>
              <a:t>Eigene Beiträge (Postings) + Reactions - 6 of 14</a:t>
            </a:r>
          </a:p>
        </p:txBody>
      </p:sp>
      <p:graphicFrame>
        <p:nvGraphicFramePr>
          <p:cNvPr id="5" name="Table Placeholder 4">
            <a:extLst>
              <a:ext uri="{FF2B5EF4-FFF2-40B4-BE49-F238E27FC236}">
                <a16:creationId xmlns:a16="http://schemas.microsoft.com/office/drawing/2014/main" id="{9D520977-7F94-4101-8BDB-E319DD487240}"/>
              </a:ext>
            </a:extLst>
          </p:cNvPr>
          <p:cNvGraphicFramePr>
            <a:graphicFrameLocks noGrp="1"/>
          </p:cNvGraphicFramePr>
          <p:nvPr>
            <p:ph type="tbl" sz="quarter" idx="13"/>
            <p:extLst>
              <p:ext uri="{D42A27DB-BD31-4B8C-83A1-F6EECF244321}">
                <p14:modId xmlns:p14="http://schemas.microsoft.com/office/powerpoint/2010/main" val="2586422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0351667"/>
                    </a:ext>
                  </a:extLst>
                </a:gridCol>
                <a:gridCol w="822960">
                  <a:extLst>
                    <a:ext uri="{9D8B030D-6E8A-4147-A177-3AD203B41FA5}">
                      <a16:colId xmlns:a16="http://schemas.microsoft.com/office/drawing/2014/main" val="2053484784"/>
                    </a:ext>
                  </a:extLst>
                </a:gridCol>
                <a:gridCol w="822960">
                  <a:extLst>
                    <a:ext uri="{9D8B030D-6E8A-4147-A177-3AD203B41FA5}">
                      <a16:colId xmlns:a16="http://schemas.microsoft.com/office/drawing/2014/main" val="933853388"/>
                    </a:ext>
                  </a:extLst>
                </a:gridCol>
                <a:gridCol w="822960">
                  <a:extLst>
                    <a:ext uri="{9D8B030D-6E8A-4147-A177-3AD203B41FA5}">
                      <a16:colId xmlns:a16="http://schemas.microsoft.com/office/drawing/2014/main" val="2572496995"/>
                    </a:ext>
                  </a:extLst>
                </a:gridCol>
                <a:gridCol w="822960">
                  <a:extLst>
                    <a:ext uri="{9D8B030D-6E8A-4147-A177-3AD203B41FA5}">
                      <a16:colId xmlns:a16="http://schemas.microsoft.com/office/drawing/2014/main" val="1444922973"/>
                    </a:ext>
                  </a:extLst>
                </a:gridCol>
                <a:gridCol w="822960">
                  <a:extLst>
                    <a:ext uri="{9D8B030D-6E8A-4147-A177-3AD203B41FA5}">
                      <a16:colId xmlns:a16="http://schemas.microsoft.com/office/drawing/2014/main" val="4098476321"/>
                    </a:ext>
                  </a:extLst>
                </a:gridCol>
                <a:gridCol w="822960">
                  <a:extLst>
                    <a:ext uri="{9D8B030D-6E8A-4147-A177-3AD203B41FA5}">
                      <a16:colId xmlns:a16="http://schemas.microsoft.com/office/drawing/2014/main" val="2284520347"/>
                    </a:ext>
                  </a:extLst>
                </a:gridCol>
                <a:gridCol w="822960">
                  <a:extLst>
                    <a:ext uri="{9D8B030D-6E8A-4147-A177-3AD203B41FA5}">
                      <a16:colId xmlns:a16="http://schemas.microsoft.com/office/drawing/2014/main" val="291318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022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- 2017-11-23 17:31:51</a:t>
                      </a:r>
                      <a:r>
                        <a:rPr kumimoji="0" lang="de-DE" sz="1000" b="0" i="0" u="none" strike="noStrike" kern="1200" cap="none" spc="0" normalizeH="0" baseline="0" noProof="0">
                          <a:ln>
                            <a:noFill/>
                          </a:ln>
                          <a:solidFill>
                            <a:prstClr val="black"/>
                          </a:solidFill>
                          <a:effectLst/>
                          <a:uLnTx/>
                          <a:uFillTx/>
                          <a:latin typeface="+mn-lt"/>
                          <a:ea typeface="+mn-ea"/>
                          <a:cs typeface="+mn-cs"/>
                        </a:rPr>
                        <a:t>
️⛰️ Land Cruiser. Einer kommt weiter. Unverwüstlich seit 1951. Zu erleben auf unserer großen Autoschau am 24. und 25. November 2017! ⛰️
:
:
:
:
:
Seitdem die erste Generation des Toyota Land Cruiser den berühmten japanischen Berg Fuji ⛰️ erklomm, sind mehr als 60 Jahre vergangen. Der außergewöhnliche Geländewagen ist seitdem ein einzigartiges Synonym für Langlebigkeit, leidenschaftlichen Fahrspaß und bedingungslose Geländetauglichkeit. Auch der neue Toyota Land Cruiser bleibt seinem legendären Ruf treu und verändert einmal mehr die Maßstäbe seiner Klasse.
:
:
:
:
:
Volle Kontrolle auf jedem Terrain - Ob extreme Steigung, querfeldein in unwegsamem Gelände, bei Schnee, Eis oder extremem Regen – der neue Toyota Land Cruiser ist bereit für jede Herausforderung. Das einzigartige Fahrerlebnis vereint auf eindrucksvolle Weise kompromisslosen Onroad-Komfort mit souveränen Offroad-Eigenschaften und einem Maximum an Sicherheit. Das hochmoderne Multimedia-Display gibt den Blick frei auf die Ansic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1921033"/>
                  </a:ext>
                </a:extLst>
              </a:tr>
            </a:tbl>
          </a:graphicData>
        </a:graphic>
      </p:graphicFrame>
      <p:sp>
        <p:nvSpPr>
          <p:cNvPr id="4" name="Text Placeholder 3">
            <a:extLst>
              <a:ext uri="{FF2B5EF4-FFF2-40B4-BE49-F238E27FC236}">
                <a16:creationId xmlns:a16="http://schemas.microsoft.com/office/drawing/2014/main" id="{AD119853-9D79-420C-88C4-C607A163D67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94655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6CD5-26EB-4E49-A140-13A7665B343F}"/>
              </a:ext>
            </a:extLst>
          </p:cNvPr>
          <p:cNvSpPr>
            <a:spLocks noGrp="1"/>
          </p:cNvSpPr>
          <p:nvPr>
            <p:ph type="title"/>
          </p:nvPr>
        </p:nvSpPr>
        <p:spPr/>
        <p:txBody>
          <a:bodyPr/>
          <a:lstStyle/>
          <a:p>
            <a:r>
              <a:rPr lang="en-US"/>
              <a:t>Eigene Beiträge (Postings) + Reactions - 7 of 14</a:t>
            </a:r>
          </a:p>
        </p:txBody>
      </p:sp>
      <p:graphicFrame>
        <p:nvGraphicFramePr>
          <p:cNvPr id="5" name="Table Placeholder 4">
            <a:extLst>
              <a:ext uri="{FF2B5EF4-FFF2-40B4-BE49-F238E27FC236}">
                <a16:creationId xmlns:a16="http://schemas.microsoft.com/office/drawing/2014/main" id="{EE16E8EB-2977-420A-8FA8-B2BB7C283507}"/>
              </a:ext>
            </a:extLst>
          </p:cNvPr>
          <p:cNvGraphicFramePr>
            <a:graphicFrameLocks noGrp="1"/>
          </p:cNvGraphicFramePr>
          <p:nvPr>
            <p:ph type="tbl" sz="quarter" idx="13"/>
            <p:extLst>
              <p:ext uri="{D42A27DB-BD31-4B8C-83A1-F6EECF244321}">
                <p14:modId xmlns:p14="http://schemas.microsoft.com/office/powerpoint/2010/main" val="5718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4635569"/>
                    </a:ext>
                  </a:extLst>
                </a:gridCol>
                <a:gridCol w="822960">
                  <a:extLst>
                    <a:ext uri="{9D8B030D-6E8A-4147-A177-3AD203B41FA5}">
                      <a16:colId xmlns:a16="http://schemas.microsoft.com/office/drawing/2014/main" val="1311091363"/>
                    </a:ext>
                  </a:extLst>
                </a:gridCol>
                <a:gridCol w="822960">
                  <a:extLst>
                    <a:ext uri="{9D8B030D-6E8A-4147-A177-3AD203B41FA5}">
                      <a16:colId xmlns:a16="http://schemas.microsoft.com/office/drawing/2014/main" val="4094320262"/>
                    </a:ext>
                  </a:extLst>
                </a:gridCol>
                <a:gridCol w="822960">
                  <a:extLst>
                    <a:ext uri="{9D8B030D-6E8A-4147-A177-3AD203B41FA5}">
                      <a16:colId xmlns:a16="http://schemas.microsoft.com/office/drawing/2014/main" val="3666852322"/>
                    </a:ext>
                  </a:extLst>
                </a:gridCol>
                <a:gridCol w="822960">
                  <a:extLst>
                    <a:ext uri="{9D8B030D-6E8A-4147-A177-3AD203B41FA5}">
                      <a16:colId xmlns:a16="http://schemas.microsoft.com/office/drawing/2014/main" val="3477488726"/>
                    </a:ext>
                  </a:extLst>
                </a:gridCol>
                <a:gridCol w="822960">
                  <a:extLst>
                    <a:ext uri="{9D8B030D-6E8A-4147-A177-3AD203B41FA5}">
                      <a16:colId xmlns:a16="http://schemas.microsoft.com/office/drawing/2014/main" val="1527971405"/>
                    </a:ext>
                  </a:extLst>
                </a:gridCol>
                <a:gridCol w="822960">
                  <a:extLst>
                    <a:ext uri="{9D8B030D-6E8A-4147-A177-3AD203B41FA5}">
                      <a16:colId xmlns:a16="http://schemas.microsoft.com/office/drawing/2014/main" val="264935351"/>
                    </a:ext>
                  </a:extLst>
                </a:gridCol>
                <a:gridCol w="822960">
                  <a:extLst>
                    <a:ext uri="{9D8B030D-6E8A-4147-A177-3AD203B41FA5}">
                      <a16:colId xmlns:a16="http://schemas.microsoft.com/office/drawing/2014/main" val="3268015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68521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- 2017-11-23 11:20:00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Franz-Dieter Linsbauer aus Rechnitz viel Spaß mit seinem neuen Hyundai i30 Kombi Edition 25 mit 13,3 kW / 100 PS in der wunderschönen und eleganten Außenfarbe fiery-red 🤗🙂
Viel Glück mit Deinem neuen Fahrzeug - wir wünschen Dir abertausende gute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623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- 2017-11-22 18:32:00</a:t>
                      </a:r>
                      <a:r>
                        <a:rPr kumimoji="0" lang="en-US" sz="1000" b="0" i="0" u="none" strike="noStrike" kern="1200" cap="none" spc="0" normalizeH="0" baseline="0" noProof="0">
                          <a:ln>
                            <a:noFill/>
                          </a:ln>
                          <a:solidFill>
                            <a:prstClr val="black"/>
                          </a:solidFill>
                          <a:effectLst/>
                          <a:uLnTx/>
                          <a:uFillTx/>
                          <a:latin typeface="+mn-lt"/>
                          <a:ea typeface="+mn-ea"/>
                          <a:cs typeface="+mn-cs"/>
                        </a:rPr>
                        <a:t>
Die Golf und Thermenregion Stegersbach übernahm gestern bei uns ihren neuen Hyundai IONIQ Hybrid mit 103,6 kW / 141 PS in der eleganten und edlen Farbe phantom-black! 🤗
Wir wünschen euch abertausende gute Kilometer und viel Spaß mit dem neuen Fahrzeug. 🙂😎
Im Bild: Richard G. Senninger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3758305"/>
                  </a:ext>
                </a:extLst>
              </a:tr>
            </a:tbl>
          </a:graphicData>
        </a:graphic>
      </p:graphicFrame>
      <p:sp>
        <p:nvSpPr>
          <p:cNvPr id="4" name="Text Placeholder 3">
            <a:extLst>
              <a:ext uri="{FF2B5EF4-FFF2-40B4-BE49-F238E27FC236}">
                <a16:creationId xmlns:a16="http://schemas.microsoft.com/office/drawing/2014/main" id="{659AA3B6-32F0-4B0C-82B3-59644725A40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676058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02B94-D607-4F88-8FF9-F4182D0A6484}"/>
              </a:ext>
            </a:extLst>
          </p:cNvPr>
          <p:cNvSpPr>
            <a:spLocks noGrp="1"/>
          </p:cNvSpPr>
          <p:nvPr>
            <p:ph type="title"/>
          </p:nvPr>
        </p:nvSpPr>
        <p:spPr/>
        <p:txBody>
          <a:bodyPr/>
          <a:lstStyle/>
          <a:p>
            <a:r>
              <a:rPr lang="en-US"/>
              <a:t>Eigene Beiträge (Postings) + Reactions - 8 of 14</a:t>
            </a:r>
          </a:p>
        </p:txBody>
      </p:sp>
      <p:graphicFrame>
        <p:nvGraphicFramePr>
          <p:cNvPr id="5" name="Table Placeholder 4">
            <a:extLst>
              <a:ext uri="{FF2B5EF4-FFF2-40B4-BE49-F238E27FC236}">
                <a16:creationId xmlns:a16="http://schemas.microsoft.com/office/drawing/2014/main" id="{B5704B2B-7C02-4CB9-8728-BA9E0FB9A327}"/>
              </a:ext>
            </a:extLst>
          </p:cNvPr>
          <p:cNvGraphicFramePr>
            <a:graphicFrameLocks noGrp="1"/>
          </p:cNvGraphicFramePr>
          <p:nvPr>
            <p:ph type="tbl" sz="quarter" idx="13"/>
            <p:extLst>
              <p:ext uri="{D42A27DB-BD31-4B8C-83A1-F6EECF244321}">
                <p14:modId xmlns:p14="http://schemas.microsoft.com/office/powerpoint/2010/main" val="272867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549278"/>
                    </a:ext>
                  </a:extLst>
                </a:gridCol>
                <a:gridCol w="822960">
                  <a:extLst>
                    <a:ext uri="{9D8B030D-6E8A-4147-A177-3AD203B41FA5}">
                      <a16:colId xmlns:a16="http://schemas.microsoft.com/office/drawing/2014/main" val="2522622420"/>
                    </a:ext>
                  </a:extLst>
                </a:gridCol>
                <a:gridCol w="822960">
                  <a:extLst>
                    <a:ext uri="{9D8B030D-6E8A-4147-A177-3AD203B41FA5}">
                      <a16:colId xmlns:a16="http://schemas.microsoft.com/office/drawing/2014/main" val="435824084"/>
                    </a:ext>
                  </a:extLst>
                </a:gridCol>
                <a:gridCol w="822960">
                  <a:extLst>
                    <a:ext uri="{9D8B030D-6E8A-4147-A177-3AD203B41FA5}">
                      <a16:colId xmlns:a16="http://schemas.microsoft.com/office/drawing/2014/main" val="3314573274"/>
                    </a:ext>
                  </a:extLst>
                </a:gridCol>
                <a:gridCol w="822960">
                  <a:extLst>
                    <a:ext uri="{9D8B030D-6E8A-4147-A177-3AD203B41FA5}">
                      <a16:colId xmlns:a16="http://schemas.microsoft.com/office/drawing/2014/main" val="1090532593"/>
                    </a:ext>
                  </a:extLst>
                </a:gridCol>
                <a:gridCol w="822960">
                  <a:extLst>
                    <a:ext uri="{9D8B030D-6E8A-4147-A177-3AD203B41FA5}">
                      <a16:colId xmlns:a16="http://schemas.microsoft.com/office/drawing/2014/main" val="565832158"/>
                    </a:ext>
                  </a:extLst>
                </a:gridCol>
                <a:gridCol w="822960">
                  <a:extLst>
                    <a:ext uri="{9D8B030D-6E8A-4147-A177-3AD203B41FA5}">
                      <a16:colId xmlns:a16="http://schemas.microsoft.com/office/drawing/2014/main" val="1786136217"/>
                    </a:ext>
                  </a:extLst>
                </a:gridCol>
                <a:gridCol w="822960">
                  <a:extLst>
                    <a:ext uri="{9D8B030D-6E8A-4147-A177-3AD203B41FA5}">
                      <a16:colId xmlns:a16="http://schemas.microsoft.com/office/drawing/2014/main" val="1977306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428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- 2017-11-22 11:26:00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gute Fahrt nach Bad Tatzmannsdorf, und zwar an Hrn. Karl Heinz Rehling mit seinem neuen Toyota Auris Edition 45 1,2-Turbo mit 85 kW / 116 PS im elegantem Weiß. 😋
Hr. Rehling, wir wünschen allzeit gute Fahrt und abertausende gute Kilometer!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5946025"/>
                  </a:ext>
                </a:extLst>
              </a:tr>
            </a:tbl>
          </a:graphicData>
        </a:graphic>
      </p:graphicFrame>
      <p:sp>
        <p:nvSpPr>
          <p:cNvPr id="4" name="Text Placeholder 3">
            <a:extLst>
              <a:ext uri="{FF2B5EF4-FFF2-40B4-BE49-F238E27FC236}">
                <a16:creationId xmlns:a16="http://schemas.microsoft.com/office/drawing/2014/main" id="{E1AA1A79-2B2F-4A29-962D-4379859E0A3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07536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B175-B236-451C-B52C-89B663B3A439}"/>
              </a:ext>
            </a:extLst>
          </p:cNvPr>
          <p:cNvSpPr>
            <a:spLocks noGrp="1"/>
          </p:cNvSpPr>
          <p:nvPr>
            <p:ph type="title"/>
          </p:nvPr>
        </p:nvSpPr>
        <p:spPr/>
        <p:txBody>
          <a:bodyPr/>
          <a:lstStyle/>
          <a:p>
            <a:r>
              <a:rPr lang="en-US"/>
              <a:t>Eigene Beiträge (Postings) + Reactions - 9 of 14</a:t>
            </a:r>
          </a:p>
        </p:txBody>
      </p:sp>
      <p:graphicFrame>
        <p:nvGraphicFramePr>
          <p:cNvPr id="5" name="Table Placeholder 4">
            <a:extLst>
              <a:ext uri="{FF2B5EF4-FFF2-40B4-BE49-F238E27FC236}">
                <a16:creationId xmlns:a16="http://schemas.microsoft.com/office/drawing/2014/main" id="{71DDE631-D655-4DF4-9C2B-096D10AF7CD5}"/>
              </a:ext>
            </a:extLst>
          </p:cNvPr>
          <p:cNvGraphicFramePr>
            <a:graphicFrameLocks noGrp="1"/>
          </p:cNvGraphicFramePr>
          <p:nvPr>
            <p:ph type="tbl" sz="quarter" idx="13"/>
            <p:extLst>
              <p:ext uri="{D42A27DB-BD31-4B8C-83A1-F6EECF244321}">
                <p14:modId xmlns:p14="http://schemas.microsoft.com/office/powerpoint/2010/main" val="380261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473177"/>
                    </a:ext>
                  </a:extLst>
                </a:gridCol>
                <a:gridCol w="822960">
                  <a:extLst>
                    <a:ext uri="{9D8B030D-6E8A-4147-A177-3AD203B41FA5}">
                      <a16:colId xmlns:a16="http://schemas.microsoft.com/office/drawing/2014/main" val="1746286795"/>
                    </a:ext>
                  </a:extLst>
                </a:gridCol>
                <a:gridCol w="822960">
                  <a:extLst>
                    <a:ext uri="{9D8B030D-6E8A-4147-A177-3AD203B41FA5}">
                      <a16:colId xmlns:a16="http://schemas.microsoft.com/office/drawing/2014/main" val="3815387769"/>
                    </a:ext>
                  </a:extLst>
                </a:gridCol>
                <a:gridCol w="822960">
                  <a:extLst>
                    <a:ext uri="{9D8B030D-6E8A-4147-A177-3AD203B41FA5}">
                      <a16:colId xmlns:a16="http://schemas.microsoft.com/office/drawing/2014/main" val="2538149663"/>
                    </a:ext>
                  </a:extLst>
                </a:gridCol>
                <a:gridCol w="822960">
                  <a:extLst>
                    <a:ext uri="{9D8B030D-6E8A-4147-A177-3AD203B41FA5}">
                      <a16:colId xmlns:a16="http://schemas.microsoft.com/office/drawing/2014/main" val="2958064261"/>
                    </a:ext>
                  </a:extLst>
                </a:gridCol>
                <a:gridCol w="822960">
                  <a:extLst>
                    <a:ext uri="{9D8B030D-6E8A-4147-A177-3AD203B41FA5}">
                      <a16:colId xmlns:a16="http://schemas.microsoft.com/office/drawing/2014/main" val="369295804"/>
                    </a:ext>
                  </a:extLst>
                </a:gridCol>
                <a:gridCol w="822960">
                  <a:extLst>
                    <a:ext uri="{9D8B030D-6E8A-4147-A177-3AD203B41FA5}">
                      <a16:colId xmlns:a16="http://schemas.microsoft.com/office/drawing/2014/main" val="2974920675"/>
                    </a:ext>
                  </a:extLst>
                </a:gridCol>
                <a:gridCol w="822960">
                  <a:extLst>
                    <a:ext uri="{9D8B030D-6E8A-4147-A177-3AD203B41FA5}">
                      <a16:colId xmlns:a16="http://schemas.microsoft.com/office/drawing/2014/main" val="365019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214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- 2017-11-21 11:00:00</a:t>
                      </a:r>
                      <a:r>
                        <a:rPr kumimoji="0" lang="de-DE" sz="1000" b="0" i="0" u="none" strike="noStrike" kern="1200" cap="none" spc="0" normalizeH="0" baseline="0" noProof="0">
                          <a:ln>
                            <a:noFill/>
                          </a:ln>
                          <a:solidFill>
                            <a:prstClr val="black"/>
                          </a:solidFill>
                          <a:effectLst/>
                          <a:uLnTx/>
                          <a:uFillTx/>
                          <a:latin typeface="+mn-lt"/>
                          <a:ea typeface="+mn-ea"/>
                          <a:cs typeface="+mn-cs"/>
                        </a:rPr>
                        <a:t>
Am Freitag dem 24. und Samstag dem 25. November 2017 präsentieren wir Euch unter anderem den neuen Hyundai i30 🇳.
:
:
:
Der Buchstabe "N" erinnert an eine spektakuläre Schikane und repräsentiert jene Orte, die für die Entwicklung und Perfektionierung zukünftiger N-Modelle entscheidend sind: Namyang in Südkorea wo das Forschungs- und Entwicklungszentrum von Hyundai steht und dem Nürburgring - der herausfordernsten Rennstrecke der Welt - in Deutschland, wo die Fahrzeuge auf Herz und Nieren getestet werden. 🏎️🏎️
:
:
:
Herzstück des i30 N ist ein 2.0-Liter-Benzindirekteinspritzer der Theta-Motorenbaureihe. Das Vierzylinder-Aggregat wird in zwei Leistungsstufen angeboten: 184 kW (250 PS) oder 202 kW (275 PS). 🐎
:
:
:
Features:
✔️ N-Außendesign
✔️ Rev Matching
✔️ N-Sportfahrwerk mit adaptiven Stoßdämpfern
✔️ N-Innenraumdesign
✔️ Umfangreiche Assistenz- und Komfortsysteme
✔️ Voll-LED Scheinwerfer
✔️ N-Performance Bremsanlage
✔️ Kraftvoller 2.0-Liter-Turbobenziner mit 275 PS (202 kW)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0959853"/>
                  </a:ext>
                </a:extLst>
              </a:tr>
            </a:tbl>
          </a:graphicData>
        </a:graphic>
      </p:graphicFrame>
      <p:sp>
        <p:nvSpPr>
          <p:cNvPr id="4" name="Text Placeholder 3">
            <a:extLst>
              <a:ext uri="{FF2B5EF4-FFF2-40B4-BE49-F238E27FC236}">
                <a16:creationId xmlns:a16="http://schemas.microsoft.com/office/drawing/2014/main" id="{2680E82A-E658-4585-B07A-88FA3D0180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745631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0CFC-E03A-4119-84F6-DDE66CCD49EF}"/>
              </a:ext>
            </a:extLst>
          </p:cNvPr>
          <p:cNvSpPr>
            <a:spLocks noGrp="1"/>
          </p:cNvSpPr>
          <p:nvPr>
            <p:ph type="title"/>
          </p:nvPr>
        </p:nvSpPr>
        <p:spPr/>
        <p:txBody>
          <a:bodyPr/>
          <a:lstStyle/>
          <a:p>
            <a:r>
              <a:rPr lang="en-US"/>
              <a:t>Eigene Beiträge (Postings) + Reactions - 10 of 14</a:t>
            </a:r>
          </a:p>
        </p:txBody>
      </p:sp>
      <p:graphicFrame>
        <p:nvGraphicFramePr>
          <p:cNvPr id="5" name="Table Placeholder 4">
            <a:extLst>
              <a:ext uri="{FF2B5EF4-FFF2-40B4-BE49-F238E27FC236}">
                <a16:creationId xmlns:a16="http://schemas.microsoft.com/office/drawing/2014/main" id="{962DD4D8-193D-45AD-A13D-BBF0B3135644}"/>
              </a:ext>
            </a:extLst>
          </p:cNvPr>
          <p:cNvGraphicFramePr>
            <a:graphicFrameLocks noGrp="1"/>
          </p:cNvGraphicFramePr>
          <p:nvPr>
            <p:ph type="tbl" sz="quarter" idx="13"/>
            <p:extLst>
              <p:ext uri="{D42A27DB-BD31-4B8C-83A1-F6EECF244321}">
                <p14:modId xmlns:p14="http://schemas.microsoft.com/office/powerpoint/2010/main" val="123839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35785502"/>
                    </a:ext>
                  </a:extLst>
                </a:gridCol>
                <a:gridCol w="822960">
                  <a:extLst>
                    <a:ext uri="{9D8B030D-6E8A-4147-A177-3AD203B41FA5}">
                      <a16:colId xmlns:a16="http://schemas.microsoft.com/office/drawing/2014/main" val="2730076522"/>
                    </a:ext>
                  </a:extLst>
                </a:gridCol>
                <a:gridCol w="822960">
                  <a:extLst>
                    <a:ext uri="{9D8B030D-6E8A-4147-A177-3AD203B41FA5}">
                      <a16:colId xmlns:a16="http://schemas.microsoft.com/office/drawing/2014/main" val="3893628785"/>
                    </a:ext>
                  </a:extLst>
                </a:gridCol>
                <a:gridCol w="822960">
                  <a:extLst>
                    <a:ext uri="{9D8B030D-6E8A-4147-A177-3AD203B41FA5}">
                      <a16:colId xmlns:a16="http://schemas.microsoft.com/office/drawing/2014/main" val="3359901142"/>
                    </a:ext>
                  </a:extLst>
                </a:gridCol>
                <a:gridCol w="822960">
                  <a:extLst>
                    <a:ext uri="{9D8B030D-6E8A-4147-A177-3AD203B41FA5}">
                      <a16:colId xmlns:a16="http://schemas.microsoft.com/office/drawing/2014/main" val="1876646333"/>
                    </a:ext>
                  </a:extLst>
                </a:gridCol>
                <a:gridCol w="822960">
                  <a:extLst>
                    <a:ext uri="{9D8B030D-6E8A-4147-A177-3AD203B41FA5}">
                      <a16:colId xmlns:a16="http://schemas.microsoft.com/office/drawing/2014/main" val="1079414148"/>
                    </a:ext>
                  </a:extLst>
                </a:gridCol>
                <a:gridCol w="822960">
                  <a:extLst>
                    <a:ext uri="{9D8B030D-6E8A-4147-A177-3AD203B41FA5}">
                      <a16:colId xmlns:a16="http://schemas.microsoft.com/office/drawing/2014/main" val="3950291350"/>
                    </a:ext>
                  </a:extLst>
                </a:gridCol>
                <a:gridCol w="822960">
                  <a:extLst>
                    <a:ext uri="{9D8B030D-6E8A-4147-A177-3AD203B41FA5}">
                      <a16:colId xmlns:a16="http://schemas.microsoft.com/office/drawing/2014/main" val="209876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3323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- 2017-11-20 19:07:00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Wien, und zwar an Peter Prieller mit seinem neuen Hyundai i10 Edition 25 in der wunderschönen Farbe polar-white mit 48,5 kW / 66 PS 🤗
Peter, wir wünschen Dir allzeit gute Fahrt, abertausende Unfallfreie Kilometer und vorallem viel Spaß mit Deinem neuen Hyundai i10!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278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- 2017-11-20 10:37:55</a:t>
                      </a:r>
                      <a:r>
                        <a:rPr kumimoji="0" lang="de-DE" sz="1000" b="0" i="0" u="none" strike="noStrike" kern="1200" cap="none" spc="0" normalizeH="0" baseline="0" noProof="0">
                          <a:ln>
                            <a:noFill/>
                          </a:ln>
                          <a:solidFill>
                            <a:prstClr val="black"/>
                          </a:solidFill>
                          <a:effectLst/>
                          <a:uLnTx/>
                          <a:uFillTx/>
                          <a:latin typeface="+mn-lt"/>
                          <a:ea typeface="+mn-ea"/>
                          <a:cs typeface="+mn-cs"/>
                        </a:rPr>
                        <a:t>
Am Donnerstag, dem 16. November durften wir als Mobilitätssponsor die Petronanz für das Spiel Oberwart Gunners vs. BC Hallmann Vienna abhalten. 😁
Das Spiel Endete mit dem Spielstand 88:76 für die Oberwart Gunners und katapultierte uns auf den 5. Tabellenplatz! Alle Infos zum Spiel gibs unter: 
➡️ http://www.gunners.at/detailansicht/article/die-gunners-feiern-klaren-sieg-gegen-wien/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671615"/>
                  </a:ext>
                </a:extLst>
              </a:tr>
            </a:tbl>
          </a:graphicData>
        </a:graphic>
      </p:graphicFrame>
      <p:sp>
        <p:nvSpPr>
          <p:cNvPr id="4" name="Text Placeholder 3">
            <a:extLst>
              <a:ext uri="{FF2B5EF4-FFF2-40B4-BE49-F238E27FC236}">
                <a16:creationId xmlns:a16="http://schemas.microsoft.com/office/drawing/2014/main" id="{636564BD-B9D2-4E05-A0A9-1E3CE962F23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91545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38FC-E357-4604-9ECC-D8462E354C07}"/>
              </a:ext>
            </a:extLst>
          </p:cNvPr>
          <p:cNvSpPr>
            <a:spLocks noGrp="1"/>
          </p:cNvSpPr>
          <p:nvPr>
            <p:ph type="title"/>
          </p:nvPr>
        </p:nvSpPr>
        <p:spPr/>
        <p:txBody>
          <a:bodyPr/>
          <a:lstStyle/>
          <a:p>
            <a:r>
              <a:rPr lang="en-US"/>
              <a:t>Eigene Beiträge (Postings) + Reactions - 11 of 14</a:t>
            </a:r>
          </a:p>
        </p:txBody>
      </p:sp>
      <p:graphicFrame>
        <p:nvGraphicFramePr>
          <p:cNvPr id="5" name="Table Placeholder 4">
            <a:extLst>
              <a:ext uri="{FF2B5EF4-FFF2-40B4-BE49-F238E27FC236}">
                <a16:creationId xmlns:a16="http://schemas.microsoft.com/office/drawing/2014/main" id="{B3144E26-6408-4714-B16B-FC17F8FFEBFE}"/>
              </a:ext>
            </a:extLst>
          </p:cNvPr>
          <p:cNvGraphicFramePr>
            <a:graphicFrameLocks noGrp="1"/>
          </p:cNvGraphicFramePr>
          <p:nvPr>
            <p:ph type="tbl" sz="quarter" idx="13"/>
            <p:extLst>
              <p:ext uri="{D42A27DB-BD31-4B8C-83A1-F6EECF244321}">
                <p14:modId xmlns:p14="http://schemas.microsoft.com/office/powerpoint/2010/main" val="199678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7476706"/>
                    </a:ext>
                  </a:extLst>
                </a:gridCol>
                <a:gridCol w="822960">
                  <a:extLst>
                    <a:ext uri="{9D8B030D-6E8A-4147-A177-3AD203B41FA5}">
                      <a16:colId xmlns:a16="http://schemas.microsoft.com/office/drawing/2014/main" val="3966872436"/>
                    </a:ext>
                  </a:extLst>
                </a:gridCol>
                <a:gridCol w="822960">
                  <a:extLst>
                    <a:ext uri="{9D8B030D-6E8A-4147-A177-3AD203B41FA5}">
                      <a16:colId xmlns:a16="http://schemas.microsoft.com/office/drawing/2014/main" val="1869669210"/>
                    </a:ext>
                  </a:extLst>
                </a:gridCol>
                <a:gridCol w="822960">
                  <a:extLst>
                    <a:ext uri="{9D8B030D-6E8A-4147-A177-3AD203B41FA5}">
                      <a16:colId xmlns:a16="http://schemas.microsoft.com/office/drawing/2014/main" val="3826335889"/>
                    </a:ext>
                  </a:extLst>
                </a:gridCol>
                <a:gridCol w="822960">
                  <a:extLst>
                    <a:ext uri="{9D8B030D-6E8A-4147-A177-3AD203B41FA5}">
                      <a16:colId xmlns:a16="http://schemas.microsoft.com/office/drawing/2014/main" val="4177402787"/>
                    </a:ext>
                  </a:extLst>
                </a:gridCol>
                <a:gridCol w="822960">
                  <a:extLst>
                    <a:ext uri="{9D8B030D-6E8A-4147-A177-3AD203B41FA5}">
                      <a16:colId xmlns:a16="http://schemas.microsoft.com/office/drawing/2014/main" val="2111238567"/>
                    </a:ext>
                  </a:extLst>
                </a:gridCol>
                <a:gridCol w="822960">
                  <a:extLst>
                    <a:ext uri="{9D8B030D-6E8A-4147-A177-3AD203B41FA5}">
                      <a16:colId xmlns:a16="http://schemas.microsoft.com/office/drawing/2014/main" val="1756205165"/>
                    </a:ext>
                  </a:extLst>
                </a:gridCol>
                <a:gridCol w="822960">
                  <a:extLst>
                    <a:ext uri="{9D8B030D-6E8A-4147-A177-3AD203B41FA5}">
                      <a16:colId xmlns:a16="http://schemas.microsoft.com/office/drawing/2014/main" val="3116782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2458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- 2017-11-18 11:00:00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Andreas Hackl von der Profi-Werbeagentur Der Insider viel Spaß und tolle Geschäfte mit seinem neuen Hyundai IONIQ Elektro mit 88,2 kW / 120 PS in der lässigen Farbe polar-white! 🤗🙂
Andreas, auf abertausende gute Kilometer und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960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- 2017-11-17 11:41:00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gute Fahrt nach Bad Gams, Steiermark, Austria, und zwar an Hrn. Gregor Josef Harler mit seinem neuen Hyundai i30 Kombi Diesel mit 66 kW / 90 PS in der eleganten Farbe polar-white! 🤗
Hr. Harler, wir wünschen Ihnen viel Spaß mit ihrem neuen Fahrzeug,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8583975"/>
                  </a:ext>
                </a:extLst>
              </a:tr>
            </a:tbl>
          </a:graphicData>
        </a:graphic>
      </p:graphicFrame>
      <p:sp>
        <p:nvSpPr>
          <p:cNvPr id="4" name="Text Placeholder 3">
            <a:extLst>
              <a:ext uri="{FF2B5EF4-FFF2-40B4-BE49-F238E27FC236}">
                <a16:creationId xmlns:a16="http://schemas.microsoft.com/office/drawing/2014/main" id="{3B8D734A-405B-4032-B333-96AAD3FFCC3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61358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21EE-7CA0-444A-A013-3B69FA8D8ABE}"/>
              </a:ext>
            </a:extLst>
          </p:cNvPr>
          <p:cNvSpPr>
            <a:spLocks noGrp="1"/>
          </p:cNvSpPr>
          <p:nvPr>
            <p:ph type="title"/>
          </p:nvPr>
        </p:nvSpPr>
        <p:spPr/>
        <p:txBody>
          <a:bodyPr/>
          <a:lstStyle/>
          <a:p>
            <a:r>
              <a:rPr lang="en-US"/>
              <a:t>Eigene Beiträge (Postings) + Reactions - 12 of 14</a:t>
            </a:r>
          </a:p>
        </p:txBody>
      </p:sp>
      <p:graphicFrame>
        <p:nvGraphicFramePr>
          <p:cNvPr id="5" name="Table Placeholder 4">
            <a:extLst>
              <a:ext uri="{FF2B5EF4-FFF2-40B4-BE49-F238E27FC236}">
                <a16:creationId xmlns:a16="http://schemas.microsoft.com/office/drawing/2014/main" id="{970FA8FA-525D-42B0-8113-CD658118D588}"/>
              </a:ext>
            </a:extLst>
          </p:cNvPr>
          <p:cNvGraphicFramePr>
            <a:graphicFrameLocks noGrp="1"/>
          </p:cNvGraphicFramePr>
          <p:nvPr>
            <p:ph type="tbl" sz="quarter" idx="13"/>
            <p:extLst>
              <p:ext uri="{D42A27DB-BD31-4B8C-83A1-F6EECF244321}">
                <p14:modId xmlns:p14="http://schemas.microsoft.com/office/powerpoint/2010/main" val="363910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5200250"/>
                    </a:ext>
                  </a:extLst>
                </a:gridCol>
                <a:gridCol w="822960">
                  <a:extLst>
                    <a:ext uri="{9D8B030D-6E8A-4147-A177-3AD203B41FA5}">
                      <a16:colId xmlns:a16="http://schemas.microsoft.com/office/drawing/2014/main" val="166971389"/>
                    </a:ext>
                  </a:extLst>
                </a:gridCol>
                <a:gridCol w="822960">
                  <a:extLst>
                    <a:ext uri="{9D8B030D-6E8A-4147-A177-3AD203B41FA5}">
                      <a16:colId xmlns:a16="http://schemas.microsoft.com/office/drawing/2014/main" val="1085955961"/>
                    </a:ext>
                  </a:extLst>
                </a:gridCol>
                <a:gridCol w="822960">
                  <a:extLst>
                    <a:ext uri="{9D8B030D-6E8A-4147-A177-3AD203B41FA5}">
                      <a16:colId xmlns:a16="http://schemas.microsoft.com/office/drawing/2014/main" val="3780064520"/>
                    </a:ext>
                  </a:extLst>
                </a:gridCol>
                <a:gridCol w="822960">
                  <a:extLst>
                    <a:ext uri="{9D8B030D-6E8A-4147-A177-3AD203B41FA5}">
                      <a16:colId xmlns:a16="http://schemas.microsoft.com/office/drawing/2014/main" val="43056070"/>
                    </a:ext>
                  </a:extLst>
                </a:gridCol>
                <a:gridCol w="822960">
                  <a:extLst>
                    <a:ext uri="{9D8B030D-6E8A-4147-A177-3AD203B41FA5}">
                      <a16:colId xmlns:a16="http://schemas.microsoft.com/office/drawing/2014/main" val="1774564431"/>
                    </a:ext>
                  </a:extLst>
                </a:gridCol>
                <a:gridCol w="822960">
                  <a:extLst>
                    <a:ext uri="{9D8B030D-6E8A-4147-A177-3AD203B41FA5}">
                      <a16:colId xmlns:a16="http://schemas.microsoft.com/office/drawing/2014/main" val="3155376704"/>
                    </a:ext>
                  </a:extLst>
                </a:gridCol>
                <a:gridCol w="822960">
                  <a:extLst>
                    <a:ext uri="{9D8B030D-6E8A-4147-A177-3AD203B41FA5}">
                      <a16:colId xmlns:a16="http://schemas.microsoft.com/office/drawing/2014/main" val="2227298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63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- 2017-11-15 16:04:31</a:t>
                      </a:r>
                      <a:r>
                        <a:rPr kumimoji="0" lang="de-DE" sz="1000" b="0" i="0" u="none" strike="noStrike" kern="1200" cap="none" spc="0" normalizeH="0" baseline="0" noProof="0">
                          <a:ln>
                            <a:noFill/>
                          </a:ln>
                          <a:solidFill>
                            <a:prstClr val="black"/>
                          </a:solidFill>
                          <a:effectLst/>
                          <a:uLnTx/>
                          <a:uFillTx/>
                          <a:latin typeface="+mn-lt"/>
                          <a:ea typeface="+mn-ea"/>
                          <a:cs typeface="+mn-cs"/>
                        </a:rPr>
                        <a:t>
Am Freitag dem 24. und Samstag dem 25. November 2017 präsentieren wir Euch unter anderem den neuen Hyundai KONA. You drive it. You define it. 💚
💚 Die kräftige Front des KONA ist geprägt durch den Cascading-Kühlergrill, dem auffälligen Designmerkmal aller neuen Hyundai-Modelle. Speziell die neu positionierten LED-Tagfahrlichter über den Frontscheinwerfern ziehen die Blicke auf sich.
💚 Mit seinem eigenständigen Design, vielen Individualisierungmöglichkeiten im Innenraum, zahlreichen Assistenzsystemen und umfangreichen Konnektivitätsfeatures ist der neue KONA der ideale Lifestyle SUV.
💚 Zum Marktstart stehen zwei Turbo-Benzinmotoren zur Wahl: 1.0 T-GDI (120 PS) oder 1.6 T-GDI (177 PS) mit Allradantrieb. Mit dem Allradsystem beschränkt sich der KONA nicht nur auf Ausflüge auf asphaltierten Straßen.
💚 Erleben Sie die Verbindung von Fahrspaß, technischer Raffinesse und Sicherheit. Und bleiben Sie dank dem neuen Audiosystem mit 7-Zoll-Farb-Touchscreen inkl. Android Auto™ und Apple...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99106418"/>
                  </a:ext>
                </a:extLst>
              </a:tr>
            </a:tbl>
          </a:graphicData>
        </a:graphic>
      </p:graphicFrame>
      <p:sp>
        <p:nvSpPr>
          <p:cNvPr id="4" name="Text Placeholder 3">
            <a:extLst>
              <a:ext uri="{FF2B5EF4-FFF2-40B4-BE49-F238E27FC236}">
                <a16:creationId xmlns:a16="http://schemas.microsoft.com/office/drawing/2014/main" id="{2D875E49-A14B-4422-955D-6A88354993F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07823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F0A2E-BB44-4C5C-AC77-D7BEB7D7AB0F}"/>
              </a:ext>
            </a:extLst>
          </p:cNvPr>
          <p:cNvSpPr>
            <a:spLocks noGrp="1"/>
          </p:cNvSpPr>
          <p:nvPr>
            <p:ph type="title"/>
          </p:nvPr>
        </p:nvSpPr>
        <p:spPr/>
        <p:txBody>
          <a:bodyPr/>
          <a:lstStyle/>
          <a:p>
            <a:r>
              <a:rPr lang="en-US"/>
              <a:t>Eigene Beiträge (Postings) + Reactions - 13 of 14</a:t>
            </a:r>
          </a:p>
        </p:txBody>
      </p:sp>
      <p:graphicFrame>
        <p:nvGraphicFramePr>
          <p:cNvPr id="5" name="Table Placeholder 4">
            <a:extLst>
              <a:ext uri="{FF2B5EF4-FFF2-40B4-BE49-F238E27FC236}">
                <a16:creationId xmlns:a16="http://schemas.microsoft.com/office/drawing/2014/main" id="{710C1A0F-0D10-4DD7-ABD0-FDBF076C836F}"/>
              </a:ext>
            </a:extLst>
          </p:cNvPr>
          <p:cNvGraphicFramePr>
            <a:graphicFrameLocks noGrp="1"/>
          </p:cNvGraphicFramePr>
          <p:nvPr>
            <p:ph type="tbl" sz="quarter" idx="13"/>
            <p:extLst>
              <p:ext uri="{D42A27DB-BD31-4B8C-83A1-F6EECF244321}">
                <p14:modId xmlns:p14="http://schemas.microsoft.com/office/powerpoint/2010/main" val="194728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2436483"/>
                    </a:ext>
                  </a:extLst>
                </a:gridCol>
                <a:gridCol w="822960">
                  <a:extLst>
                    <a:ext uri="{9D8B030D-6E8A-4147-A177-3AD203B41FA5}">
                      <a16:colId xmlns:a16="http://schemas.microsoft.com/office/drawing/2014/main" val="3020242219"/>
                    </a:ext>
                  </a:extLst>
                </a:gridCol>
                <a:gridCol w="822960">
                  <a:extLst>
                    <a:ext uri="{9D8B030D-6E8A-4147-A177-3AD203B41FA5}">
                      <a16:colId xmlns:a16="http://schemas.microsoft.com/office/drawing/2014/main" val="728365261"/>
                    </a:ext>
                  </a:extLst>
                </a:gridCol>
                <a:gridCol w="822960">
                  <a:extLst>
                    <a:ext uri="{9D8B030D-6E8A-4147-A177-3AD203B41FA5}">
                      <a16:colId xmlns:a16="http://schemas.microsoft.com/office/drawing/2014/main" val="1867921508"/>
                    </a:ext>
                  </a:extLst>
                </a:gridCol>
                <a:gridCol w="822960">
                  <a:extLst>
                    <a:ext uri="{9D8B030D-6E8A-4147-A177-3AD203B41FA5}">
                      <a16:colId xmlns:a16="http://schemas.microsoft.com/office/drawing/2014/main" val="1899813361"/>
                    </a:ext>
                  </a:extLst>
                </a:gridCol>
                <a:gridCol w="822960">
                  <a:extLst>
                    <a:ext uri="{9D8B030D-6E8A-4147-A177-3AD203B41FA5}">
                      <a16:colId xmlns:a16="http://schemas.microsoft.com/office/drawing/2014/main" val="2410790505"/>
                    </a:ext>
                  </a:extLst>
                </a:gridCol>
                <a:gridCol w="822960">
                  <a:extLst>
                    <a:ext uri="{9D8B030D-6E8A-4147-A177-3AD203B41FA5}">
                      <a16:colId xmlns:a16="http://schemas.microsoft.com/office/drawing/2014/main" val="1777833064"/>
                    </a:ext>
                  </a:extLst>
                </a:gridCol>
                <a:gridCol w="822960">
                  <a:extLst>
                    <a:ext uri="{9D8B030D-6E8A-4147-A177-3AD203B41FA5}">
                      <a16:colId xmlns:a16="http://schemas.microsoft.com/office/drawing/2014/main" val="111156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6539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- 2017-11-13 16:01:17</a:t>
                      </a:r>
                      <a:r>
                        <a:rPr kumimoji="0" lang="de-DE" sz="1000" b="0" i="0" u="none" strike="noStrike" kern="1200" cap="none" spc="0" normalizeH="0" baseline="0" noProof="0">
                          <a:ln>
                            <a:noFill/>
                          </a:ln>
                          <a:solidFill>
                            <a:prstClr val="black"/>
                          </a:solidFill>
                          <a:effectLst/>
                          <a:uLnTx/>
                          <a:uFillTx/>
                          <a:latin typeface="+mn-lt"/>
                          <a:ea typeface="+mn-ea"/>
                          <a:cs typeface="+mn-cs"/>
                        </a:rPr>
                        <a:t>
Besuch uns doch auf unserer Autoschau am Freitag dem 24. und Samstag dem 25. November 2017. Natürlich sind für kostenlose Getränke und Imbisse in der Vorweihnachtszeit gesorgt. 
Bei gemütlichem Zusammensein möchten wir Ihnen auch unsere neuen Modelle präsentieren: Den neue Hyundai KONA, den i30 N und den Toyota Land Cruiser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276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- 2017-11-13 15:55:46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548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- 2017-11-12 18:01:57</a:t>
                      </a:r>
                      <a:r>
                        <a:rPr kumimoji="0" lang="de-DE" sz="1000" b="0" i="0" u="none" strike="noStrike" kern="1200" cap="none" spc="0" normalizeH="0" baseline="0" noProof="0">
                          <a:ln>
                            <a:noFill/>
                          </a:ln>
                          <a:solidFill>
                            <a:prstClr val="black"/>
                          </a:solidFill>
                          <a:effectLst/>
                          <a:uLnTx/>
                          <a:uFillTx/>
                          <a:latin typeface="+mn-lt"/>
                          <a:ea typeface="+mn-ea"/>
                          <a:cs typeface="+mn-cs"/>
                        </a:rPr>
                        <a:t>
Unsere Verkäufer besuchten diese Woche die Produktschulung zum neuen Hyundai KONA. Zusätzlich durten wir mit einem von drei Ex-Rallyefahrern eine Runde mit dem neuen Hyundai i30 N mitfahren 😃
Hier eine kleine Impression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82112097"/>
                  </a:ext>
                </a:extLst>
              </a:tr>
            </a:tbl>
          </a:graphicData>
        </a:graphic>
      </p:graphicFrame>
      <p:sp>
        <p:nvSpPr>
          <p:cNvPr id="4" name="Text Placeholder 3">
            <a:extLst>
              <a:ext uri="{FF2B5EF4-FFF2-40B4-BE49-F238E27FC236}">
                <a16:creationId xmlns:a16="http://schemas.microsoft.com/office/drawing/2014/main" id="{CAE62CE2-1E2A-4F9B-96DC-9D9737F33D8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606740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4E19B-3C99-4537-965F-EC8C8B88C537}"/>
              </a:ext>
            </a:extLst>
          </p:cNvPr>
          <p:cNvSpPr>
            <a:spLocks noGrp="1"/>
          </p:cNvSpPr>
          <p:nvPr>
            <p:ph type="title"/>
          </p:nvPr>
        </p:nvSpPr>
        <p:spPr/>
        <p:txBody>
          <a:bodyPr/>
          <a:lstStyle/>
          <a:p>
            <a:r>
              <a:rPr lang="en-US"/>
              <a:t>Eigene Beiträge (Postings) + Reactions - 14 of 14</a:t>
            </a:r>
          </a:p>
        </p:txBody>
      </p:sp>
      <p:graphicFrame>
        <p:nvGraphicFramePr>
          <p:cNvPr id="5" name="Table Placeholder 4">
            <a:extLst>
              <a:ext uri="{FF2B5EF4-FFF2-40B4-BE49-F238E27FC236}">
                <a16:creationId xmlns:a16="http://schemas.microsoft.com/office/drawing/2014/main" id="{6F9E798C-3406-4E07-9BC7-F8774AB74336}"/>
              </a:ext>
            </a:extLst>
          </p:cNvPr>
          <p:cNvGraphicFramePr>
            <a:graphicFrameLocks noGrp="1"/>
          </p:cNvGraphicFramePr>
          <p:nvPr>
            <p:ph type="tbl" sz="quarter" idx="13"/>
            <p:extLst>
              <p:ext uri="{D42A27DB-BD31-4B8C-83A1-F6EECF244321}">
                <p14:modId xmlns:p14="http://schemas.microsoft.com/office/powerpoint/2010/main" val="320558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47187311"/>
                    </a:ext>
                  </a:extLst>
                </a:gridCol>
                <a:gridCol w="822960">
                  <a:extLst>
                    <a:ext uri="{9D8B030D-6E8A-4147-A177-3AD203B41FA5}">
                      <a16:colId xmlns:a16="http://schemas.microsoft.com/office/drawing/2014/main" val="2136548427"/>
                    </a:ext>
                  </a:extLst>
                </a:gridCol>
                <a:gridCol w="822960">
                  <a:extLst>
                    <a:ext uri="{9D8B030D-6E8A-4147-A177-3AD203B41FA5}">
                      <a16:colId xmlns:a16="http://schemas.microsoft.com/office/drawing/2014/main" val="652102891"/>
                    </a:ext>
                  </a:extLst>
                </a:gridCol>
                <a:gridCol w="822960">
                  <a:extLst>
                    <a:ext uri="{9D8B030D-6E8A-4147-A177-3AD203B41FA5}">
                      <a16:colId xmlns:a16="http://schemas.microsoft.com/office/drawing/2014/main" val="4073021478"/>
                    </a:ext>
                  </a:extLst>
                </a:gridCol>
                <a:gridCol w="822960">
                  <a:extLst>
                    <a:ext uri="{9D8B030D-6E8A-4147-A177-3AD203B41FA5}">
                      <a16:colId xmlns:a16="http://schemas.microsoft.com/office/drawing/2014/main" val="1864274956"/>
                    </a:ext>
                  </a:extLst>
                </a:gridCol>
                <a:gridCol w="822960">
                  <a:extLst>
                    <a:ext uri="{9D8B030D-6E8A-4147-A177-3AD203B41FA5}">
                      <a16:colId xmlns:a16="http://schemas.microsoft.com/office/drawing/2014/main" val="1367652055"/>
                    </a:ext>
                  </a:extLst>
                </a:gridCol>
                <a:gridCol w="822960">
                  <a:extLst>
                    <a:ext uri="{9D8B030D-6E8A-4147-A177-3AD203B41FA5}">
                      <a16:colId xmlns:a16="http://schemas.microsoft.com/office/drawing/2014/main" val="3372523168"/>
                    </a:ext>
                  </a:extLst>
                </a:gridCol>
                <a:gridCol w="822960">
                  <a:extLst>
                    <a:ext uri="{9D8B030D-6E8A-4147-A177-3AD203B41FA5}">
                      <a16:colId xmlns:a16="http://schemas.microsoft.com/office/drawing/2014/main" val="352369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0808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- 2017-11-11 18:45:01</a:t>
                      </a:r>
                      <a:r>
                        <a:rPr kumimoji="0" lang="de-DE" sz="1000" b="0" i="0" u="none" strike="noStrike" kern="1200" cap="none" spc="0" normalizeH="0" baseline="0" noProof="0">
                          <a:ln>
                            <a:noFill/>
                          </a:ln>
                          <a:solidFill>
                            <a:prstClr val="black"/>
                          </a:solidFill>
                          <a:effectLst/>
                          <a:uLnTx/>
                          <a:uFillTx/>
                          <a:latin typeface="+mn-lt"/>
                          <a:ea typeface="+mn-ea"/>
                          <a:cs typeface="+mn-cs"/>
                        </a:rPr>
                        <a:t>
Es gibt sie doch noch: Die Liebe auf den ersten Blick! ❤️
Und so war es auch bei Hrn. Walter Strobl aus Eberau. 🤗
Hr. Strobl, wir wünschen Ihnen viel Spaß mit ihrem neuen Toyota RAV4 2WD Active Diesel mit 105 kW / 143 PS in der wunderschönen, wahrhaftig der Liebe entsprechenden Außenfarbe pearl-red-metallic! 🤗
Auf abertausende gute Kilometer und tolle Jahre!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2019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- 2017-11-11 07:27:35</a:t>
                      </a:r>
                      <a:r>
                        <a:rPr kumimoji="0" lang="en-US" sz="1000" b="0" i="0" u="none" strike="noStrike" kern="1200" cap="none" spc="0" normalizeH="0" baseline="0" noProof="0">
                          <a:ln>
                            <a:noFill/>
                          </a:ln>
                          <a:solidFill>
                            <a:prstClr val="black"/>
                          </a:solidFill>
                          <a:effectLst/>
                          <a:uLnTx/>
                          <a:uFillTx/>
                          <a:latin typeface="+mn-lt"/>
                          <a:ea typeface="+mn-ea"/>
                          <a:cs typeface="+mn-cs"/>
                        </a:rPr>
                        <a:t>
Gute Fahrt an Lukas Obermann von Seadev Studios e. U. in Friedberg, Steiermark, Austria mit seinem neuen Hyundai IONIQ Elektro Style mit 88 kW / 120 PS in der tollen Farbe polar-white! 😊🤗
Lukas, wir wünschen Dir mit Deinem neuen Hyundai IONIQ Elektro viel Spaß und viele tolle Geschäfte! 🙂
Alle Infos unter 🔜 http://www.seadev-studios.com/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5796308"/>
                  </a:ext>
                </a:extLst>
              </a:tr>
            </a:tbl>
          </a:graphicData>
        </a:graphic>
      </p:graphicFrame>
      <p:sp>
        <p:nvSpPr>
          <p:cNvPr id="4" name="Text Placeholder 3">
            <a:extLst>
              <a:ext uri="{FF2B5EF4-FFF2-40B4-BE49-F238E27FC236}">
                <a16:creationId xmlns:a16="http://schemas.microsoft.com/office/drawing/2014/main" id="{DD359009-DFED-4162-B267-194AC521118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74065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9AFC9-2D99-48D4-B79C-74CFF6D26F95}"/>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FA52AFF0-9544-4959-8128-A72DD529BCAE}"/>
              </a:ext>
            </a:extLst>
          </p:cNvPr>
          <p:cNvGraphicFramePr>
            <a:graphicFrameLocks noGrp="1"/>
          </p:cNvGraphicFramePr>
          <p:nvPr>
            <p:ph type="chart" sz="quarter" idx="13"/>
            <p:extLst>
              <p:ext uri="{D42A27DB-BD31-4B8C-83A1-F6EECF244321}">
                <p14:modId xmlns:p14="http://schemas.microsoft.com/office/powerpoint/2010/main" val="3893395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9A179-8DD3-4FC0-9E1F-833E582FF11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A1CD135-16D5-4654-A8BE-4F173B418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771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1D54-01CC-43C7-B462-6738642AAFE8}"/>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DABB3BA0-0E8A-4D0E-AA44-21E506F2EC74}"/>
              </a:ext>
            </a:extLst>
          </p:cNvPr>
          <p:cNvGraphicFramePr>
            <a:graphicFrameLocks noGrp="1"/>
          </p:cNvGraphicFramePr>
          <p:nvPr>
            <p:ph type="chart" sz="quarter" idx="13"/>
            <p:extLst>
              <p:ext uri="{D42A27DB-BD31-4B8C-83A1-F6EECF244321}">
                <p14:modId xmlns:p14="http://schemas.microsoft.com/office/powerpoint/2010/main" val="2567831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59E99-1BBB-4909-9143-019663EF083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7FE15E5-0966-4E87-B6FA-887CE88D27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633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2C33-786C-49FA-B832-63014EDE626E}"/>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77E7CAD3-E567-4FE7-895A-F7CA6D9FC236}"/>
              </a:ext>
            </a:extLst>
          </p:cNvPr>
          <p:cNvGraphicFramePr>
            <a:graphicFrameLocks noGrp="1"/>
          </p:cNvGraphicFramePr>
          <p:nvPr>
            <p:ph type="chart" sz="quarter" idx="13"/>
            <p:extLst>
              <p:ext uri="{D42A27DB-BD31-4B8C-83A1-F6EECF244321}">
                <p14:modId xmlns:p14="http://schemas.microsoft.com/office/powerpoint/2010/main" val="3011539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C3C3E-C344-47A9-85BF-EAD68E09A37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1D1D387-6DE5-4810-85C6-C723F9B86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753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8FA38-6AF5-4AD0-A793-3382F32A185C}"/>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B2EA978B-7498-4169-8C84-F945A2DEDA23}"/>
              </a:ext>
            </a:extLst>
          </p:cNvPr>
          <p:cNvGraphicFramePr>
            <a:graphicFrameLocks noGrp="1"/>
          </p:cNvGraphicFramePr>
          <p:nvPr>
            <p:ph type="chart" sz="quarter" idx="13"/>
            <p:extLst>
              <p:ext uri="{D42A27DB-BD31-4B8C-83A1-F6EECF244321}">
                <p14:modId xmlns:p14="http://schemas.microsoft.com/office/powerpoint/2010/main" val="1864384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F325DB-395C-4AE0-9BB2-110EA273AD6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289F751-5498-44A0-AEB4-1D0388081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117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1590C-D48B-4B03-BE90-54FAA051757C}"/>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D4A68AB5-C359-4E0D-8B47-87C1430458F8}"/>
              </a:ext>
            </a:extLst>
          </p:cNvPr>
          <p:cNvGraphicFramePr>
            <a:graphicFrameLocks noGrp="1"/>
          </p:cNvGraphicFramePr>
          <p:nvPr>
            <p:ph type="chart" sz="quarter" idx="13"/>
            <p:extLst>
              <p:ext uri="{D42A27DB-BD31-4B8C-83A1-F6EECF244321}">
                <p14:modId xmlns:p14="http://schemas.microsoft.com/office/powerpoint/2010/main" val="2046188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435DD9-51CE-44E2-BC27-575C213E9B7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5C65CC1-3CEA-420F-AA09-25ED0366D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4426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C9154-AE39-4192-AD5F-9EDB6E70433B}"/>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2A129448-F8D1-467A-A49C-959DBF439035}"/>
              </a:ext>
            </a:extLst>
          </p:cNvPr>
          <p:cNvGraphicFramePr>
            <a:graphicFrameLocks noGrp="1"/>
          </p:cNvGraphicFramePr>
          <p:nvPr>
            <p:ph type="tbl" sz="quarter" idx="13"/>
            <p:extLst>
              <p:ext uri="{D42A27DB-BD31-4B8C-83A1-F6EECF244321}">
                <p14:modId xmlns:p14="http://schemas.microsoft.com/office/powerpoint/2010/main" val="360976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19788759"/>
                    </a:ext>
                  </a:extLst>
                </a:gridCol>
                <a:gridCol w="2468880">
                  <a:extLst>
                    <a:ext uri="{9D8B030D-6E8A-4147-A177-3AD203B41FA5}">
                      <a16:colId xmlns:a16="http://schemas.microsoft.com/office/drawing/2014/main" val="3914741156"/>
                    </a:ext>
                  </a:extLst>
                </a:gridCol>
                <a:gridCol w="822960">
                  <a:extLst>
                    <a:ext uri="{9D8B030D-6E8A-4147-A177-3AD203B41FA5}">
                      <a16:colId xmlns:a16="http://schemas.microsoft.com/office/drawing/2014/main" val="1028744562"/>
                    </a:ext>
                  </a:extLst>
                </a:gridCol>
                <a:gridCol w="822960">
                  <a:extLst>
                    <a:ext uri="{9D8B030D-6E8A-4147-A177-3AD203B41FA5}">
                      <a16:colId xmlns:a16="http://schemas.microsoft.com/office/drawing/2014/main" val="3764526453"/>
                    </a:ext>
                  </a:extLst>
                </a:gridCol>
                <a:gridCol w="822960">
                  <a:extLst>
                    <a:ext uri="{9D8B030D-6E8A-4147-A177-3AD203B41FA5}">
                      <a16:colId xmlns:a16="http://schemas.microsoft.com/office/drawing/2014/main" val="739608740"/>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702990027"/>
                  </a:ext>
                </a:extLst>
              </a:tr>
              <a:tr h="370840">
                <a:tc>
                  <a:txBody>
                    <a:bodyPr/>
                    <a:lstStyle/>
                    <a:p>
                      <a:r>
                        <a:rPr lang="en-US" sz="1000"/>
                        <a:t>Andreas Binder</a:t>
                      </a:r>
                    </a:p>
                  </a:txBody>
                  <a:tcPr/>
                </a:tc>
                <a:tc>
                  <a:txBody>
                    <a:bodyPr/>
                    <a:lstStyle/>
                    <a:p>
                      <a:r>
                        <a:rPr lang="en-US" sz="1000"/>
                        <a:t>Autohaus Fürst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2955083783"/>
                  </a:ext>
                </a:extLst>
              </a:tr>
              <a:tr h="370840">
                <a:tc>
                  <a:txBody>
                    <a:bodyPr/>
                    <a:lstStyle/>
                    <a:p>
                      <a:r>
                        <a:rPr lang="en-US" sz="1000"/>
                        <a:t>Mario Binder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4339704"/>
                  </a:ext>
                </a:extLst>
              </a:tr>
              <a:tr h="370840">
                <a:tc>
                  <a:txBody>
                    <a:bodyPr/>
                    <a:lstStyle/>
                    <a:p>
                      <a:r>
                        <a:rPr lang="en-US" sz="1000"/>
                        <a:t>Herbert Stern</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192176567"/>
                  </a:ext>
                </a:extLst>
              </a:tr>
              <a:tr h="370840">
                <a:tc>
                  <a:txBody>
                    <a:bodyPr/>
                    <a:lstStyle/>
                    <a:p>
                      <a:r>
                        <a:rPr lang="en-US" sz="1000"/>
                        <a:t>Günther Sirowatka</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444382931"/>
                  </a:ext>
                </a:extLst>
              </a:tr>
              <a:tr h="370840">
                <a:tc>
                  <a:txBody>
                    <a:bodyPr/>
                    <a:lstStyle/>
                    <a:p>
                      <a:r>
                        <a:rPr lang="en-US" sz="1000"/>
                        <a:t>Emanuel Steiner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359732484"/>
                  </a:ext>
                </a:extLst>
              </a:tr>
              <a:tr h="370840">
                <a:tc>
                  <a:txBody>
                    <a:bodyPr/>
                    <a:lstStyle/>
                    <a:p>
                      <a:r>
                        <a:rPr lang="en-US" sz="1000"/>
                        <a:t>Emil Kovacs</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71269108"/>
                  </a:ext>
                </a:extLst>
              </a:tr>
              <a:tr h="370840">
                <a:tc>
                  <a:txBody>
                    <a:bodyPr/>
                    <a:lstStyle/>
                    <a:p>
                      <a:r>
                        <a:rPr lang="en-US" sz="1000"/>
                        <a:t>Zeljko Kaurinovic</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081571961"/>
                  </a:ext>
                </a:extLst>
              </a:tr>
              <a:tr h="370840">
                <a:tc>
                  <a:txBody>
                    <a:bodyPr/>
                    <a:lstStyle/>
                    <a:p>
                      <a:r>
                        <a:rPr lang="en-US" sz="1000"/>
                        <a:t>Wolfgang Fritz</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29725217"/>
                  </a:ext>
                </a:extLst>
              </a:tr>
              <a:tr h="370840">
                <a:tc>
                  <a:txBody>
                    <a:bodyPr/>
                    <a:lstStyle/>
                    <a:p>
                      <a:r>
                        <a:rPr lang="en-US" sz="1000"/>
                        <a:t>Josef Kovacs</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93527733"/>
                  </a:ext>
                </a:extLst>
              </a:tr>
              <a:tr h="370840">
                <a:tc>
                  <a:txBody>
                    <a:bodyPr/>
                    <a:lstStyle/>
                    <a:p>
                      <a:r>
                        <a:rPr lang="en-US" sz="1000"/>
                        <a:t>Willibald Zu Tuider</a:t>
                      </a:r>
                    </a:p>
                  </a:txBody>
                  <a:tcPr/>
                </a:tc>
                <a:tc>
                  <a:txBody>
                    <a:bodyPr/>
                    <a:lstStyle/>
                    <a:p>
                      <a:r>
                        <a:rPr lang="en-US" sz="1000"/>
                        <a:t>Autohaus Fürst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836158032"/>
                  </a:ext>
                </a:extLst>
              </a:tr>
            </a:tbl>
          </a:graphicData>
        </a:graphic>
      </p:graphicFrame>
      <p:sp>
        <p:nvSpPr>
          <p:cNvPr id="4" name="Text Placeholder 3">
            <a:extLst>
              <a:ext uri="{FF2B5EF4-FFF2-40B4-BE49-F238E27FC236}">
                <a16:creationId xmlns:a16="http://schemas.microsoft.com/office/drawing/2014/main" id="{BBC57402-70D3-4A7A-9646-B3D66D3A790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79025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A9E0-7DC6-4B29-9A0D-6DA8FC4F970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AF97D0B-A4A9-421D-A344-5097556CEF70}"/>
              </a:ext>
            </a:extLst>
          </p:cNvPr>
          <p:cNvGraphicFramePr>
            <a:graphicFrameLocks noGrp="1"/>
          </p:cNvGraphicFramePr>
          <p:nvPr>
            <p:ph type="chart" sz="quarter" idx="13"/>
            <p:extLst>
              <p:ext uri="{D42A27DB-BD31-4B8C-83A1-F6EECF244321}">
                <p14:modId xmlns:p14="http://schemas.microsoft.com/office/powerpoint/2010/main" val="4184649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795D1-B810-41CE-BFE0-782931B1DCD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03902C9-DF46-4A35-B7C2-129BEC4A67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430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6DF6-1677-4876-85C9-E96F5C36CB25}"/>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44481EDA-BB39-4C16-A447-2285B242148A}"/>
              </a:ext>
            </a:extLst>
          </p:cNvPr>
          <p:cNvGraphicFramePr>
            <a:graphicFrameLocks noGrp="1"/>
          </p:cNvGraphicFramePr>
          <p:nvPr>
            <p:ph type="chart" sz="quarter" idx="13"/>
            <p:extLst>
              <p:ext uri="{D42A27DB-BD31-4B8C-83A1-F6EECF244321}">
                <p14:modId xmlns:p14="http://schemas.microsoft.com/office/powerpoint/2010/main" val="586368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C9716A-84BE-45F0-B6AB-EEF0F35F988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5C1E1B4-C25C-489A-A228-BB06CB539B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0943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37971-9647-4E0E-8DAC-8C0496F191A5}"/>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9E0EF209-0024-4205-BE95-39C9C2F5CD9E}"/>
              </a:ext>
            </a:extLst>
          </p:cNvPr>
          <p:cNvGraphicFramePr>
            <a:graphicFrameLocks noGrp="1"/>
          </p:cNvGraphicFramePr>
          <p:nvPr>
            <p:ph type="chart" sz="quarter" idx="13"/>
            <p:extLst>
              <p:ext uri="{D42A27DB-BD31-4B8C-83A1-F6EECF244321}">
                <p14:modId xmlns:p14="http://schemas.microsoft.com/office/powerpoint/2010/main" val="1618137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6A0AB-EC64-402A-8BEF-AC63E298410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D7C17DA-86BA-4771-B852-7090907AC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656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31A8A-34CA-4602-A36A-655B64D13BEC}"/>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663CC143-EF4C-4D90-9FA7-9A453498A1C1}"/>
              </a:ext>
            </a:extLst>
          </p:cNvPr>
          <p:cNvGraphicFramePr>
            <a:graphicFrameLocks noGrp="1"/>
          </p:cNvGraphicFramePr>
          <p:nvPr>
            <p:ph type="chart" sz="quarter" idx="13"/>
            <p:extLst>
              <p:ext uri="{D42A27DB-BD31-4B8C-83A1-F6EECF244321}">
                <p14:modId xmlns:p14="http://schemas.microsoft.com/office/powerpoint/2010/main" val="4219205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11DA8-1EE0-44D1-9A38-2E66B8A9609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63B5067-5DD8-443F-8263-31A20EC15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81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E78C0-A31C-449A-81D7-7A72F291CD69}"/>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144B1296-C3DB-40B5-9CBC-47052651ADB4}"/>
              </a:ext>
            </a:extLst>
          </p:cNvPr>
          <p:cNvGraphicFramePr>
            <a:graphicFrameLocks noGrp="1"/>
          </p:cNvGraphicFramePr>
          <p:nvPr>
            <p:ph type="chart" sz="quarter" idx="13"/>
            <p:extLst>
              <p:ext uri="{D42A27DB-BD31-4B8C-83A1-F6EECF244321}">
                <p14:modId xmlns:p14="http://schemas.microsoft.com/office/powerpoint/2010/main" val="2120221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BD11D8-A935-4DD6-BA43-F54909A6FC2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ED60E9A-BF43-4B0D-88BD-EE8694257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4881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31DA4-AF6D-4B4A-8E33-CC5850276B67}"/>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3860C8B4-5470-4D85-8191-B80F6E0B4AD0}"/>
              </a:ext>
            </a:extLst>
          </p:cNvPr>
          <p:cNvGraphicFramePr>
            <a:graphicFrameLocks noGrp="1"/>
          </p:cNvGraphicFramePr>
          <p:nvPr>
            <p:ph type="chart" sz="quarter" idx="13"/>
            <p:extLst>
              <p:ext uri="{D42A27DB-BD31-4B8C-83A1-F6EECF244321}">
                <p14:modId xmlns:p14="http://schemas.microsoft.com/office/powerpoint/2010/main" val="357581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1BA3AC-A8ED-43C0-AD67-C3A202DB0CD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BBF826C-B5B0-4B10-81D6-9310813451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86163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41A1F-7EA9-4213-A5F4-085DC5C8E2B8}"/>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4600C50C-231C-4437-A830-7832C853B08F}"/>
              </a:ext>
            </a:extLst>
          </p:cNvPr>
          <p:cNvGraphicFramePr>
            <a:graphicFrameLocks noGrp="1"/>
          </p:cNvGraphicFramePr>
          <p:nvPr>
            <p:ph type="chart" sz="quarter" idx="13"/>
            <p:extLst>
              <p:ext uri="{D42A27DB-BD31-4B8C-83A1-F6EECF244321}">
                <p14:modId xmlns:p14="http://schemas.microsoft.com/office/powerpoint/2010/main" val="2313845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920F6-A164-4CE4-9CD4-2C6643770AF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F510B62-E496-4B31-9FB3-91AA6DDC63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32765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46EB2-3DF3-48F4-8355-69844C7A6A6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50A376AE-82C9-4FFC-AF76-A2D160762FE1}"/>
              </a:ext>
            </a:extLst>
          </p:cNvPr>
          <p:cNvGraphicFramePr>
            <a:graphicFrameLocks noGrp="1"/>
          </p:cNvGraphicFramePr>
          <p:nvPr>
            <p:ph type="tbl" sz="quarter" idx="13"/>
            <p:extLst>
              <p:ext uri="{D42A27DB-BD31-4B8C-83A1-F6EECF244321}">
                <p14:modId xmlns:p14="http://schemas.microsoft.com/office/powerpoint/2010/main" val="209198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5333112"/>
                    </a:ext>
                  </a:extLst>
                </a:gridCol>
                <a:gridCol w="2468880">
                  <a:extLst>
                    <a:ext uri="{9D8B030D-6E8A-4147-A177-3AD203B41FA5}">
                      <a16:colId xmlns:a16="http://schemas.microsoft.com/office/drawing/2014/main" val="912775020"/>
                    </a:ext>
                  </a:extLst>
                </a:gridCol>
                <a:gridCol w="2468880">
                  <a:extLst>
                    <a:ext uri="{9D8B030D-6E8A-4147-A177-3AD203B41FA5}">
                      <a16:colId xmlns:a16="http://schemas.microsoft.com/office/drawing/2014/main" val="11311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003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extLst>
                  <a:ext uri="{0D108BD9-81ED-4DB2-BD59-A6C34878D82A}">
                    <a16:rowId xmlns:a16="http://schemas.microsoft.com/office/drawing/2014/main" val="299763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extLst>
                  <a:ext uri="{0D108BD9-81ED-4DB2-BD59-A6C34878D82A}">
                    <a16:rowId xmlns:a16="http://schemas.microsoft.com/office/drawing/2014/main" val="263372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a:t>
                      </a:r>
                    </a:p>
                  </a:txBody>
                  <a:tcPr/>
                </a:tc>
                <a:extLst>
                  <a:ext uri="{0D108BD9-81ED-4DB2-BD59-A6C34878D82A}">
                    <a16:rowId xmlns:a16="http://schemas.microsoft.com/office/drawing/2014/main" val="351912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a:t>
                      </a:r>
                    </a:p>
                  </a:txBody>
                  <a:tcPr/>
                </a:tc>
                <a:extLst>
                  <a:ext uri="{0D108BD9-81ED-4DB2-BD59-A6C34878D82A}">
                    <a16:rowId xmlns:a16="http://schemas.microsoft.com/office/drawing/2014/main" val="277655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4948</a:t>
                      </a:r>
                    </a:p>
                  </a:txBody>
                  <a:tcPr/>
                </a:tc>
                <a:extLst>
                  <a:ext uri="{0D108BD9-81ED-4DB2-BD59-A6C34878D82A}">
                    <a16:rowId xmlns:a16="http://schemas.microsoft.com/office/drawing/2014/main" val="406564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extLst>
                  <a:ext uri="{0D108BD9-81ED-4DB2-BD59-A6C34878D82A}">
                    <a16:rowId xmlns:a16="http://schemas.microsoft.com/office/drawing/2014/main" val="249242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7924</a:t>
                      </a:r>
                    </a:p>
                  </a:txBody>
                  <a:tcPr/>
                </a:tc>
                <a:extLst>
                  <a:ext uri="{0D108BD9-81ED-4DB2-BD59-A6C34878D82A}">
                    <a16:rowId xmlns:a16="http://schemas.microsoft.com/office/drawing/2014/main" val="167857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4356</a:t>
                      </a:r>
                    </a:p>
                  </a:txBody>
                  <a:tcPr/>
                </a:tc>
                <a:extLst>
                  <a:ext uri="{0D108BD9-81ED-4DB2-BD59-A6C34878D82A}">
                    <a16:rowId xmlns:a16="http://schemas.microsoft.com/office/drawing/2014/main" val="152024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3364</a:t>
                      </a:r>
                    </a:p>
                  </a:txBody>
                  <a:tcPr/>
                </a:tc>
                <a:extLst>
                  <a:ext uri="{0D108BD9-81ED-4DB2-BD59-A6C34878D82A}">
                    <a16:rowId xmlns:a16="http://schemas.microsoft.com/office/drawing/2014/main" val="241505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extLst>
                  <a:ext uri="{0D108BD9-81ED-4DB2-BD59-A6C34878D82A}">
                    <a16:rowId xmlns:a16="http://schemas.microsoft.com/office/drawing/2014/main" val="2326928540"/>
                  </a:ext>
                </a:extLst>
              </a:tr>
            </a:tbl>
          </a:graphicData>
        </a:graphic>
      </p:graphicFrame>
      <p:sp>
        <p:nvSpPr>
          <p:cNvPr id="4" name="Text Placeholder 3">
            <a:extLst>
              <a:ext uri="{FF2B5EF4-FFF2-40B4-BE49-F238E27FC236}">
                <a16:creationId xmlns:a16="http://schemas.microsoft.com/office/drawing/2014/main" id="{EF79293B-A39F-4BDF-96DA-A752125F1F2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60636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7F69-DDFC-4C62-9A37-3243A3CBC68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AA0F6A73-F0F2-4429-8F3C-2D3F37967798}"/>
              </a:ext>
            </a:extLst>
          </p:cNvPr>
          <p:cNvGraphicFramePr>
            <a:graphicFrameLocks noGrp="1"/>
          </p:cNvGraphicFramePr>
          <p:nvPr>
            <p:ph type="tbl" sz="quarter" idx="13"/>
            <p:extLst>
              <p:ext uri="{D42A27DB-BD31-4B8C-83A1-F6EECF244321}">
                <p14:modId xmlns:p14="http://schemas.microsoft.com/office/powerpoint/2010/main" val="351506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2044143"/>
                    </a:ext>
                  </a:extLst>
                </a:gridCol>
                <a:gridCol w="2468880">
                  <a:extLst>
                    <a:ext uri="{9D8B030D-6E8A-4147-A177-3AD203B41FA5}">
                      <a16:colId xmlns:a16="http://schemas.microsoft.com/office/drawing/2014/main" val="2586549871"/>
                    </a:ext>
                  </a:extLst>
                </a:gridCol>
                <a:gridCol w="2468880">
                  <a:extLst>
                    <a:ext uri="{9D8B030D-6E8A-4147-A177-3AD203B41FA5}">
                      <a16:colId xmlns:a16="http://schemas.microsoft.com/office/drawing/2014/main" val="3342001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877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5523</a:t>
                      </a:r>
                    </a:p>
                  </a:txBody>
                  <a:tcPr/>
                </a:tc>
                <a:extLst>
                  <a:ext uri="{0D108BD9-81ED-4DB2-BD59-A6C34878D82A}">
                    <a16:rowId xmlns:a16="http://schemas.microsoft.com/office/drawing/2014/main" val="133312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5309</a:t>
                      </a:r>
                    </a:p>
                  </a:txBody>
                  <a:tcPr/>
                </a:tc>
                <a:extLst>
                  <a:ext uri="{0D108BD9-81ED-4DB2-BD59-A6C34878D82A}">
                    <a16:rowId xmlns:a16="http://schemas.microsoft.com/office/drawing/2014/main" val="245851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6418</a:t>
                      </a:r>
                    </a:p>
                  </a:txBody>
                  <a:tcPr/>
                </a:tc>
                <a:extLst>
                  <a:ext uri="{0D108BD9-81ED-4DB2-BD59-A6C34878D82A}">
                    <a16:rowId xmlns:a16="http://schemas.microsoft.com/office/drawing/2014/main" val="148898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6700</a:t>
                      </a:r>
                    </a:p>
                  </a:txBody>
                  <a:tcPr/>
                </a:tc>
                <a:extLst>
                  <a:ext uri="{0D108BD9-81ED-4DB2-BD59-A6C34878D82A}">
                    <a16:rowId xmlns:a16="http://schemas.microsoft.com/office/drawing/2014/main" val="348612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a:t>
                      </a:r>
                    </a:p>
                  </a:txBody>
                  <a:tcPr/>
                </a:tc>
                <a:extLst>
                  <a:ext uri="{0D108BD9-81ED-4DB2-BD59-A6C34878D82A}">
                    <a16:rowId xmlns:a16="http://schemas.microsoft.com/office/drawing/2014/main" val="115662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8818</a:t>
                      </a:r>
                    </a:p>
                  </a:txBody>
                  <a:tcPr/>
                </a:tc>
                <a:extLst>
                  <a:ext uri="{0D108BD9-81ED-4DB2-BD59-A6C34878D82A}">
                    <a16:rowId xmlns:a16="http://schemas.microsoft.com/office/drawing/2014/main" val="186486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a:t>
                      </a:r>
                    </a:p>
                  </a:txBody>
                  <a:tcPr/>
                </a:tc>
                <a:extLst>
                  <a:ext uri="{0D108BD9-81ED-4DB2-BD59-A6C34878D82A}">
                    <a16:rowId xmlns:a16="http://schemas.microsoft.com/office/drawing/2014/main" val="330122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6738</a:t>
                      </a:r>
                    </a:p>
                  </a:txBody>
                  <a:tcPr/>
                </a:tc>
                <a:extLst>
                  <a:ext uri="{0D108BD9-81ED-4DB2-BD59-A6C34878D82A}">
                    <a16:rowId xmlns:a16="http://schemas.microsoft.com/office/drawing/2014/main" val="278444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a:t>
                      </a:r>
                    </a:p>
                  </a:txBody>
                  <a:tcPr/>
                </a:tc>
                <a:extLst>
                  <a:ext uri="{0D108BD9-81ED-4DB2-BD59-A6C34878D82A}">
                    <a16:rowId xmlns:a16="http://schemas.microsoft.com/office/drawing/2014/main" val="205380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9382</a:t>
                      </a:r>
                    </a:p>
                  </a:txBody>
                  <a:tcPr/>
                </a:tc>
                <a:extLst>
                  <a:ext uri="{0D108BD9-81ED-4DB2-BD59-A6C34878D82A}">
                    <a16:rowId xmlns:a16="http://schemas.microsoft.com/office/drawing/2014/main" val="2472744675"/>
                  </a:ext>
                </a:extLst>
              </a:tr>
            </a:tbl>
          </a:graphicData>
        </a:graphic>
      </p:graphicFrame>
      <p:sp>
        <p:nvSpPr>
          <p:cNvPr id="4" name="Text Placeholder 3">
            <a:extLst>
              <a:ext uri="{FF2B5EF4-FFF2-40B4-BE49-F238E27FC236}">
                <a16:creationId xmlns:a16="http://schemas.microsoft.com/office/drawing/2014/main" id="{41776E12-C0DD-4D28-A561-20CC097062F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281222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D3D4A-6417-4391-BBD0-0C184A70ABC0}"/>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7B6B3E43-1F17-4B7A-9D18-97895C1728F1}"/>
              </a:ext>
            </a:extLst>
          </p:cNvPr>
          <p:cNvGraphicFramePr>
            <a:graphicFrameLocks noGrp="1"/>
          </p:cNvGraphicFramePr>
          <p:nvPr>
            <p:ph type="tbl" sz="quarter" idx="13"/>
            <p:extLst>
              <p:ext uri="{D42A27DB-BD31-4B8C-83A1-F6EECF244321}">
                <p14:modId xmlns:p14="http://schemas.microsoft.com/office/powerpoint/2010/main" val="331827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6415200"/>
                    </a:ext>
                  </a:extLst>
                </a:gridCol>
                <a:gridCol w="2468880">
                  <a:extLst>
                    <a:ext uri="{9D8B030D-6E8A-4147-A177-3AD203B41FA5}">
                      <a16:colId xmlns:a16="http://schemas.microsoft.com/office/drawing/2014/main" val="3486231706"/>
                    </a:ext>
                  </a:extLst>
                </a:gridCol>
                <a:gridCol w="2468880">
                  <a:extLst>
                    <a:ext uri="{9D8B030D-6E8A-4147-A177-3AD203B41FA5}">
                      <a16:colId xmlns:a16="http://schemas.microsoft.com/office/drawing/2014/main" val="1809901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3188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extLst>
                  <a:ext uri="{0D108BD9-81ED-4DB2-BD59-A6C34878D82A}">
                    <a16:rowId xmlns:a16="http://schemas.microsoft.com/office/drawing/2014/main" val="115542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7639</a:t>
                      </a:r>
                    </a:p>
                  </a:txBody>
                  <a:tcPr/>
                </a:tc>
                <a:extLst>
                  <a:ext uri="{0D108BD9-81ED-4DB2-BD59-A6C34878D82A}">
                    <a16:rowId xmlns:a16="http://schemas.microsoft.com/office/drawing/2014/main" val="72335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10840</a:t>
                      </a:r>
                    </a:p>
                  </a:txBody>
                  <a:tcPr/>
                </a:tc>
                <a:extLst>
                  <a:ext uri="{0D108BD9-81ED-4DB2-BD59-A6C34878D82A}">
                    <a16:rowId xmlns:a16="http://schemas.microsoft.com/office/drawing/2014/main" val="171303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11313</a:t>
                      </a:r>
                    </a:p>
                  </a:txBody>
                  <a:tcPr/>
                </a:tc>
                <a:extLst>
                  <a:ext uri="{0D108BD9-81ED-4DB2-BD59-A6C34878D82A}">
                    <a16:rowId xmlns:a16="http://schemas.microsoft.com/office/drawing/2014/main" val="126144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a:t>
                      </a:r>
                    </a:p>
                  </a:txBody>
                  <a:tcPr/>
                </a:tc>
                <a:extLst>
                  <a:ext uri="{0D108BD9-81ED-4DB2-BD59-A6C34878D82A}">
                    <a16:rowId xmlns:a16="http://schemas.microsoft.com/office/drawing/2014/main" val="364091533"/>
                  </a:ext>
                </a:extLst>
              </a:tr>
            </a:tbl>
          </a:graphicData>
        </a:graphic>
      </p:graphicFrame>
      <p:sp>
        <p:nvSpPr>
          <p:cNvPr id="4" name="Text Placeholder 3">
            <a:extLst>
              <a:ext uri="{FF2B5EF4-FFF2-40B4-BE49-F238E27FC236}">
                <a16:creationId xmlns:a16="http://schemas.microsoft.com/office/drawing/2014/main" id="{4C35A230-A442-46AF-AB4C-F8FFCA714A7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102411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1A0FB-9BEB-4EA9-8794-2E710F5694C9}"/>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4144E7E-2F35-4091-8FA8-CED123600700}"/>
              </a:ext>
            </a:extLst>
          </p:cNvPr>
          <p:cNvGraphicFramePr>
            <a:graphicFrameLocks noGrp="1"/>
          </p:cNvGraphicFramePr>
          <p:nvPr>
            <p:ph type="tbl" sz="quarter" idx="13"/>
            <p:extLst>
              <p:ext uri="{D42A27DB-BD31-4B8C-83A1-F6EECF244321}">
                <p14:modId xmlns:p14="http://schemas.microsoft.com/office/powerpoint/2010/main" val="371119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9968467"/>
                    </a:ext>
                  </a:extLst>
                </a:gridCol>
                <a:gridCol w="2468880">
                  <a:extLst>
                    <a:ext uri="{9D8B030D-6E8A-4147-A177-3AD203B41FA5}">
                      <a16:colId xmlns:a16="http://schemas.microsoft.com/office/drawing/2014/main" val="2733099602"/>
                    </a:ext>
                  </a:extLst>
                </a:gridCol>
                <a:gridCol w="2468880">
                  <a:extLst>
                    <a:ext uri="{9D8B030D-6E8A-4147-A177-3AD203B41FA5}">
                      <a16:colId xmlns:a16="http://schemas.microsoft.com/office/drawing/2014/main" val="234086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4139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329400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97390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extLst>
                  <a:ext uri="{0D108BD9-81ED-4DB2-BD59-A6C34878D82A}">
                    <a16:rowId xmlns:a16="http://schemas.microsoft.com/office/drawing/2014/main" val="222493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extLst>
                  <a:ext uri="{0D108BD9-81ED-4DB2-BD59-A6C34878D82A}">
                    <a16:rowId xmlns:a16="http://schemas.microsoft.com/office/drawing/2014/main" val="293586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extLst>
                  <a:ext uri="{0D108BD9-81ED-4DB2-BD59-A6C34878D82A}">
                    <a16:rowId xmlns:a16="http://schemas.microsoft.com/office/drawing/2014/main" val="385498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233927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a:t>
                      </a:r>
                    </a:p>
                  </a:txBody>
                  <a:tcPr/>
                </a:tc>
                <a:extLst>
                  <a:ext uri="{0D108BD9-81ED-4DB2-BD59-A6C34878D82A}">
                    <a16:rowId xmlns:a16="http://schemas.microsoft.com/office/drawing/2014/main" val="118176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extLst>
                  <a:ext uri="{0D108BD9-81ED-4DB2-BD59-A6C34878D82A}">
                    <a16:rowId xmlns:a16="http://schemas.microsoft.com/office/drawing/2014/main" val="390835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extLst>
                  <a:ext uri="{0D108BD9-81ED-4DB2-BD59-A6C34878D82A}">
                    <a16:rowId xmlns:a16="http://schemas.microsoft.com/office/drawing/2014/main" val="117625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extLst>
                  <a:ext uri="{0D108BD9-81ED-4DB2-BD59-A6C34878D82A}">
                    <a16:rowId xmlns:a16="http://schemas.microsoft.com/office/drawing/2014/main" val="1978293104"/>
                  </a:ext>
                </a:extLst>
              </a:tr>
            </a:tbl>
          </a:graphicData>
        </a:graphic>
      </p:graphicFrame>
      <p:sp>
        <p:nvSpPr>
          <p:cNvPr id="4" name="Text Placeholder 3">
            <a:extLst>
              <a:ext uri="{FF2B5EF4-FFF2-40B4-BE49-F238E27FC236}">
                <a16:creationId xmlns:a16="http://schemas.microsoft.com/office/drawing/2014/main" id="{548329E7-DBD8-438E-A7D8-EB4B39FA6D3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564474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6E00B-A1C8-4D89-9649-C4FC04DF23B4}"/>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7E0A21FF-97BE-418B-A3F7-9633CCD7B2BD}"/>
              </a:ext>
            </a:extLst>
          </p:cNvPr>
          <p:cNvGraphicFramePr>
            <a:graphicFrameLocks noGrp="1"/>
          </p:cNvGraphicFramePr>
          <p:nvPr>
            <p:ph type="tbl" sz="quarter" idx="13"/>
            <p:extLst>
              <p:ext uri="{D42A27DB-BD31-4B8C-83A1-F6EECF244321}">
                <p14:modId xmlns:p14="http://schemas.microsoft.com/office/powerpoint/2010/main" val="87468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3445448"/>
                    </a:ext>
                  </a:extLst>
                </a:gridCol>
                <a:gridCol w="2468880">
                  <a:extLst>
                    <a:ext uri="{9D8B030D-6E8A-4147-A177-3AD203B41FA5}">
                      <a16:colId xmlns:a16="http://schemas.microsoft.com/office/drawing/2014/main" val="1542202896"/>
                    </a:ext>
                  </a:extLst>
                </a:gridCol>
                <a:gridCol w="2468880">
                  <a:extLst>
                    <a:ext uri="{9D8B030D-6E8A-4147-A177-3AD203B41FA5}">
                      <a16:colId xmlns:a16="http://schemas.microsoft.com/office/drawing/2014/main" val="343905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8632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extLst>
                  <a:ext uri="{0D108BD9-81ED-4DB2-BD59-A6C34878D82A}">
                    <a16:rowId xmlns:a16="http://schemas.microsoft.com/office/drawing/2014/main" val="333987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extLst>
                  <a:ext uri="{0D108BD9-81ED-4DB2-BD59-A6C34878D82A}">
                    <a16:rowId xmlns:a16="http://schemas.microsoft.com/office/drawing/2014/main" val="413204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252875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extLst>
                  <a:ext uri="{0D108BD9-81ED-4DB2-BD59-A6C34878D82A}">
                    <a16:rowId xmlns:a16="http://schemas.microsoft.com/office/drawing/2014/main" val="219829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extLst>
                  <a:ext uri="{0D108BD9-81ED-4DB2-BD59-A6C34878D82A}">
                    <a16:rowId xmlns:a16="http://schemas.microsoft.com/office/drawing/2014/main" val="359115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extLst>
                  <a:ext uri="{0D108BD9-81ED-4DB2-BD59-A6C34878D82A}">
                    <a16:rowId xmlns:a16="http://schemas.microsoft.com/office/drawing/2014/main" val="146349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extLst>
                  <a:ext uri="{0D108BD9-81ED-4DB2-BD59-A6C34878D82A}">
                    <a16:rowId xmlns:a16="http://schemas.microsoft.com/office/drawing/2014/main" val="3092480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extLst>
                  <a:ext uri="{0D108BD9-81ED-4DB2-BD59-A6C34878D82A}">
                    <a16:rowId xmlns:a16="http://schemas.microsoft.com/office/drawing/2014/main" val="151360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extLst>
                  <a:ext uri="{0D108BD9-81ED-4DB2-BD59-A6C34878D82A}">
                    <a16:rowId xmlns:a16="http://schemas.microsoft.com/office/drawing/2014/main" val="3651614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3531133619"/>
                  </a:ext>
                </a:extLst>
              </a:tr>
            </a:tbl>
          </a:graphicData>
        </a:graphic>
      </p:graphicFrame>
      <p:sp>
        <p:nvSpPr>
          <p:cNvPr id="4" name="Text Placeholder 3">
            <a:extLst>
              <a:ext uri="{FF2B5EF4-FFF2-40B4-BE49-F238E27FC236}">
                <a16:creationId xmlns:a16="http://schemas.microsoft.com/office/drawing/2014/main" id="{1802FD05-2EDC-4968-91A4-50BA895F54C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15177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55A4D-45BB-445D-B38E-49A9A2A2BCDC}"/>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97C01E18-15B0-477D-9EA7-8B2D51F0B2BE}"/>
              </a:ext>
            </a:extLst>
          </p:cNvPr>
          <p:cNvGraphicFramePr>
            <a:graphicFrameLocks noGrp="1"/>
          </p:cNvGraphicFramePr>
          <p:nvPr>
            <p:ph type="tbl" sz="quarter" idx="13"/>
            <p:extLst>
              <p:ext uri="{D42A27DB-BD31-4B8C-83A1-F6EECF244321}">
                <p14:modId xmlns:p14="http://schemas.microsoft.com/office/powerpoint/2010/main" val="337983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60163"/>
                    </a:ext>
                  </a:extLst>
                </a:gridCol>
                <a:gridCol w="2468880">
                  <a:extLst>
                    <a:ext uri="{9D8B030D-6E8A-4147-A177-3AD203B41FA5}">
                      <a16:colId xmlns:a16="http://schemas.microsoft.com/office/drawing/2014/main" val="289686027"/>
                    </a:ext>
                  </a:extLst>
                </a:gridCol>
                <a:gridCol w="2468880">
                  <a:extLst>
                    <a:ext uri="{9D8B030D-6E8A-4147-A177-3AD203B41FA5}">
                      <a16:colId xmlns:a16="http://schemas.microsoft.com/office/drawing/2014/main" val="137097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2969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extLst>
                  <a:ext uri="{0D108BD9-81ED-4DB2-BD59-A6C34878D82A}">
                    <a16:rowId xmlns:a16="http://schemas.microsoft.com/office/drawing/2014/main" val="26133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extLst>
                  <a:ext uri="{0D108BD9-81ED-4DB2-BD59-A6C34878D82A}">
                    <a16:rowId xmlns:a16="http://schemas.microsoft.com/office/drawing/2014/main" val="370413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extLst>
                  <a:ext uri="{0D108BD9-81ED-4DB2-BD59-A6C34878D82A}">
                    <a16:rowId xmlns:a16="http://schemas.microsoft.com/office/drawing/2014/main" val="88323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extLst>
                  <a:ext uri="{0D108BD9-81ED-4DB2-BD59-A6C34878D82A}">
                    <a16:rowId xmlns:a16="http://schemas.microsoft.com/office/drawing/2014/main" val="206991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extLst>
                  <a:ext uri="{0D108BD9-81ED-4DB2-BD59-A6C34878D82A}">
                    <a16:rowId xmlns:a16="http://schemas.microsoft.com/office/drawing/2014/main" val="541301417"/>
                  </a:ext>
                </a:extLst>
              </a:tr>
            </a:tbl>
          </a:graphicData>
        </a:graphic>
      </p:graphicFrame>
      <p:sp>
        <p:nvSpPr>
          <p:cNvPr id="4" name="Text Placeholder 3">
            <a:extLst>
              <a:ext uri="{FF2B5EF4-FFF2-40B4-BE49-F238E27FC236}">
                <a16:creationId xmlns:a16="http://schemas.microsoft.com/office/drawing/2014/main" id="{BBA3D3C3-BCC9-43A2-85DB-174EC4E8671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41910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08AC6-527F-4B5D-BFC8-620DA2EBE70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4E8763BA-E7E8-4736-9EE0-AB1DEF21D54E}"/>
              </a:ext>
            </a:extLst>
          </p:cNvPr>
          <p:cNvGraphicFramePr>
            <a:graphicFrameLocks noGrp="1"/>
          </p:cNvGraphicFramePr>
          <p:nvPr>
            <p:ph type="chart" sz="quarter" idx="13"/>
            <p:extLst>
              <p:ext uri="{D42A27DB-BD31-4B8C-83A1-F6EECF244321}">
                <p14:modId xmlns:p14="http://schemas.microsoft.com/office/powerpoint/2010/main" val="735271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EC832B-D38D-4556-B4A5-A9D56CAC28C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2F5A691-118D-4554-AD65-AD24A8430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06553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1861</Words>
  <Application>Microsoft Office PowerPoint</Application>
  <PresentationFormat>On-screen Show (4:3)</PresentationFormat>
  <Paragraphs>1009</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12</vt:lpstr>
      <vt:lpstr>Eigene Beiträge (Postings) - 2 of 12</vt:lpstr>
      <vt:lpstr>Eigene Beiträge (Postings) - 3 of 12</vt:lpstr>
      <vt:lpstr>Eigene Beiträge (Postings) - 4 of 12</vt:lpstr>
      <vt:lpstr>Eigene Beiträge (Postings) - 5 of 12</vt:lpstr>
      <vt:lpstr>Eigene Beiträge (Postings) - 6 of 12</vt:lpstr>
      <vt:lpstr>Eigene Beiträge (Postings) - 7 of 12</vt:lpstr>
      <vt:lpstr>Eigene Beiträge (Postings) - 8 of 12</vt:lpstr>
      <vt:lpstr>Eigene Beiträge (Postings) - 9 of 12</vt:lpstr>
      <vt:lpstr>Eigene Beiträge (Postings) - 10 of 12</vt:lpstr>
      <vt:lpstr>Eigene Beiträge (Postings) - 11 of 12</vt:lpstr>
      <vt:lpstr>Eigene Beiträge (Postings) - 12 of 12</vt:lpstr>
      <vt:lpstr>Eigene Beiträge (Postings) + Reactions - 1 of 14</vt:lpstr>
      <vt:lpstr>Eigene Beiträge (Postings) + Reactions - 2 of 14</vt:lpstr>
      <vt:lpstr>Eigene Beiträge (Postings) + Reactions - 3 of 14</vt:lpstr>
      <vt:lpstr>Eigene Beiträge (Postings) + Reactions - 4 of 14</vt:lpstr>
      <vt:lpstr>Eigene Beiträge (Postings) + Reactions - 5 of 14</vt:lpstr>
      <vt:lpstr>Eigene Beiträge (Postings) + Reactions - 6 of 14</vt:lpstr>
      <vt:lpstr>Eigene Beiträge (Postings) + Reactions - 7 of 14</vt:lpstr>
      <vt:lpstr>Eigene Beiträge (Postings) + Reactions - 8 of 14</vt:lpstr>
      <vt:lpstr>Eigene Beiträge (Postings) + Reactions - 9 of 14</vt:lpstr>
      <vt:lpstr>Eigene Beiträge (Postings) + Reactions - 10 of 14</vt:lpstr>
      <vt:lpstr>Eigene Beiträge (Postings) + Reactions - 11 of 14</vt:lpstr>
      <vt:lpstr>Eigene Beiträge (Postings) + Reactions - 12 of 14</vt:lpstr>
      <vt:lpstr>Eigene Beiträge (Postings) + Reactions - 13 of 14</vt:lpstr>
      <vt:lpstr>Eigene Beiträge (Postings) + Reactions - 14 of 14</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2017-12-03T18:19:11Z</dcterms:created>
  <dcterms:modified xsi:type="dcterms:W3CDTF">2017-12-03T18:20:34Z</dcterms:modified>
</cp:coreProperties>
</file>