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8" r:id="rId30"/>
    <p:sldId id="289" r:id="rId31"/>
    <p:sldId id="290" r:id="rId32"/>
    <p:sldId id="291" r:id="rId33"/>
    <p:sldId id="293" r:id="rId34"/>
    <p:sldId id="294" r:id="rId35"/>
    <p:sldId id="295" r:id="rId36"/>
    <p:sldId id="297" r:id="rId37"/>
    <p:sldId id="298" r:id="rId38"/>
    <p:sldId id="299" r:id="rId39"/>
    <p:sldId id="300"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460</c:v>
                </c:pt>
                <c:pt idx="1">
                  <c:v>460</c:v>
                </c:pt>
                <c:pt idx="2">
                  <c:v>460</c:v>
                </c:pt>
                <c:pt idx="3">
                  <c:v>460</c:v>
                </c:pt>
                <c:pt idx="4">
                  <c:v>460</c:v>
                </c:pt>
                <c:pt idx="5">
                  <c:v>460</c:v>
                </c:pt>
                <c:pt idx="6">
                  <c:v>460</c:v>
                </c:pt>
                <c:pt idx="7">
                  <c:v>461</c:v>
                </c:pt>
                <c:pt idx="8">
                  <c:v>461</c:v>
                </c:pt>
                <c:pt idx="9">
                  <c:v>461</c:v>
                </c:pt>
                <c:pt idx="10">
                  <c:v>461</c:v>
                </c:pt>
                <c:pt idx="11">
                  <c:v>461</c:v>
                </c:pt>
                <c:pt idx="12">
                  <c:v>462</c:v>
                </c:pt>
                <c:pt idx="13">
                  <c:v>463</c:v>
                </c:pt>
                <c:pt idx="14">
                  <c:v>464</c:v>
                </c:pt>
                <c:pt idx="15">
                  <c:v>466</c:v>
                </c:pt>
                <c:pt idx="16">
                  <c:v>483</c:v>
                </c:pt>
                <c:pt idx="17">
                  <c:v>499</c:v>
                </c:pt>
                <c:pt idx="18">
                  <c:v>532</c:v>
                </c:pt>
                <c:pt idx="19">
                  <c:v>529</c:v>
                </c:pt>
                <c:pt idx="20">
                  <c:v>542</c:v>
                </c:pt>
                <c:pt idx="21">
                  <c:v>546</c:v>
                </c:pt>
                <c:pt idx="22">
                  <c:v>546</c:v>
                </c:pt>
                <c:pt idx="23">
                  <c:v>548</c:v>
                </c:pt>
                <c:pt idx="24">
                  <c:v>549</c:v>
                </c:pt>
                <c:pt idx="25">
                  <c:v>548</c:v>
                </c:pt>
                <c:pt idx="26">
                  <c:v>548</c:v>
                </c:pt>
                <c:pt idx="27">
                  <c:v>550</c:v>
                </c:pt>
                <c:pt idx="28">
                  <c:v>551</c:v>
                </c:pt>
                <c:pt idx="29">
                  <c:v>550</c:v>
                </c:pt>
              </c:numCache>
            </c:numRef>
          </c:val>
          <c:smooth val="0"/>
          <c:extLst>
            <c:ext xmlns:c16="http://schemas.microsoft.com/office/drawing/2014/chart" uri="{C3380CC4-5D6E-409C-BE32-E72D297353CC}">
              <c16:uniqueId val="{00000000-DA92-4E25-A3B0-C43DA1764603}"/>
            </c:ext>
          </c:extLst>
        </c:ser>
        <c:dLbls>
          <c:showLegendKey val="0"/>
          <c:showVal val="0"/>
          <c:showCatName val="0"/>
          <c:showSerName val="0"/>
          <c:showPercent val="0"/>
          <c:showBubbleSize val="0"/>
        </c:dLbls>
        <c:smooth val="0"/>
        <c:axId val="295423400"/>
        <c:axId val="295422744"/>
      </c:lineChart>
      <c:dateAx>
        <c:axId val="295423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22744"/>
        <c:crosses val="autoZero"/>
        <c:auto val="1"/>
        <c:lblOffset val="100"/>
        <c:baseTimeUnit val="days"/>
      </c:dateAx>
      <c:valAx>
        <c:axId val="295422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2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c:v>
                </c:pt>
                <c:pt idx="1">
                  <c:v>0</c:v>
                </c:pt>
                <c:pt idx="2">
                  <c:v>0</c:v>
                </c:pt>
                <c:pt idx="3">
                  <c:v>0</c:v>
                </c:pt>
                <c:pt idx="4">
                  <c:v>0</c:v>
                </c:pt>
                <c:pt idx="5">
                  <c:v>0</c:v>
                </c:pt>
                <c:pt idx="6">
                  <c:v>0</c:v>
                </c:pt>
                <c:pt idx="7">
                  <c:v>1</c:v>
                </c:pt>
                <c:pt idx="8">
                  <c:v>0</c:v>
                </c:pt>
                <c:pt idx="9">
                  <c:v>0</c:v>
                </c:pt>
                <c:pt idx="10">
                  <c:v>0</c:v>
                </c:pt>
                <c:pt idx="11">
                  <c:v>0</c:v>
                </c:pt>
                <c:pt idx="12">
                  <c:v>0</c:v>
                </c:pt>
                <c:pt idx="13">
                  <c:v>2</c:v>
                </c:pt>
                <c:pt idx="14">
                  <c:v>0</c:v>
                </c:pt>
                <c:pt idx="15">
                  <c:v>1</c:v>
                </c:pt>
                <c:pt idx="16">
                  <c:v>2</c:v>
                </c:pt>
                <c:pt idx="17">
                  <c:v>25</c:v>
                </c:pt>
                <c:pt idx="18">
                  <c:v>36</c:v>
                </c:pt>
                <c:pt idx="19">
                  <c:v>3</c:v>
                </c:pt>
                <c:pt idx="20">
                  <c:v>7</c:v>
                </c:pt>
                <c:pt idx="21">
                  <c:v>8</c:v>
                </c:pt>
                <c:pt idx="22">
                  <c:v>1</c:v>
                </c:pt>
                <c:pt idx="23">
                  <c:v>1</c:v>
                </c:pt>
                <c:pt idx="24">
                  <c:v>1</c:v>
                </c:pt>
                <c:pt idx="25">
                  <c:v>-3</c:v>
                </c:pt>
                <c:pt idx="26">
                  <c:v>3</c:v>
                </c:pt>
                <c:pt idx="27">
                  <c:v>2</c:v>
                </c:pt>
                <c:pt idx="28">
                  <c:v>1</c:v>
                </c:pt>
                <c:pt idx="29">
                  <c:v>0</c:v>
                </c:pt>
              </c:numCache>
            </c:numRef>
          </c:val>
          <c:smooth val="0"/>
          <c:extLst>
            <c:ext xmlns:c16="http://schemas.microsoft.com/office/drawing/2014/chart" uri="{C3380CC4-5D6E-409C-BE32-E72D297353CC}">
              <c16:uniqueId val="{00000000-035F-4B6E-AE8A-C6A530ABCC7E}"/>
            </c:ext>
          </c:extLst>
        </c:ser>
        <c:dLbls>
          <c:showLegendKey val="0"/>
          <c:showVal val="0"/>
          <c:showCatName val="0"/>
          <c:showSerName val="0"/>
          <c:showPercent val="0"/>
          <c:showBubbleSize val="0"/>
        </c:dLbls>
        <c:smooth val="0"/>
        <c:axId val="297181240"/>
        <c:axId val="297173696"/>
      </c:lineChart>
      <c:dateAx>
        <c:axId val="297181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173696"/>
        <c:crosses val="autoZero"/>
        <c:auto val="1"/>
        <c:lblOffset val="100"/>
        <c:baseTimeUnit val="days"/>
      </c:dateAx>
      <c:valAx>
        <c:axId val="29717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181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1</c:v>
                </c:pt>
                <c:pt idx="18">
                  <c:v>1</c:v>
                </c:pt>
                <c:pt idx="19">
                  <c:v>3</c:v>
                </c:pt>
                <c:pt idx="20">
                  <c:v>1</c:v>
                </c:pt>
                <c:pt idx="21">
                  <c:v>0</c:v>
                </c:pt>
                <c:pt idx="22">
                  <c:v>0</c:v>
                </c:pt>
                <c:pt idx="23">
                  <c:v>0</c:v>
                </c:pt>
                <c:pt idx="24">
                  <c:v>0</c:v>
                </c:pt>
                <c:pt idx="25">
                  <c:v>4</c:v>
                </c:pt>
                <c:pt idx="26">
                  <c:v>0</c:v>
                </c:pt>
                <c:pt idx="27">
                  <c:v>0</c:v>
                </c:pt>
                <c:pt idx="28">
                  <c:v>0</c:v>
                </c:pt>
                <c:pt idx="29">
                  <c:v>1</c:v>
                </c:pt>
              </c:numCache>
            </c:numRef>
          </c:val>
          <c:smooth val="0"/>
          <c:extLst>
            <c:ext xmlns:c16="http://schemas.microsoft.com/office/drawing/2014/chart" uri="{C3380CC4-5D6E-409C-BE32-E72D297353CC}">
              <c16:uniqueId val="{00000000-76DB-48C2-A301-708CCB03C3A9}"/>
            </c:ext>
          </c:extLst>
        </c:ser>
        <c:dLbls>
          <c:showLegendKey val="0"/>
          <c:showVal val="0"/>
          <c:showCatName val="0"/>
          <c:showSerName val="0"/>
          <c:showPercent val="0"/>
          <c:showBubbleSize val="0"/>
        </c:dLbls>
        <c:smooth val="0"/>
        <c:axId val="215920768"/>
        <c:axId val="300949520"/>
      </c:lineChart>
      <c:dateAx>
        <c:axId val="215920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49520"/>
        <c:crosses val="autoZero"/>
        <c:auto val="1"/>
        <c:lblOffset val="100"/>
        <c:baseTimeUnit val="days"/>
      </c:dateAx>
      <c:valAx>
        <c:axId val="30094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92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2</c:v>
                </c:pt>
                <c:pt idx="3">
                  <c:v>0</c:v>
                </c:pt>
                <c:pt idx="4">
                  <c:v>1</c:v>
                </c:pt>
                <c:pt idx="5">
                  <c:v>0</c:v>
                </c:pt>
                <c:pt idx="6">
                  <c:v>1</c:v>
                </c:pt>
              </c:numCache>
            </c:numRef>
          </c:val>
          <c:extLst>
            <c:ext xmlns:c16="http://schemas.microsoft.com/office/drawing/2014/chart" uri="{C3380CC4-5D6E-409C-BE32-E72D297353CC}">
              <c16:uniqueId val="{00000000-3115-4833-92A6-9C569825DEBB}"/>
            </c:ext>
          </c:extLst>
        </c:ser>
        <c:dLbls>
          <c:showLegendKey val="0"/>
          <c:showVal val="0"/>
          <c:showCatName val="0"/>
          <c:showSerName val="0"/>
          <c:showPercent val="0"/>
          <c:showBubbleSize val="0"/>
        </c:dLbls>
        <c:gapWidth val="219"/>
        <c:overlap val="-27"/>
        <c:axId val="346973392"/>
        <c:axId val="346979296"/>
      </c:barChart>
      <c:catAx>
        <c:axId val="34697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79296"/>
        <c:crosses val="autoZero"/>
        <c:auto val="1"/>
        <c:lblAlgn val="ctr"/>
        <c:lblOffset val="100"/>
        <c:noMultiLvlLbl val="0"/>
      </c:catAx>
      <c:valAx>
        <c:axId val="34697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7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44.301075268817002</c:v>
                </c:pt>
                <c:pt idx="17">
                  <c:v>0</c:v>
                </c:pt>
                <c:pt idx="18">
                  <c:v>0</c:v>
                </c:pt>
                <c:pt idx="19">
                  <c:v>2.2727272727273</c:v>
                </c:pt>
                <c:pt idx="20">
                  <c:v>3.5647279549719002</c:v>
                </c:pt>
                <c:pt idx="21">
                  <c:v>2.7726432532348002</c:v>
                </c:pt>
                <c:pt idx="22">
                  <c:v>0</c:v>
                </c:pt>
                <c:pt idx="23">
                  <c:v>0</c:v>
                </c:pt>
                <c:pt idx="24">
                  <c:v>0</c:v>
                </c:pt>
                <c:pt idx="25">
                  <c:v>2.9304029304029</c:v>
                </c:pt>
                <c:pt idx="26">
                  <c:v>0</c:v>
                </c:pt>
                <c:pt idx="27">
                  <c:v>0</c:v>
                </c:pt>
                <c:pt idx="28">
                  <c:v>7.6363636363636003</c:v>
                </c:pt>
                <c:pt idx="29">
                  <c:v>0</c:v>
                </c:pt>
              </c:numCache>
            </c:numRef>
          </c:val>
          <c:smooth val="0"/>
          <c:extLst>
            <c:ext xmlns:c16="http://schemas.microsoft.com/office/drawing/2014/chart" uri="{C3380CC4-5D6E-409C-BE32-E72D297353CC}">
              <c16:uniqueId val="{00000000-25B2-4FE7-A86C-BC3AA7672B9F}"/>
            </c:ext>
          </c:extLst>
        </c:ser>
        <c:dLbls>
          <c:showLegendKey val="0"/>
          <c:showVal val="0"/>
          <c:showCatName val="0"/>
          <c:showSerName val="0"/>
          <c:showPercent val="0"/>
          <c:showBubbleSize val="0"/>
        </c:dLbls>
        <c:smooth val="0"/>
        <c:axId val="346976016"/>
        <c:axId val="346977000"/>
      </c:lineChart>
      <c:dateAx>
        <c:axId val="346976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77000"/>
        <c:crosses val="autoZero"/>
        <c:auto val="1"/>
        <c:lblOffset val="100"/>
        <c:baseTimeUnit val="days"/>
      </c:dateAx>
      <c:valAx>
        <c:axId val="34697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7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Ford Gaberszik</c:v>
                </c:pt>
              </c:strCache>
            </c:strRef>
          </c:cat>
          <c:val>
            <c:numRef>
              <c:f>Sheet1!$B$2</c:f>
              <c:numCache>
                <c:formatCode>General</c:formatCode>
                <c:ptCount val="1"/>
                <c:pt idx="0">
                  <c:v>1</c:v>
                </c:pt>
              </c:numCache>
            </c:numRef>
          </c:val>
          <c:extLst>
            <c:ext xmlns:c16="http://schemas.microsoft.com/office/drawing/2014/chart" uri="{C3380CC4-5D6E-409C-BE32-E72D297353CC}">
              <c16:uniqueId val="{00000000-D3FA-4343-AC95-1ED7792615C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Ford Gaberszik</c:v>
                </c:pt>
              </c:strCache>
            </c:strRef>
          </c:cat>
          <c:val>
            <c:numRef>
              <c:f>Sheet1!$C$2</c:f>
              <c:numCache>
                <c:formatCode>General</c:formatCode>
                <c:ptCount val="1"/>
                <c:pt idx="0">
                  <c:v>5</c:v>
                </c:pt>
              </c:numCache>
            </c:numRef>
          </c:val>
          <c:extLst>
            <c:ext xmlns:c16="http://schemas.microsoft.com/office/drawing/2014/chart" uri="{C3380CC4-5D6E-409C-BE32-E72D297353CC}">
              <c16:uniqueId val="{00000001-D3FA-4343-AC95-1ED7792615C2}"/>
            </c:ext>
          </c:extLst>
        </c:ser>
        <c:dLbls>
          <c:showLegendKey val="0"/>
          <c:showVal val="0"/>
          <c:showCatName val="0"/>
          <c:showSerName val="0"/>
          <c:showPercent val="0"/>
          <c:showBubbleSize val="0"/>
        </c:dLbls>
        <c:gapWidth val="150"/>
        <c:overlap val="100"/>
        <c:axId val="346961912"/>
        <c:axId val="346960928"/>
      </c:barChart>
      <c:catAx>
        <c:axId val="34696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60928"/>
        <c:crosses val="autoZero"/>
        <c:auto val="1"/>
        <c:lblAlgn val="ctr"/>
        <c:lblOffset val="100"/>
        <c:noMultiLvlLbl val="0"/>
      </c:catAx>
      <c:valAx>
        <c:axId val="346960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6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3.5381750465548998</c:v>
                </c:pt>
                <c:pt idx="2">
                  <c:v>11.956147491757999</c:v>
                </c:pt>
                <c:pt idx="3">
                  <c:v>0</c:v>
                </c:pt>
                <c:pt idx="4">
                  <c:v>0</c:v>
                </c:pt>
                <c:pt idx="5">
                  <c:v>0</c:v>
                </c:pt>
                <c:pt idx="6">
                  <c:v>0</c:v>
                </c:pt>
              </c:numCache>
            </c:numRef>
          </c:val>
          <c:extLst>
            <c:ext xmlns:c16="http://schemas.microsoft.com/office/drawing/2014/chart" uri="{C3380CC4-5D6E-409C-BE32-E72D297353CC}">
              <c16:uniqueId val="{00000000-103A-4070-9F37-A27C90969B06}"/>
            </c:ext>
          </c:extLst>
        </c:ser>
        <c:dLbls>
          <c:showLegendKey val="0"/>
          <c:showVal val="0"/>
          <c:showCatName val="0"/>
          <c:showSerName val="0"/>
          <c:showPercent val="0"/>
          <c:showBubbleSize val="0"/>
        </c:dLbls>
        <c:gapWidth val="219"/>
        <c:overlap val="-27"/>
        <c:axId val="346956008"/>
        <c:axId val="346955352"/>
      </c:barChart>
      <c:catAx>
        <c:axId val="346956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55352"/>
        <c:crosses val="autoZero"/>
        <c:auto val="1"/>
        <c:lblAlgn val="ctr"/>
        <c:lblOffset val="100"/>
        <c:noMultiLvlLbl val="0"/>
      </c:catAx>
      <c:valAx>
        <c:axId val="34695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5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09E-49C4-9DC8-11AE01262F0F}"/>
            </c:ext>
          </c:extLst>
        </c:ser>
        <c:dLbls>
          <c:showLegendKey val="0"/>
          <c:showVal val="0"/>
          <c:showCatName val="0"/>
          <c:showSerName val="0"/>
          <c:showPercent val="0"/>
          <c:showBubbleSize val="0"/>
        </c:dLbls>
        <c:gapWidth val="219"/>
        <c:overlap val="-27"/>
        <c:axId val="346966504"/>
        <c:axId val="346967160"/>
      </c:barChart>
      <c:catAx>
        <c:axId val="346966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67160"/>
        <c:crosses val="autoZero"/>
        <c:auto val="1"/>
        <c:lblAlgn val="ctr"/>
        <c:lblOffset val="100"/>
        <c:noMultiLvlLbl val="0"/>
      </c:catAx>
      <c:valAx>
        <c:axId val="34696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6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136</c:v>
                </c:pt>
                <c:pt idx="1">
                  <c:v>136</c:v>
                </c:pt>
                <c:pt idx="2">
                  <c:v>136</c:v>
                </c:pt>
                <c:pt idx="3">
                  <c:v>136</c:v>
                </c:pt>
                <c:pt idx="4">
                  <c:v>136</c:v>
                </c:pt>
                <c:pt idx="5">
                  <c:v>136</c:v>
                </c:pt>
                <c:pt idx="6">
                  <c:v>136</c:v>
                </c:pt>
                <c:pt idx="7">
                  <c:v>136</c:v>
                </c:pt>
                <c:pt idx="8">
                  <c:v>136</c:v>
                </c:pt>
                <c:pt idx="9">
                  <c:v>136</c:v>
                </c:pt>
                <c:pt idx="10">
                  <c:v>136</c:v>
                </c:pt>
                <c:pt idx="11">
                  <c:v>136</c:v>
                </c:pt>
                <c:pt idx="12">
                  <c:v>136</c:v>
                </c:pt>
                <c:pt idx="13">
                  <c:v>136</c:v>
                </c:pt>
                <c:pt idx="14">
                  <c:v>136</c:v>
                </c:pt>
                <c:pt idx="15">
                  <c:v>136</c:v>
                </c:pt>
                <c:pt idx="16">
                  <c:v>136</c:v>
                </c:pt>
                <c:pt idx="17">
                  <c:v>136</c:v>
                </c:pt>
                <c:pt idx="18">
                  <c:v>136</c:v>
                </c:pt>
                <c:pt idx="19">
                  <c:v>136</c:v>
                </c:pt>
                <c:pt idx="20">
                  <c:v>137</c:v>
                </c:pt>
                <c:pt idx="21">
                  <c:v>137</c:v>
                </c:pt>
                <c:pt idx="22">
                  <c:v>137</c:v>
                </c:pt>
                <c:pt idx="23">
                  <c:v>137</c:v>
                </c:pt>
                <c:pt idx="24">
                  <c:v>137</c:v>
                </c:pt>
                <c:pt idx="25">
                  <c:v>137</c:v>
                </c:pt>
                <c:pt idx="26">
                  <c:v>137</c:v>
                </c:pt>
                <c:pt idx="27">
                  <c:v>138</c:v>
                </c:pt>
                <c:pt idx="28">
                  <c:v>138</c:v>
                </c:pt>
                <c:pt idx="29">
                  <c:v>138</c:v>
                </c:pt>
              </c:numCache>
            </c:numRef>
          </c:val>
          <c:smooth val="0"/>
          <c:extLst>
            <c:ext xmlns:c16="http://schemas.microsoft.com/office/drawing/2014/chart" uri="{C3380CC4-5D6E-409C-BE32-E72D297353CC}">
              <c16:uniqueId val="{00000000-A01D-402F-B0F6-27B22A23E37C}"/>
            </c:ext>
          </c:extLst>
        </c:ser>
        <c:dLbls>
          <c:showLegendKey val="0"/>
          <c:showVal val="0"/>
          <c:showCatName val="0"/>
          <c:showSerName val="0"/>
          <c:showPercent val="0"/>
          <c:showBubbleSize val="0"/>
        </c:dLbls>
        <c:smooth val="0"/>
        <c:axId val="392812896"/>
        <c:axId val="392819128"/>
      </c:lineChart>
      <c:dateAx>
        <c:axId val="392812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19128"/>
        <c:crosses val="autoZero"/>
        <c:auto val="1"/>
        <c:lblOffset val="100"/>
        <c:baseTimeUnit val="days"/>
      </c:dateAx>
      <c:valAx>
        <c:axId val="39281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1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47</c:v>
                </c:pt>
                <c:pt idx="2">
                  <c:v>53</c:v>
                </c:pt>
                <c:pt idx="3">
                  <c:v>49</c:v>
                </c:pt>
                <c:pt idx="4">
                  <c:v>35</c:v>
                </c:pt>
                <c:pt idx="5">
                  <c:v>14</c:v>
                </c:pt>
                <c:pt idx="6">
                  <c:v>3</c:v>
                </c:pt>
              </c:numCache>
            </c:numRef>
          </c:val>
          <c:extLst>
            <c:ext xmlns:c16="http://schemas.microsoft.com/office/drawing/2014/chart" uri="{C3380CC4-5D6E-409C-BE32-E72D297353CC}">
              <c16:uniqueId val="{00000000-4484-4E0E-8A3E-114E8B75661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c:v>
                </c:pt>
                <c:pt idx="1">
                  <c:v>66</c:v>
                </c:pt>
                <c:pt idx="2">
                  <c:v>75</c:v>
                </c:pt>
                <c:pt idx="3">
                  <c:v>90</c:v>
                </c:pt>
                <c:pt idx="4">
                  <c:v>71</c:v>
                </c:pt>
                <c:pt idx="5">
                  <c:v>24</c:v>
                </c:pt>
                <c:pt idx="6">
                  <c:v>16</c:v>
                </c:pt>
              </c:numCache>
            </c:numRef>
          </c:val>
          <c:extLst>
            <c:ext xmlns:c16="http://schemas.microsoft.com/office/drawing/2014/chart" uri="{C3380CC4-5D6E-409C-BE32-E72D297353CC}">
              <c16:uniqueId val="{00000001-4484-4E0E-8A3E-114E8B75661A}"/>
            </c:ext>
          </c:extLst>
        </c:ser>
        <c:dLbls>
          <c:showLegendKey val="0"/>
          <c:showVal val="0"/>
          <c:showCatName val="0"/>
          <c:showSerName val="0"/>
          <c:showPercent val="0"/>
          <c:showBubbleSize val="0"/>
        </c:dLbls>
        <c:gapWidth val="219"/>
        <c:overlap val="-27"/>
        <c:axId val="392828312"/>
        <c:axId val="392827656"/>
      </c:barChart>
      <c:catAx>
        <c:axId val="392828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27656"/>
        <c:crosses val="autoZero"/>
        <c:auto val="1"/>
        <c:lblAlgn val="ctr"/>
        <c:lblOffset val="100"/>
        <c:noMultiLvlLbl val="0"/>
      </c:catAx>
      <c:valAx>
        <c:axId val="39282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2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163</c:v>
                </c:pt>
                <c:pt idx="1">
                  <c:v>69</c:v>
                </c:pt>
                <c:pt idx="2">
                  <c:v>22</c:v>
                </c:pt>
                <c:pt idx="3">
                  <c:v>2</c:v>
                </c:pt>
                <c:pt idx="4">
                  <c:v>19</c:v>
                </c:pt>
                <c:pt idx="5">
                  <c:v>16</c:v>
                </c:pt>
                <c:pt idx="6">
                  <c:v>9</c:v>
                </c:pt>
                <c:pt idx="7">
                  <c:v>31</c:v>
                </c:pt>
                <c:pt idx="8">
                  <c:v>12</c:v>
                </c:pt>
                <c:pt idx="9">
                  <c:v>20</c:v>
                </c:pt>
                <c:pt idx="10">
                  <c:v>10</c:v>
                </c:pt>
                <c:pt idx="11">
                  <c:v>22</c:v>
                </c:pt>
                <c:pt idx="12">
                  <c:v>1040</c:v>
                </c:pt>
                <c:pt idx="13">
                  <c:v>1301</c:v>
                </c:pt>
                <c:pt idx="14">
                  <c:v>1160</c:v>
                </c:pt>
                <c:pt idx="15">
                  <c:v>1011</c:v>
                </c:pt>
                <c:pt idx="16">
                  <c:v>2980</c:v>
                </c:pt>
                <c:pt idx="17">
                  <c:v>3447</c:v>
                </c:pt>
                <c:pt idx="18">
                  <c:v>4366</c:v>
                </c:pt>
                <c:pt idx="19">
                  <c:v>2374</c:v>
                </c:pt>
                <c:pt idx="20">
                  <c:v>2495</c:v>
                </c:pt>
                <c:pt idx="21">
                  <c:v>2224</c:v>
                </c:pt>
                <c:pt idx="22">
                  <c:v>1209</c:v>
                </c:pt>
                <c:pt idx="23">
                  <c:v>985</c:v>
                </c:pt>
                <c:pt idx="24">
                  <c:v>1183</c:v>
                </c:pt>
                <c:pt idx="25">
                  <c:v>2727</c:v>
                </c:pt>
                <c:pt idx="26">
                  <c:v>1570</c:v>
                </c:pt>
                <c:pt idx="27">
                  <c:v>1470</c:v>
                </c:pt>
                <c:pt idx="28">
                  <c:v>752</c:v>
                </c:pt>
                <c:pt idx="29">
                  <c:v>214</c:v>
                </c:pt>
              </c:numCache>
            </c:numRef>
          </c:val>
          <c:smooth val="0"/>
          <c:extLst>
            <c:ext xmlns:c16="http://schemas.microsoft.com/office/drawing/2014/chart" uri="{C3380CC4-5D6E-409C-BE32-E72D297353CC}">
              <c16:uniqueId val="{00000000-7DA9-4080-8CBF-9A36E1DEFD17}"/>
            </c:ext>
          </c:extLst>
        </c:ser>
        <c:dLbls>
          <c:showLegendKey val="0"/>
          <c:showVal val="0"/>
          <c:showCatName val="0"/>
          <c:showSerName val="0"/>
          <c:showPercent val="0"/>
          <c:showBubbleSize val="0"/>
        </c:dLbls>
        <c:smooth val="0"/>
        <c:axId val="392821752"/>
        <c:axId val="392825032"/>
      </c:lineChart>
      <c:dateAx>
        <c:axId val="39282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25032"/>
        <c:crosses val="autoZero"/>
        <c:auto val="1"/>
        <c:lblOffset val="100"/>
        <c:baseTimeUnit val="days"/>
      </c:dateAx>
      <c:valAx>
        <c:axId val="39282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2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87</c:v>
                </c:pt>
                <c:pt idx="1">
                  <c:v>47</c:v>
                </c:pt>
                <c:pt idx="2">
                  <c:v>11</c:v>
                </c:pt>
                <c:pt idx="3">
                  <c:v>2</c:v>
                </c:pt>
                <c:pt idx="4">
                  <c:v>3</c:v>
                </c:pt>
                <c:pt idx="5">
                  <c:v>2</c:v>
                </c:pt>
                <c:pt idx="6">
                  <c:v>3</c:v>
                </c:pt>
                <c:pt idx="7">
                  <c:v>6</c:v>
                </c:pt>
                <c:pt idx="8">
                  <c:v>3</c:v>
                </c:pt>
                <c:pt idx="9">
                  <c:v>5</c:v>
                </c:pt>
                <c:pt idx="10">
                  <c:v>1</c:v>
                </c:pt>
                <c:pt idx="11">
                  <c:v>12</c:v>
                </c:pt>
                <c:pt idx="12">
                  <c:v>810</c:v>
                </c:pt>
                <c:pt idx="13">
                  <c:v>987</c:v>
                </c:pt>
                <c:pt idx="14">
                  <c:v>966</c:v>
                </c:pt>
                <c:pt idx="15">
                  <c:v>901</c:v>
                </c:pt>
                <c:pt idx="16">
                  <c:v>2041</c:v>
                </c:pt>
                <c:pt idx="17">
                  <c:v>2630</c:v>
                </c:pt>
                <c:pt idx="18">
                  <c:v>3216</c:v>
                </c:pt>
                <c:pt idx="19">
                  <c:v>1657</c:v>
                </c:pt>
                <c:pt idx="20">
                  <c:v>1499</c:v>
                </c:pt>
                <c:pt idx="21">
                  <c:v>1575</c:v>
                </c:pt>
                <c:pt idx="22">
                  <c:v>1019</c:v>
                </c:pt>
                <c:pt idx="23">
                  <c:v>867</c:v>
                </c:pt>
                <c:pt idx="24">
                  <c:v>1048</c:v>
                </c:pt>
                <c:pt idx="25">
                  <c:v>1910</c:v>
                </c:pt>
                <c:pt idx="26">
                  <c:v>1277</c:v>
                </c:pt>
                <c:pt idx="27">
                  <c:v>847</c:v>
                </c:pt>
                <c:pt idx="28">
                  <c:v>375</c:v>
                </c:pt>
                <c:pt idx="29">
                  <c:v>94</c:v>
                </c:pt>
              </c:numCache>
            </c:numRef>
          </c:val>
          <c:smooth val="0"/>
          <c:extLst>
            <c:ext xmlns:c16="http://schemas.microsoft.com/office/drawing/2014/chart" uri="{C3380CC4-5D6E-409C-BE32-E72D297353CC}">
              <c16:uniqueId val="{00000000-B0C1-47E5-A32C-809AF5472C61}"/>
            </c:ext>
          </c:extLst>
        </c:ser>
        <c:dLbls>
          <c:showLegendKey val="0"/>
          <c:showVal val="0"/>
          <c:showCatName val="0"/>
          <c:showSerName val="0"/>
          <c:showPercent val="0"/>
          <c:showBubbleSize val="0"/>
        </c:dLbls>
        <c:smooth val="0"/>
        <c:axId val="392830280"/>
        <c:axId val="392836512"/>
      </c:lineChart>
      <c:dateAx>
        <c:axId val="392830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36512"/>
        <c:crosses val="autoZero"/>
        <c:auto val="1"/>
        <c:lblOffset val="100"/>
        <c:baseTimeUnit val="days"/>
      </c:dateAx>
      <c:valAx>
        <c:axId val="39283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30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c:v>
                </c:pt>
                <c:pt idx="1">
                  <c:v>0</c:v>
                </c:pt>
                <c:pt idx="2">
                  <c:v>0</c:v>
                </c:pt>
                <c:pt idx="3">
                  <c:v>0</c:v>
                </c:pt>
                <c:pt idx="4">
                  <c:v>0</c:v>
                </c:pt>
                <c:pt idx="5">
                  <c:v>1</c:v>
                </c:pt>
                <c:pt idx="6">
                  <c:v>0</c:v>
                </c:pt>
                <c:pt idx="7">
                  <c:v>1</c:v>
                </c:pt>
                <c:pt idx="8">
                  <c:v>0</c:v>
                </c:pt>
                <c:pt idx="9">
                  <c:v>3</c:v>
                </c:pt>
                <c:pt idx="10">
                  <c:v>0</c:v>
                </c:pt>
                <c:pt idx="11">
                  <c:v>0</c:v>
                </c:pt>
                <c:pt idx="12">
                  <c:v>51</c:v>
                </c:pt>
                <c:pt idx="13">
                  <c:v>58</c:v>
                </c:pt>
                <c:pt idx="14">
                  <c:v>33</c:v>
                </c:pt>
                <c:pt idx="15">
                  <c:v>29</c:v>
                </c:pt>
                <c:pt idx="16">
                  <c:v>111</c:v>
                </c:pt>
                <c:pt idx="17">
                  <c:v>89</c:v>
                </c:pt>
                <c:pt idx="18">
                  <c:v>94</c:v>
                </c:pt>
                <c:pt idx="19">
                  <c:v>95</c:v>
                </c:pt>
                <c:pt idx="20">
                  <c:v>109</c:v>
                </c:pt>
                <c:pt idx="21">
                  <c:v>86</c:v>
                </c:pt>
                <c:pt idx="22">
                  <c:v>37</c:v>
                </c:pt>
                <c:pt idx="23">
                  <c:v>27</c:v>
                </c:pt>
                <c:pt idx="24">
                  <c:v>26</c:v>
                </c:pt>
                <c:pt idx="25">
                  <c:v>135</c:v>
                </c:pt>
                <c:pt idx="26">
                  <c:v>41</c:v>
                </c:pt>
                <c:pt idx="27">
                  <c:v>61</c:v>
                </c:pt>
                <c:pt idx="28">
                  <c:v>68</c:v>
                </c:pt>
                <c:pt idx="29">
                  <c:v>14</c:v>
                </c:pt>
              </c:numCache>
            </c:numRef>
          </c:val>
          <c:smooth val="0"/>
          <c:extLst>
            <c:ext xmlns:c16="http://schemas.microsoft.com/office/drawing/2014/chart" uri="{C3380CC4-5D6E-409C-BE32-E72D297353CC}">
              <c16:uniqueId val="{00000000-290D-4E18-A216-0CBF3C8A53A9}"/>
            </c:ext>
          </c:extLst>
        </c:ser>
        <c:dLbls>
          <c:showLegendKey val="0"/>
          <c:showVal val="0"/>
          <c:showCatName val="0"/>
          <c:showSerName val="0"/>
          <c:showPercent val="0"/>
          <c:showBubbleSize val="0"/>
        </c:dLbls>
        <c:smooth val="0"/>
        <c:axId val="392838480"/>
        <c:axId val="392838808"/>
      </c:lineChart>
      <c:dateAx>
        <c:axId val="392838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38808"/>
        <c:crosses val="autoZero"/>
        <c:auto val="1"/>
        <c:lblOffset val="100"/>
        <c:baseTimeUnit val="days"/>
      </c:dateAx>
      <c:valAx>
        <c:axId val="39283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3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c:v>
                </c:pt>
                <c:pt idx="1">
                  <c:v>5</c:v>
                </c:pt>
                <c:pt idx="2">
                  <c:v>2</c:v>
                </c:pt>
                <c:pt idx="3">
                  <c:v>1</c:v>
                </c:pt>
                <c:pt idx="4">
                  <c:v>4</c:v>
                </c:pt>
                <c:pt idx="5">
                  <c:v>3</c:v>
                </c:pt>
                <c:pt idx="6">
                  <c:v>5</c:v>
                </c:pt>
                <c:pt idx="7">
                  <c:v>6</c:v>
                </c:pt>
                <c:pt idx="8">
                  <c:v>4</c:v>
                </c:pt>
                <c:pt idx="9">
                  <c:v>14</c:v>
                </c:pt>
                <c:pt idx="10">
                  <c:v>3</c:v>
                </c:pt>
                <c:pt idx="11">
                  <c:v>2</c:v>
                </c:pt>
                <c:pt idx="12">
                  <c:v>25</c:v>
                </c:pt>
                <c:pt idx="13">
                  <c:v>20</c:v>
                </c:pt>
                <c:pt idx="14">
                  <c:v>4</c:v>
                </c:pt>
                <c:pt idx="15">
                  <c:v>4</c:v>
                </c:pt>
                <c:pt idx="16">
                  <c:v>49</c:v>
                </c:pt>
                <c:pt idx="17">
                  <c:v>24</c:v>
                </c:pt>
                <c:pt idx="18">
                  <c:v>59</c:v>
                </c:pt>
                <c:pt idx="19">
                  <c:v>24</c:v>
                </c:pt>
                <c:pt idx="20">
                  <c:v>50</c:v>
                </c:pt>
                <c:pt idx="21">
                  <c:v>21</c:v>
                </c:pt>
                <c:pt idx="22">
                  <c:v>14</c:v>
                </c:pt>
                <c:pt idx="23">
                  <c:v>19</c:v>
                </c:pt>
                <c:pt idx="24">
                  <c:v>6</c:v>
                </c:pt>
                <c:pt idx="25">
                  <c:v>22</c:v>
                </c:pt>
                <c:pt idx="26">
                  <c:v>9</c:v>
                </c:pt>
                <c:pt idx="27">
                  <c:v>17</c:v>
                </c:pt>
                <c:pt idx="28">
                  <c:v>9</c:v>
                </c:pt>
                <c:pt idx="29">
                  <c:v>6</c:v>
                </c:pt>
              </c:numCache>
            </c:numRef>
          </c:val>
          <c:smooth val="0"/>
          <c:extLst>
            <c:ext xmlns:c16="http://schemas.microsoft.com/office/drawing/2014/chart" uri="{C3380CC4-5D6E-409C-BE32-E72D297353CC}">
              <c16:uniqueId val="{00000000-8715-4533-8DAC-D9624D9FA443}"/>
            </c:ext>
          </c:extLst>
        </c:ser>
        <c:dLbls>
          <c:showLegendKey val="0"/>
          <c:showVal val="0"/>
          <c:showCatName val="0"/>
          <c:showSerName val="0"/>
          <c:showPercent val="0"/>
          <c:showBubbleSize val="0"/>
        </c:dLbls>
        <c:smooth val="0"/>
        <c:axId val="392839792"/>
        <c:axId val="392833560"/>
      </c:lineChart>
      <c:dateAx>
        <c:axId val="392839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33560"/>
        <c:crosses val="autoZero"/>
        <c:auto val="1"/>
        <c:lblOffset val="100"/>
        <c:baseTimeUnit val="days"/>
      </c:dateAx>
      <c:valAx>
        <c:axId val="39283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3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76.275862068966006</c:v>
                </c:pt>
                <c:pt idx="1">
                  <c:v>44.241379310345003</c:v>
                </c:pt>
                <c:pt idx="2">
                  <c:v>31.517241379310001</c:v>
                </c:pt>
                <c:pt idx="3">
                  <c:v>26.551724137931</c:v>
                </c:pt>
                <c:pt idx="4">
                  <c:v>36.379310344827999</c:v>
                </c:pt>
                <c:pt idx="5">
                  <c:v>70.586206896552</c:v>
                </c:pt>
                <c:pt idx="6">
                  <c:v>131.62068965517</c:v>
                </c:pt>
                <c:pt idx="7">
                  <c:v>167.55172413792999</c:v>
                </c:pt>
                <c:pt idx="8">
                  <c:v>185.2</c:v>
                </c:pt>
                <c:pt idx="9">
                  <c:v>202.76666666667001</c:v>
                </c:pt>
                <c:pt idx="10">
                  <c:v>203.79310344827999</c:v>
                </c:pt>
                <c:pt idx="11">
                  <c:v>206.5</c:v>
                </c:pt>
                <c:pt idx="12">
                  <c:v>221.66666666667001</c:v>
                </c:pt>
                <c:pt idx="13">
                  <c:v>208.5</c:v>
                </c:pt>
                <c:pt idx="14">
                  <c:v>206.66666666667001</c:v>
                </c:pt>
                <c:pt idx="15">
                  <c:v>209.73333333332999</c:v>
                </c:pt>
                <c:pt idx="16">
                  <c:v>213.16666666667001</c:v>
                </c:pt>
                <c:pt idx="17">
                  <c:v>224</c:v>
                </c:pt>
                <c:pt idx="18">
                  <c:v>237.66666666667001</c:v>
                </c:pt>
                <c:pt idx="19">
                  <c:v>248.63333333333</c:v>
                </c:pt>
                <c:pt idx="20">
                  <c:v>247.93333333333001</c:v>
                </c:pt>
                <c:pt idx="21">
                  <c:v>230.56666666666999</c:v>
                </c:pt>
                <c:pt idx="22">
                  <c:v>189.63333333333</c:v>
                </c:pt>
                <c:pt idx="23">
                  <c:v>128.83333333332999</c:v>
                </c:pt>
              </c:numCache>
            </c:numRef>
          </c:val>
          <c:smooth val="0"/>
          <c:extLst>
            <c:ext xmlns:c16="http://schemas.microsoft.com/office/drawing/2014/chart" uri="{C3380CC4-5D6E-409C-BE32-E72D297353CC}">
              <c16:uniqueId val="{00000000-7A2A-4F4A-A624-BFA798349369}"/>
            </c:ext>
          </c:extLst>
        </c:ser>
        <c:dLbls>
          <c:showLegendKey val="0"/>
          <c:showVal val="0"/>
          <c:showCatName val="0"/>
          <c:showSerName val="0"/>
          <c:showPercent val="0"/>
          <c:showBubbleSize val="0"/>
        </c:dLbls>
        <c:smooth val="0"/>
        <c:axId val="339217968"/>
        <c:axId val="339221576"/>
      </c:lineChart>
      <c:catAx>
        <c:axId val="339217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21576"/>
        <c:crosses val="autoZero"/>
        <c:auto val="1"/>
        <c:lblAlgn val="ctr"/>
        <c:lblOffset val="100"/>
        <c:noMultiLvlLbl val="0"/>
      </c:catAx>
      <c:valAx>
        <c:axId val="33922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1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87</c:v>
                </c:pt>
                <c:pt idx="1">
                  <c:v>47</c:v>
                </c:pt>
                <c:pt idx="2">
                  <c:v>11</c:v>
                </c:pt>
                <c:pt idx="3">
                  <c:v>2</c:v>
                </c:pt>
                <c:pt idx="4">
                  <c:v>3</c:v>
                </c:pt>
                <c:pt idx="5">
                  <c:v>2</c:v>
                </c:pt>
                <c:pt idx="6">
                  <c:v>3</c:v>
                </c:pt>
                <c:pt idx="7">
                  <c:v>6</c:v>
                </c:pt>
                <c:pt idx="8">
                  <c:v>3</c:v>
                </c:pt>
                <c:pt idx="9">
                  <c:v>5</c:v>
                </c:pt>
                <c:pt idx="10">
                  <c:v>1</c:v>
                </c:pt>
                <c:pt idx="11">
                  <c:v>12</c:v>
                </c:pt>
                <c:pt idx="12">
                  <c:v>810</c:v>
                </c:pt>
                <c:pt idx="13">
                  <c:v>987</c:v>
                </c:pt>
                <c:pt idx="14">
                  <c:v>966</c:v>
                </c:pt>
                <c:pt idx="15">
                  <c:v>901</c:v>
                </c:pt>
                <c:pt idx="16">
                  <c:v>2041</c:v>
                </c:pt>
                <c:pt idx="17">
                  <c:v>2630</c:v>
                </c:pt>
                <c:pt idx="18">
                  <c:v>3216</c:v>
                </c:pt>
                <c:pt idx="19">
                  <c:v>1657</c:v>
                </c:pt>
                <c:pt idx="20">
                  <c:v>1499</c:v>
                </c:pt>
                <c:pt idx="21">
                  <c:v>1575</c:v>
                </c:pt>
                <c:pt idx="22">
                  <c:v>1019</c:v>
                </c:pt>
                <c:pt idx="23">
                  <c:v>867</c:v>
                </c:pt>
                <c:pt idx="24">
                  <c:v>1048</c:v>
                </c:pt>
                <c:pt idx="25">
                  <c:v>1910</c:v>
                </c:pt>
                <c:pt idx="26">
                  <c:v>1277</c:v>
                </c:pt>
                <c:pt idx="27">
                  <c:v>847</c:v>
                </c:pt>
                <c:pt idx="28">
                  <c:v>375</c:v>
                </c:pt>
                <c:pt idx="29">
                  <c:v>94</c:v>
                </c:pt>
              </c:numCache>
            </c:numRef>
          </c:val>
          <c:smooth val="0"/>
          <c:extLst>
            <c:ext xmlns:c16="http://schemas.microsoft.com/office/drawing/2014/chart" uri="{C3380CC4-5D6E-409C-BE32-E72D297353CC}">
              <c16:uniqueId val="{00000000-0000-4909-9158-8F547603D2BC}"/>
            </c:ext>
          </c:extLst>
        </c:ser>
        <c:dLbls>
          <c:showLegendKey val="0"/>
          <c:showVal val="0"/>
          <c:showCatName val="0"/>
          <c:showSerName val="0"/>
          <c:showPercent val="0"/>
          <c:showBubbleSize val="0"/>
        </c:dLbls>
        <c:smooth val="0"/>
        <c:axId val="216196056"/>
        <c:axId val="216198024"/>
      </c:lineChart>
      <c:dateAx>
        <c:axId val="216196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198024"/>
        <c:crosses val="autoZero"/>
        <c:auto val="1"/>
        <c:lblOffset val="100"/>
        <c:baseTimeUnit val="days"/>
      </c:dateAx>
      <c:valAx>
        <c:axId val="216198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19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E6E02-4824-4220-ABCC-CDE63610A9DF}"/>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032B3E03-44DC-45F2-9372-FEFEB00618DB}"/>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673673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8E069-634F-4C9D-AE34-48E23F60DE87}"/>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BB0C66A1-1E40-4FB3-BAA6-A77ADBC1F350}"/>
              </a:ext>
            </a:extLst>
          </p:cNvPr>
          <p:cNvGraphicFramePr>
            <a:graphicFrameLocks noGrp="1"/>
          </p:cNvGraphicFramePr>
          <p:nvPr>
            <p:ph type="tbl" sz="quarter" idx="13"/>
            <p:extLst>
              <p:ext uri="{D42A27DB-BD31-4B8C-83A1-F6EECF244321}">
                <p14:modId xmlns:p14="http://schemas.microsoft.com/office/powerpoint/2010/main" val="2047480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58513574"/>
                    </a:ext>
                  </a:extLst>
                </a:gridCol>
                <a:gridCol w="740664">
                  <a:extLst>
                    <a:ext uri="{9D8B030D-6E8A-4147-A177-3AD203B41FA5}">
                      <a16:colId xmlns:a16="http://schemas.microsoft.com/office/drawing/2014/main" val="839978277"/>
                    </a:ext>
                  </a:extLst>
                </a:gridCol>
                <a:gridCol w="740664">
                  <a:extLst>
                    <a:ext uri="{9D8B030D-6E8A-4147-A177-3AD203B41FA5}">
                      <a16:colId xmlns:a16="http://schemas.microsoft.com/office/drawing/2014/main" val="1033250183"/>
                    </a:ext>
                  </a:extLst>
                </a:gridCol>
                <a:gridCol w="740664">
                  <a:extLst>
                    <a:ext uri="{9D8B030D-6E8A-4147-A177-3AD203B41FA5}">
                      <a16:colId xmlns:a16="http://schemas.microsoft.com/office/drawing/2014/main" val="3587985481"/>
                    </a:ext>
                  </a:extLst>
                </a:gridCol>
                <a:gridCol w="740664">
                  <a:extLst>
                    <a:ext uri="{9D8B030D-6E8A-4147-A177-3AD203B41FA5}">
                      <a16:colId xmlns:a16="http://schemas.microsoft.com/office/drawing/2014/main" val="1480662839"/>
                    </a:ext>
                  </a:extLst>
                </a:gridCol>
                <a:gridCol w="740664">
                  <a:extLst>
                    <a:ext uri="{9D8B030D-6E8A-4147-A177-3AD203B41FA5}">
                      <a16:colId xmlns:a16="http://schemas.microsoft.com/office/drawing/2014/main" val="1480007974"/>
                    </a:ext>
                  </a:extLst>
                </a:gridCol>
                <a:gridCol w="740664">
                  <a:extLst>
                    <a:ext uri="{9D8B030D-6E8A-4147-A177-3AD203B41FA5}">
                      <a16:colId xmlns:a16="http://schemas.microsoft.com/office/drawing/2014/main" val="2563662540"/>
                    </a:ext>
                  </a:extLst>
                </a:gridCol>
                <a:gridCol w="740664">
                  <a:extLst>
                    <a:ext uri="{9D8B030D-6E8A-4147-A177-3AD203B41FA5}">
                      <a16:colId xmlns:a16="http://schemas.microsoft.com/office/drawing/2014/main" val="4236629081"/>
                    </a:ext>
                  </a:extLst>
                </a:gridCol>
                <a:gridCol w="740664">
                  <a:extLst>
                    <a:ext uri="{9D8B030D-6E8A-4147-A177-3AD203B41FA5}">
                      <a16:colId xmlns:a16="http://schemas.microsoft.com/office/drawing/2014/main" val="2122644741"/>
                    </a:ext>
                  </a:extLst>
                </a:gridCol>
                <a:gridCol w="740664">
                  <a:extLst>
                    <a:ext uri="{9D8B030D-6E8A-4147-A177-3AD203B41FA5}">
                      <a16:colId xmlns:a16="http://schemas.microsoft.com/office/drawing/2014/main" val="34599280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00467279"/>
                  </a:ext>
                </a:extLst>
              </a:tr>
              <a:tr h="370840">
                <a:tc>
                  <a:txBody>
                    <a:bodyPr/>
                    <a:lstStyle/>
                    <a:p>
                      <a:r>
                        <a:rPr lang="en-US" sz="1000"/>
                        <a:t>Autohaus Ford Gaberszik</a:t>
                      </a:r>
                    </a:p>
                  </a:txBody>
                  <a:tcPr/>
                </a:tc>
                <a:tc>
                  <a:txBody>
                    <a:bodyPr/>
                    <a:lstStyle/>
                    <a:p>
                      <a:r>
                        <a:rPr lang="en-US" sz="1000"/>
                        <a:t>551</a:t>
                      </a:r>
                    </a:p>
                  </a:txBody>
                  <a:tcPr/>
                </a:tc>
                <a:tc>
                  <a:txBody>
                    <a:bodyPr/>
                    <a:lstStyle/>
                    <a:p>
                      <a:r>
                        <a:rPr lang="en-US" sz="1000"/>
                        <a:t>92</a:t>
                      </a:r>
                    </a:p>
                  </a:txBody>
                  <a:tcPr/>
                </a:tc>
                <a:tc>
                  <a:txBody>
                    <a:bodyPr/>
                    <a:lstStyle/>
                    <a:p>
                      <a:r>
                        <a:rPr lang="en-US" sz="1000"/>
                        <a:t>6</a:t>
                      </a:r>
                    </a:p>
                  </a:txBody>
                  <a:tcPr/>
                </a:tc>
                <a:tc>
                  <a:txBody>
                    <a:bodyPr/>
                    <a:lstStyle/>
                    <a:p>
                      <a:r>
                        <a:rPr lang="en-US" sz="1000"/>
                        <a:t>192</a:t>
                      </a:r>
                    </a:p>
                  </a:txBody>
                  <a:tcPr/>
                </a:tc>
                <a:tc>
                  <a:txBody>
                    <a:bodyPr/>
                    <a:lstStyle/>
                    <a:p>
                      <a:r>
                        <a:rPr lang="en-US" sz="1000"/>
                        <a:t>106</a:t>
                      </a:r>
                    </a:p>
                  </a:txBody>
                  <a:tcPr/>
                </a:tc>
                <a:tc>
                  <a:txBody>
                    <a:bodyPr/>
                    <a:lstStyle/>
                    <a:p>
                      <a:r>
                        <a:rPr lang="en-US" sz="1000"/>
                        <a:t>12</a:t>
                      </a:r>
                    </a:p>
                  </a:txBody>
                  <a:tcPr/>
                </a:tc>
                <a:tc>
                  <a:txBody>
                    <a:bodyPr/>
                    <a:lstStyle/>
                    <a:p>
                      <a:r>
                        <a:rPr lang="en-US" sz="1000"/>
                        <a:t>1</a:t>
                      </a:r>
                    </a:p>
                  </a:txBody>
                  <a:tcPr/>
                </a:tc>
                <a:tc>
                  <a:txBody>
                    <a:bodyPr/>
                    <a:lstStyle/>
                    <a:p>
                      <a:r>
                        <a:rPr lang="en-US" sz="1000"/>
                        <a:t>10.2310%</a:t>
                      </a:r>
                    </a:p>
                  </a:txBody>
                  <a:tcPr/>
                </a:tc>
                <a:tc>
                  <a:txBody>
                    <a:bodyPr/>
                    <a:lstStyle/>
                    <a:p>
                      <a:r>
                        <a:rPr lang="en-US" sz="1000"/>
                        <a:t>0.0%</a:t>
                      </a:r>
                    </a:p>
                  </a:txBody>
                  <a:tcPr/>
                </a:tc>
                <a:extLst>
                  <a:ext uri="{0D108BD9-81ED-4DB2-BD59-A6C34878D82A}">
                    <a16:rowId xmlns:a16="http://schemas.microsoft.com/office/drawing/2014/main" val="2012144765"/>
                  </a:ext>
                </a:extLst>
              </a:tr>
            </a:tbl>
          </a:graphicData>
        </a:graphic>
      </p:graphicFrame>
      <p:sp>
        <p:nvSpPr>
          <p:cNvPr id="4" name="Text Placeholder 3">
            <a:extLst>
              <a:ext uri="{FF2B5EF4-FFF2-40B4-BE49-F238E27FC236}">
                <a16:creationId xmlns:a16="http://schemas.microsoft.com/office/drawing/2014/main" id="{34707089-7153-42AB-A653-101FC9F5816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33286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11E9F-88B6-44DE-82CF-0A7410A6882A}"/>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1205AF26-C626-4B6C-AA4C-944AF486DE45}"/>
              </a:ext>
            </a:extLst>
          </p:cNvPr>
          <p:cNvGraphicFramePr>
            <a:graphicFrameLocks noGrp="1"/>
          </p:cNvGraphicFramePr>
          <p:nvPr>
            <p:ph type="tbl" sz="quarter" idx="13"/>
            <p:extLst>
              <p:ext uri="{D42A27DB-BD31-4B8C-83A1-F6EECF244321}">
                <p14:modId xmlns:p14="http://schemas.microsoft.com/office/powerpoint/2010/main" val="2002741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1242718"/>
                    </a:ext>
                  </a:extLst>
                </a:gridCol>
                <a:gridCol w="1234440">
                  <a:extLst>
                    <a:ext uri="{9D8B030D-6E8A-4147-A177-3AD203B41FA5}">
                      <a16:colId xmlns:a16="http://schemas.microsoft.com/office/drawing/2014/main" val="3467256918"/>
                    </a:ext>
                  </a:extLst>
                </a:gridCol>
                <a:gridCol w="822960">
                  <a:extLst>
                    <a:ext uri="{9D8B030D-6E8A-4147-A177-3AD203B41FA5}">
                      <a16:colId xmlns:a16="http://schemas.microsoft.com/office/drawing/2014/main" val="2778377251"/>
                    </a:ext>
                  </a:extLst>
                </a:gridCol>
                <a:gridCol w="822960">
                  <a:extLst>
                    <a:ext uri="{9D8B030D-6E8A-4147-A177-3AD203B41FA5}">
                      <a16:colId xmlns:a16="http://schemas.microsoft.com/office/drawing/2014/main" val="3260358908"/>
                    </a:ext>
                  </a:extLst>
                </a:gridCol>
                <a:gridCol w="822960">
                  <a:extLst>
                    <a:ext uri="{9D8B030D-6E8A-4147-A177-3AD203B41FA5}">
                      <a16:colId xmlns:a16="http://schemas.microsoft.com/office/drawing/2014/main" val="1659634318"/>
                    </a:ext>
                  </a:extLst>
                </a:gridCol>
                <a:gridCol w="822960">
                  <a:extLst>
                    <a:ext uri="{9D8B030D-6E8A-4147-A177-3AD203B41FA5}">
                      <a16:colId xmlns:a16="http://schemas.microsoft.com/office/drawing/2014/main" val="2035940029"/>
                    </a:ext>
                  </a:extLst>
                </a:gridCol>
                <a:gridCol w="822960">
                  <a:extLst>
                    <a:ext uri="{9D8B030D-6E8A-4147-A177-3AD203B41FA5}">
                      <a16:colId xmlns:a16="http://schemas.microsoft.com/office/drawing/2014/main" val="1821795868"/>
                    </a:ext>
                  </a:extLst>
                </a:gridCol>
                <a:gridCol w="822960">
                  <a:extLst>
                    <a:ext uri="{9D8B030D-6E8A-4147-A177-3AD203B41FA5}">
                      <a16:colId xmlns:a16="http://schemas.microsoft.com/office/drawing/2014/main" val="31761665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708140018"/>
                  </a:ext>
                </a:extLst>
              </a:tr>
              <a:tr h="370840">
                <a:tc>
                  <a:txBody>
                    <a:bodyPr/>
                    <a:lstStyle/>
                    <a:p>
                      <a:r>
                        <a:rPr lang="en-US" sz="1000"/>
                        <a:t>Autohaus Ford Gaberszik</a:t>
                      </a:r>
                    </a:p>
                  </a:txBody>
                  <a:tcPr/>
                </a:tc>
                <a:tc>
                  <a:txBody>
                    <a:bodyPr/>
                    <a:lstStyle/>
                    <a:p>
                      <a:r>
                        <a:rPr lang="en-US" sz="1000"/>
                        <a:t>551</a:t>
                      </a:r>
                    </a:p>
                  </a:txBody>
                  <a:tcPr/>
                </a:tc>
                <a:tc>
                  <a:txBody>
                    <a:bodyPr/>
                    <a:lstStyle/>
                    <a:p>
                      <a:r>
                        <a:rPr lang="en-US" sz="1000"/>
                        <a:t>3</a:t>
                      </a:r>
                    </a:p>
                  </a:txBody>
                  <a:tcPr/>
                </a:tc>
                <a:tc>
                  <a:txBody>
                    <a:bodyPr/>
                    <a:lstStyle/>
                    <a:p>
                      <a:r>
                        <a:rPr lang="en-US" sz="1000"/>
                        <a:t>0.5%</a:t>
                      </a:r>
                    </a:p>
                  </a:txBody>
                  <a:tcPr/>
                </a:tc>
                <a:tc>
                  <a:txBody>
                    <a:bodyPr/>
                    <a:lstStyle/>
                    <a:p>
                      <a:r>
                        <a:rPr lang="en-US" sz="1000"/>
                        <a:t>5</a:t>
                      </a:r>
                    </a:p>
                  </a:txBody>
                  <a:tcPr/>
                </a:tc>
                <a:tc>
                  <a:txBody>
                    <a:bodyPr/>
                    <a:lstStyle/>
                    <a:p>
                      <a:r>
                        <a:rPr lang="en-US" sz="1000"/>
                        <a:t>0.9%</a:t>
                      </a:r>
                    </a:p>
                  </a:txBody>
                  <a:tcPr/>
                </a:tc>
                <a:tc>
                  <a:txBody>
                    <a:bodyPr/>
                    <a:lstStyle/>
                    <a:p>
                      <a:r>
                        <a:rPr lang="en-US" sz="1000"/>
                        <a:t>92</a:t>
                      </a:r>
                    </a:p>
                  </a:txBody>
                  <a:tcPr/>
                </a:tc>
                <a:tc>
                  <a:txBody>
                    <a:bodyPr/>
                    <a:lstStyle/>
                    <a:p>
                      <a:r>
                        <a:rPr lang="en-US" sz="1000"/>
                        <a:t>20.0%</a:t>
                      </a:r>
                    </a:p>
                  </a:txBody>
                  <a:tcPr/>
                </a:tc>
                <a:extLst>
                  <a:ext uri="{0D108BD9-81ED-4DB2-BD59-A6C34878D82A}">
                    <a16:rowId xmlns:a16="http://schemas.microsoft.com/office/drawing/2014/main" val="3289501436"/>
                  </a:ext>
                </a:extLst>
              </a:tr>
            </a:tbl>
          </a:graphicData>
        </a:graphic>
      </p:graphicFrame>
      <p:sp>
        <p:nvSpPr>
          <p:cNvPr id="4" name="Text Placeholder 3">
            <a:extLst>
              <a:ext uri="{FF2B5EF4-FFF2-40B4-BE49-F238E27FC236}">
                <a16:creationId xmlns:a16="http://schemas.microsoft.com/office/drawing/2014/main" id="{B14FD73B-536F-489E-9435-70626710D423}"/>
              </a:ext>
            </a:extLst>
          </p:cNvPr>
          <p:cNvSpPr>
            <a:spLocks noGrp="1"/>
          </p:cNvSpPr>
          <p:nvPr>
            <p:ph type="body" sz="quarter" idx="14"/>
          </p:nvPr>
        </p:nvSpPr>
        <p:spPr/>
        <p:txBody>
          <a:bodyPr/>
          <a:lstStyle/>
          <a:p>
            <a:r>
              <a:rPr lang="en-US"/>
              <a:t>10/31/2017 - 11/30/2017</a:t>
            </a:r>
          </a:p>
        </p:txBody>
      </p:sp>
    </p:spTree>
    <p:extLst>
      <p:ext uri="{BB962C8B-B14F-4D97-AF65-F5344CB8AC3E}">
        <p14:creationId xmlns:p14="http://schemas.microsoft.com/office/powerpoint/2010/main" val="2073349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BF38-FB4D-4E9D-97BF-185D8C4151FE}"/>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D69369A9-6452-48F3-BFC0-ECF7AC47E8DC}"/>
              </a:ext>
            </a:extLst>
          </p:cNvPr>
          <p:cNvGraphicFramePr>
            <a:graphicFrameLocks noGrp="1"/>
          </p:cNvGraphicFramePr>
          <p:nvPr>
            <p:ph type="tbl" sz="quarter" idx="13"/>
            <p:extLst>
              <p:ext uri="{D42A27DB-BD31-4B8C-83A1-F6EECF244321}">
                <p14:modId xmlns:p14="http://schemas.microsoft.com/office/powerpoint/2010/main" val="1219590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67392314"/>
                    </a:ext>
                  </a:extLst>
                </a:gridCol>
                <a:gridCol w="740664">
                  <a:extLst>
                    <a:ext uri="{9D8B030D-6E8A-4147-A177-3AD203B41FA5}">
                      <a16:colId xmlns:a16="http://schemas.microsoft.com/office/drawing/2014/main" val="2973546968"/>
                    </a:ext>
                  </a:extLst>
                </a:gridCol>
                <a:gridCol w="740664">
                  <a:extLst>
                    <a:ext uri="{9D8B030D-6E8A-4147-A177-3AD203B41FA5}">
                      <a16:colId xmlns:a16="http://schemas.microsoft.com/office/drawing/2014/main" val="2099926404"/>
                    </a:ext>
                  </a:extLst>
                </a:gridCol>
                <a:gridCol w="740664">
                  <a:extLst>
                    <a:ext uri="{9D8B030D-6E8A-4147-A177-3AD203B41FA5}">
                      <a16:colId xmlns:a16="http://schemas.microsoft.com/office/drawing/2014/main" val="1939218909"/>
                    </a:ext>
                  </a:extLst>
                </a:gridCol>
                <a:gridCol w="740664">
                  <a:extLst>
                    <a:ext uri="{9D8B030D-6E8A-4147-A177-3AD203B41FA5}">
                      <a16:colId xmlns:a16="http://schemas.microsoft.com/office/drawing/2014/main" val="2289624283"/>
                    </a:ext>
                  </a:extLst>
                </a:gridCol>
                <a:gridCol w="740664">
                  <a:extLst>
                    <a:ext uri="{9D8B030D-6E8A-4147-A177-3AD203B41FA5}">
                      <a16:colId xmlns:a16="http://schemas.microsoft.com/office/drawing/2014/main" val="210240535"/>
                    </a:ext>
                  </a:extLst>
                </a:gridCol>
                <a:gridCol w="740664">
                  <a:extLst>
                    <a:ext uri="{9D8B030D-6E8A-4147-A177-3AD203B41FA5}">
                      <a16:colId xmlns:a16="http://schemas.microsoft.com/office/drawing/2014/main" val="1289159675"/>
                    </a:ext>
                  </a:extLst>
                </a:gridCol>
                <a:gridCol w="740664">
                  <a:extLst>
                    <a:ext uri="{9D8B030D-6E8A-4147-A177-3AD203B41FA5}">
                      <a16:colId xmlns:a16="http://schemas.microsoft.com/office/drawing/2014/main" val="1736512976"/>
                    </a:ext>
                  </a:extLst>
                </a:gridCol>
                <a:gridCol w="740664">
                  <a:extLst>
                    <a:ext uri="{9D8B030D-6E8A-4147-A177-3AD203B41FA5}">
                      <a16:colId xmlns:a16="http://schemas.microsoft.com/office/drawing/2014/main" val="3809649322"/>
                    </a:ext>
                  </a:extLst>
                </a:gridCol>
                <a:gridCol w="740664">
                  <a:extLst>
                    <a:ext uri="{9D8B030D-6E8A-4147-A177-3AD203B41FA5}">
                      <a16:colId xmlns:a16="http://schemas.microsoft.com/office/drawing/2014/main" val="25723574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44132579"/>
                  </a:ext>
                </a:extLst>
              </a:tr>
              <a:tr h="370840">
                <a:tc>
                  <a:txBody>
                    <a:bodyPr/>
                    <a:lstStyle/>
                    <a:p>
                      <a:r>
                        <a:rPr lang="en-US" sz="1000"/>
                        <a:t>Autohaus Ford Gaberszik</a:t>
                      </a:r>
                    </a:p>
                  </a:txBody>
                  <a:tcPr/>
                </a:tc>
                <a:tc>
                  <a:txBody>
                    <a:bodyPr/>
                    <a:lstStyle/>
                    <a:p>
                      <a:r>
                        <a:rPr lang="en-US" sz="1000"/>
                        <a:t>551</a:t>
                      </a:r>
                    </a:p>
                  </a:txBody>
                  <a:tcPr/>
                </a:tc>
                <a:tc>
                  <a:txBody>
                    <a:bodyPr/>
                    <a:lstStyle/>
                    <a:p>
                      <a:r>
                        <a:rPr lang="en-US" sz="1000"/>
                        <a:t>92</a:t>
                      </a:r>
                    </a:p>
                  </a:txBody>
                  <a:tcPr/>
                </a:tc>
                <a:tc>
                  <a:txBody>
                    <a:bodyPr/>
                    <a:lstStyle/>
                    <a:p>
                      <a:r>
                        <a:rPr lang="en-US" sz="1000"/>
                        <a:t>6</a:t>
                      </a:r>
                    </a:p>
                  </a:txBody>
                  <a:tcPr/>
                </a:tc>
                <a:tc>
                  <a:txBody>
                    <a:bodyPr/>
                    <a:lstStyle/>
                    <a:p>
                      <a:r>
                        <a:rPr lang="en-US" sz="1000"/>
                        <a:t>192</a:t>
                      </a:r>
                    </a:p>
                  </a:txBody>
                  <a:tcPr/>
                </a:tc>
                <a:tc>
                  <a:txBody>
                    <a:bodyPr/>
                    <a:lstStyle/>
                    <a:p>
                      <a:r>
                        <a:rPr lang="en-US" sz="1000"/>
                        <a:t>106</a:t>
                      </a:r>
                    </a:p>
                  </a:txBody>
                  <a:tcPr/>
                </a:tc>
                <a:tc>
                  <a:txBody>
                    <a:bodyPr/>
                    <a:lstStyle/>
                    <a:p>
                      <a:r>
                        <a:rPr lang="en-US" sz="1000"/>
                        <a:t>12</a:t>
                      </a:r>
                    </a:p>
                  </a:txBody>
                  <a:tcPr/>
                </a:tc>
                <a:tc>
                  <a:txBody>
                    <a:bodyPr/>
                    <a:lstStyle/>
                    <a:p>
                      <a:r>
                        <a:rPr lang="en-US" sz="1000"/>
                        <a:t>1</a:t>
                      </a:r>
                    </a:p>
                  </a:txBody>
                  <a:tcPr/>
                </a:tc>
                <a:tc>
                  <a:txBody>
                    <a:bodyPr/>
                    <a:lstStyle/>
                    <a:p>
                      <a:r>
                        <a:rPr lang="en-US" sz="1000"/>
                        <a:t>10.2310%</a:t>
                      </a:r>
                    </a:p>
                  </a:txBody>
                  <a:tcPr/>
                </a:tc>
                <a:tc>
                  <a:txBody>
                    <a:bodyPr/>
                    <a:lstStyle/>
                    <a:p>
                      <a:r>
                        <a:rPr lang="en-US" sz="1000"/>
                        <a:t>100.0%</a:t>
                      </a:r>
                    </a:p>
                  </a:txBody>
                  <a:tcPr/>
                </a:tc>
                <a:extLst>
                  <a:ext uri="{0D108BD9-81ED-4DB2-BD59-A6C34878D82A}">
                    <a16:rowId xmlns:a16="http://schemas.microsoft.com/office/drawing/2014/main" val="2292223916"/>
                  </a:ext>
                </a:extLst>
              </a:tr>
            </a:tbl>
          </a:graphicData>
        </a:graphic>
      </p:graphicFrame>
      <p:sp>
        <p:nvSpPr>
          <p:cNvPr id="4" name="Text Placeholder 3">
            <a:extLst>
              <a:ext uri="{FF2B5EF4-FFF2-40B4-BE49-F238E27FC236}">
                <a16:creationId xmlns:a16="http://schemas.microsoft.com/office/drawing/2014/main" id="{65F4D148-467C-46B0-BF48-CBE2E8D70C8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50970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8D1D-3254-49AB-9D89-AAD1AE747EAC}"/>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917F642-33BF-4688-8B22-D7FBFD350102}"/>
              </a:ext>
            </a:extLst>
          </p:cNvPr>
          <p:cNvGraphicFramePr>
            <a:graphicFrameLocks noGrp="1"/>
          </p:cNvGraphicFramePr>
          <p:nvPr>
            <p:ph type="chart" sz="quarter" idx="13"/>
            <p:extLst>
              <p:ext uri="{D42A27DB-BD31-4B8C-83A1-F6EECF244321}">
                <p14:modId xmlns:p14="http://schemas.microsoft.com/office/powerpoint/2010/main" val="4183036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FC914F-D59C-4DDE-93A7-BE1E08132CD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79DDC2F-2055-44E5-BB76-9F836553B8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1833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A20D7-58C8-4FC9-8D6A-835B2CCFD304}"/>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7B3B5085-47B0-4577-96CB-F6C55FF11D39}"/>
              </a:ext>
            </a:extLst>
          </p:cNvPr>
          <p:cNvGraphicFramePr>
            <a:graphicFrameLocks noGrp="1"/>
          </p:cNvGraphicFramePr>
          <p:nvPr>
            <p:ph type="chart" sz="quarter" idx="13"/>
            <p:extLst>
              <p:ext uri="{D42A27DB-BD31-4B8C-83A1-F6EECF244321}">
                <p14:modId xmlns:p14="http://schemas.microsoft.com/office/powerpoint/2010/main" val="1097361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003CC0-3DD5-48EF-BB71-826022296849}"/>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385FA9E-2475-4B31-BB2F-545B366757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8797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82443-6D69-46ED-B9B9-A5652E9BE869}"/>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B2C57BFA-7D91-433B-ADD4-A98D66D48538}"/>
              </a:ext>
            </a:extLst>
          </p:cNvPr>
          <p:cNvGraphicFramePr>
            <a:graphicFrameLocks noGrp="1"/>
          </p:cNvGraphicFramePr>
          <p:nvPr>
            <p:ph type="chart" sz="quarter" idx="13"/>
            <p:extLst>
              <p:ext uri="{D42A27DB-BD31-4B8C-83A1-F6EECF244321}">
                <p14:modId xmlns:p14="http://schemas.microsoft.com/office/powerpoint/2010/main" val="1392630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11BA1C-B33F-4F1A-865D-50E40D8A43E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273214DB-1FDC-4354-A3C2-CB0B42DD38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4625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77D4E-8DAE-46A3-B178-D37958538F38}"/>
              </a:ext>
            </a:extLst>
          </p:cNvPr>
          <p:cNvSpPr>
            <a:spLocks noGrp="1"/>
          </p:cNvSpPr>
          <p:nvPr>
            <p:ph type="title"/>
          </p:nvPr>
        </p:nvSpPr>
        <p:spPr/>
        <p:txBody>
          <a:bodyPr/>
          <a:lstStyle/>
          <a:p>
            <a:r>
              <a:rPr lang="de-DE"/>
              <a:t>Eigene Beiträge (Postings) - 1 of 3</a:t>
            </a:r>
            <a:endParaRPr lang="en-US"/>
          </a:p>
        </p:txBody>
      </p:sp>
      <p:graphicFrame>
        <p:nvGraphicFramePr>
          <p:cNvPr id="5" name="Table Placeholder 4">
            <a:extLst>
              <a:ext uri="{FF2B5EF4-FFF2-40B4-BE49-F238E27FC236}">
                <a16:creationId xmlns:a16="http://schemas.microsoft.com/office/drawing/2014/main" id="{64F59FB2-91EE-4816-A4C5-C0817E0D3536}"/>
              </a:ext>
            </a:extLst>
          </p:cNvPr>
          <p:cNvGraphicFramePr>
            <a:graphicFrameLocks noGrp="1"/>
          </p:cNvGraphicFramePr>
          <p:nvPr>
            <p:ph type="tbl" sz="quarter" idx="13"/>
            <p:extLst>
              <p:ext uri="{D42A27DB-BD31-4B8C-83A1-F6EECF244321}">
                <p14:modId xmlns:p14="http://schemas.microsoft.com/office/powerpoint/2010/main" val="936453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06537745"/>
                    </a:ext>
                  </a:extLst>
                </a:gridCol>
                <a:gridCol w="658368">
                  <a:extLst>
                    <a:ext uri="{9D8B030D-6E8A-4147-A177-3AD203B41FA5}">
                      <a16:colId xmlns:a16="http://schemas.microsoft.com/office/drawing/2014/main" val="2927067607"/>
                    </a:ext>
                  </a:extLst>
                </a:gridCol>
                <a:gridCol w="658368">
                  <a:extLst>
                    <a:ext uri="{9D8B030D-6E8A-4147-A177-3AD203B41FA5}">
                      <a16:colId xmlns:a16="http://schemas.microsoft.com/office/drawing/2014/main" val="1271657168"/>
                    </a:ext>
                  </a:extLst>
                </a:gridCol>
                <a:gridCol w="658368">
                  <a:extLst>
                    <a:ext uri="{9D8B030D-6E8A-4147-A177-3AD203B41FA5}">
                      <a16:colId xmlns:a16="http://schemas.microsoft.com/office/drawing/2014/main" val="3467938277"/>
                    </a:ext>
                  </a:extLst>
                </a:gridCol>
                <a:gridCol w="658368">
                  <a:extLst>
                    <a:ext uri="{9D8B030D-6E8A-4147-A177-3AD203B41FA5}">
                      <a16:colId xmlns:a16="http://schemas.microsoft.com/office/drawing/2014/main" val="35846466"/>
                    </a:ext>
                  </a:extLst>
                </a:gridCol>
                <a:gridCol w="658368">
                  <a:extLst>
                    <a:ext uri="{9D8B030D-6E8A-4147-A177-3AD203B41FA5}">
                      <a16:colId xmlns:a16="http://schemas.microsoft.com/office/drawing/2014/main" val="3272023177"/>
                    </a:ext>
                  </a:extLst>
                </a:gridCol>
                <a:gridCol w="658368">
                  <a:extLst>
                    <a:ext uri="{9D8B030D-6E8A-4147-A177-3AD203B41FA5}">
                      <a16:colId xmlns:a16="http://schemas.microsoft.com/office/drawing/2014/main" val="802884555"/>
                    </a:ext>
                  </a:extLst>
                </a:gridCol>
                <a:gridCol w="658368">
                  <a:extLst>
                    <a:ext uri="{9D8B030D-6E8A-4147-A177-3AD203B41FA5}">
                      <a16:colId xmlns:a16="http://schemas.microsoft.com/office/drawing/2014/main" val="2861606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2215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- 2017-11-29 17:05:01</a:t>
                      </a:r>
                      <a:r>
                        <a:rPr kumimoji="0" lang="de-DE" sz="1000" b="0" i="0" u="none" strike="noStrike" kern="1200" cap="none" spc="0" normalizeH="0" baseline="0" noProof="0">
                          <a:ln>
                            <a:noFill/>
                          </a:ln>
                          <a:solidFill>
                            <a:prstClr val="black"/>
                          </a:solidFill>
                          <a:effectLst/>
                          <a:uLnTx/>
                          <a:uFillTx/>
                          <a:latin typeface="+mn-lt"/>
                          <a:ea typeface="+mn-ea"/>
                          <a:cs typeface="+mn-cs"/>
                        </a:rPr>
                        <a:t>
Wir sind auch schon in Weihnachtsstimmung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4425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- 2017-11-26 16:00:00</a:t>
                      </a:r>
                      <a:r>
                        <a:rPr kumimoji="0" lang="de-DE" sz="1000" b="0" i="0" u="none" strike="noStrike" kern="1200" cap="none" spc="0" normalizeH="0" baseline="0" noProof="0">
                          <a:ln>
                            <a:noFill/>
                          </a:ln>
                          <a:solidFill>
                            <a:prstClr val="black"/>
                          </a:solidFill>
                          <a:effectLst/>
                          <a:uLnTx/>
                          <a:uFillTx/>
                          <a:latin typeface="+mn-lt"/>
                          <a:ea typeface="+mn-ea"/>
                          <a:cs typeface="+mn-cs"/>
                        </a:rPr>
                        <a:t>
Egal bei welcher Witterung, 3,5 Tonnen Anhängelast ist kein Problem für unseren Ford Ranger 😉💙
Vielen Dank an Adam Renato Klug für die Fotos 😁👍
#RangerPower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8864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- 2017-11-22 17:00:00</a:t>
                      </a:r>
                      <a:r>
                        <a:rPr kumimoji="0" lang="de-DE" sz="1000" b="0" i="0" u="none" strike="noStrike" kern="1200" cap="none" spc="0" normalizeH="0" baseline="0" noProof="0">
                          <a:ln>
                            <a:noFill/>
                          </a:ln>
                          <a:solidFill>
                            <a:prstClr val="black"/>
                          </a:solidFill>
                          <a:effectLst/>
                          <a:uLnTx/>
                          <a:uFillTx/>
                          <a:latin typeface="+mn-lt"/>
                          <a:ea typeface="+mn-ea"/>
                          <a:cs typeface="+mn-cs"/>
                        </a:rPr>
                        <a:t>
Unsere glücklichen Gewinner durften sich gestern nicht nur über ihre exklusiven Plätze im VIP-Bereich freuen, sondern auch über einen Sieg der Graz99ers über den EV Vienna Capitals!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3044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- 2017-11-21 17:04:47</a:t>
                      </a:r>
                      <a:r>
                        <a:rPr kumimoji="0" lang="de-DE" sz="1000" b="0" i="0" u="none" strike="noStrike" kern="1200" cap="none" spc="0" normalizeH="0" baseline="0" noProof="0">
                          <a:ln>
                            <a:noFill/>
                          </a:ln>
                          <a:solidFill>
                            <a:prstClr val="black"/>
                          </a:solidFill>
                          <a:effectLst/>
                          <a:uLnTx/>
                          <a:uFillTx/>
                          <a:latin typeface="+mn-lt"/>
                          <a:ea typeface="+mn-ea"/>
                          <a:cs typeface="+mn-cs"/>
                        </a:rPr>
                        <a:t>
Wenn unsere Kunden zufrieden sind, sind wir es auch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9668027"/>
                  </a:ext>
                </a:extLst>
              </a:tr>
            </a:tbl>
          </a:graphicData>
        </a:graphic>
      </p:graphicFrame>
      <p:sp>
        <p:nvSpPr>
          <p:cNvPr id="4" name="Text Placeholder 3">
            <a:extLst>
              <a:ext uri="{FF2B5EF4-FFF2-40B4-BE49-F238E27FC236}">
                <a16:creationId xmlns:a16="http://schemas.microsoft.com/office/drawing/2014/main" id="{DDC8587F-B206-4927-88B4-5E29C9A98F8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200499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49503-085B-4783-9129-A5B4C20B2874}"/>
              </a:ext>
            </a:extLst>
          </p:cNvPr>
          <p:cNvSpPr>
            <a:spLocks noGrp="1"/>
          </p:cNvSpPr>
          <p:nvPr>
            <p:ph type="title"/>
          </p:nvPr>
        </p:nvSpPr>
        <p:spPr/>
        <p:txBody>
          <a:bodyPr/>
          <a:lstStyle/>
          <a:p>
            <a:r>
              <a:rPr lang="de-DE"/>
              <a:t>Eigene Beiträge (Postings) - 2 of 3</a:t>
            </a:r>
            <a:endParaRPr lang="en-US"/>
          </a:p>
        </p:txBody>
      </p:sp>
      <p:graphicFrame>
        <p:nvGraphicFramePr>
          <p:cNvPr id="5" name="Table Placeholder 4">
            <a:extLst>
              <a:ext uri="{FF2B5EF4-FFF2-40B4-BE49-F238E27FC236}">
                <a16:creationId xmlns:a16="http://schemas.microsoft.com/office/drawing/2014/main" id="{E459B595-6D4B-42E7-AF74-0CD81BC265EE}"/>
              </a:ext>
            </a:extLst>
          </p:cNvPr>
          <p:cNvGraphicFramePr>
            <a:graphicFrameLocks noGrp="1"/>
          </p:cNvGraphicFramePr>
          <p:nvPr>
            <p:ph type="tbl" sz="quarter" idx="13"/>
            <p:extLst>
              <p:ext uri="{D42A27DB-BD31-4B8C-83A1-F6EECF244321}">
                <p14:modId xmlns:p14="http://schemas.microsoft.com/office/powerpoint/2010/main" val="3799288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82631948"/>
                    </a:ext>
                  </a:extLst>
                </a:gridCol>
                <a:gridCol w="658368">
                  <a:extLst>
                    <a:ext uri="{9D8B030D-6E8A-4147-A177-3AD203B41FA5}">
                      <a16:colId xmlns:a16="http://schemas.microsoft.com/office/drawing/2014/main" val="3030750814"/>
                    </a:ext>
                  </a:extLst>
                </a:gridCol>
                <a:gridCol w="658368">
                  <a:extLst>
                    <a:ext uri="{9D8B030D-6E8A-4147-A177-3AD203B41FA5}">
                      <a16:colId xmlns:a16="http://schemas.microsoft.com/office/drawing/2014/main" val="3506968483"/>
                    </a:ext>
                  </a:extLst>
                </a:gridCol>
                <a:gridCol w="658368">
                  <a:extLst>
                    <a:ext uri="{9D8B030D-6E8A-4147-A177-3AD203B41FA5}">
                      <a16:colId xmlns:a16="http://schemas.microsoft.com/office/drawing/2014/main" val="660173818"/>
                    </a:ext>
                  </a:extLst>
                </a:gridCol>
                <a:gridCol w="658368">
                  <a:extLst>
                    <a:ext uri="{9D8B030D-6E8A-4147-A177-3AD203B41FA5}">
                      <a16:colId xmlns:a16="http://schemas.microsoft.com/office/drawing/2014/main" val="866853919"/>
                    </a:ext>
                  </a:extLst>
                </a:gridCol>
                <a:gridCol w="658368">
                  <a:extLst>
                    <a:ext uri="{9D8B030D-6E8A-4147-A177-3AD203B41FA5}">
                      <a16:colId xmlns:a16="http://schemas.microsoft.com/office/drawing/2014/main" val="3793563643"/>
                    </a:ext>
                  </a:extLst>
                </a:gridCol>
                <a:gridCol w="658368">
                  <a:extLst>
                    <a:ext uri="{9D8B030D-6E8A-4147-A177-3AD203B41FA5}">
                      <a16:colId xmlns:a16="http://schemas.microsoft.com/office/drawing/2014/main" val="1892370692"/>
                    </a:ext>
                  </a:extLst>
                </a:gridCol>
                <a:gridCol w="658368">
                  <a:extLst>
                    <a:ext uri="{9D8B030D-6E8A-4147-A177-3AD203B41FA5}">
                      <a16:colId xmlns:a16="http://schemas.microsoft.com/office/drawing/2014/main" val="959176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865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- 2017-11-20 18:00:00</a:t>
                      </a:r>
                      <a:r>
                        <a:rPr kumimoji="0" lang="de-DE" sz="1000" b="0" i="0" u="none" strike="noStrike" kern="1200" cap="none" spc="0" normalizeH="0" baseline="0" noProof="0">
                          <a:ln>
                            <a:noFill/>
                          </a:ln>
                          <a:solidFill>
                            <a:prstClr val="black"/>
                          </a:solidFill>
                          <a:effectLst/>
                          <a:uLnTx/>
                          <a:uFillTx/>
                          <a:latin typeface="+mn-lt"/>
                          <a:ea typeface="+mn-ea"/>
                          <a:cs typeface="+mn-cs"/>
                        </a:rPr>
                        <a:t>
‼️ ES IST SOWEIT‼️
Die Gewinner unseres Gewinnspiels stehen fest:
Dominik Mußbacher
&amp;
Sonja Weidinger
Wir bedanken uns bei allen Teilnehmern und wünschen den Gewinnern einen aufregenden Abend! 
Euer Ford Gaberszik - 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9845200"/>
                  </a:ext>
                </a:extLst>
              </a:tr>
            </a:tbl>
          </a:graphicData>
        </a:graphic>
      </p:graphicFrame>
      <p:sp>
        <p:nvSpPr>
          <p:cNvPr id="4" name="Text Placeholder 3">
            <a:extLst>
              <a:ext uri="{FF2B5EF4-FFF2-40B4-BE49-F238E27FC236}">
                <a16:creationId xmlns:a16="http://schemas.microsoft.com/office/drawing/2014/main" id="{5CA7713F-5C7A-4EBE-80B8-D2C5CE3F91A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77829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52A3C-4206-4C25-A927-D4D54F0958B5}"/>
              </a:ext>
            </a:extLst>
          </p:cNvPr>
          <p:cNvSpPr>
            <a:spLocks noGrp="1"/>
          </p:cNvSpPr>
          <p:nvPr>
            <p:ph type="title"/>
          </p:nvPr>
        </p:nvSpPr>
        <p:spPr/>
        <p:txBody>
          <a:bodyPr/>
          <a:lstStyle/>
          <a:p>
            <a:r>
              <a:rPr lang="de-DE"/>
              <a:t>Eigene Beiträge (Postings) - 3 of 3</a:t>
            </a:r>
            <a:endParaRPr lang="en-US"/>
          </a:p>
        </p:txBody>
      </p:sp>
      <p:graphicFrame>
        <p:nvGraphicFramePr>
          <p:cNvPr id="5" name="Table Placeholder 4">
            <a:extLst>
              <a:ext uri="{FF2B5EF4-FFF2-40B4-BE49-F238E27FC236}">
                <a16:creationId xmlns:a16="http://schemas.microsoft.com/office/drawing/2014/main" id="{23F2E35A-0DA7-46AA-9A12-26896454129C}"/>
              </a:ext>
            </a:extLst>
          </p:cNvPr>
          <p:cNvGraphicFramePr>
            <a:graphicFrameLocks noGrp="1"/>
          </p:cNvGraphicFramePr>
          <p:nvPr>
            <p:ph type="tbl" sz="quarter" idx="13"/>
            <p:extLst>
              <p:ext uri="{D42A27DB-BD31-4B8C-83A1-F6EECF244321}">
                <p14:modId xmlns:p14="http://schemas.microsoft.com/office/powerpoint/2010/main" val="502717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47161280"/>
                    </a:ext>
                  </a:extLst>
                </a:gridCol>
                <a:gridCol w="658368">
                  <a:extLst>
                    <a:ext uri="{9D8B030D-6E8A-4147-A177-3AD203B41FA5}">
                      <a16:colId xmlns:a16="http://schemas.microsoft.com/office/drawing/2014/main" val="3087691484"/>
                    </a:ext>
                  </a:extLst>
                </a:gridCol>
                <a:gridCol w="658368">
                  <a:extLst>
                    <a:ext uri="{9D8B030D-6E8A-4147-A177-3AD203B41FA5}">
                      <a16:colId xmlns:a16="http://schemas.microsoft.com/office/drawing/2014/main" val="743429"/>
                    </a:ext>
                  </a:extLst>
                </a:gridCol>
                <a:gridCol w="658368">
                  <a:extLst>
                    <a:ext uri="{9D8B030D-6E8A-4147-A177-3AD203B41FA5}">
                      <a16:colId xmlns:a16="http://schemas.microsoft.com/office/drawing/2014/main" val="735038836"/>
                    </a:ext>
                  </a:extLst>
                </a:gridCol>
                <a:gridCol w="658368">
                  <a:extLst>
                    <a:ext uri="{9D8B030D-6E8A-4147-A177-3AD203B41FA5}">
                      <a16:colId xmlns:a16="http://schemas.microsoft.com/office/drawing/2014/main" val="2954776494"/>
                    </a:ext>
                  </a:extLst>
                </a:gridCol>
                <a:gridCol w="658368">
                  <a:extLst>
                    <a:ext uri="{9D8B030D-6E8A-4147-A177-3AD203B41FA5}">
                      <a16:colId xmlns:a16="http://schemas.microsoft.com/office/drawing/2014/main" val="3036882219"/>
                    </a:ext>
                  </a:extLst>
                </a:gridCol>
                <a:gridCol w="658368">
                  <a:extLst>
                    <a:ext uri="{9D8B030D-6E8A-4147-A177-3AD203B41FA5}">
                      <a16:colId xmlns:a16="http://schemas.microsoft.com/office/drawing/2014/main" val="3463301949"/>
                    </a:ext>
                  </a:extLst>
                </a:gridCol>
                <a:gridCol w="658368">
                  <a:extLst>
                    <a:ext uri="{9D8B030D-6E8A-4147-A177-3AD203B41FA5}">
                      <a16:colId xmlns:a16="http://schemas.microsoft.com/office/drawing/2014/main" val="261308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7735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- 2017-11-17 17:00:01</a:t>
                      </a:r>
                      <a:r>
                        <a:rPr kumimoji="0" lang="de-DE" sz="1000" b="0" i="0" u="none" strike="noStrike" kern="1200" cap="none" spc="0" normalizeH="0" baseline="0" noProof="0">
                          <a:ln>
                            <a:noFill/>
                          </a:ln>
                          <a:solidFill>
                            <a:prstClr val="black"/>
                          </a:solidFill>
                          <a:effectLst/>
                          <a:uLnTx/>
                          <a:uFillTx/>
                          <a:latin typeface="+mn-lt"/>
                          <a:ea typeface="+mn-ea"/>
                          <a:cs typeface="+mn-cs"/>
                        </a:rPr>
                        <a:t>
+++GEWINNSPIEL+++
✨ Wir verlosen 2x2 VIP-Karten für das Heimspiel der Graz99ers am 21.11. gegen die EV Vienna Capitals! ✨
Was du dafür tun musst: Like unsere Fanpage und markiere deine Begleitung unten in den Kommentaren. Die Gewinner werden von uns am Montag, dem 20.11. kontaktiert. 
Teilnahmeschluss: Sonntag, der 19.11. um 18 Uhr❗️
Wir wünschen allen Teilnehmern viel Glück 🍀
Euer Ford Gaberszik-Team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0019095"/>
                  </a:ext>
                </a:extLst>
              </a:tr>
            </a:tbl>
          </a:graphicData>
        </a:graphic>
      </p:graphicFrame>
      <p:sp>
        <p:nvSpPr>
          <p:cNvPr id="4" name="Text Placeholder 3">
            <a:extLst>
              <a:ext uri="{FF2B5EF4-FFF2-40B4-BE49-F238E27FC236}">
                <a16:creationId xmlns:a16="http://schemas.microsoft.com/office/drawing/2014/main" id="{3994CD92-C2D2-4E84-80A6-F2E5E9CAB5C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82903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8033B-09E0-407F-B2E1-3901D8D2B290}"/>
              </a:ext>
            </a:extLst>
          </p:cNvPr>
          <p:cNvSpPr>
            <a:spLocks noGrp="1"/>
          </p:cNvSpPr>
          <p:nvPr>
            <p:ph type="title"/>
          </p:nvPr>
        </p:nvSpPr>
        <p:spPr/>
        <p:txBody>
          <a:bodyPr/>
          <a:lstStyle/>
          <a:p>
            <a:r>
              <a:rPr lang="en-US"/>
              <a:t>Eigene Beiträge (Postings) + Reactions - 1 of 3</a:t>
            </a:r>
          </a:p>
        </p:txBody>
      </p:sp>
      <p:graphicFrame>
        <p:nvGraphicFramePr>
          <p:cNvPr id="5" name="Table Placeholder 4">
            <a:extLst>
              <a:ext uri="{FF2B5EF4-FFF2-40B4-BE49-F238E27FC236}">
                <a16:creationId xmlns:a16="http://schemas.microsoft.com/office/drawing/2014/main" id="{76D108DA-9261-4CA2-9185-4212A8279AFC}"/>
              </a:ext>
            </a:extLst>
          </p:cNvPr>
          <p:cNvGraphicFramePr>
            <a:graphicFrameLocks noGrp="1"/>
          </p:cNvGraphicFramePr>
          <p:nvPr>
            <p:ph type="tbl" sz="quarter" idx="13"/>
            <p:extLst>
              <p:ext uri="{D42A27DB-BD31-4B8C-83A1-F6EECF244321}">
                <p14:modId xmlns:p14="http://schemas.microsoft.com/office/powerpoint/2010/main" val="1005997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84901347"/>
                    </a:ext>
                  </a:extLst>
                </a:gridCol>
                <a:gridCol w="822960">
                  <a:extLst>
                    <a:ext uri="{9D8B030D-6E8A-4147-A177-3AD203B41FA5}">
                      <a16:colId xmlns:a16="http://schemas.microsoft.com/office/drawing/2014/main" val="2873231978"/>
                    </a:ext>
                  </a:extLst>
                </a:gridCol>
                <a:gridCol w="822960">
                  <a:extLst>
                    <a:ext uri="{9D8B030D-6E8A-4147-A177-3AD203B41FA5}">
                      <a16:colId xmlns:a16="http://schemas.microsoft.com/office/drawing/2014/main" val="350097725"/>
                    </a:ext>
                  </a:extLst>
                </a:gridCol>
                <a:gridCol w="822960">
                  <a:extLst>
                    <a:ext uri="{9D8B030D-6E8A-4147-A177-3AD203B41FA5}">
                      <a16:colId xmlns:a16="http://schemas.microsoft.com/office/drawing/2014/main" val="966662702"/>
                    </a:ext>
                  </a:extLst>
                </a:gridCol>
                <a:gridCol w="822960">
                  <a:extLst>
                    <a:ext uri="{9D8B030D-6E8A-4147-A177-3AD203B41FA5}">
                      <a16:colId xmlns:a16="http://schemas.microsoft.com/office/drawing/2014/main" val="3192443441"/>
                    </a:ext>
                  </a:extLst>
                </a:gridCol>
                <a:gridCol w="822960">
                  <a:extLst>
                    <a:ext uri="{9D8B030D-6E8A-4147-A177-3AD203B41FA5}">
                      <a16:colId xmlns:a16="http://schemas.microsoft.com/office/drawing/2014/main" val="2605750412"/>
                    </a:ext>
                  </a:extLst>
                </a:gridCol>
                <a:gridCol w="822960">
                  <a:extLst>
                    <a:ext uri="{9D8B030D-6E8A-4147-A177-3AD203B41FA5}">
                      <a16:colId xmlns:a16="http://schemas.microsoft.com/office/drawing/2014/main" val="2888544195"/>
                    </a:ext>
                  </a:extLst>
                </a:gridCol>
                <a:gridCol w="822960">
                  <a:extLst>
                    <a:ext uri="{9D8B030D-6E8A-4147-A177-3AD203B41FA5}">
                      <a16:colId xmlns:a16="http://schemas.microsoft.com/office/drawing/2014/main" val="956550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2572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- 2017-11-29 17:05:01</a:t>
                      </a:r>
                      <a:r>
                        <a:rPr kumimoji="0" lang="de-DE" sz="1000" b="0" i="0" u="none" strike="noStrike" kern="1200" cap="none" spc="0" normalizeH="0" baseline="0" noProof="0">
                          <a:ln>
                            <a:noFill/>
                          </a:ln>
                          <a:solidFill>
                            <a:prstClr val="black"/>
                          </a:solidFill>
                          <a:effectLst/>
                          <a:uLnTx/>
                          <a:uFillTx/>
                          <a:latin typeface="+mn-lt"/>
                          <a:ea typeface="+mn-ea"/>
                          <a:cs typeface="+mn-cs"/>
                        </a:rPr>
                        <a:t>
Wir sind auch schon in Weihnachtsstimmung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69499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- 2017-11-26 16:00:00</a:t>
                      </a:r>
                      <a:r>
                        <a:rPr kumimoji="0" lang="de-DE" sz="1000" b="0" i="0" u="none" strike="noStrike" kern="1200" cap="none" spc="0" normalizeH="0" baseline="0" noProof="0">
                          <a:ln>
                            <a:noFill/>
                          </a:ln>
                          <a:solidFill>
                            <a:prstClr val="black"/>
                          </a:solidFill>
                          <a:effectLst/>
                          <a:uLnTx/>
                          <a:uFillTx/>
                          <a:latin typeface="+mn-lt"/>
                          <a:ea typeface="+mn-ea"/>
                          <a:cs typeface="+mn-cs"/>
                        </a:rPr>
                        <a:t>
Egal bei welcher Witterung, 3,5 Tonnen Anhängelast ist kein Problem für unseren Ford Ranger 😉💙
Vielen Dank an Adam Renato Klug für die Fotos 😁👍
#RangerPower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2331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- 2017-11-22 17:00:00</a:t>
                      </a:r>
                      <a:r>
                        <a:rPr kumimoji="0" lang="de-DE" sz="1000" b="0" i="0" u="none" strike="noStrike" kern="1200" cap="none" spc="0" normalizeH="0" baseline="0" noProof="0">
                          <a:ln>
                            <a:noFill/>
                          </a:ln>
                          <a:solidFill>
                            <a:prstClr val="black"/>
                          </a:solidFill>
                          <a:effectLst/>
                          <a:uLnTx/>
                          <a:uFillTx/>
                          <a:latin typeface="+mn-lt"/>
                          <a:ea typeface="+mn-ea"/>
                          <a:cs typeface="+mn-cs"/>
                        </a:rPr>
                        <a:t>
Unsere glücklichen Gewinner durften sich gestern nicht nur über ihre exklusiven Plätze im VIP-Bereich freuen, sondern auch über einen Sieg der Graz99ers über den EV Vienna Capitals!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94827836"/>
                  </a:ext>
                </a:extLst>
              </a:tr>
            </a:tbl>
          </a:graphicData>
        </a:graphic>
      </p:graphicFrame>
      <p:sp>
        <p:nvSpPr>
          <p:cNvPr id="4" name="Text Placeholder 3">
            <a:extLst>
              <a:ext uri="{FF2B5EF4-FFF2-40B4-BE49-F238E27FC236}">
                <a16:creationId xmlns:a16="http://schemas.microsoft.com/office/drawing/2014/main" id="{0E18CDCE-4047-43DF-851D-3D82C51C8CF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907692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E5627-DB37-4BE1-8563-707A9A443BDC}"/>
              </a:ext>
            </a:extLst>
          </p:cNvPr>
          <p:cNvSpPr>
            <a:spLocks noGrp="1"/>
          </p:cNvSpPr>
          <p:nvPr>
            <p:ph type="title"/>
          </p:nvPr>
        </p:nvSpPr>
        <p:spPr/>
        <p:txBody>
          <a:bodyPr/>
          <a:lstStyle/>
          <a:p>
            <a:r>
              <a:rPr lang="en-US"/>
              <a:t>Eigene Beiträge (Postings) + Reactions - 2 of 3</a:t>
            </a:r>
          </a:p>
        </p:txBody>
      </p:sp>
      <p:graphicFrame>
        <p:nvGraphicFramePr>
          <p:cNvPr id="5" name="Table Placeholder 4">
            <a:extLst>
              <a:ext uri="{FF2B5EF4-FFF2-40B4-BE49-F238E27FC236}">
                <a16:creationId xmlns:a16="http://schemas.microsoft.com/office/drawing/2014/main" id="{54D4B742-118D-4496-B57D-776686D3BDD1}"/>
              </a:ext>
            </a:extLst>
          </p:cNvPr>
          <p:cNvGraphicFramePr>
            <a:graphicFrameLocks noGrp="1"/>
          </p:cNvGraphicFramePr>
          <p:nvPr>
            <p:ph type="tbl" sz="quarter" idx="13"/>
            <p:extLst>
              <p:ext uri="{D42A27DB-BD31-4B8C-83A1-F6EECF244321}">
                <p14:modId xmlns:p14="http://schemas.microsoft.com/office/powerpoint/2010/main" val="2694582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48538039"/>
                    </a:ext>
                  </a:extLst>
                </a:gridCol>
                <a:gridCol w="822960">
                  <a:extLst>
                    <a:ext uri="{9D8B030D-6E8A-4147-A177-3AD203B41FA5}">
                      <a16:colId xmlns:a16="http://schemas.microsoft.com/office/drawing/2014/main" val="1815738666"/>
                    </a:ext>
                  </a:extLst>
                </a:gridCol>
                <a:gridCol w="822960">
                  <a:extLst>
                    <a:ext uri="{9D8B030D-6E8A-4147-A177-3AD203B41FA5}">
                      <a16:colId xmlns:a16="http://schemas.microsoft.com/office/drawing/2014/main" val="270747308"/>
                    </a:ext>
                  </a:extLst>
                </a:gridCol>
                <a:gridCol w="822960">
                  <a:extLst>
                    <a:ext uri="{9D8B030D-6E8A-4147-A177-3AD203B41FA5}">
                      <a16:colId xmlns:a16="http://schemas.microsoft.com/office/drawing/2014/main" val="127577118"/>
                    </a:ext>
                  </a:extLst>
                </a:gridCol>
                <a:gridCol w="822960">
                  <a:extLst>
                    <a:ext uri="{9D8B030D-6E8A-4147-A177-3AD203B41FA5}">
                      <a16:colId xmlns:a16="http://schemas.microsoft.com/office/drawing/2014/main" val="4010217127"/>
                    </a:ext>
                  </a:extLst>
                </a:gridCol>
                <a:gridCol w="822960">
                  <a:extLst>
                    <a:ext uri="{9D8B030D-6E8A-4147-A177-3AD203B41FA5}">
                      <a16:colId xmlns:a16="http://schemas.microsoft.com/office/drawing/2014/main" val="2558970993"/>
                    </a:ext>
                  </a:extLst>
                </a:gridCol>
                <a:gridCol w="822960">
                  <a:extLst>
                    <a:ext uri="{9D8B030D-6E8A-4147-A177-3AD203B41FA5}">
                      <a16:colId xmlns:a16="http://schemas.microsoft.com/office/drawing/2014/main" val="3101058840"/>
                    </a:ext>
                  </a:extLst>
                </a:gridCol>
                <a:gridCol w="822960">
                  <a:extLst>
                    <a:ext uri="{9D8B030D-6E8A-4147-A177-3AD203B41FA5}">
                      <a16:colId xmlns:a16="http://schemas.microsoft.com/office/drawing/2014/main" val="1027967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60848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- 2017-11-21 17:04:47</a:t>
                      </a:r>
                      <a:r>
                        <a:rPr kumimoji="0" lang="de-DE" sz="1000" b="0" i="0" u="none" strike="noStrike" kern="1200" cap="none" spc="0" normalizeH="0" baseline="0" noProof="0">
                          <a:ln>
                            <a:noFill/>
                          </a:ln>
                          <a:solidFill>
                            <a:prstClr val="black"/>
                          </a:solidFill>
                          <a:effectLst/>
                          <a:uLnTx/>
                          <a:uFillTx/>
                          <a:latin typeface="+mn-lt"/>
                          <a:ea typeface="+mn-ea"/>
                          <a:cs typeface="+mn-cs"/>
                        </a:rPr>
                        <a:t>
Wenn unsere Kunden zufrieden sind, sind wir es auch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99901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- 2017-11-20 18:00:00</a:t>
                      </a:r>
                      <a:r>
                        <a:rPr kumimoji="0" lang="de-DE" sz="1000" b="0" i="0" u="none" strike="noStrike" kern="1200" cap="none" spc="0" normalizeH="0" baseline="0" noProof="0">
                          <a:ln>
                            <a:noFill/>
                          </a:ln>
                          <a:solidFill>
                            <a:prstClr val="black"/>
                          </a:solidFill>
                          <a:effectLst/>
                          <a:uLnTx/>
                          <a:uFillTx/>
                          <a:latin typeface="+mn-lt"/>
                          <a:ea typeface="+mn-ea"/>
                          <a:cs typeface="+mn-cs"/>
                        </a:rPr>
                        <a:t>
‼️ ES IST SOWEIT‼️
Die Gewinner unseres Gewinnspiels stehen fest:
Dominik Mußbacher
&amp;
Sonja Weidinger
Wir bedanken uns bei allen Teilnehmern und wünschen den Gewinnern einen aufregenden Abend! 
Euer Ford Gaberszik - 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45196214"/>
                  </a:ext>
                </a:extLst>
              </a:tr>
            </a:tbl>
          </a:graphicData>
        </a:graphic>
      </p:graphicFrame>
      <p:sp>
        <p:nvSpPr>
          <p:cNvPr id="4" name="Text Placeholder 3">
            <a:extLst>
              <a:ext uri="{FF2B5EF4-FFF2-40B4-BE49-F238E27FC236}">
                <a16:creationId xmlns:a16="http://schemas.microsoft.com/office/drawing/2014/main" id="{DFF2423E-CC39-4378-8F6E-6CC28FCA0DF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879433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1C00E-8B35-4BCB-92FF-F6E6CACBC186}"/>
              </a:ext>
            </a:extLst>
          </p:cNvPr>
          <p:cNvSpPr>
            <a:spLocks noGrp="1"/>
          </p:cNvSpPr>
          <p:nvPr>
            <p:ph type="title"/>
          </p:nvPr>
        </p:nvSpPr>
        <p:spPr/>
        <p:txBody>
          <a:bodyPr/>
          <a:lstStyle/>
          <a:p>
            <a:r>
              <a:rPr lang="en-US"/>
              <a:t>Eigene Beiträge (Postings) + Reactions - 3 of 3</a:t>
            </a:r>
          </a:p>
        </p:txBody>
      </p:sp>
      <p:graphicFrame>
        <p:nvGraphicFramePr>
          <p:cNvPr id="5" name="Table Placeholder 4">
            <a:extLst>
              <a:ext uri="{FF2B5EF4-FFF2-40B4-BE49-F238E27FC236}">
                <a16:creationId xmlns:a16="http://schemas.microsoft.com/office/drawing/2014/main" id="{17A06986-A126-4E68-92EB-4F6464571CAE}"/>
              </a:ext>
            </a:extLst>
          </p:cNvPr>
          <p:cNvGraphicFramePr>
            <a:graphicFrameLocks noGrp="1"/>
          </p:cNvGraphicFramePr>
          <p:nvPr>
            <p:ph type="tbl" sz="quarter" idx="13"/>
            <p:extLst>
              <p:ext uri="{D42A27DB-BD31-4B8C-83A1-F6EECF244321}">
                <p14:modId xmlns:p14="http://schemas.microsoft.com/office/powerpoint/2010/main" val="566427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46450081"/>
                    </a:ext>
                  </a:extLst>
                </a:gridCol>
                <a:gridCol w="822960">
                  <a:extLst>
                    <a:ext uri="{9D8B030D-6E8A-4147-A177-3AD203B41FA5}">
                      <a16:colId xmlns:a16="http://schemas.microsoft.com/office/drawing/2014/main" val="989759635"/>
                    </a:ext>
                  </a:extLst>
                </a:gridCol>
                <a:gridCol w="822960">
                  <a:extLst>
                    <a:ext uri="{9D8B030D-6E8A-4147-A177-3AD203B41FA5}">
                      <a16:colId xmlns:a16="http://schemas.microsoft.com/office/drawing/2014/main" val="1913929329"/>
                    </a:ext>
                  </a:extLst>
                </a:gridCol>
                <a:gridCol w="822960">
                  <a:extLst>
                    <a:ext uri="{9D8B030D-6E8A-4147-A177-3AD203B41FA5}">
                      <a16:colId xmlns:a16="http://schemas.microsoft.com/office/drawing/2014/main" val="3876512252"/>
                    </a:ext>
                  </a:extLst>
                </a:gridCol>
                <a:gridCol w="822960">
                  <a:extLst>
                    <a:ext uri="{9D8B030D-6E8A-4147-A177-3AD203B41FA5}">
                      <a16:colId xmlns:a16="http://schemas.microsoft.com/office/drawing/2014/main" val="620445447"/>
                    </a:ext>
                  </a:extLst>
                </a:gridCol>
                <a:gridCol w="822960">
                  <a:extLst>
                    <a:ext uri="{9D8B030D-6E8A-4147-A177-3AD203B41FA5}">
                      <a16:colId xmlns:a16="http://schemas.microsoft.com/office/drawing/2014/main" val="2963117579"/>
                    </a:ext>
                  </a:extLst>
                </a:gridCol>
                <a:gridCol w="822960">
                  <a:extLst>
                    <a:ext uri="{9D8B030D-6E8A-4147-A177-3AD203B41FA5}">
                      <a16:colId xmlns:a16="http://schemas.microsoft.com/office/drawing/2014/main" val="2453017655"/>
                    </a:ext>
                  </a:extLst>
                </a:gridCol>
                <a:gridCol w="822960">
                  <a:extLst>
                    <a:ext uri="{9D8B030D-6E8A-4147-A177-3AD203B41FA5}">
                      <a16:colId xmlns:a16="http://schemas.microsoft.com/office/drawing/2014/main" val="1510380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49222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- 2017-11-17 17:00:01</a:t>
                      </a:r>
                      <a:r>
                        <a:rPr kumimoji="0" lang="de-DE" sz="1000" b="0" i="0" u="none" strike="noStrike" kern="1200" cap="none" spc="0" normalizeH="0" baseline="0" noProof="0">
                          <a:ln>
                            <a:noFill/>
                          </a:ln>
                          <a:solidFill>
                            <a:prstClr val="black"/>
                          </a:solidFill>
                          <a:effectLst/>
                          <a:uLnTx/>
                          <a:uFillTx/>
                          <a:latin typeface="+mn-lt"/>
                          <a:ea typeface="+mn-ea"/>
                          <a:cs typeface="+mn-cs"/>
                        </a:rPr>
                        <a:t>
+++GEWINNSPIEL+++
✨ Wir verlosen 2x2 VIP-Karten für das Heimspiel der Graz99ers am 21.11. gegen die EV Vienna Capitals! ✨
Was du dafür tun musst: Like unsere Fanpage und markiere deine Begleitung unten in den Kommentaren. Die Gewinner werden von uns am Montag, dem 20.11. kontaktiert. 
Teilnahmeschluss: Sonntag, der 19.11. um 18 Uhr❗️
Wir wünschen allen Teilnehmern viel Glück 🍀
Euer Ford Gaberszik-Team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81641279"/>
                  </a:ext>
                </a:extLst>
              </a:tr>
            </a:tbl>
          </a:graphicData>
        </a:graphic>
      </p:graphicFrame>
      <p:sp>
        <p:nvSpPr>
          <p:cNvPr id="4" name="Text Placeholder 3">
            <a:extLst>
              <a:ext uri="{FF2B5EF4-FFF2-40B4-BE49-F238E27FC236}">
                <a16:creationId xmlns:a16="http://schemas.microsoft.com/office/drawing/2014/main" id="{093CF144-F316-4DD9-B074-E4BAC6B702A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515364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B70D6-D354-410B-9699-46CBDCAF254F}"/>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F7BF4131-41B6-4143-B21B-F1E742E860A9}"/>
              </a:ext>
            </a:extLst>
          </p:cNvPr>
          <p:cNvGraphicFramePr>
            <a:graphicFrameLocks noGrp="1"/>
          </p:cNvGraphicFramePr>
          <p:nvPr>
            <p:ph type="chart" sz="quarter" idx="13"/>
            <p:extLst>
              <p:ext uri="{D42A27DB-BD31-4B8C-83A1-F6EECF244321}">
                <p14:modId xmlns:p14="http://schemas.microsoft.com/office/powerpoint/2010/main" val="4131647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230DB6-7287-40F2-9283-813C2B81D47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C337731-C834-4E73-91D5-3B121CE2E3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2134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07528-EB6F-4E31-A09F-C7A4B2F97460}"/>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F531EB84-ADE8-4EF4-930C-21E07EF5549A}"/>
              </a:ext>
            </a:extLst>
          </p:cNvPr>
          <p:cNvGraphicFramePr>
            <a:graphicFrameLocks noGrp="1"/>
          </p:cNvGraphicFramePr>
          <p:nvPr>
            <p:ph type="chart" sz="quarter" idx="13"/>
            <p:extLst>
              <p:ext uri="{D42A27DB-BD31-4B8C-83A1-F6EECF244321}">
                <p14:modId xmlns:p14="http://schemas.microsoft.com/office/powerpoint/2010/main" val="4078895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BB72EB-2068-4E58-B124-497281A6C5B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EA3F8EA-4970-4628-ACBF-56E650A9B4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7352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6092F-D5FB-4907-A9AA-8152D3408028}"/>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88862006-7B72-4CBC-9FF9-E4203D287A25}"/>
              </a:ext>
            </a:extLst>
          </p:cNvPr>
          <p:cNvGraphicFramePr>
            <a:graphicFrameLocks noGrp="1"/>
          </p:cNvGraphicFramePr>
          <p:nvPr>
            <p:ph type="chart" sz="quarter" idx="13"/>
            <p:extLst>
              <p:ext uri="{D42A27DB-BD31-4B8C-83A1-F6EECF244321}">
                <p14:modId xmlns:p14="http://schemas.microsoft.com/office/powerpoint/2010/main" val="1753833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E96F70-FF8E-44A4-97DE-9F06CDA409C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933FAFB-9FE0-4138-BDEA-BD1F288A58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5941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87AA9-D7B6-407E-A45E-DCA7DCDF92D2}"/>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E1ED2C89-0CB2-4BFC-9F1C-C8D8003DAD51}"/>
              </a:ext>
            </a:extLst>
          </p:cNvPr>
          <p:cNvGraphicFramePr>
            <a:graphicFrameLocks noGrp="1"/>
          </p:cNvGraphicFramePr>
          <p:nvPr>
            <p:ph type="chart" sz="quarter" idx="13"/>
            <p:extLst>
              <p:ext uri="{D42A27DB-BD31-4B8C-83A1-F6EECF244321}">
                <p14:modId xmlns:p14="http://schemas.microsoft.com/office/powerpoint/2010/main" val="1589854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A27958-A010-40CD-8A6F-B885F8EC0AD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9C6578B-2035-4C35-BBC2-1392638029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1895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6CE7C-0FE4-450F-B1C3-BB5215653249}"/>
              </a:ext>
            </a:extLst>
          </p:cNvPr>
          <p:cNvSpPr>
            <a:spLocks noGrp="1"/>
          </p:cNvSpPr>
          <p:nvPr>
            <p:ph type="title"/>
          </p:nvPr>
        </p:nvSpPr>
        <p:spPr/>
        <p:txBody>
          <a:bodyPr/>
          <a:lstStyle/>
          <a:p>
            <a:r>
              <a:rPr lang="en-US"/>
              <a:t>Postings von Fans (Nutzern)</a:t>
            </a:r>
          </a:p>
        </p:txBody>
      </p:sp>
      <p:graphicFrame>
        <p:nvGraphicFramePr>
          <p:cNvPr id="5" name="Table Placeholder 4">
            <a:extLst>
              <a:ext uri="{FF2B5EF4-FFF2-40B4-BE49-F238E27FC236}">
                <a16:creationId xmlns:a16="http://schemas.microsoft.com/office/drawing/2014/main" id="{B8462BBC-EB17-4476-8BB2-C596BD97F935}"/>
              </a:ext>
            </a:extLst>
          </p:cNvPr>
          <p:cNvGraphicFramePr>
            <a:graphicFrameLocks noGrp="1"/>
          </p:cNvGraphicFramePr>
          <p:nvPr>
            <p:ph type="tbl" sz="quarter" idx="13"/>
            <p:extLst>
              <p:ext uri="{D42A27DB-BD31-4B8C-83A1-F6EECF244321}">
                <p14:modId xmlns:p14="http://schemas.microsoft.com/office/powerpoint/2010/main" val="1867688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40580642"/>
                    </a:ext>
                  </a:extLst>
                </a:gridCol>
                <a:gridCol w="822960">
                  <a:extLst>
                    <a:ext uri="{9D8B030D-6E8A-4147-A177-3AD203B41FA5}">
                      <a16:colId xmlns:a16="http://schemas.microsoft.com/office/drawing/2014/main" val="202067032"/>
                    </a:ext>
                  </a:extLst>
                </a:gridCol>
                <a:gridCol w="822960">
                  <a:extLst>
                    <a:ext uri="{9D8B030D-6E8A-4147-A177-3AD203B41FA5}">
                      <a16:colId xmlns:a16="http://schemas.microsoft.com/office/drawing/2014/main" val="1330651679"/>
                    </a:ext>
                  </a:extLst>
                </a:gridCol>
                <a:gridCol w="822960">
                  <a:extLst>
                    <a:ext uri="{9D8B030D-6E8A-4147-A177-3AD203B41FA5}">
                      <a16:colId xmlns:a16="http://schemas.microsoft.com/office/drawing/2014/main" val="3462674234"/>
                    </a:ext>
                  </a:extLst>
                </a:gridCol>
                <a:gridCol w="822960">
                  <a:extLst>
                    <a:ext uri="{9D8B030D-6E8A-4147-A177-3AD203B41FA5}">
                      <a16:colId xmlns:a16="http://schemas.microsoft.com/office/drawing/2014/main" val="1321951718"/>
                    </a:ext>
                  </a:extLst>
                </a:gridCol>
                <a:gridCol w="822960">
                  <a:extLst>
                    <a:ext uri="{9D8B030D-6E8A-4147-A177-3AD203B41FA5}">
                      <a16:colId xmlns:a16="http://schemas.microsoft.com/office/drawing/2014/main" val="1096676452"/>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404518487"/>
                  </a:ext>
                </a:extLst>
              </a:tr>
              <a:tr h="370840">
                <a:tc>
                  <a:txBody>
                    <a:bodyPr/>
                    <a:lstStyle/>
                    <a:p>
                      <a:r>
                        <a:rPr lang="de-DE" sz="1000" b="1"/>
                        <a:t>Autohaus Ford Gaberszik</a:t>
                      </a:r>
                      <a:r>
                        <a:rPr lang="de-DE" sz="1000"/>
                        <a:t> got a post by </a:t>
                      </a:r>
                      <a:r>
                        <a:rPr lang="de-DE" sz="1000" b="1"/>
                        <a:t>Adam Renato Klug - 2017-11-20 19:20:42</a:t>
                      </a:r>
                      <a:r>
                        <a:rPr lang="de-DE" sz="1000"/>
                        <a:t>
1000 Dank an das Team von FORD GABERSZIK 🤗
Am Donnerstag hatte ich ein kleines Malheur mit meinem Ford Ranger. 
Die hilfsbereiten Mitarbeiter im Service und die Top Werkstattmannschaft hat es in nur 2,5 Werktagen geschafft die (unüblichen) Teile zu beschaffen und den Ranger wieder fahrbereit zu machen 🍀🔝👍🏼
Ihr seid die Besten und nur weiter zu empfehlen,
Danke, danke, danke 🤗🤗🤗</a:t>
                      </a:r>
                      <a:endParaRPr lang="en-US" sz="1000"/>
                    </a:p>
                  </a:txBody>
                  <a:tcPr/>
                </a:tc>
                <a:tc>
                  <a:txBody>
                    <a:bodyPr/>
                    <a:lstStyle/>
                    <a:p>
                      <a:r>
                        <a:rPr lang="en-US" sz="1000"/>
                        <a:t>7</a:t>
                      </a:r>
                    </a:p>
                  </a:txBody>
                  <a:tcPr/>
                </a:tc>
                <a:tc>
                  <a:txBody>
                    <a:bodyPr/>
                    <a:lstStyle/>
                    <a:p>
                      <a:r>
                        <a:rPr lang="en-US" sz="1000"/>
                        <a:t>2</a:t>
                      </a:r>
                    </a:p>
                  </a:txBody>
                  <a:tcPr/>
                </a:tc>
                <a:tc>
                  <a:txBody>
                    <a:bodyPr/>
                    <a:lstStyle/>
                    <a:p>
                      <a:r>
                        <a:rPr lang="en-US" sz="1000"/>
                        <a:t>2</a:t>
                      </a:r>
                    </a:p>
                  </a:txBody>
                  <a:tcPr/>
                </a:tc>
                <a:tc>
                  <a:txBody>
                    <a:bodyPr/>
                    <a:lstStyle/>
                    <a:p>
                      <a:r>
                        <a:rPr lang="en-US" sz="1000"/>
                        <a:t>Status</a:t>
                      </a:r>
                    </a:p>
                  </a:txBody>
                  <a:tcPr/>
                </a:tc>
                <a:tc>
                  <a:txBody>
                    <a:bodyPr/>
                    <a:lstStyle/>
                    <a:p>
                      <a:r>
                        <a:rPr lang="en-US" sz="1000"/>
                        <a:t>11/20/2017 19:41:50</a:t>
                      </a:r>
                    </a:p>
                  </a:txBody>
                  <a:tcPr/>
                </a:tc>
                <a:extLst>
                  <a:ext uri="{0D108BD9-81ED-4DB2-BD59-A6C34878D82A}">
                    <a16:rowId xmlns:a16="http://schemas.microsoft.com/office/drawing/2014/main" val="1269402905"/>
                  </a:ext>
                </a:extLst>
              </a:tr>
            </a:tbl>
          </a:graphicData>
        </a:graphic>
      </p:graphicFrame>
      <p:sp>
        <p:nvSpPr>
          <p:cNvPr id="4" name="Text Placeholder 3">
            <a:extLst>
              <a:ext uri="{FF2B5EF4-FFF2-40B4-BE49-F238E27FC236}">
                <a16:creationId xmlns:a16="http://schemas.microsoft.com/office/drawing/2014/main" id="{692AFA7F-40EA-4892-BD11-A5A91A5AD27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96762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88725-7907-477C-A551-AA7F88E7D034}"/>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9ACA6A74-A7C9-4F13-978A-C5DC49E53A6B}"/>
              </a:ext>
            </a:extLst>
          </p:cNvPr>
          <p:cNvGraphicFramePr>
            <a:graphicFrameLocks noGrp="1"/>
          </p:cNvGraphicFramePr>
          <p:nvPr>
            <p:ph type="chart" sz="quarter" idx="13"/>
            <p:extLst>
              <p:ext uri="{D42A27DB-BD31-4B8C-83A1-F6EECF244321}">
                <p14:modId xmlns:p14="http://schemas.microsoft.com/office/powerpoint/2010/main" val="2658808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F479BC-CD89-4D03-9ED7-2FC7AAF3DCF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BA32FB4-B534-4971-96B8-FF11C834BE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6208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6EAD5-DB24-4D88-B029-3295EBDE48FB}"/>
              </a:ext>
            </a:extLst>
          </p:cNvPr>
          <p:cNvSpPr>
            <a:spLocks noGrp="1"/>
          </p:cNvSpPr>
          <p:nvPr>
            <p:ph type="title"/>
          </p:nvPr>
        </p:nvSpPr>
        <p:spPr/>
        <p:txBody>
          <a:bodyPr/>
          <a:lstStyle/>
          <a:p>
            <a:r>
              <a:rPr lang="en-US"/>
              <a:t>Wichtige Influencer - 1 of 3</a:t>
            </a:r>
          </a:p>
        </p:txBody>
      </p:sp>
      <p:graphicFrame>
        <p:nvGraphicFramePr>
          <p:cNvPr id="5" name="Table Placeholder 4">
            <a:extLst>
              <a:ext uri="{FF2B5EF4-FFF2-40B4-BE49-F238E27FC236}">
                <a16:creationId xmlns:a16="http://schemas.microsoft.com/office/drawing/2014/main" id="{EAC629BE-2919-48F8-B6AA-305C00197FAF}"/>
              </a:ext>
            </a:extLst>
          </p:cNvPr>
          <p:cNvGraphicFramePr>
            <a:graphicFrameLocks noGrp="1"/>
          </p:cNvGraphicFramePr>
          <p:nvPr>
            <p:ph type="tbl" sz="quarter" idx="13"/>
            <p:extLst>
              <p:ext uri="{D42A27DB-BD31-4B8C-83A1-F6EECF244321}">
                <p14:modId xmlns:p14="http://schemas.microsoft.com/office/powerpoint/2010/main" val="2588456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7294285"/>
                    </a:ext>
                  </a:extLst>
                </a:gridCol>
                <a:gridCol w="2468880">
                  <a:extLst>
                    <a:ext uri="{9D8B030D-6E8A-4147-A177-3AD203B41FA5}">
                      <a16:colId xmlns:a16="http://schemas.microsoft.com/office/drawing/2014/main" val="3248326132"/>
                    </a:ext>
                  </a:extLst>
                </a:gridCol>
                <a:gridCol w="822960">
                  <a:extLst>
                    <a:ext uri="{9D8B030D-6E8A-4147-A177-3AD203B41FA5}">
                      <a16:colId xmlns:a16="http://schemas.microsoft.com/office/drawing/2014/main" val="3569131996"/>
                    </a:ext>
                  </a:extLst>
                </a:gridCol>
                <a:gridCol w="822960">
                  <a:extLst>
                    <a:ext uri="{9D8B030D-6E8A-4147-A177-3AD203B41FA5}">
                      <a16:colId xmlns:a16="http://schemas.microsoft.com/office/drawing/2014/main" val="3054580785"/>
                    </a:ext>
                  </a:extLst>
                </a:gridCol>
                <a:gridCol w="822960">
                  <a:extLst>
                    <a:ext uri="{9D8B030D-6E8A-4147-A177-3AD203B41FA5}">
                      <a16:colId xmlns:a16="http://schemas.microsoft.com/office/drawing/2014/main" val="3087925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14006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Julia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34642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Adam Renato Klug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93623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Monika Jäger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71266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Ingrid Janisch-Rieß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41366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 Jäger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69025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Karin Hastreiter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36634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Ferstl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55600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Gudrun Allabauer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2948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Schnabelt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6096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Müller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76565062"/>
                  </a:ext>
                </a:extLst>
              </a:tr>
            </a:tbl>
          </a:graphicData>
        </a:graphic>
      </p:graphicFrame>
      <p:sp>
        <p:nvSpPr>
          <p:cNvPr id="4" name="Text Placeholder 3">
            <a:extLst>
              <a:ext uri="{FF2B5EF4-FFF2-40B4-BE49-F238E27FC236}">
                <a16:creationId xmlns:a16="http://schemas.microsoft.com/office/drawing/2014/main" id="{447A484F-27CE-4C21-9B92-C44397D441D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6290606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68746-36C8-42A0-B06F-8117923EA9D6}"/>
              </a:ext>
            </a:extLst>
          </p:cNvPr>
          <p:cNvSpPr>
            <a:spLocks noGrp="1"/>
          </p:cNvSpPr>
          <p:nvPr>
            <p:ph type="title"/>
          </p:nvPr>
        </p:nvSpPr>
        <p:spPr/>
        <p:txBody>
          <a:bodyPr/>
          <a:lstStyle/>
          <a:p>
            <a:r>
              <a:rPr lang="en-US"/>
              <a:t>Wichtige Influencer - 2 of 3</a:t>
            </a:r>
          </a:p>
        </p:txBody>
      </p:sp>
      <p:graphicFrame>
        <p:nvGraphicFramePr>
          <p:cNvPr id="5" name="Table Placeholder 4">
            <a:extLst>
              <a:ext uri="{FF2B5EF4-FFF2-40B4-BE49-F238E27FC236}">
                <a16:creationId xmlns:a16="http://schemas.microsoft.com/office/drawing/2014/main" id="{CBCB301A-8BFA-4D5A-A901-DD7CE800335B}"/>
              </a:ext>
            </a:extLst>
          </p:cNvPr>
          <p:cNvGraphicFramePr>
            <a:graphicFrameLocks noGrp="1"/>
          </p:cNvGraphicFramePr>
          <p:nvPr>
            <p:ph type="tbl" sz="quarter" idx="13"/>
            <p:extLst>
              <p:ext uri="{D42A27DB-BD31-4B8C-83A1-F6EECF244321}">
                <p14:modId xmlns:p14="http://schemas.microsoft.com/office/powerpoint/2010/main" val="234044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94424584"/>
                    </a:ext>
                  </a:extLst>
                </a:gridCol>
                <a:gridCol w="2468880">
                  <a:extLst>
                    <a:ext uri="{9D8B030D-6E8A-4147-A177-3AD203B41FA5}">
                      <a16:colId xmlns:a16="http://schemas.microsoft.com/office/drawing/2014/main" val="1276479468"/>
                    </a:ext>
                  </a:extLst>
                </a:gridCol>
                <a:gridCol w="822960">
                  <a:extLst>
                    <a:ext uri="{9D8B030D-6E8A-4147-A177-3AD203B41FA5}">
                      <a16:colId xmlns:a16="http://schemas.microsoft.com/office/drawing/2014/main" val="1831809572"/>
                    </a:ext>
                  </a:extLst>
                </a:gridCol>
                <a:gridCol w="822960">
                  <a:extLst>
                    <a:ext uri="{9D8B030D-6E8A-4147-A177-3AD203B41FA5}">
                      <a16:colId xmlns:a16="http://schemas.microsoft.com/office/drawing/2014/main" val="896961056"/>
                    </a:ext>
                  </a:extLst>
                </a:gridCol>
                <a:gridCol w="822960">
                  <a:extLst>
                    <a:ext uri="{9D8B030D-6E8A-4147-A177-3AD203B41FA5}">
                      <a16:colId xmlns:a16="http://schemas.microsoft.com/office/drawing/2014/main" val="4087203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54212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Nadine Boandl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79703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Jürgen-Martin Ussar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09405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Karin Still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12680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Stefan Kainz-Schuster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57289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Florian Voit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3159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Dominik Mußbacher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45146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Kathrin Bachlechner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40467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Roswitha Schaden-Hussler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74499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Anna Emily Modre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27876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Mario Klinger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79737865"/>
                  </a:ext>
                </a:extLst>
              </a:tr>
            </a:tbl>
          </a:graphicData>
        </a:graphic>
      </p:graphicFrame>
      <p:sp>
        <p:nvSpPr>
          <p:cNvPr id="4" name="Text Placeholder 3">
            <a:extLst>
              <a:ext uri="{FF2B5EF4-FFF2-40B4-BE49-F238E27FC236}">
                <a16:creationId xmlns:a16="http://schemas.microsoft.com/office/drawing/2014/main" id="{3E93C0B9-80E0-462E-B1E6-531497BE337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512872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7929E-F7D8-40E7-8C7A-4B89408EAEAC}"/>
              </a:ext>
            </a:extLst>
          </p:cNvPr>
          <p:cNvSpPr>
            <a:spLocks noGrp="1"/>
          </p:cNvSpPr>
          <p:nvPr>
            <p:ph type="title"/>
          </p:nvPr>
        </p:nvSpPr>
        <p:spPr/>
        <p:txBody>
          <a:bodyPr/>
          <a:lstStyle/>
          <a:p>
            <a:r>
              <a:rPr lang="en-US"/>
              <a:t>Wichtige Influencer - 3 of 3</a:t>
            </a:r>
          </a:p>
        </p:txBody>
      </p:sp>
      <p:graphicFrame>
        <p:nvGraphicFramePr>
          <p:cNvPr id="5" name="Table Placeholder 4">
            <a:extLst>
              <a:ext uri="{FF2B5EF4-FFF2-40B4-BE49-F238E27FC236}">
                <a16:creationId xmlns:a16="http://schemas.microsoft.com/office/drawing/2014/main" id="{BA57B3C0-DECE-4C74-A95B-80D15BE56C36}"/>
              </a:ext>
            </a:extLst>
          </p:cNvPr>
          <p:cNvGraphicFramePr>
            <a:graphicFrameLocks noGrp="1"/>
          </p:cNvGraphicFramePr>
          <p:nvPr>
            <p:ph type="tbl" sz="quarter" idx="13"/>
            <p:extLst>
              <p:ext uri="{D42A27DB-BD31-4B8C-83A1-F6EECF244321}">
                <p14:modId xmlns:p14="http://schemas.microsoft.com/office/powerpoint/2010/main" val="179299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69786062"/>
                    </a:ext>
                  </a:extLst>
                </a:gridCol>
                <a:gridCol w="2468880">
                  <a:extLst>
                    <a:ext uri="{9D8B030D-6E8A-4147-A177-3AD203B41FA5}">
                      <a16:colId xmlns:a16="http://schemas.microsoft.com/office/drawing/2014/main" val="2043111070"/>
                    </a:ext>
                  </a:extLst>
                </a:gridCol>
                <a:gridCol w="822960">
                  <a:extLst>
                    <a:ext uri="{9D8B030D-6E8A-4147-A177-3AD203B41FA5}">
                      <a16:colId xmlns:a16="http://schemas.microsoft.com/office/drawing/2014/main" val="2219261837"/>
                    </a:ext>
                  </a:extLst>
                </a:gridCol>
                <a:gridCol w="822960">
                  <a:extLst>
                    <a:ext uri="{9D8B030D-6E8A-4147-A177-3AD203B41FA5}">
                      <a16:colId xmlns:a16="http://schemas.microsoft.com/office/drawing/2014/main" val="1187630023"/>
                    </a:ext>
                  </a:extLst>
                </a:gridCol>
                <a:gridCol w="822960">
                  <a:extLst>
                    <a:ext uri="{9D8B030D-6E8A-4147-A177-3AD203B41FA5}">
                      <a16:colId xmlns:a16="http://schemas.microsoft.com/office/drawing/2014/main" val="4217588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97297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Monika Kainacher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71379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Patrick Bohle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33318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Bianca Schönet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49563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Melanie Beutl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5239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Rene Bohle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28139039"/>
                  </a:ext>
                </a:extLst>
              </a:tr>
            </a:tbl>
          </a:graphicData>
        </a:graphic>
      </p:graphicFrame>
      <p:sp>
        <p:nvSpPr>
          <p:cNvPr id="4" name="Text Placeholder 3">
            <a:extLst>
              <a:ext uri="{FF2B5EF4-FFF2-40B4-BE49-F238E27FC236}">
                <a16:creationId xmlns:a16="http://schemas.microsoft.com/office/drawing/2014/main" id="{20F36064-EAAE-4B02-8810-CA5A4E3C592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88617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5E56B-9EF4-46B7-AA79-2309A22C017A}"/>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6AB7529F-E030-4008-8BB9-55CAFE0B8837}"/>
              </a:ext>
            </a:extLst>
          </p:cNvPr>
          <p:cNvGraphicFramePr>
            <a:graphicFrameLocks noGrp="1"/>
          </p:cNvGraphicFramePr>
          <p:nvPr>
            <p:ph type="chart" sz="quarter" idx="13"/>
            <p:extLst>
              <p:ext uri="{D42A27DB-BD31-4B8C-83A1-F6EECF244321}">
                <p14:modId xmlns:p14="http://schemas.microsoft.com/office/powerpoint/2010/main" val="3226164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7D4131-0515-4C82-AFBB-0DC49497434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8EABEA5-CFA1-42E5-8C7E-5E10418EC2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3968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56F39-F1D5-41FF-99B1-9901B7D6876A}"/>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5D36018C-E132-4888-8FAB-43505CF543B1}"/>
              </a:ext>
            </a:extLst>
          </p:cNvPr>
          <p:cNvGraphicFramePr>
            <a:graphicFrameLocks noGrp="1"/>
          </p:cNvGraphicFramePr>
          <p:nvPr>
            <p:ph type="chart" sz="quarter" idx="13"/>
            <p:extLst>
              <p:ext uri="{D42A27DB-BD31-4B8C-83A1-F6EECF244321}">
                <p14:modId xmlns:p14="http://schemas.microsoft.com/office/powerpoint/2010/main" val="1228726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7C1955-957E-43B6-9DDC-D3426395817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C472160-5983-4EE0-A44A-19C0C271AE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0925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4C0AE-5EA5-407D-B69F-54F59AA0029A}"/>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5FDCEE73-66D1-498C-AE82-B37A292A46B3}"/>
              </a:ext>
            </a:extLst>
          </p:cNvPr>
          <p:cNvGraphicFramePr>
            <a:graphicFrameLocks noGrp="1"/>
          </p:cNvGraphicFramePr>
          <p:nvPr>
            <p:ph type="chart" sz="quarter" idx="13"/>
            <p:extLst>
              <p:ext uri="{D42A27DB-BD31-4B8C-83A1-F6EECF244321}">
                <p14:modId xmlns:p14="http://schemas.microsoft.com/office/powerpoint/2010/main" val="1907257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3DEE83-7132-4B27-8D56-1469887EBEB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ACA50C1-CB65-4EF9-A94C-B6AC1E7227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1008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8A9AD-DAD9-4377-A384-359215AA8710}"/>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8B125042-10F7-4B91-93D3-47B5FAE65934}"/>
              </a:ext>
            </a:extLst>
          </p:cNvPr>
          <p:cNvGraphicFramePr>
            <a:graphicFrameLocks noGrp="1"/>
          </p:cNvGraphicFramePr>
          <p:nvPr>
            <p:ph type="chart" sz="quarter" idx="13"/>
            <p:extLst>
              <p:ext uri="{D42A27DB-BD31-4B8C-83A1-F6EECF244321}">
                <p14:modId xmlns:p14="http://schemas.microsoft.com/office/powerpoint/2010/main" val="3981045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4A4778-72B8-4942-9543-0EFED548C31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B594094-03BE-4DF9-931E-B541DA7804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1303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B23DB-C98A-4D66-8F09-158B7C65E177}"/>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613D3CA8-BD78-4A86-8AFC-E065F882022B}"/>
              </a:ext>
            </a:extLst>
          </p:cNvPr>
          <p:cNvGraphicFramePr>
            <a:graphicFrameLocks noGrp="1"/>
          </p:cNvGraphicFramePr>
          <p:nvPr>
            <p:ph type="chart" sz="quarter" idx="13"/>
            <p:extLst>
              <p:ext uri="{D42A27DB-BD31-4B8C-83A1-F6EECF244321}">
                <p14:modId xmlns:p14="http://schemas.microsoft.com/office/powerpoint/2010/main" val="3121880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A17D61-F1DD-421B-8E40-EB242828CBA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72C1377-E655-4890-9CC0-0BB0F7C888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83073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59016-1096-4416-959C-C89BECA5A8F0}"/>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2AA9EE28-4010-4696-8066-C7C360E53AFF}"/>
              </a:ext>
            </a:extLst>
          </p:cNvPr>
          <p:cNvGraphicFramePr>
            <a:graphicFrameLocks noGrp="1"/>
          </p:cNvGraphicFramePr>
          <p:nvPr>
            <p:ph type="chart" sz="quarter" idx="13"/>
            <p:extLst>
              <p:ext uri="{D42A27DB-BD31-4B8C-83A1-F6EECF244321}">
                <p14:modId xmlns:p14="http://schemas.microsoft.com/office/powerpoint/2010/main" val="1669240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54CA91-CFA2-4488-A41B-C0E09CD00D6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8458515-BB51-4B0E-BB24-AAE98F3981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0967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D36D-E691-4A2E-9E47-C9985567D9BD}"/>
              </a:ext>
            </a:extLst>
          </p:cNvPr>
          <p:cNvSpPr>
            <a:spLocks noGrp="1"/>
          </p:cNvSpPr>
          <p:nvPr>
            <p:ph type="title"/>
          </p:nvPr>
        </p:nvSpPr>
        <p:spPr/>
        <p:txBody>
          <a:bodyPr/>
          <a:lstStyle/>
          <a:p>
            <a:r>
              <a:rPr lang="de-DE"/>
              <a:t>Direktnachrichten von Usern - 1 of 3</a:t>
            </a:r>
            <a:endParaRPr lang="en-US"/>
          </a:p>
        </p:txBody>
      </p:sp>
      <p:graphicFrame>
        <p:nvGraphicFramePr>
          <p:cNvPr id="5" name="Table Placeholder 4">
            <a:extLst>
              <a:ext uri="{FF2B5EF4-FFF2-40B4-BE49-F238E27FC236}">
                <a16:creationId xmlns:a16="http://schemas.microsoft.com/office/drawing/2014/main" id="{9FBB68BE-6EE5-4494-9502-B2A289133926}"/>
              </a:ext>
            </a:extLst>
          </p:cNvPr>
          <p:cNvGraphicFramePr>
            <a:graphicFrameLocks noGrp="1"/>
          </p:cNvGraphicFramePr>
          <p:nvPr>
            <p:ph type="tbl" sz="quarter" idx="13"/>
            <p:extLst>
              <p:ext uri="{D42A27DB-BD31-4B8C-83A1-F6EECF244321}">
                <p14:modId xmlns:p14="http://schemas.microsoft.com/office/powerpoint/2010/main" val="1768232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19315541"/>
                    </a:ext>
                  </a:extLst>
                </a:gridCol>
                <a:gridCol w="2057400">
                  <a:extLst>
                    <a:ext uri="{9D8B030D-6E8A-4147-A177-3AD203B41FA5}">
                      <a16:colId xmlns:a16="http://schemas.microsoft.com/office/drawing/2014/main" val="43990992"/>
                    </a:ext>
                  </a:extLst>
                </a:gridCol>
                <a:gridCol w="822960">
                  <a:extLst>
                    <a:ext uri="{9D8B030D-6E8A-4147-A177-3AD203B41FA5}">
                      <a16:colId xmlns:a16="http://schemas.microsoft.com/office/drawing/2014/main" val="2169846072"/>
                    </a:ext>
                  </a:extLst>
                </a:gridCol>
                <a:gridCol w="1234440">
                  <a:extLst>
                    <a:ext uri="{9D8B030D-6E8A-4147-A177-3AD203B41FA5}">
                      <a16:colId xmlns:a16="http://schemas.microsoft.com/office/drawing/2014/main" val="2340295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00336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Krisztian Jaczina - 2017-11-26 19:47:06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11/26/2017 19:48:20</a:t>
                      </a:r>
                    </a:p>
                  </a:txBody>
                  <a:tcPr/>
                </a:tc>
                <a:extLst>
                  <a:ext uri="{0D108BD9-81ED-4DB2-BD59-A6C34878D82A}">
                    <a16:rowId xmlns:a16="http://schemas.microsoft.com/office/drawing/2014/main" val="2949919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Anton Re - 2017-11-26 19:42:09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Es freut uns sehr dass Ihnen unser Service zusagt.
Laut neuesten Informationen Ende Herbst nächsten Jahres.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11/26/2017 19:43:55</a:t>
                      </a:r>
                    </a:p>
                  </a:txBody>
                  <a:tcPr/>
                </a:tc>
                <a:extLst>
                  <a:ext uri="{0D108BD9-81ED-4DB2-BD59-A6C34878D82A}">
                    <a16:rowId xmlns:a16="http://schemas.microsoft.com/office/drawing/2014/main" val="3250024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Adam Renato Klug - 2017-11-26 16:11:56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Haha danke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11/26/2017 19:18:59</a:t>
                      </a:r>
                    </a:p>
                  </a:txBody>
                  <a:tcPr/>
                </a:tc>
                <a:extLst>
                  <a:ext uri="{0D108BD9-81ED-4DB2-BD59-A6C34878D82A}">
                    <a16:rowId xmlns:a16="http://schemas.microsoft.com/office/drawing/2014/main" val="2521980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Monika Jäger - 2017-11-20 17:59:43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Ja leider aber das war nicht unsere letzte Verlosung von VIP-Karten fürs Eishockey! 😊 also dranbleiben, beim nächsten Mal klappt’s vielleicht 💪🏼 😊
Lg, dein Ford Gaberszik-Team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 18:07:28</a:t>
                      </a:r>
                    </a:p>
                  </a:txBody>
                  <a:tcPr/>
                </a:tc>
                <a:extLst>
                  <a:ext uri="{0D108BD9-81ED-4DB2-BD59-A6C34878D82A}">
                    <a16:rowId xmlns:a16="http://schemas.microsoft.com/office/drawing/2014/main" val="2391049621"/>
                  </a:ext>
                </a:extLst>
              </a:tr>
            </a:tbl>
          </a:graphicData>
        </a:graphic>
      </p:graphicFrame>
      <p:sp>
        <p:nvSpPr>
          <p:cNvPr id="4" name="Text Placeholder 3">
            <a:extLst>
              <a:ext uri="{FF2B5EF4-FFF2-40B4-BE49-F238E27FC236}">
                <a16:creationId xmlns:a16="http://schemas.microsoft.com/office/drawing/2014/main" id="{3849814B-A4F7-4625-AF99-32CE38AC3B8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098172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1DD8F-CE27-47F6-8D96-D15C141E0CE6}"/>
              </a:ext>
            </a:extLst>
          </p:cNvPr>
          <p:cNvSpPr>
            <a:spLocks noGrp="1"/>
          </p:cNvSpPr>
          <p:nvPr>
            <p:ph type="title"/>
          </p:nvPr>
        </p:nvSpPr>
        <p:spPr/>
        <p:txBody>
          <a:bodyPr/>
          <a:lstStyle/>
          <a:p>
            <a:r>
              <a:rPr lang="de-DE"/>
              <a:t>Direktnachrichten von Usern - 2 of 3</a:t>
            </a:r>
            <a:endParaRPr lang="en-US"/>
          </a:p>
        </p:txBody>
      </p:sp>
      <p:graphicFrame>
        <p:nvGraphicFramePr>
          <p:cNvPr id="5" name="Table Placeholder 4">
            <a:extLst>
              <a:ext uri="{FF2B5EF4-FFF2-40B4-BE49-F238E27FC236}">
                <a16:creationId xmlns:a16="http://schemas.microsoft.com/office/drawing/2014/main" id="{042A62E8-03FD-47BC-89EB-37D05CF8592B}"/>
              </a:ext>
            </a:extLst>
          </p:cNvPr>
          <p:cNvGraphicFramePr>
            <a:graphicFrameLocks noGrp="1"/>
          </p:cNvGraphicFramePr>
          <p:nvPr>
            <p:ph type="tbl" sz="quarter" idx="13"/>
            <p:extLst>
              <p:ext uri="{D42A27DB-BD31-4B8C-83A1-F6EECF244321}">
                <p14:modId xmlns:p14="http://schemas.microsoft.com/office/powerpoint/2010/main" val="878774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77827464"/>
                    </a:ext>
                  </a:extLst>
                </a:gridCol>
                <a:gridCol w="2057400">
                  <a:extLst>
                    <a:ext uri="{9D8B030D-6E8A-4147-A177-3AD203B41FA5}">
                      <a16:colId xmlns:a16="http://schemas.microsoft.com/office/drawing/2014/main" val="1206289081"/>
                    </a:ext>
                  </a:extLst>
                </a:gridCol>
                <a:gridCol w="822960">
                  <a:extLst>
                    <a:ext uri="{9D8B030D-6E8A-4147-A177-3AD203B41FA5}">
                      <a16:colId xmlns:a16="http://schemas.microsoft.com/office/drawing/2014/main" val="2941904437"/>
                    </a:ext>
                  </a:extLst>
                </a:gridCol>
                <a:gridCol w="1234440">
                  <a:extLst>
                    <a:ext uri="{9D8B030D-6E8A-4147-A177-3AD203B41FA5}">
                      <a16:colId xmlns:a16="http://schemas.microsoft.com/office/drawing/2014/main" val="3596723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27688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Sonja Weidinger - 2017-11-20 17:55:50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 Sonja,
Herzlichen Glückwunsch! :)
Du hast bei unserem Gewinnspiel 2 VIP-Karten für das morgige Spiel der Graz 99ers gewonnen! �
Anstoß ist um 19:15 im Merkur Eisstadion. Die Karten werden dir von unserem Mitarbeiter, Krisztian Jaczina, vor Ort übergeben. Er wird ab 18:45 vor dem VIP-Eingang auf die Gewinner warten. Das ist seine Telefonnummer, falls du ihn nicht gleich finden solltest: ‭+43 660 7121223‬
Wir wünschen euch viel Spaß beim Spiel!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1604834"/>
                  </a:ext>
                </a:extLst>
              </a:tr>
            </a:tbl>
          </a:graphicData>
        </a:graphic>
      </p:graphicFrame>
      <p:sp>
        <p:nvSpPr>
          <p:cNvPr id="4" name="Text Placeholder 3">
            <a:extLst>
              <a:ext uri="{FF2B5EF4-FFF2-40B4-BE49-F238E27FC236}">
                <a16:creationId xmlns:a16="http://schemas.microsoft.com/office/drawing/2014/main" id="{AA336829-3298-4454-907A-487665B21DE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529711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C614C-3C3E-4F93-AEE5-7D9854937A31}"/>
              </a:ext>
            </a:extLst>
          </p:cNvPr>
          <p:cNvSpPr>
            <a:spLocks noGrp="1"/>
          </p:cNvSpPr>
          <p:nvPr>
            <p:ph type="title"/>
          </p:nvPr>
        </p:nvSpPr>
        <p:spPr/>
        <p:txBody>
          <a:bodyPr/>
          <a:lstStyle/>
          <a:p>
            <a:r>
              <a:rPr lang="de-DE"/>
              <a:t>Direktnachrichten von Usern - 3 of 3</a:t>
            </a:r>
            <a:endParaRPr lang="en-US"/>
          </a:p>
        </p:txBody>
      </p:sp>
      <p:graphicFrame>
        <p:nvGraphicFramePr>
          <p:cNvPr id="5" name="Table Placeholder 4">
            <a:extLst>
              <a:ext uri="{FF2B5EF4-FFF2-40B4-BE49-F238E27FC236}">
                <a16:creationId xmlns:a16="http://schemas.microsoft.com/office/drawing/2014/main" id="{424A8C77-B827-445B-BADD-878E82629FE1}"/>
              </a:ext>
            </a:extLst>
          </p:cNvPr>
          <p:cNvGraphicFramePr>
            <a:graphicFrameLocks noGrp="1"/>
          </p:cNvGraphicFramePr>
          <p:nvPr>
            <p:ph type="tbl" sz="quarter" idx="13"/>
            <p:extLst>
              <p:ext uri="{D42A27DB-BD31-4B8C-83A1-F6EECF244321}">
                <p14:modId xmlns:p14="http://schemas.microsoft.com/office/powerpoint/2010/main" val="2625159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70277466"/>
                    </a:ext>
                  </a:extLst>
                </a:gridCol>
                <a:gridCol w="2057400">
                  <a:extLst>
                    <a:ext uri="{9D8B030D-6E8A-4147-A177-3AD203B41FA5}">
                      <a16:colId xmlns:a16="http://schemas.microsoft.com/office/drawing/2014/main" val="1279272494"/>
                    </a:ext>
                  </a:extLst>
                </a:gridCol>
                <a:gridCol w="822960">
                  <a:extLst>
                    <a:ext uri="{9D8B030D-6E8A-4147-A177-3AD203B41FA5}">
                      <a16:colId xmlns:a16="http://schemas.microsoft.com/office/drawing/2014/main" val="3399611173"/>
                    </a:ext>
                  </a:extLst>
                </a:gridCol>
                <a:gridCol w="1234440">
                  <a:extLst>
                    <a:ext uri="{9D8B030D-6E8A-4147-A177-3AD203B41FA5}">
                      <a16:colId xmlns:a16="http://schemas.microsoft.com/office/drawing/2014/main" val="1972808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3204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Dominik Mußbacher - 2017-11-20 17:54:40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Lieber Dominik,
Herzlichen Glückwunsch! Du hast bei unserem Gewinnspiel 2 VIP-Karten für das morgige Spiel der Graz 99ers gewonnen! �
Anstoß ist um 19:15 im Merkur Eisstadion. Die Karten werden dir von unserem Mitarbeiter, Krisztian Jaczina, vor Ort übergeben. Er wird ab 18:45 vor dem VIP-Eingang auf die Gewinner warten. Das ist seine Telefonnummer, falls du ihn nicht gleich finden solltest: ‭+43 660 7121223‬
Wir wünschen euch viel Spaß beim Spiel!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841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Manfred Hufnagl - 2017-11-13 11:16:48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11/13/2017 11:16:49</a:t>
                      </a:r>
                    </a:p>
                  </a:txBody>
                  <a:tcPr/>
                </a:tc>
                <a:extLst>
                  <a:ext uri="{0D108BD9-81ED-4DB2-BD59-A6C34878D82A}">
                    <a16:rowId xmlns:a16="http://schemas.microsoft.com/office/drawing/2014/main" val="81774378"/>
                  </a:ext>
                </a:extLst>
              </a:tr>
            </a:tbl>
          </a:graphicData>
        </a:graphic>
      </p:graphicFrame>
      <p:sp>
        <p:nvSpPr>
          <p:cNvPr id="4" name="Text Placeholder 3">
            <a:extLst>
              <a:ext uri="{FF2B5EF4-FFF2-40B4-BE49-F238E27FC236}">
                <a16:creationId xmlns:a16="http://schemas.microsoft.com/office/drawing/2014/main" id="{18944E42-D7BB-43B8-819B-C863BB28A5F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004707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8D816-A3EE-489C-8A09-C50450274F56}"/>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A3C0B155-7EFD-42B4-8EA2-FCC97585636E}"/>
              </a:ext>
            </a:extLst>
          </p:cNvPr>
          <p:cNvGraphicFramePr>
            <a:graphicFrameLocks noGrp="1"/>
          </p:cNvGraphicFramePr>
          <p:nvPr>
            <p:ph type="chart" sz="quarter" idx="13"/>
            <p:extLst>
              <p:ext uri="{D42A27DB-BD31-4B8C-83A1-F6EECF244321}">
                <p14:modId xmlns:p14="http://schemas.microsoft.com/office/powerpoint/2010/main" val="3573256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06877F-6958-44C2-B246-698EDE4A5DA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E2AB3AE-9B55-4FE5-BA22-1687569BEF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50478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24084-FFE1-431F-A2FE-6EB423E10B93}"/>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7F41BF46-F5A6-495A-AC79-8BD008419222}"/>
              </a:ext>
            </a:extLst>
          </p:cNvPr>
          <p:cNvGraphicFramePr>
            <a:graphicFrameLocks noGrp="1"/>
          </p:cNvGraphicFramePr>
          <p:nvPr>
            <p:ph type="tbl" sz="quarter" idx="13"/>
            <p:extLst>
              <p:ext uri="{D42A27DB-BD31-4B8C-83A1-F6EECF244321}">
                <p14:modId xmlns:p14="http://schemas.microsoft.com/office/powerpoint/2010/main" val="2976897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33613786"/>
                    </a:ext>
                  </a:extLst>
                </a:gridCol>
                <a:gridCol w="2468880">
                  <a:extLst>
                    <a:ext uri="{9D8B030D-6E8A-4147-A177-3AD203B41FA5}">
                      <a16:colId xmlns:a16="http://schemas.microsoft.com/office/drawing/2014/main" val="3856924116"/>
                    </a:ext>
                  </a:extLst>
                </a:gridCol>
                <a:gridCol w="2468880">
                  <a:extLst>
                    <a:ext uri="{9D8B030D-6E8A-4147-A177-3AD203B41FA5}">
                      <a16:colId xmlns:a16="http://schemas.microsoft.com/office/drawing/2014/main" val="64495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585379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extLst>
                  <a:ext uri="{0D108BD9-81ED-4DB2-BD59-A6C34878D82A}">
                    <a16:rowId xmlns:a16="http://schemas.microsoft.com/office/drawing/2014/main" val="289140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1914529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4002800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30966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41549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165340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765007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89371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958309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84065374"/>
                  </a:ext>
                </a:extLst>
              </a:tr>
            </a:tbl>
          </a:graphicData>
        </a:graphic>
      </p:graphicFrame>
      <p:sp>
        <p:nvSpPr>
          <p:cNvPr id="4" name="Text Placeholder 3">
            <a:extLst>
              <a:ext uri="{FF2B5EF4-FFF2-40B4-BE49-F238E27FC236}">
                <a16:creationId xmlns:a16="http://schemas.microsoft.com/office/drawing/2014/main" id="{0E60BA66-667F-43C7-BE1C-49394DE32F9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2361709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68C99-34D7-44C9-B78B-EAA539CB4107}"/>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17BFF2F0-B2FE-498B-8AE3-D66E7D5A37A4}"/>
              </a:ext>
            </a:extLst>
          </p:cNvPr>
          <p:cNvGraphicFramePr>
            <a:graphicFrameLocks noGrp="1"/>
          </p:cNvGraphicFramePr>
          <p:nvPr>
            <p:ph type="tbl" sz="quarter" idx="13"/>
            <p:extLst>
              <p:ext uri="{D42A27DB-BD31-4B8C-83A1-F6EECF244321}">
                <p14:modId xmlns:p14="http://schemas.microsoft.com/office/powerpoint/2010/main" val="228975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586819"/>
                    </a:ext>
                  </a:extLst>
                </a:gridCol>
                <a:gridCol w="2468880">
                  <a:extLst>
                    <a:ext uri="{9D8B030D-6E8A-4147-A177-3AD203B41FA5}">
                      <a16:colId xmlns:a16="http://schemas.microsoft.com/office/drawing/2014/main" val="3282631407"/>
                    </a:ext>
                  </a:extLst>
                </a:gridCol>
                <a:gridCol w="2468880">
                  <a:extLst>
                    <a:ext uri="{9D8B030D-6E8A-4147-A177-3AD203B41FA5}">
                      <a16:colId xmlns:a16="http://schemas.microsoft.com/office/drawing/2014/main" val="446449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05942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54196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969033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a:t>
                      </a:r>
                    </a:p>
                  </a:txBody>
                  <a:tcPr/>
                </a:tc>
                <a:extLst>
                  <a:ext uri="{0D108BD9-81ED-4DB2-BD59-A6C34878D82A}">
                    <a16:rowId xmlns:a16="http://schemas.microsoft.com/office/drawing/2014/main" val="2698814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extLst>
                  <a:ext uri="{0D108BD9-81ED-4DB2-BD59-A6C34878D82A}">
                    <a16:rowId xmlns:a16="http://schemas.microsoft.com/office/drawing/2014/main" val="390726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a:t>
                      </a:r>
                    </a:p>
                  </a:txBody>
                  <a:tcPr/>
                </a:tc>
                <a:extLst>
                  <a:ext uri="{0D108BD9-81ED-4DB2-BD59-A6C34878D82A}">
                    <a16:rowId xmlns:a16="http://schemas.microsoft.com/office/drawing/2014/main" val="3834127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extLst>
                  <a:ext uri="{0D108BD9-81ED-4DB2-BD59-A6C34878D82A}">
                    <a16:rowId xmlns:a16="http://schemas.microsoft.com/office/drawing/2014/main" val="1400241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extLst>
                  <a:ext uri="{0D108BD9-81ED-4DB2-BD59-A6C34878D82A}">
                    <a16:rowId xmlns:a16="http://schemas.microsoft.com/office/drawing/2014/main" val="2235688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3447</a:t>
                      </a:r>
                    </a:p>
                  </a:txBody>
                  <a:tcPr/>
                </a:tc>
                <a:extLst>
                  <a:ext uri="{0D108BD9-81ED-4DB2-BD59-A6C34878D82A}">
                    <a16:rowId xmlns:a16="http://schemas.microsoft.com/office/drawing/2014/main" val="303926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extLst>
                  <a:ext uri="{0D108BD9-81ED-4DB2-BD59-A6C34878D82A}">
                    <a16:rowId xmlns:a16="http://schemas.microsoft.com/office/drawing/2014/main" val="181256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a:t>
                      </a:r>
                    </a:p>
                  </a:txBody>
                  <a:tcPr/>
                </a:tc>
                <a:extLst>
                  <a:ext uri="{0D108BD9-81ED-4DB2-BD59-A6C34878D82A}">
                    <a16:rowId xmlns:a16="http://schemas.microsoft.com/office/drawing/2014/main" val="2130807181"/>
                  </a:ext>
                </a:extLst>
              </a:tr>
            </a:tbl>
          </a:graphicData>
        </a:graphic>
      </p:graphicFrame>
      <p:sp>
        <p:nvSpPr>
          <p:cNvPr id="4" name="Text Placeholder 3">
            <a:extLst>
              <a:ext uri="{FF2B5EF4-FFF2-40B4-BE49-F238E27FC236}">
                <a16:creationId xmlns:a16="http://schemas.microsoft.com/office/drawing/2014/main" id="{54E0A5C9-1B7C-4147-9D8E-6C24A22395F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3343886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D59B2-DF18-4373-85E5-40FCA70F9A74}"/>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AFA1DEF1-13EA-4001-971B-8922FCAA93FE}"/>
              </a:ext>
            </a:extLst>
          </p:cNvPr>
          <p:cNvGraphicFramePr>
            <a:graphicFrameLocks noGrp="1"/>
          </p:cNvGraphicFramePr>
          <p:nvPr>
            <p:ph type="tbl" sz="quarter" idx="13"/>
            <p:extLst>
              <p:ext uri="{D42A27DB-BD31-4B8C-83A1-F6EECF244321}">
                <p14:modId xmlns:p14="http://schemas.microsoft.com/office/powerpoint/2010/main" val="3133724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41145857"/>
                    </a:ext>
                  </a:extLst>
                </a:gridCol>
                <a:gridCol w="2468880">
                  <a:extLst>
                    <a:ext uri="{9D8B030D-6E8A-4147-A177-3AD203B41FA5}">
                      <a16:colId xmlns:a16="http://schemas.microsoft.com/office/drawing/2014/main" val="2665589271"/>
                    </a:ext>
                  </a:extLst>
                </a:gridCol>
                <a:gridCol w="2468880">
                  <a:extLst>
                    <a:ext uri="{9D8B030D-6E8A-4147-A177-3AD203B41FA5}">
                      <a16:colId xmlns:a16="http://schemas.microsoft.com/office/drawing/2014/main" val="2526220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196160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extLst>
                  <a:ext uri="{0D108BD9-81ED-4DB2-BD59-A6C34878D82A}">
                    <a16:rowId xmlns:a16="http://schemas.microsoft.com/office/drawing/2014/main" val="615620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a:t>
                      </a:r>
                    </a:p>
                  </a:txBody>
                  <a:tcPr/>
                </a:tc>
                <a:extLst>
                  <a:ext uri="{0D108BD9-81ED-4DB2-BD59-A6C34878D82A}">
                    <a16:rowId xmlns:a16="http://schemas.microsoft.com/office/drawing/2014/main" val="3383488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extLst>
                  <a:ext uri="{0D108BD9-81ED-4DB2-BD59-A6C34878D82A}">
                    <a16:rowId xmlns:a16="http://schemas.microsoft.com/office/drawing/2014/main" val="957880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extLst>
                  <a:ext uri="{0D108BD9-81ED-4DB2-BD59-A6C34878D82A}">
                    <a16:rowId xmlns:a16="http://schemas.microsoft.com/office/drawing/2014/main" val="2576841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extLst>
                  <a:ext uri="{0D108BD9-81ED-4DB2-BD59-A6C34878D82A}">
                    <a16:rowId xmlns:a16="http://schemas.microsoft.com/office/drawing/2014/main" val="3913683613"/>
                  </a:ext>
                </a:extLst>
              </a:tr>
            </a:tbl>
          </a:graphicData>
        </a:graphic>
      </p:graphicFrame>
      <p:sp>
        <p:nvSpPr>
          <p:cNvPr id="4" name="Text Placeholder 3">
            <a:extLst>
              <a:ext uri="{FF2B5EF4-FFF2-40B4-BE49-F238E27FC236}">
                <a16:creationId xmlns:a16="http://schemas.microsoft.com/office/drawing/2014/main" id="{78F9E94A-77CF-49AE-8EBE-EBAC083EA5D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752603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B831B-BA4C-4462-ADF8-FCACF4DC7912}"/>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54EAE02E-1858-4A09-B758-09C8A2A03B7D}"/>
              </a:ext>
            </a:extLst>
          </p:cNvPr>
          <p:cNvGraphicFramePr>
            <a:graphicFrameLocks noGrp="1"/>
          </p:cNvGraphicFramePr>
          <p:nvPr>
            <p:ph type="tbl" sz="quarter" idx="13"/>
            <p:extLst>
              <p:ext uri="{D42A27DB-BD31-4B8C-83A1-F6EECF244321}">
                <p14:modId xmlns:p14="http://schemas.microsoft.com/office/powerpoint/2010/main" val="3536845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66990341"/>
                    </a:ext>
                  </a:extLst>
                </a:gridCol>
                <a:gridCol w="2468880">
                  <a:extLst>
                    <a:ext uri="{9D8B030D-6E8A-4147-A177-3AD203B41FA5}">
                      <a16:colId xmlns:a16="http://schemas.microsoft.com/office/drawing/2014/main" val="601579865"/>
                    </a:ext>
                  </a:extLst>
                </a:gridCol>
                <a:gridCol w="2468880">
                  <a:extLst>
                    <a:ext uri="{9D8B030D-6E8A-4147-A177-3AD203B41FA5}">
                      <a16:colId xmlns:a16="http://schemas.microsoft.com/office/drawing/2014/main" val="858395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59124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3317855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292608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689446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32288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227323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11535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065952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366207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982234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902590955"/>
                  </a:ext>
                </a:extLst>
              </a:tr>
            </a:tbl>
          </a:graphicData>
        </a:graphic>
      </p:graphicFrame>
      <p:sp>
        <p:nvSpPr>
          <p:cNvPr id="4" name="Text Placeholder 3">
            <a:extLst>
              <a:ext uri="{FF2B5EF4-FFF2-40B4-BE49-F238E27FC236}">
                <a16:creationId xmlns:a16="http://schemas.microsoft.com/office/drawing/2014/main" id="{1EE9A901-E45A-41CE-9E44-22CBA731CC1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655477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F57A1-FAE7-4985-B83E-8299BB04D478}"/>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B2878929-FDD0-4BF0-979E-6C5AAFD6F3CD}"/>
              </a:ext>
            </a:extLst>
          </p:cNvPr>
          <p:cNvGraphicFramePr>
            <a:graphicFrameLocks noGrp="1"/>
          </p:cNvGraphicFramePr>
          <p:nvPr>
            <p:ph type="tbl" sz="quarter" idx="13"/>
            <p:extLst>
              <p:ext uri="{D42A27DB-BD31-4B8C-83A1-F6EECF244321}">
                <p14:modId xmlns:p14="http://schemas.microsoft.com/office/powerpoint/2010/main" val="936437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61295075"/>
                    </a:ext>
                  </a:extLst>
                </a:gridCol>
                <a:gridCol w="2468880">
                  <a:extLst>
                    <a:ext uri="{9D8B030D-6E8A-4147-A177-3AD203B41FA5}">
                      <a16:colId xmlns:a16="http://schemas.microsoft.com/office/drawing/2014/main" val="1176517334"/>
                    </a:ext>
                  </a:extLst>
                </a:gridCol>
                <a:gridCol w="2468880">
                  <a:extLst>
                    <a:ext uri="{9D8B030D-6E8A-4147-A177-3AD203B41FA5}">
                      <a16:colId xmlns:a16="http://schemas.microsoft.com/office/drawing/2014/main" val="1517590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17871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4284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95754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extLst>
                  <a:ext uri="{0D108BD9-81ED-4DB2-BD59-A6C34878D82A}">
                    <a16:rowId xmlns:a16="http://schemas.microsoft.com/office/drawing/2014/main" val="2233155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extLst>
                  <a:ext uri="{0D108BD9-81ED-4DB2-BD59-A6C34878D82A}">
                    <a16:rowId xmlns:a16="http://schemas.microsoft.com/office/drawing/2014/main" val="423999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extLst>
                  <a:ext uri="{0D108BD9-81ED-4DB2-BD59-A6C34878D82A}">
                    <a16:rowId xmlns:a16="http://schemas.microsoft.com/office/drawing/2014/main" val="2188536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extLst>
                  <a:ext uri="{0D108BD9-81ED-4DB2-BD59-A6C34878D82A}">
                    <a16:rowId xmlns:a16="http://schemas.microsoft.com/office/drawing/2014/main" val="194828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extLst>
                  <a:ext uri="{0D108BD9-81ED-4DB2-BD59-A6C34878D82A}">
                    <a16:rowId xmlns:a16="http://schemas.microsoft.com/office/drawing/2014/main" val="4078805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extLst>
                  <a:ext uri="{0D108BD9-81ED-4DB2-BD59-A6C34878D82A}">
                    <a16:rowId xmlns:a16="http://schemas.microsoft.com/office/drawing/2014/main" val="151607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extLst>
                  <a:ext uri="{0D108BD9-81ED-4DB2-BD59-A6C34878D82A}">
                    <a16:rowId xmlns:a16="http://schemas.microsoft.com/office/drawing/2014/main" val="3967164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extLst>
                  <a:ext uri="{0D108BD9-81ED-4DB2-BD59-A6C34878D82A}">
                    <a16:rowId xmlns:a16="http://schemas.microsoft.com/office/drawing/2014/main" val="4048398918"/>
                  </a:ext>
                </a:extLst>
              </a:tr>
            </a:tbl>
          </a:graphicData>
        </a:graphic>
      </p:graphicFrame>
      <p:sp>
        <p:nvSpPr>
          <p:cNvPr id="4" name="Text Placeholder 3">
            <a:extLst>
              <a:ext uri="{FF2B5EF4-FFF2-40B4-BE49-F238E27FC236}">
                <a16:creationId xmlns:a16="http://schemas.microsoft.com/office/drawing/2014/main" id="{2DB78E42-6258-4B3E-A6CE-E20B58BB6BD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735593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4318-7E20-4487-9BA2-C245601429FA}"/>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F0D0F983-4837-4313-8083-870AE0F17161}"/>
              </a:ext>
            </a:extLst>
          </p:cNvPr>
          <p:cNvGraphicFramePr>
            <a:graphicFrameLocks noGrp="1"/>
          </p:cNvGraphicFramePr>
          <p:nvPr>
            <p:ph type="tbl" sz="quarter" idx="13"/>
            <p:extLst>
              <p:ext uri="{D42A27DB-BD31-4B8C-83A1-F6EECF244321}">
                <p14:modId xmlns:p14="http://schemas.microsoft.com/office/powerpoint/2010/main" val="2508004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76686042"/>
                    </a:ext>
                  </a:extLst>
                </a:gridCol>
                <a:gridCol w="2468880">
                  <a:extLst>
                    <a:ext uri="{9D8B030D-6E8A-4147-A177-3AD203B41FA5}">
                      <a16:colId xmlns:a16="http://schemas.microsoft.com/office/drawing/2014/main" val="2638937012"/>
                    </a:ext>
                  </a:extLst>
                </a:gridCol>
                <a:gridCol w="2468880">
                  <a:extLst>
                    <a:ext uri="{9D8B030D-6E8A-4147-A177-3AD203B41FA5}">
                      <a16:colId xmlns:a16="http://schemas.microsoft.com/office/drawing/2014/main" val="406451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37357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extLst>
                  <a:ext uri="{0D108BD9-81ED-4DB2-BD59-A6C34878D82A}">
                    <a16:rowId xmlns:a16="http://schemas.microsoft.com/office/drawing/2014/main" val="168846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extLst>
                  <a:ext uri="{0D108BD9-81ED-4DB2-BD59-A6C34878D82A}">
                    <a16:rowId xmlns:a16="http://schemas.microsoft.com/office/drawing/2014/main" val="2145134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extLst>
                  <a:ext uri="{0D108BD9-81ED-4DB2-BD59-A6C34878D82A}">
                    <a16:rowId xmlns:a16="http://schemas.microsoft.com/office/drawing/2014/main" val="2123749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extLst>
                  <a:ext uri="{0D108BD9-81ED-4DB2-BD59-A6C34878D82A}">
                    <a16:rowId xmlns:a16="http://schemas.microsoft.com/office/drawing/2014/main" val="21918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extLst>
                  <a:ext uri="{0D108BD9-81ED-4DB2-BD59-A6C34878D82A}">
                    <a16:rowId xmlns:a16="http://schemas.microsoft.com/office/drawing/2014/main" val="2999188640"/>
                  </a:ext>
                </a:extLst>
              </a:tr>
            </a:tbl>
          </a:graphicData>
        </a:graphic>
      </p:graphicFrame>
      <p:sp>
        <p:nvSpPr>
          <p:cNvPr id="4" name="Text Placeholder 3">
            <a:extLst>
              <a:ext uri="{FF2B5EF4-FFF2-40B4-BE49-F238E27FC236}">
                <a16:creationId xmlns:a16="http://schemas.microsoft.com/office/drawing/2014/main" id="{A0BCF424-E40B-417B-9CDE-ADE9E1A6052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0882899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F6BB8-6F0F-484B-BD8F-FB1E0E9B17D4}"/>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509E5D87-4F9E-4726-9818-E058F867D1E9}"/>
              </a:ext>
            </a:extLst>
          </p:cNvPr>
          <p:cNvGraphicFramePr>
            <a:graphicFrameLocks noGrp="1"/>
          </p:cNvGraphicFramePr>
          <p:nvPr>
            <p:ph type="chart" sz="quarter" idx="13"/>
            <p:extLst>
              <p:ext uri="{D42A27DB-BD31-4B8C-83A1-F6EECF244321}">
                <p14:modId xmlns:p14="http://schemas.microsoft.com/office/powerpoint/2010/main" val="3372229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C662E3-7B79-4916-ACF1-CCAC06C66AD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F0BEA51-87EF-46F9-8B94-43774A4B9A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00740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1418</Words>
  <Application>Microsoft Office PowerPoint</Application>
  <PresentationFormat>On-screen Show (4:3)</PresentationFormat>
  <Paragraphs>653</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3</vt:lpstr>
      <vt:lpstr>Eigene Beiträge (Postings) - 2 of 3</vt:lpstr>
      <vt:lpstr>Eigene Beiträge (Postings) - 3 of 3</vt:lpstr>
      <vt:lpstr>Eigene Beiträge (Postings) + Reactions - 1 of 3</vt:lpstr>
      <vt:lpstr>Eigene Beiträge (Postings) + Reactions - 2 of 3</vt:lpstr>
      <vt:lpstr>Eigene Beiträge (Postings) + Reactions - 3 of 3</vt:lpstr>
      <vt:lpstr>Postings/Wochentag</vt:lpstr>
      <vt:lpstr>Interaktionsrate</vt:lpstr>
      <vt:lpstr>Postingtypen (Verteilung)</vt:lpstr>
      <vt:lpstr>Interaktionsrate/Postingtyp</vt:lpstr>
      <vt:lpstr>Postings von Fans (Nutzern)</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 - 1 of 3</vt:lpstr>
      <vt:lpstr>Direktnachrichten von Usern - 2 of 3</vt:lpstr>
      <vt:lpstr>Direktnachrichten von Usern - 3 of 3</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2017-12-03T18:12:24Z</dcterms:created>
  <dcterms:modified xsi:type="dcterms:W3CDTF">2017-12-03T18:13:24Z</dcterms:modified>
</cp:coreProperties>
</file>