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294</c:v>
                </c:pt>
                <c:pt idx="1">
                  <c:v>294</c:v>
                </c:pt>
                <c:pt idx="2">
                  <c:v>294</c:v>
                </c:pt>
                <c:pt idx="3">
                  <c:v>297</c:v>
                </c:pt>
                <c:pt idx="4">
                  <c:v>300</c:v>
                </c:pt>
                <c:pt idx="5">
                  <c:v>301</c:v>
                </c:pt>
                <c:pt idx="6">
                  <c:v>302</c:v>
                </c:pt>
                <c:pt idx="7">
                  <c:v>302</c:v>
                </c:pt>
                <c:pt idx="8">
                  <c:v>302</c:v>
                </c:pt>
                <c:pt idx="9">
                  <c:v>312</c:v>
                </c:pt>
                <c:pt idx="10">
                  <c:v>317</c:v>
                </c:pt>
                <c:pt idx="11">
                  <c:v>318</c:v>
                </c:pt>
                <c:pt idx="12">
                  <c:v>318</c:v>
                </c:pt>
                <c:pt idx="13">
                  <c:v>318</c:v>
                </c:pt>
                <c:pt idx="14">
                  <c:v>318</c:v>
                </c:pt>
                <c:pt idx="15">
                  <c:v>320</c:v>
                </c:pt>
                <c:pt idx="16">
                  <c:v>320</c:v>
                </c:pt>
                <c:pt idx="17">
                  <c:v>321</c:v>
                </c:pt>
                <c:pt idx="18">
                  <c:v>356</c:v>
                </c:pt>
                <c:pt idx="19">
                  <c:v>359</c:v>
                </c:pt>
                <c:pt idx="20">
                  <c:v>359</c:v>
                </c:pt>
                <c:pt idx="21">
                  <c:v>359</c:v>
                </c:pt>
                <c:pt idx="22">
                  <c:v>359</c:v>
                </c:pt>
                <c:pt idx="23">
                  <c:v>359</c:v>
                </c:pt>
                <c:pt idx="24">
                  <c:v>359</c:v>
                </c:pt>
                <c:pt idx="25">
                  <c:v>358</c:v>
                </c:pt>
                <c:pt idx="26">
                  <c:v>357</c:v>
                </c:pt>
                <c:pt idx="27">
                  <c:v>357</c:v>
                </c:pt>
                <c:pt idx="28">
                  <c:v>357</c:v>
                </c:pt>
                <c:pt idx="29">
                  <c:v>357</c:v>
                </c:pt>
                <c:pt idx="30">
                  <c:v>358</c:v>
                </c:pt>
              </c:numCache>
            </c:numRef>
          </c:val>
          <c:smooth val="0"/>
          <c:extLst>
            <c:ext xmlns:c16="http://schemas.microsoft.com/office/drawing/2014/chart" uri="{C3380CC4-5D6E-409C-BE32-E72D297353CC}">
              <c16:uniqueId val="{00000000-9FB2-4D7F-8CA5-984DC993023F}"/>
            </c:ext>
          </c:extLst>
        </c:ser>
        <c:dLbls>
          <c:showLegendKey val="0"/>
          <c:showVal val="0"/>
          <c:showCatName val="0"/>
          <c:showSerName val="0"/>
          <c:showPercent val="0"/>
          <c:showBubbleSize val="0"/>
        </c:dLbls>
        <c:smooth val="0"/>
        <c:axId val="284110080"/>
        <c:axId val="284111720"/>
      </c:lineChart>
      <c:dateAx>
        <c:axId val="284110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11720"/>
        <c:crosses val="autoZero"/>
        <c:auto val="1"/>
        <c:lblOffset val="100"/>
        <c:baseTimeUnit val="days"/>
      </c:dateAx>
      <c:valAx>
        <c:axId val="28411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1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0</c:v>
                </c:pt>
                <c:pt idx="4">
                  <c:v>3</c:v>
                </c:pt>
                <c:pt idx="5">
                  <c:v>2</c:v>
                </c:pt>
                <c:pt idx="6">
                  <c:v>0</c:v>
                </c:pt>
                <c:pt idx="7">
                  <c:v>1</c:v>
                </c:pt>
                <c:pt idx="8">
                  <c:v>0</c:v>
                </c:pt>
                <c:pt idx="9">
                  <c:v>8</c:v>
                </c:pt>
                <c:pt idx="10">
                  <c:v>5</c:v>
                </c:pt>
                <c:pt idx="11">
                  <c:v>3</c:v>
                </c:pt>
                <c:pt idx="12">
                  <c:v>0</c:v>
                </c:pt>
                <c:pt idx="13">
                  <c:v>0</c:v>
                </c:pt>
                <c:pt idx="14">
                  <c:v>0</c:v>
                </c:pt>
                <c:pt idx="15">
                  <c:v>1</c:v>
                </c:pt>
                <c:pt idx="16">
                  <c:v>1</c:v>
                </c:pt>
                <c:pt idx="17">
                  <c:v>0</c:v>
                </c:pt>
                <c:pt idx="18">
                  <c:v>33</c:v>
                </c:pt>
                <c:pt idx="19">
                  <c:v>5</c:v>
                </c:pt>
                <c:pt idx="20">
                  <c:v>1</c:v>
                </c:pt>
                <c:pt idx="21">
                  <c:v>0</c:v>
                </c:pt>
                <c:pt idx="22">
                  <c:v>0</c:v>
                </c:pt>
                <c:pt idx="23">
                  <c:v>0</c:v>
                </c:pt>
                <c:pt idx="24">
                  <c:v>0</c:v>
                </c:pt>
                <c:pt idx="25">
                  <c:v>-1</c:v>
                </c:pt>
                <c:pt idx="26">
                  <c:v>-1</c:v>
                </c:pt>
                <c:pt idx="27">
                  <c:v>0</c:v>
                </c:pt>
                <c:pt idx="28">
                  <c:v>0</c:v>
                </c:pt>
                <c:pt idx="29">
                  <c:v>0</c:v>
                </c:pt>
                <c:pt idx="30">
                  <c:v>0</c:v>
                </c:pt>
              </c:numCache>
            </c:numRef>
          </c:val>
          <c:smooth val="0"/>
          <c:extLst>
            <c:ext xmlns:c16="http://schemas.microsoft.com/office/drawing/2014/chart" uri="{C3380CC4-5D6E-409C-BE32-E72D297353CC}">
              <c16:uniqueId val="{00000000-5CD5-4EAE-AA69-AF462DA525BB}"/>
            </c:ext>
          </c:extLst>
        </c:ser>
        <c:dLbls>
          <c:showLegendKey val="0"/>
          <c:showVal val="0"/>
          <c:showCatName val="0"/>
          <c:showSerName val="0"/>
          <c:showPercent val="0"/>
          <c:showBubbleSize val="0"/>
        </c:dLbls>
        <c:smooth val="0"/>
        <c:axId val="285946616"/>
        <c:axId val="285942024"/>
      </c:lineChart>
      <c:dateAx>
        <c:axId val="28594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2024"/>
        <c:crosses val="autoZero"/>
        <c:auto val="1"/>
        <c:lblOffset val="100"/>
        <c:baseTimeUnit val="days"/>
      </c:dateAx>
      <c:valAx>
        <c:axId val="28594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1</c:v>
                </c:pt>
                <c:pt idx="26">
                  <c:v>1</c:v>
                </c:pt>
                <c:pt idx="27">
                  <c:v>0</c:v>
                </c:pt>
                <c:pt idx="28">
                  <c:v>0</c:v>
                </c:pt>
                <c:pt idx="29">
                  <c:v>0</c:v>
                </c:pt>
                <c:pt idx="30">
                  <c:v>0</c:v>
                </c:pt>
              </c:numCache>
            </c:numRef>
          </c:val>
          <c:smooth val="0"/>
          <c:extLst>
            <c:ext xmlns:c16="http://schemas.microsoft.com/office/drawing/2014/chart" uri="{C3380CC4-5D6E-409C-BE32-E72D297353CC}">
              <c16:uniqueId val="{00000000-5E64-4E88-979B-97F727986004}"/>
            </c:ext>
          </c:extLst>
        </c:ser>
        <c:dLbls>
          <c:showLegendKey val="0"/>
          <c:showVal val="0"/>
          <c:showCatName val="0"/>
          <c:showSerName val="0"/>
          <c:showPercent val="0"/>
          <c:showBubbleSize val="0"/>
        </c:dLbls>
        <c:smooth val="0"/>
        <c:axId val="285943336"/>
        <c:axId val="285944320"/>
      </c:lineChart>
      <c:dateAx>
        <c:axId val="28594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4320"/>
        <c:crosses val="autoZero"/>
        <c:auto val="1"/>
        <c:lblOffset val="100"/>
        <c:baseTimeUnit val="days"/>
      </c:dateAx>
      <c:valAx>
        <c:axId val="28594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0</c:v>
                </c:pt>
                <c:pt idx="2">
                  <c:v>3</c:v>
                </c:pt>
                <c:pt idx="3">
                  <c:v>1</c:v>
                </c:pt>
                <c:pt idx="4">
                  <c:v>3</c:v>
                </c:pt>
                <c:pt idx="5">
                  <c:v>1</c:v>
                </c:pt>
                <c:pt idx="6">
                  <c:v>2</c:v>
                </c:pt>
              </c:numCache>
            </c:numRef>
          </c:val>
          <c:extLst>
            <c:ext xmlns:c16="http://schemas.microsoft.com/office/drawing/2014/chart" uri="{C3380CC4-5D6E-409C-BE32-E72D297353CC}">
              <c16:uniqueId val="{00000000-F462-48C4-AD83-4EB21FE9A4A8}"/>
            </c:ext>
          </c:extLst>
        </c:ser>
        <c:dLbls>
          <c:showLegendKey val="0"/>
          <c:showVal val="0"/>
          <c:showCatName val="0"/>
          <c:showSerName val="0"/>
          <c:showPercent val="0"/>
          <c:showBubbleSize val="0"/>
        </c:dLbls>
        <c:gapWidth val="219"/>
        <c:overlap val="-27"/>
        <c:axId val="347949008"/>
        <c:axId val="347947696"/>
      </c:barChart>
      <c:catAx>
        <c:axId val="34794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7696"/>
        <c:crosses val="autoZero"/>
        <c:auto val="1"/>
        <c:lblAlgn val="ctr"/>
        <c:lblOffset val="100"/>
        <c:noMultiLvlLbl val="0"/>
      </c:catAx>
      <c:valAx>
        <c:axId val="34794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2.0202020202019999</c:v>
                </c:pt>
                <c:pt idx="1">
                  <c:v>3.3670033670034001</c:v>
                </c:pt>
                <c:pt idx="2">
                  <c:v>0</c:v>
                </c:pt>
                <c:pt idx="3">
                  <c:v>0</c:v>
                </c:pt>
                <c:pt idx="4">
                  <c:v>0</c:v>
                </c:pt>
                <c:pt idx="5">
                  <c:v>1.3289036544849999</c:v>
                </c:pt>
                <c:pt idx="6">
                  <c:v>0.33112582781457001</c:v>
                </c:pt>
                <c:pt idx="7">
                  <c:v>0</c:v>
                </c:pt>
                <c:pt idx="8">
                  <c:v>3.6303630363036001</c:v>
                </c:pt>
                <c:pt idx="9">
                  <c:v>0</c:v>
                </c:pt>
                <c:pt idx="10">
                  <c:v>3.1948881789137</c:v>
                </c:pt>
                <c:pt idx="11">
                  <c:v>0</c:v>
                </c:pt>
                <c:pt idx="12">
                  <c:v>1.2539184952978</c:v>
                </c:pt>
                <c:pt idx="13">
                  <c:v>0</c:v>
                </c:pt>
                <c:pt idx="14">
                  <c:v>1.2539184952978</c:v>
                </c:pt>
                <c:pt idx="15">
                  <c:v>14.106583072099999</c:v>
                </c:pt>
                <c:pt idx="16">
                  <c:v>0</c:v>
                </c:pt>
                <c:pt idx="17">
                  <c:v>5.2959501557632001</c:v>
                </c:pt>
                <c:pt idx="18">
                  <c:v>5.3412462908011999</c:v>
                </c:pt>
                <c:pt idx="19">
                  <c:v>0</c:v>
                </c:pt>
                <c:pt idx="20">
                  <c:v>0</c:v>
                </c:pt>
                <c:pt idx="21">
                  <c:v>0</c:v>
                </c:pt>
                <c:pt idx="22">
                  <c:v>6.1111111111111001</c:v>
                </c:pt>
                <c:pt idx="23">
                  <c:v>0</c:v>
                </c:pt>
                <c:pt idx="24">
                  <c:v>0</c:v>
                </c:pt>
                <c:pt idx="25">
                  <c:v>0</c:v>
                </c:pt>
                <c:pt idx="26">
                  <c:v>4.4692737430168004</c:v>
                </c:pt>
                <c:pt idx="27">
                  <c:v>0</c:v>
                </c:pt>
                <c:pt idx="28">
                  <c:v>0</c:v>
                </c:pt>
                <c:pt idx="29">
                  <c:v>0</c:v>
                </c:pt>
                <c:pt idx="30">
                  <c:v>0</c:v>
                </c:pt>
              </c:numCache>
            </c:numRef>
          </c:val>
          <c:smooth val="0"/>
          <c:extLst>
            <c:ext xmlns:c16="http://schemas.microsoft.com/office/drawing/2014/chart" uri="{C3380CC4-5D6E-409C-BE32-E72D297353CC}">
              <c16:uniqueId val="{00000000-061D-460B-B4F2-3FA0F6B95238}"/>
            </c:ext>
          </c:extLst>
        </c:ser>
        <c:dLbls>
          <c:showLegendKey val="0"/>
          <c:showVal val="0"/>
          <c:showCatName val="0"/>
          <c:showSerName val="0"/>
          <c:showPercent val="0"/>
          <c:showBubbleSize val="0"/>
        </c:dLbls>
        <c:smooth val="0"/>
        <c:axId val="347943104"/>
        <c:axId val="347949336"/>
      </c:lineChart>
      <c:dateAx>
        <c:axId val="34794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9336"/>
        <c:crosses val="autoZero"/>
        <c:auto val="1"/>
        <c:lblOffset val="100"/>
        <c:baseTimeUnit val="days"/>
      </c:dateAx>
      <c:valAx>
        <c:axId val="34794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2</c:v>
                </c:pt>
              </c:numCache>
            </c:numRef>
          </c:val>
          <c:extLst>
            <c:ext xmlns:c16="http://schemas.microsoft.com/office/drawing/2014/chart" uri="{C3380CC4-5D6E-409C-BE32-E72D297353CC}">
              <c16:uniqueId val="{00000000-64DF-4781-BDA0-19F21A39F4E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9</c:v>
                </c:pt>
              </c:numCache>
            </c:numRef>
          </c:val>
          <c:extLst>
            <c:ext xmlns:c16="http://schemas.microsoft.com/office/drawing/2014/chart" uri="{C3380CC4-5D6E-409C-BE32-E72D297353CC}">
              <c16:uniqueId val="{00000001-64DF-4781-BDA0-19F21A39F4E9}"/>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Schmidt Automobile</c:v>
                </c:pt>
              </c:strCache>
            </c:strRef>
          </c:cat>
          <c:val>
            <c:numRef>
              <c:f>Sheet1!$D$2</c:f>
              <c:numCache>
                <c:formatCode>General</c:formatCode>
                <c:ptCount val="1"/>
                <c:pt idx="0">
                  <c:v>2</c:v>
                </c:pt>
              </c:numCache>
            </c:numRef>
          </c:val>
          <c:extLst>
            <c:ext xmlns:c16="http://schemas.microsoft.com/office/drawing/2014/chart" uri="{C3380CC4-5D6E-409C-BE32-E72D297353CC}">
              <c16:uniqueId val="{00000002-64DF-4781-BDA0-19F21A39F4E9}"/>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Schmidt Automobile</c:v>
                </c:pt>
              </c:strCache>
            </c:strRef>
          </c:cat>
          <c:val>
            <c:numRef>
              <c:f>Sheet1!$E$2</c:f>
              <c:numCache>
                <c:formatCode>General</c:formatCode>
                <c:ptCount val="1"/>
                <c:pt idx="0">
                  <c:v>1</c:v>
                </c:pt>
              </c:numCache>
            </c:numRef>
          </c:val>
          <c:extLst>
            <c:ext xmlns:c16="http://schemas.microsoft.com/office/drawing/2014/chart" uri="{C3380CC4-5D6E-409C-BE32-E72D297353CC}">
              <c16:uniqueId val="{00000003-64DF-4781-BDA0-19F21A39F4E9}"/>
            </c:ext>
          </c:extLst>
        </c:ser>
        <c:dLbls>
          <c:showLegendKey val="0"/>
          <c:showVal val="0"/>
          <c:showCatName val="0"/>
          <c:showSerName val="0"/>
          <c:showPercent val="0"/>
          <c:showBubbleSize val="0"/>
        </c:dLbls>
        <c:gapWidth val="150"/>
        <c:overlap val="100"/>
        <c:axId val="347958192"/>
        <c:axId val="347955896"/>
      </c:barChart>
      <c:catAx>
        <c:axId val="34795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55896"/>
        <c:crosses val="autoZero"/>
        <c:auto val="1"/>
        <c:lblAlgn val="ctr"/>
        <c:lblOffset val="100"/>
        <c:noMultiLvlLbl val="0"/>
      </c:catAx>
      <c:valAx>
        <c:axId val="347955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5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1.6370602577499</c:v>
                </c:pt>
                <c:pt idx="1">
                  <c:v>3.2657801645143998</c:v>
                </c:pt>
                <c:pt idx="2">
                  <c:v>5.0386966184973998</c:v>
                </c:pt>
                <c:pt idx="3">
                  <c:v>0</c:v>
                </c:pt>
                <c:pt idx="4">
                  <c:v>1.2539184952978</c:v>
                </c:pt>
                <c:pt idx="5">
                  <c:v>0</c:v>
                </c:pt>
                <c:pt idx="6">
                  <c:v>0</c:v>
                </c:pt>
              </c:numCache>
            </c:numRef>
          </c:val>
          <c:extLst>
            <c:ext xmlns:c16="http://schemas.microsoft.com/office/drawing/2014/chart" uri="{C3380CC4-5D6E-409C-BE32-E72D297353CC}">
              <c16:uniqueId val="{00000000-A5A4-4954-B4D0-BCB517660051}"/>
            </c:ext>
          </c:extLst>
        </c:ser>
        <c:dLbls>
          <c:showLegendKey val="0"/>
          <c:showVal val="0"/>
          <c:showCatName val="0"/>
          <c:showSerName val="0"/>
          <c:showPercent val="0"/>
          <c:showBubbleSize val="0"/>
        </c:dLbls>
        <c:gapWidth val="219"/>
        <c:overlap val="-27"/>
        <c:axId val="347960488"/>
        <c:axId val="347961144"/>
      </c:barChart>
      <c:catAx>
        <c:axId val="34796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61144"/>
        <c:crosses val="autoZero"/>
        <c:auto val="1"/>
        <c:lblAlgn val="ctr"/>
        <c:lblOffset val="100"/>
        <c:noMultiLvlLbl val="0"/>
      </c:catAx>
      <c:valAx>
        <c:axId val="34796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6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FBE-4D6C-9D2F-D9F65FEEB135}"/>
            </c:ext>
          </c:extLst>
        </c:ser>
        <c:dLbls>
          <c:showLegendKey val="0"/>
          <c:showVal val="0"/>
          <c:showCatName val="0"/>
          <c:showSerName val="0"/>
          <c:showPercent val="0"/>
          <c:showBubbleSize val="0"/>
        </c:dLbls>
        <c:gapWidth val="219"/>
        <c:overlap val="-27"/>
        <c:axId val="347944416"/>
        <c:axId val="347945072"/>
      </c:barChart>
      <c:catAx>
        <c:axId val="34794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5072"/>
        <c:crosses val="autoZero"/>
        <c:auto val="1"/>
        <c:lblAlgn val="ctr"/>
        <c:lblOffset val="100"/>
        <c:noMultiLvlLbl val="0"/>
      </c:catAx>
      <c:valAx>
        <c:axId val="34794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4">
                  <c:v>26</c:v>
                </c:pt>
                <c:pt idx="5">
                  <c:v>26</c:v>
                </c:pt>
                <c:pt idx="6">
                  <c:v>26</c:v>
                </c:pt>
                <c:pt idx="7">
                  <c:v>26</c:v>
                </c:pt>
                <c:pt idx="8">
                  <c:v>26</c:v>
                </c:pt>
                <c:pt idx="9">
                  <c:v>26</c:v>
                </c:pt>
                <c:pt idx="10">
                  <c:v>26</c:v>
                </c:pt>
                <c:pt idx="11">
                  <c:v>26</c:v>
                </c:pt>
                <c:pt idx="12">
                  <c:v>26</c:v>
                </c:pt>
                <c:pt idx="13">
                  <c:v>27</c:v>
                </c:pt>
                <c:pt idx="14">
                  <c:v>27</c:v>
                </c:pt>
                <c:pt idx="15">
                  <c:v>28</c:v>
                </c:pt>
                <c:pt idx="16">
                  <c:v>28</c:v>
                </c:pt>
                <c:pt idx="17">
                  <c:v>28</c:v>
                </c:pt>
                <c:pt idx="18">
                  <c:v>28</c:v>
                </c:pt>
                <c:pt idx="19">
                  <c:v>28</c:v>
                </c:pt>
                <c:pt idx="20">
                  <c:v>28</c:v>
                </c:pt>
                <c:pt idx="21">
                  <c:v>28</c:v>
                </c:pt>
                <c:pt idx="22">
                  <c:v>28</c:v>
                </c:pt>
                <c:pt idx="23">
                  <c:v>28</c:v>
                </c:pt>
                <c:pt idx="24">
                  <c:v>28</c:v>
                </c:pt>
                <c:pt idx="25">
                  <c:v>28</c:v>
                </c:pt>
                <c:pt idx="26">
                  <c:v>28</c:v>
                </c:pt>
                <c:pt idx="27">
                  <c:v>28</c:v>
                </c:pt>
                <c:pt idx="28">
                  <c:v>28</c:v>
                </c:pt>
                <c:pt idx="29">
                  <c:v>29</c:v>
                </c:pt>
                <c:pt idx="30">
                  <c:v>29</c:v>
                </c:pt>
              </c:numCache>
            </c:numRef>
          </c:val>
          <c:smooth val="0"/>
          <c:extLst>
            <c:ext xmlns:c16="http://schemas.microsoft.com/office/drawing/2014/chart" uri="{C3380CC4-5D6E-409C-BE32-E72D297353CC}">
              <c16:uniqueId val="{00000000-C89D-4C24-9122-1A3D158A8268}"/>
            </c:ext>
          </c:extLst>
        </c:ser>
        <c:dLbls>
          <c:showLegendKey val="0"/>
          <c:showVal val="0"/>
          <c:showCatName val="0"/>
          <c:showSerName val="0"/>
          <c:showPercent val="0"/>
          <c:showBubbleSize val="0"/>
        </c:dLbls>
        <c:smooth val="0"/>
        <c:axId val="348860816"/>
        <c:axId val="348854584"/>
      </c:lineChart>
      <c:dateAx>
        <c:axId val="34886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4584"/>
        <c:crosses val="autoZero"/>
        <c:auto val="1"/>
        <c:lblOffset val="100"/>
        <c:baseTimeUnit val="days"/>
      </c:dateAx>
      <c:valAx>
        <c:axId val="34885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6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EC0F-420A-AA03-8FEF3913E70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EC0F-420A-AA03-8FEF3913E70D}"/>
            </c:ext>
          </c:extLst>
        </c:ser>
        <c:dLbls>
          <c:showLegendKey val="0"/>
          <c:showVal val="0"/>
          <c:showCatName val="0"/>
          <c:showSerName val="0"/>
          <c:showPercent val="0"/>
          <c:showBubbleSize val="0"/>
        </c:dLbls>
        <c:gapWidth val="219"/>
        <c:overlap val="-27"/>
        <c:axId val="348866720"/>
        <c:axId val="348867704"/>
      </c:barChart>
      <c:catAx>
        <c:axId val="34886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67704"/>
        <c:crosses val="autoZero"/>
        <c:auto val="1"/>
        <c:lblAlgn val="ctr"/>
        <c:lblOffset val="100"/>
        <c:noMultiLvlLbl val="0"/>
      </c:catAx>
      <c:valAx>
        <c:axId val="34886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6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599</c:v>
                </c:pt>
                <c:pt idx="1">
                  <c:v>1025</c:v>
                </c:pt>
                <c:pt idx="2">
                  <c:v>860</c:v>
                </c:pt>
                <c:pt idx="3">
                  <c:v>3319</c:v>
                </c:pt>
                <c:pt idx="4">
                  <c:v>3016</c:v>
                </c:pt>
                <c:pt idx="5">
                  <c:v>3139</c:v>
                </c:pt>
                <c:pt idx="6">
                  <c:v>2940</c:v>
                </c:pt>
                <c:pt idx="7">
                  <c:v>2735</c:v>
                </c:pt>
                <c:pt idx="8">
                  <c:v>2502</c:v>
                </c:pt>
                <c:pt idx="9">
                  <c:v>1886</c:v>
                </c:pt>
                <c:pt idx="10">
                  <c:v>1683</c:v>
                </c:pt>
                <c:pt idx="11">
                  <c:v>335</c:v>
                </c:pt>
                <c:pt idx="12">
                  <c:v>293</c:v>
                </c:pt>
                <c:pt idx="13">
                  <c:v>1435</c:v>
                </c:pt>
                <c:pt idx="14">
                  <c:v>1272</c:v>
                </c:pt>
                <c:pt idx="15">
                  <c:v>4787</c:v>
                </c:pt>
                <c:pt idx="16">
                  <c:v>1012</c:v>
                </c:pt>
                <c:pt idx="17">
                  <c:v>1314</c:v>
                </c:pt>
                <c:pt idx="18">
                  <c:v>2645</c:v>
                </c:pt>
                <c:pt idx="19">
                  <c:v>2626</c:v>
                </c:pt>
                <c:pt idx="20">
                  <c:v>1201</c:v>
                </c:pt>
                <c:pt idx="21">
                  <c:v>709</c:v>
                </c:pt>
                <c:pt idx="22">
                  <c:v>1152</c:v>
                </c:pt>
                <c:pt idx="23">
                  <c:v>225</c:v>
                </c:pt>
                <c:pt idx="24">
                  <c:v>88</c:v>
                </c:pt>
                <c:pt idx="25">
                  <c:v>244</c:v>
                </c:pt>
                <c:pt idx="26">
                  <c:v>714</c:v>
                </c:pt>
                <c:pt idx="27">
                  <c:v>430</c:v>
                </c:pt>
                <c:pt idx="28">
                  <c:v>424</c:v>
                </c:pt>
                <c:pt idx="29">
                  <c:v>901</c:v>
                </c:pt>
                <c:pt idx="30">
                  <c:v>304</c:v>
                </c:pt>
              </c:numCache>
            </c:numRef>
          </c:val>
          <c:smooth val="0"/>
          <c:extLst>
            <c:ext xmlns:c16="http://schemas.microsoft.com/office/drawing/2014/chart" uri="{C3380CC4-5D6E-409C-BE32-E72D297353CC}">
              <c16:uniqueId val="{00000000-A61F-40D3-A78C-17D5AAD5EF11}"/>
            </c:ext>
          </c:extLst>
        </c:ser>
        <c:dLbls>
          <c:showLegendKey val="0"/>
          <c:showVal val="0"/>
          <c:showCatName val="0"/>
          <c:showSerName val="0"/>
          <c:showPercent val="0"/>
          <c:showBubbleSize val="0"/>
        </c:dLbls>
        <c:smooth val="0"/>
        <c:axId val="330016920"/>
        <c:axId val="330015608"/>
      </c:lineChart>
      <c:dateAx>
        <c:axId val="33001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15608"/>
        <c:crosses val="autoZero"/>
        <c:auto val="1"/>
        <c:lblOffset val="100"/>
        <c:baseTimeUnit val="days"/>
      </c:dateAx>
      <c:valAx>
        <c:axId val="33001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1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391</c:v>
                </c:pt>
                <c:pt idx="1">
                  <c:v>599</c:v>
                </c:pt>
                <c:pt idx="2">
                  <c:v>504</c:v>
                </c:pt>
                <c:pt idx="3">
                  <c:v>2545</c:v>
                </c:pt>
                <c:pt idx="4">
                  <c:v>2652</c:v>
                </c:pt>
                <c:pt idx="5">
                  <c:v>2474</c:v>
                </c:pt>
                <c:pt idx="6">
                  <c:v>2480</c:v>
                </c:pt>
                <c:pt idx="7">
                  <c:v>2270</c:v>
                </c:pt>
                <c:pt idx="8">
                  <c:v>2199</c:v>
                </c:pt>
                <c:pt idx="9">
                  <c:v>1591</c:v>
                </c:pt>
                <c:pt idx="10">
                  <c:v>1320</c:v>
                </c:pt>
                <c:pt idx="11">
                  <c:v>250</c:v>
                </c:pt>
                <c:pt idx="12">
                  <c:v>217</c:v>
                </c:pt>
                <c:pt idx="13">
                  <c:v>820</c:v>
                </c:pt>
                <c:pt idx="14">
                  <c:v>863</c:v>
                </c:pt>
                <c:pt idx="15">
                  <c:v>1503</c:v>
                </c:pt>
                <c:pt idx="16">
                  <c:v>433</c:v>
                </c:pt>
                <c:pt idx="17">
                  <c:v>517</c:v>
                </c:pt>
                <c:pt idx="18">
                  <c:v>1148</c:v>
                </c:pt>
                <c:pt idx="19">
                  <c:v>852</c:v>
                </c:pt>
                <c:pt idx="20">
                  <c:v>511</c:v>
                </c:pt>
                <c:pt idx="21">
                  <c:v>418</c:v>
                </c:pt>
                <c:pt idx="22">
                  <c:v>587</c:v>
                </c:pt>
                <c:pt idx="23">
                  <c:v>139</c:v>
                </c:pt>
                <c:pt idx="24">
                  <c:v>60</c:v>
                </c:pt>
                <c:pt idx="25">
                  <c:v>132</c:v>
                </c:pt>
                <c:pt idx="26">
                  <c:v>322</c:v>
                </c:pt>
                <c:pt idx="27">
                  <c:v>206</c:v>
                </c:pt>
                <c:pt idx="28">
                  <c:v>194</c:v>
                </c:pt>
                <c:pt idx="29">
                  <c:v>502</c:v>
                </c:pt>
                <c:pt idx="30">
                  <c:v>163</c:v>
                </c:pt>
              </c:numCache>
            </c:numRef>
          </c:val>
          <c:smooth val="0"/>
          <c:extLst>
            <c:ext xmlns:c16="http://schemas.microsoft.com/office/drawing/2014/chart" uri="{C3380CC4-5D6E-409C-BE32-E72D297353CC}">
              <c16:uniqueId val="{00000000-51AB-42E8-9345-13CFDE33B3A8}"/>
            </c:ext>
          </c:extLst>
        </c:ser>
        <c:dLbls>
          <c:showLegendKey val="0"/>
          <c:showVal val="0"/>
          <c:showCatName val="0"/>
          <c:showSerName val="0"/>
          <c:showPercent val="0"/>
          <c:showBubbleSize val="0"/>
        </c:dLbls>
        <c:smooth val="0"/>
        <c:axId val="330022496"/>
        <c:axId val="330023152"/>
      </c:lineChart>
      <c:dateAx>
        <c:axId val="33002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3152"/>
        <c:crosses val="autoZero"/>
        <c:auto val="1"/>
        <c:lblOffset val="100"/>
        <c:baseTimeUnit val="days"/>
      </c:dateAx>
      <c:valAx>
        <c:axId val="33002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11</c:v>
                </c:pt>
                <c:pt idx="1">
                  <c:v>17</c:v>
                </c:pt>
                <c:pt idx="2">
                  <c:v>20</c:v>
                </c:pt>
                <c:pt idx="3">
                  <c:v>44</c:v>
                </c:pt>
                <c:pt idx="4">
                  <c:v>32</c:v>
                </c:pt>
                <c:pt idx="5">
                  <c:v>36</c:v>
                </c:pt>
                <c:pt idx="6">
                  <c:v>21</c:v>
                </c:pt>
                <c:pt idx="7">
                  <c:v>25</c:v>
                </c:pt>
                <c:pt idx="8">
                  <c:v>28</c:v>
                </c:pt>
                <c:pt idx="9">
                  <c:v>34</c:v>
                </c:pt>
                <c:pt idx="10">
                  <c:v>27</c:v>
                </c:pt>
                <c:pt idx="11">
                  <c:v>5</c:v>
                </c:pt>
                <c:pt idx="12">
                  <c:v>12</c:v>
                </c:pt>
                <c:pt idx="13">
                  <c:v>24</c:v>
                </c:pt>
                <c:pt idx="14">
                  <c:v>17</c:v>
                </c:pt>
                <c:pt idx="15">
                  <c:v>208</c:v>
                </c:pt>
                <c:pt idx="16">
                  <c:v>27</c:v>
                </c:pt>
                <c:pt idx="17">
                  <c:v>41</c:v>
                </c:pt>
                <c:pt idx="18">
                  <c:v>125</c:v>
                </c:pt>
                <c:pt idx="19">
                  <c:v>62</c:v>
                </c:pt>
                <c:pt idx="20">
                  <c:v>29</c:v>
                </c:pt>
                <c:pt idx="21">
                  <c:v>36</c:v>
                </c:pt>
                <c:pt idx="22">
                  <c:v>52</c:v>
                </c:pt>
                <c:pt idx="23">
                  <c:v>10</c:v>
                </c:pt>
                <c:pt idx="24">
                  <c:v>2</c:v>
                </c:pt>
                <c:pt idx="25">
                  <c:v>21</c:v>
                </c:pt>
                <c:pt idx="26">
                  <c:v>34</c:v>
                </c:pt>
                <c:pt idx="27">
                  <c:v>11</c:v>
                </c:pt>
                <c:pt idx="28">
                  <c:v>13</c:v>
                </c:pt>
                <c:pt idx="29">
                  <c:v>53</c:v>
                </c:pt>
                <c:pt idx="30">
                  <c:v>10</c:v>
                </c:pt>
              </c:numCache>
            </c:numRef>
          </c:val>
          <c:smooth val="0"/>
          <c:extLst>
            <c:ext xmlns:c16="http://schemas.microsoft.com/office/drawing/2014/chart" uri="{C3380CC4-5D6E-409C-BE32-E72D297353CC}">
              <c16:uniqueId val="{00000000-2C73-4746-A54B-3C6C6750A432}"/>
            </c:ext>
          </c:extLst>
        </c:ser>
        <c:dLbls>
          <c:showLegendKey val="0"/>
          <c:showVal val="0"/>
          <c:showCatName val="0"/>
          <c:showSerName val="0"/>
          <c:showPercent val="0"/>
          <c:showBubbleSize val="0"/>
        </c:dLbls>
        <c:smooth val="0"/>
        <c:axId val="330023480"/>
        <c:axId val="330026760"/>
      </c:lineChart>
      <c:dateAx>
        <c:axId val="330023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6760"/>
        <c:crosses val="autoZero"/>
        <c:auto val="1"/>
        <c:lblOffset val="100"/>
        <c:baseTimeUnit val="days"/>
      </c:dateAx>
      <c:valAx>
        <c:axId val="33002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3</c:v>
                </c:pt>
                <c:pt idx="2">
                  <c:v>10</c:v>
                </c:pt>
                <c:pt idx="3">
                  <c:v>8</c:v>
                </c:pt>
                <c:pt idx="4">
                  <c:v>4</c:v>
                </c:pt>
                <c:pt idx="5">
                  <c:v>3</c:v>
                </c:pt>
                <c:pt idx="6">
                  <c:v>3</c:v>
                </c:pt>
                <c:pt idx="7">
                  <c:v>7</c:v>
                </c:pt>
                <c:pt idx="8">
                  <c:v>5</c:v>
                </c:pt>
                <c:pt idx="9">
                  <c:v>21</c:v>
                </c:pt>
                <c:pt idx="10">
                  <c:v>9</c:v>
                </c:pt>
                <c:pt idx="11">
                  <c:v>8</c:v>
                </c:pt>
                <c:pt idx="12">
                  <c:v>9</c:v>
                </c:pt>
                <c:pt idx="13">
                  <c:v>25</c:v>
                </c:pt>
                <c:pt idx="14">
                  <c:v>7</c:v>
                </c:pt>
                <c:pt idx="15">
                  <c:v>39</c:v>
                </c:pt>
                <c:pt idx="16">
                  <c:v>17</c:v>
                </c:pt>
                <c:pt idx="17">
                  <c:v>16</c:v>
                </c:pt>
                <c:pt idx="18">
                  <c:v>85</c:v>
                </c:pt>
                <c:pt idx="19">
                  <c:v>6</c:v>
                </c:pt>
                <c:pt idx="20">
                  <c:v>11</c:v>
                </c:pt>
                <c:pt idx="21">
                  <c:v>12</c:v>
                </c:pt>
                <c:pt idx="22">
                  <c:v>14</c:v>
                </c:pt>
                <c:pt idx="23">
                  <c:v>8</c:v>
                </c:pt>
                <c:pt idx="24">
                  <c:v>4</c:v>
                </c:pt>
                <c:pt idx="25">
                  <c:v>12</c:v>
                </c:pt>
                <c:pt idx="26">
                  <c:v>11</c:v>
                </c:pt>
                <c:pt idx="27">
                  <c:v>4</c:v>
                </c:pt>
                <c:pt idx="28">
                  <c:v>5</c:v>
                </c:pt>
                <c:pt idx="29">
                  <c:v>11</c:v>
                </c:pt>
                <c:pt idx="30">
                  <c:v>5</c:v>
                </c:pt>
              </c:numCache>
            </c:numRef>
          </c:val>
          <c:smooth val="0"/>
          <c:extLst>
            <c:ext xmlns:c16="http://schemas.microsoft.com/office/drawing/2014/chart" uri="{C3380CC4-5D6E-409C-BE32-E72D297353CC}">
              <c16:uniqueId val="{00000000-3A39-4C5F-947A-0D83E986D82A}"/>
            </c:ext>
          </c:extLst>
        </c:ser>
        <c:dLbls>
          <c:showLegendKey val="0"/>
          <c:showVal val="0"/>
          <c:showCatName val="0"/>
          <c:showSerName val="0"/>
          <c:showPercent val="0"/>
          <c:showBubbleSize val="0"/>
        </c:dLbls>
        <c:smooth val="0"/>
        <c:axId val="330030040"/>
        <c:axId val="330031024"/>
      </c:lineChart>
      <c:dateAx>
        <c:axId val="33003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31024"/>
        <c:crosses val="autoZero"/>
        <c:auto val="1"/>
        <c:lblOffset val="100"/>
        <c:baseTimeUnit val="days"/>
      </c:dateAx>
      <c:valAx>
        <c:axId val="33003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3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43.586206896552</c:v>
                </c:pt>
                <c:pt idx="1">
                  <c:v>22.862068965517</c:v>
                </c:pt>
                <c:pt idx="2">
                  <c:v>15.3</c:v>
                </c:pt>
                <c:pt idx="3">
                  <c:v>11.689655172414</c:v>
                </c:pt>
                <c:pt idx="4">
                  <c:v>14.379310344827999</c:v>
                </c:pt>
                <c:pt idx="5">
                  <c:v>26.931034482758999</c:v>
                </c:pt>
                <c:pt idx="6">
                  <c:v>67.724137931033994</c:v>
                </c:pt>
                <c:pt idx="7">
                  <c:v>100.82758620689999</c:v>
                </c:pt>
                <c:pt idx="8">
                  <c:v>111.67857142857</c:v>
                </c:pt>
                <c:pt idx="9">
                  <c:v>127.06896551724</c:v>
                </c:pt>
                <c:pt idx="10">
                  <c:v>123.44827586207001</c:v>
                </c:pt>
                <c:pt idx="11">
                  <c:v>124.65517241379</c:v>
                </c:pt>
                <c:pt idx="12">
                  <c:v>133.86206896552</c:v>
                </c:pt>
                <c:pt idx="13">
                  <c:v>126</c:v>
                </c:pt>
                <c:pt idx="14">
                  <c:v>122.13793103448</c:v>
                </c:pt>
                <c:pt idx="15">
                  <c:v>122.48275862069001</c:v>
                </c:pt>
                <c:pt idx="16">
                  <c:v>128.65517241379001</c:v>
                </c:pt>
                <c:pt idx="17">
                  <c:v>131.58620689655001</c:v>
                </c:pt>
                <c:pt idx="18">
                  <c:v>138.58620689655001</c:v>
                </c:pt>
                <c:pt idx="19">
                  <c:v>144.72413793102999</c:v>
                </c:pt>
                <c:pt idx="20">
                  <c:v>147.51724137931001</c:v>
                </c:pt>
                <c:pt idx="21">
                  <c:v>140</c:v>
                </c:pt>
                <c:pt idx="22">
                  <c:v>116.79310344827999</c:v>
                </c:pt>
                <c:pt idx="23">
                  <c:v>78.758620689655004</c:v>
                </c:pt>
              </c:numCache>
            </c:numRef>
          </c:val>
          <c:smooth val="0"/>
          <c:extLst>
            <c:ext xmlns:c16="http://schemas.microsoft.com/office/drawing/2014/chart" uri="{C3380CC4-5D6E-409C-BE32-E72D297353CC}">
              <c16:uniqueId val="{00000000-4833-42E8-89C9-769B21BBE2C8}"/>
            </c:ext>
          </c:extLst>
        </c:ser>
        <c:dLbls>
          <c:showLegendKey val="0"/>
          <c:showVal val="0"/>
          <c:showCatName val="0"/>
          <c:showSerName val="0"/>
          <c:showPercent val="0"/>
          <c:showBubbleSize val="0"/>
        </c:dLbls>
        <c:smooth val="0"/>
        <c:axId val="330033648"/>
        <c:axId val="330039224"/>
      </c:lineChart>
      <c:catAx>
        <c:axId val="33003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39224"/>
        <c:crosses val="autoZero"/>
        <c:auto val="1"/>
        <c:lblAlgn val="ctr"/>
        <c:lblOffset val="100"/>
        <c:noMultiLvlLbl val="0"/>
      </c:catAx>
      <c:valAx>
        <c:axId val="33003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3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391</c:v>
                </c:pt>
                <c:pt idx="1">
                  <c:v>599</c:v>
                </c:pt>
                <c:pt idx="2">
                  <c:v>504</c:v>
                </c:pt>
                <c:pt idx="3">
                  <c:v>2545</c:v>
                </c:pt>
                <c:pt idx="4">
                  <c:v>2652</c:v>
                </c:pt>
                <c:pt idx="5">
                  <c:v>2474</c:v>
                </c:pt>
                <c:pt idx="6">
                  <c:v>2480</c:v>
                </c:pt>
                <c:pt idx="7">
                  <c:v>2270</c:v>
                </c:pt>
                <c:pt idx="8">
                  <c:v>2199</c:v>
                </c:pt>
                <c:pt idx="9">
                  <c:v>1591</c:v>
                </c:pt>
                <c:pt idx="10">
                  <c:v>1320</c:v>
                </c:pt>
                <c:pt idx="11">
                  <c:v>250</c:v>
                </c:pt>
                <c:pt idx="12">
                  <c:v>217</c:v>
                </c:pt>
                <c:pt idx="13">
                  <c:v>820</c:v>
                </c:pt>
                <c:pt idx="14">
                  <c:v>863</c:v>
                </c:pt>
                <c:pt idx="15">
                  <c:v>1503</c:v>
                </c:pt>
                <c:pt idx="16">
                  <c:v>433</c:v>
                </c:pt>
                <c:pt idx="17">
                  <c:v>517</c:v>
                </c:pt>
                <c:pt idx="18">
                  <c:v>1148</c:v>
                </c:pt>
                <c:pt idx="19">
                  <c:v>852</c:v>
                </c:pt>
                <c:pt idx="20">
                  <c:v>511</c:v>
                </c:pt>
                <c:pt idx="21">
                  <c:v>418</c:v>
                </c:pt>
                <c:pt idx="22">
                  <c:v>587</c:v>
                </c:pt>
                <c:pt idx="23">
                  <c:v>139</c:v>
                </c:pt>
                <c:pt idx="24">
                  <c:v>60</c:v>
                </c:pt>
                <c:pt idx="25">
                  <c:v>132</c:v>
                </c:pt>
                <c:pt idx="26">
                  <c:v>322</c:v>
                </c:pt>
                <c:pt idx="27">
                  <c:v>206</c:v>
                </c:pt>
                <c:pt idx="28">
                  <c:v>194</c:v>
                </c:pt>
                <c:pt idx="29">
                  <c:v>502</c:v>
                </c:pt>
                <c:pt idx="30">
                  <c:v>163</c:v>
                </c:pt>
              </c:numCache>
            </c:numRef>
          </c:val>
          <c:smooth val="0"/>
          <c:extLst>
            <c:ext xmlns:c16="http://schemas.microsoft.com/office/drawing/2014/chart" uri="{C3380CC4-5D6E-409C-BE32-E72D297353CC}">
              <c16:uniqueId val="{00000000-5BFF-4D86-8B0B-FD915E69E157}"/>
            </c:ext>
          </c:extLst>
        </c:ser>
        <c:dLbls>
          <c:showLegendKey val="0"/>
          <c:showVal val="0"/>
          <c:showCatName val="0"/>
          <c:showSerName val="0"/>
          <c:showPercent val="0"/>
          <c:showBubbleSize val="0"/>
        </c:dLbls>
        <c:smooth val="0"/>
        <c:axId val="294630512"/>
        <c:axId val="294633464"/>
      </c:lineChart>
      <c:dateAx>
        <c:axId val="29463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3464"/>
        <c:crosses val="autoZero"/>
        <c:auto val="1"/>
        <c:lblOffset val="100"/>
        <c:baseTimeUnit val="days"/>
      </c:dateAx>
      <c:valAx>
        <c:axId val="29463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49A9D-9216-498C-A4F2-CD8D02F38D3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C2FBAFAE-9E4B-431C-B25E-A486E809C29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428906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EC168-7401-4440-A5A5-2B18EA41E3A7}"/>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D3101B71-941D-484A-A794-A275508D399B}"/>
              </a:ext>
            </a:extLst>
          </p:cNvPr>
          <p:cNvGraphicFramePr>
            <a:graphicFrameLocks noGrp="1"/>
          </p:cNvGraphicFramePr>
          <p:nvPr>
            <p:ph type="tbl" sz="quarter" idx="13"/>
            <p:extLst>
              <p:ext uri="{D42A27DB-BD31-4B8C-83A1-F6EECF244321}">
                <p14:modId xmlns:p14="http://schemas.microsoft.com/office/powerpoint/2010/main" val="7415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83621652"/>
                    </a:ext>
                  </a:extLst>
                </a:gridCol>
                <a:gridCol w="740664">
                  <a:extLst>
                    <a:ext uri="{9D8B030D-6E8A-4147-A177-3AD203B41FA5}">
                      <a16:colId xmlns:a16="http://schemas.microsoft.com/office/drawing/2014/main" val="1913235532"/>
                    </a:ext>
                  </a:extLst>
                </a:gridCol>
                <a:gridCol w="740664">
                  <a:extLst>
                    <a:ext uri="{9D8B030D-6E8A-4147-A177-3AD203B41FA5}">
                      <a16:colId xmlns:a16="http://schemas.microsoft.com/office/drawing/2014/main" val="2236489969"/>
                    </a:ext>
                  </a:extLst>
                </a:gridCol>
                <a:gridCol w="740664">
                  <a:extLst>
                    <a:ext uri="{9D8B030D-6E8A-4147-A177-3AD203B41FA5}">
                      <a16:colId xmlns:a16="http://schemas.microsoft.com/office/drawing/2014/main" val="350205434"/>
                    </a:ext>
                  </a:extLst>
                </a:gridCol>
                <a:gridCol w="740664">
                  <a:extLst>
                    <a:ext uri="{9D8B030D-6E8A-4147-A177-3AD203B41FA5}">
                      <a16:colId xmlns:a16="http://schemas.microsoft.com/office/drawing/2014/main" val="1523919122"/>
                    </a:ext>
                  </a:extLst>
                </a:gridCol>
                <a:gridCol w="740664">
                  <a:extLst>
                    <a:ext uri="{9D8B030D-6E8A-4147-A177-3AD203B41FA5}">
                      <a16:colId xmlns:a16="http://schemas.microsoft.com/office/drawing/2014/main" val="2340438339"/>
                    </a:ext>
                  </a:extLst>
                </a:gridCol>
                <a:gridCol w="740664">
                  <a:extLst>
                    <a:ext uri="{9D8B030D-6E8A-4147-A177-3AD203B41FA5}">
                      <a16:colId xmlns:a16="http://schemas.microsoft.com/office/drawing/2014/main" val="2939343896"/>
                    </a:ext>
                  </a:extLst>
                </a:gridCol>
                <a:gridCol w="740664">
                  <a:extLst>
                    <a:ext uri="{9D8B030D-6E8A-4147-A177-3AD203B41FA5}">
                      <a16:colId xmlns:a16="http://schemas.microsoft.com/office/drawing/2014/main" val="1829208595"/>
                    </a:ext>
                  </a:extLst>
                </a:gridCol>
                <a:gridCol w="740664">
                  <a:extLst>
                    <a:ext uri="{9D8B030D-6E8A-4147-A177-3AD203B41FA5}">
                      <a16:colId xmlns:a16="http://schemas.microsoft.com/office/drawing/2014/main" val="2166026384"/>
                    </a:ext>
                  </a:extLst>
                </a:gridCol>
                <a:gridCol w="740664">
                  <a:extLst>
                    <a:ext uri="{9D8B030D-6E8A-4147-A177-3AD203B41FA5}">
                      <a16:colId xmlns:a16="http://schemas.microsoft.com/office/drawing/2014/main" val="27274295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55090758"/>
                  </a:ext>
                </a:extLst>
              </a:tr>
              <a:tr h="370840">
                <a:tc>
                  <a:txBody>
                    <a:bodyPr/>
                    <a:lstStyle/>
                    <a:p>
                      <a:r>
                        <a:rPr lang="en-US" sz="1000"/>
                        <a:t>Schmidt Automobile</a:t>
                      </a:r>
                    </a:p>
                  </a:txBody>
                  <a:tcPr/>
                </a:tc>
                <a:tc>
                  <a:txBody>
                    <a:bodyPr/>
                    <a:lstStyle/>
                    <a:p>
                      <a:r>
                        <a:rPr lang="en-US" sz="1000"/>
                        <a:t>358</a:t>
                      </a:r>
                    </a:p>
                  </a:txBody>
                  <a:tcPr/>
                </a:tc>
                <a:tc>
                  <a:txBody>
                    <a:bodyPr/>
                    <a:lstStyle/>
                    <a:p>
                      <a:r>
                        <a:rPr lang="en-US" sz="1000"/>
                        <a:t>61</a:t>
                      </a:r>
                    </a:p>
                  </a:txBody>
                  <a:tcPr/>
                </a:tc>
                <a:tc>
                  <a:txBody>
                    <a:bodyPr/>
                    <a:lstStyle/>
                    <a:p>
                      <a:r>
                        <a:rPr lang="en-US" sz="1000"/>
                        <a:t>14</a:t>
                      </a:r>
                    </a:p>
                  </a:txBody>
                  <a:tcPr/>
                </a:tc>
                <a:tc>
                  <a:txBody>
                    <a:bodyPr/>
                    <a:lstStyle/>
                    <a:p>
                      <a:r>
                        <a:rPr lang="en-US" sz="1000"/>
                        <a:t>122</a:t>
                      </a:r>
                    </a:p>
                  </a:txBody>
                  <a:tcPr/>
                </a:tc>
                <a:tc>
                  <a:txBody>
                    <a:bodyPr/>
                    <a:lstStyle/>
                    <a:p>
                      <a:r>
                        <a:rPr lang="en-US" sz="1000"/>
                        <a:t>3</a:t>
                      </a:r>
                    </a:p>
                  </a:txBody>
                  <a:tcPr/>
                </a:tc>
                <a:tc>
                  <a:txBody>
                    <a:bodyPr/>
                    <a:lstStyle/>
                    <a:p>
                      <a:r>
                        <a:rPr lang="en-US" sz="1000"/>
                        <a:t>51</a:t>
                      </a:r>
                    </a:p>
                  </a:txBody>
                  <a:tcPr/>
                </a:tc>
                <a:tc>
                  <a:txBody>
                    <a:bodyPr/>
                    <a:lstStyle/>
                    <a:p>
                      <a:r>
                        <a:rPr lang="en-US" sz="1000"/>
                        <a:t>0</a:t>
                      </a:r>
                    </a:p>
                  </a:txBody>
                  <a:tcPr/>
                </a:tc>
                <a:tc>
                  <a:txBody>
                    <a:bodyPr/>
                    <a:lstStyle/>
                    <a:p>
                      <a:r>
                        <a:rPr lang="en-US" sz="1000"/>
                        <a:t>3.8445%</a:t>
                      </a:r>
                    </a:p>
                  </a:txBody>
                  <a:tcPr/>
                </a:tc>
                <a:tc>
                  <a:txBody>
                    <a:bodyPr/>
                    <a:lstStyle/>
                    <a:p>
                      <a:r>
                        <a:rPr lang="en-US" sz="1000"/>
                        <a:t>0.0%</a:t>
                      </a:r>
                    </a:p>
                  </a:txBody>
                  <a:tcPr/>
                </a:tc>
                <a:extLst>
                  <a:ext uri="{0D108BD9-81ED-4DB2-BD59-A6C34878D82A}">
                    <a16:rowId xmlns:a16="http://schemas.microsoft.com/office/drawing/2014/main" val="664657400"/>
                  </a:ext>
                </a:extLst>
              </a:tr>
            </a:tbl>
          </a:graphicData>
        </a:graphic>
      </p:graphicFrame>
      <p:sp>
        <p:nvSpPr>
          <p:cNvPr id="4" name="Text Placeholder 3">
            <a:extLst>
              <a:ext uri="{FF2B5EF4-FFF2-40B4-BE49-F238E27FC236}">
                <a16:creationId xmlns:a16="http://schemas.microsoft.com/office/drawing/2014/main" id="{93C05BE8-EB8E-49D4-98E5-92633B6C7F0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39534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5E48-AF0E-4602-A71E-20EC6A2503F4}"/>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13E5BDB7-058E-42DC-94F3-83D9376368BE}"/>
              </a:ext>
            </a:extLst>
          </p:cNvPr>
          <p:cNvGraphicFramePr>
            <a:graphicFrameLocks noGrp="1"/>
          </p:cNvGraphicFramePr>
          <p:nvPr>
            <p:ph type="tbl" sz="quarter" idx="13"/>
            <p:extLst>
              <p:ext uri="{D42A27DB-BD31-4B8C-83A1-F6EECF244321}">
                <p14:modId xmlns:p14="http://schemas.microsoft.com/office/powerpoint/2010/main" val="2799957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6878621"/>
                    </a:ext>
                  </a:extLst>
                </a:gridCol>
                <a:gridCol w="1234440">
                  <a:extLst>
                    <a:ext uri="{9D8B030D-6E8A-4147-A177-3AD203B41FA5}">
                      <a16:colId xmlns:a16="http://schemas.microsoft.com/office/drawing/2014/main" val="225691818"/>
                    </a:ext>
                  </a:extLst>
                </a:gridCol>
                <a:gridCol w="822960">
                  <a:extLst>
                    <a:ext uri="{9D8B030D-6E8A-4147-A177-3AD203B41FA5}">
                      <a16:colId xmlns:a16="http://schemas.microsoft.com/office/drawing/2014/main" val="1752127350"/>
                    </a:ext>
                  </a:extLst>
                </a:gridCol>
                <a:gridCol w="822960">
                  <a:extLst>
                    <a:ext uri="{9D8B030D-6E8A-4147-A177-3AD203B41FA5}">
                      <a16:colId xmlns:a16="http://schemas.microsoft.com/office/drawing/2014/main" val="4093601529"/>
                    </a:ext>
                  </a:extLst>
                </a:gridCol>
                <a:gridCol w="822960">
                  <a:extLst>
                    <a:ext uri="{9D8B030D-6E8A-4147-A177-3AD203B41FA5}">
                      <a16:colId xmlns:a16="http://schemas.microsoft.com/office/drawing/2014/main" val="3350491940"/>
                    </a:ext>
                  </a:extLst>
                </a:gridCol>
                <a:gridCol w="822960">
                  <a:extLst>
                    <a:ext uri="{9D8B030D-6E8A-4147-A177-3AD203B41FA5}">
                      <a16:colId xmlns:a16="http://schemas.microsoft.com/office/drawing/2014/main" val="1512271401"/>
                    </a:ext>
                  </a:extLst>
                </a:gridCol>
                <a:gridCol w="822960">
                  <a:extLst>
                    <a:ext uri="{9D8B030D-6E8A-4147-A177-3AD203B41FA5}">
                      <a16:colId xmlns:a16="http://schemas.microsoft.com/office/drawing/2014/main" val="1572771070"/>
                    </a:ext>
                  </a:extLst>
                </a:gridCol>
                <a:gridCol w="822960">
                  <a:extLst>
                    <a:ext uri="{9D8B030D-6E8A-4147-A177-3AD203B41FA5}">
                      <a16:colId xmlns:a16="http://schemas.microsoft.com/office/drawing/2014/main" val="30947181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999541785"/>
                  </a:ext>
                </a:extLst>
              </a:tr>
              <a:tr h="370840">
                <a:tc>
                  <a:txBody>
                    <a:bodyPr/>
                    <a:lstStyle/>
                    <a:p>
                      <a:r>
                        <a:rPr lang="en-US" sz="1000"/>
                        <a:t>Schmidt Automobile</a:t>
                      </a:r>
                    </a:p>
                  </a:txBody>
                  <a:tcPr/>
                </a:tc>
                <a:tc>
                  <a:txBody>
                    <a:bodyPr/>
                    <a:lstStyle/>
                    <a:p>
                      <a:r>
                        <a:rPr lang="en-US" sz="1000"/>
                        <a:t>358</a:t>
                      </a:r>
                    </a:p>
                  </a:txBody>
                  <a:tcPr/>
                </a:tc>
                <a:tc>
                  <a:txBody>
                    <a:bodyPr/>
                    <a:lstStyle/>
                    <a:p>
                      <a:r>
                        <a:rPr lang="en-US" sz="1000"/>
                        <a:t>0</a:t>
                      </a:r>
                    </a:p>
                  </a:txBody>
                  <a:tcPr/>
                </a:tc>
                <a:tc>
                  <a:txBody>
                    <a:bodyPr/>
                    <a:lstStyle/>
                    <a:p>
                      <a:r>
                        <a:rPr lang="en-US" sz="1000"/>
                        <a:t>0.0%</a:t>
                      </a:r>
                    </a:p>
                  </a:txBody>
                  <a:tcPr/>
                </a:tc>
                <a:tc>
                  <a:txBody>
                    <a:bodyPr/>
                    <a:lstStyle/>
                    <a:p>
                      <a:r>
                        <a:rPr lang="en-US" sz="1000"/>
                        <a:t>-2</a:t>
                      </a:r>
                    </a:p>
                  </a:txBody>
                  <a:tcPr/>
                </a:tc>
                <a:tc>
                  <a:txBody>
                    <a:bodyPr/>
                    <a:lstStyle/>
                    <a:p>
                      <a:r>
                        <a:rPr lang="en-US" sz="1000"/>
                        <a:t>-0.6%</a:t>
                      </a:r>
                    </a:p>
                  </a:txBody>
                  <a:tcPr/>
                </a:tc>
                <a:tc>
                  <a:txBody>
                    <a:bodyPr/>
                    <a:lstStyle/>
                    <a:p>
                      <a:r>
                        <a:rPr lang="en-US" sz="1000"/>
                        <a:t>61</a:t>
                      </a:r>
                    </a:p>
                  </a:txBody>
                  <a:tcPr/>
                </a:tc>
                <a:tc>
                  <a:txBody>
                    <a:bodyPr/>
                    <a:lstStyle/>
                    <a:p>
                      <a:r>
                        <a:rPr lang="en-US" sz="1000"/>
                        <a:t>20.5%</a:t>
                      </a:r>
                    </a:p>
                  </a:txBody>
                  <a:tcPr/>
                </a:tc>
                <a:extLst>
                  <a:ext uri="{0D108BD9-81ED-4DB2-BD59-A6C34878D82A}">
                    <a16:rowId xmlns:a16="http://schemas.microsoft.com/office/drawing/2014/main" val="543543697"/>
                  </a:ext>
                </a:extLst>
              </a:tr>
            </a:tbl>
          </a:graphicData>
        </a:graphic>
      </p:graphicFrame>
      <p:sp>
        <p:nvSpPr>
          <p:cNvPr id="4" name="Text Placeholder 3">
            <a:extLst>
              <a:ext uri="{FF2B5EF4-FFF2-40B4-BE49-F238E27FC236}">
                <a16:creationId xmlns:a16="http://schemas.microsoft.com/office/drawing/2014/main" id="{E3E491F6-5B9F-4AA4-B55F-8BB1095B96E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95543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EA76-E90C-435C-B11F-367EABE4708A}"/>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246412C-B458-49FF-8ABD-6330FA22ACF1}"/>
              </a:ext>
            </a:extLst>
          </p:cNvPr>
          <p:cNvGraphicFramePr>
            <a:graphicFrameLocks noGrp="1"/>
          </p:cNvGraphicFramePr>
          <p:nvPr>
            <p:ph type="tbl" sz="quarter" idx="13"/>
            <p:extLst>
              <p:ext uri="{D42A27DB-BD31-4B8C-83A1-F6EECF244321}">
                <p14:modId xmlns:p14="http://schemas.microsoft.com/office/powerpoint/2010/main" val="1979911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46861550"/>
                    </a:ext>
                  </a:extLst>
                </a:gridCol>
                <a:gridCol w="740664">
                  <a:extLst>
                    <a:ext uri="{9D8B030D-6E8A-4147-A177-3AD203B41FA5}">
                      <a16:colId xmlns:a16="http://schemas.microsoft.com/office/drawing/2014/main" val="2731179665"/>
                    </a:ext>
                  </a:extLst>
                </a:gridCol>
                <a:gridCol w="740664">
                  <a:extLst>
                    <a:ext uri="{9D8B030D-6E8A-4147-A177-3AD203B41FA5}">
                      <a16:colId xmlns:a16="http://schemas.microsoft.com/office/drawing/2014/main" val="39140121"/>
                    </a:ext>
                  </a:extLst>
                </a:gridCol>
                <a:gridCol w="740664">
                  <a:extLst>
                    <a:ext uri="{9D8B030D-6E8A-4147-A177-3AD203B41FA5}">
                      <a16:colId xmlns:a16="http://schemas.microsoft.com/office/drawing/2014/main" val="1549388089"/>
                    </a:ext>
                  </a:extLst>
                </a:gridCol>
                <a:gridCol w="740664">
                  <a:extLst>
                    <a:ext uri="{9D8B030D-6E8A-4147-A177-3AD203B41FA5}">
                      <a16:colId xmlns:a16="http://schemas.microsoft.com/office/drawing/2014/main" val="4225279173"/>
                    </a:ext>
                  </a:extLst>
                </a:gridCol>
                <a:gridCol w="740664">
                  <a:extLst>
                    <a:ext uri="{9D8B030D-6E8A-4147-A177-3AD203B41FA5}">
                      <a16:colId xmlns:a16="http://schemas.microsoft.com/office/drawing/2014/main" val="832573419"/>
                    </a:ext>
                  </a:extLst>
                </a:gridCol>
                <a:gridCol w="740664">
                  <a:extLst>
                    <a:ext uri="{9D8B030D-6E8A-4147-A177-3AD203B41FA5}">
                      <a16:colId xmlns:a16="http://schemas.microsoft.com/office/drawing/2014/main" val="3776008633"/>
                    </a:ext>
                  </a:extLst>
                </a:gridCol>
                <a:gridCol w="740664">
                  <a:extLst>
                    <a:ext uri="{9D8B030D-6E8A-4147-A177-3AD203B41FA5}">
                      <a16:colId xmlns:a16="http://schemas.microsoft.com/office/drawing/2014/main" val="195212479"/>
                    </a:ext>
                  </a:extLst>
                </a:gridCol>
                <a:gridCol w="740664">
                  <a:extLst>
                    <a:ext uri="{9D8B030D-6E8A-4147-A177-3AD203B41FA5}">
                      <a16:colId xmlns:a16="http://schemas.microsoft.com/office/drawing/2014/main" val="1366870530"/>
                    </a:ext>
                  </a:extLst>
                </a:gridCol>
                <a:gridCol w="740664">
                  <a:extLst>
                    <a:ext uri="{9D8B030D-6E8A-4147-A177-3AD203B41FA5}">
                      <a16:colId xmlns:a16="http://schemas.microsoft.com/office/drawing/2014/main" val="21555024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1561735"/>
                  </a:ext>
                </a:extLst>
              </a:tr>
              <a:tr h="370840">
                <a:tc>
                  <a:txBody>
                    <a:bodyPr/>
                    <a:lstStyle/>
                    <a:p>
                      <a:r>
                        <a:rPr lang="en-US" sz="1000"/>
                        <a:t>Schmidt Automobile</a:t>
                      </a:r>
                    </a:p>
                  </a:txBody>
                  <a:tcPr/>
                </a:tc>
                <a:tc>
                  <a:txBody>
                    <a:bodyPr/>
                    <a:lstStyle/>
                    <a:p>
                      <a:r>
                        <a:rPr lang="en-US" sz="1000"/>
                        <a:t>358</a:t>
                      </a:r>
                    </a:p>
                  </a:txBody>
                  <a:tcPr/>
                </a:tc>
                <a:tc>
                  <a:txBody>
                    <a:bodyPr/>
                    <a:lstStyle/>
                    <a:p>
                      <a:r>
                        <a:rPr lang="en-US" sz="1000"/>
                        <a:t>61</a:t>
                      </a:r>
                    </a:p>
                  </a:txBody>
                  <a:tcPr/>
                </a:tc>
                <a:tc>
                  <a:txBody>
                    <a:bodyPr/>
                    <a:lstStyle/>
                    <a:p>
                      <a:r>
                        <a:rPr lang="en-US" sz="1000"/>
                        <a:t>14</a:t>
                      </a:r>
                    </a:p>
                  </a:txBody>
                  <a:tcPr/>
                </a:tc>
                <a:tc>
                  <a:txBody>
                    <a:bodyPr/>
                    <a:lstStyle/>
                    <a:p>
                      <a:r>
                        <a:rPr lang="en-US" sz="1000"/>
                        <a:t>122</a:t>
                      </a:r>
                    </a:p>
                  </a:txBody>
                  <a:tcPr/>
                </a:tc>
                <a:tc>
                  <a:txBody>
                    <a:bodyPr/>
                    <a:lstStyle/>
                    <a:p>
                      <a:r>
                        <a:rPr lang="en-US" sz="1000"/>
                        <a:t>3</a:t>
                      </a:r>
                    </a:p>
                  </a:txBody>
                  <a:tcPr/>
                </a:tc>
                <a:tc>
                  <a:txBody>
                    <a:bodyPr/>
                    <a:lstStyle/>
                    <a:p>
                      <a:r>
                        <a:rPr lang="en-US" sz="1000"/>
                        <a:t>51</a:t>
                      </a:r>
                    </a:p>
                  </a:txBody>
                  <a:tcPr/>
                </a:tc>
                <a:tc>
                  <a:txBody>
                    <a:bodyPr/>
                    <a:lstStyle/>
                    <a:p>
                      <a:r>
                        <a:rPr lang="en-US" sz="1000"/>
                        <a:t>0</a:t>
                      </a:r>
                    </a:p>
                  </a:txBody>
                  <a:tcPr/>
                </a:tc>
                <a:tc>
                  <a:txBody>
                    <a:bodyPr/>
                    <a:lstStyle/>
                    <a:p>
                      <a:r>
                        <a:rPr lang="en-US" sz="1000"/>
                        <a:t>3.8445%</a:t>
                      </a:r>
                    </a:p>
                  </a:txBody>
                  <a:tcPr/>
                </a:tc>
                <a:tc>
                  <a:txBody>
                    <a:bodyPr/>
                    <a:lstStyle/>
                    <a:p>
                      <a:r>
                        <a:rPr lang="en-US" sz="1000"/>
                        <a:t>0.0%</a:t>
                      </a:r>
                    </a:p>
                  </a:txBody>
                  <a:tcPr/>
                </a:tc>
                <a:extLst>
                  <a:ext uri="{0D108BD9-81ED-4DB2-BD59-A6C34878D82A}">
                    <a16:rowId xmlns:a16="http://schemas.microsoft.com/office/drawing/2014/main" val="4294228151"/>
                  </a:ext>
                </a:extLst>
              </a:tr>
            </a:tbl>
          </a:graphicData>
        </a:graphic>
      </p:graphicFrame>
      <p:sp>
        <p:nvSpPr>
          <p:cNvPr id="4" name="Text Placeholder 3">
            <a:extLst>
              <a:ext uri="{FF2B5EF4-FFF2-40B4-BE49-F238E27FC236}">
                <a16:creationId xmlns:a16="http://schemas.microsoft.com/office/drawing/2014/main" id="{A706089C-2E94-436E-AA6A-85415CD2FE4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72079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9EA0-423E-46B4-86DF-6D38AD5E85F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179C8DC-BAF4-4CC7-B7CF-580F1288B98B}"/>
              </a:ext>
            </a:extLst>
          </p:cNvPr>
          <p:cNvGraphicFramePr>
            <a:graphicFrameLocks noGrp="1"/>
          </p:cNvGraphicFramePr>
          <p:nvPr>
            <p:ph type="chart" sz="quarter" idx="13"/>
            <p:extLst>
              <p:ext uri="{D42A27DB-BD31-4B8C-83A1-F6EECF244321}">
                <p14:modId xmlns:p14="http://schemas.microsoft.com/office/powerpoint/2010/main" val="1310027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7A1D6-34FC-42C4-B646-291D1D1CD6E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758A197-FF14-486D-B7DA-6DB329E057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90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AEA05-3B44-4AB4-82A4-FB63F64D926A}"/>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DB907685-AF9A-4282-9ED4-1E34E7C9770D}"/>
              </a:ext>
            </a:extLst>
          </p:cNvPr>
          <p:cNvGraphicFramePr>
            <a:graphicFrameLocks noGrp="1"/>
          </p:cNvGraphicFramePr>
          <p:nvPr>
            <p:ph type="chart" sz="quarter" idx="13"/>
            <p:extLst>
              <p:ext uri="{D42A27DB-BD31-4B8C-83A1-F6EECF244321}">
                <p14:modId xmlns:p14="http://schemas.microsoft.com/office/powerpoint/2010/main" val="906182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F3CA0-B61F-42FA-B263-D786CC50283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A1270C1-6B5E-453A-8662-49771C8C7B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2405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51C5-DEE2-44B1-B01E-253674C44DE5}"/>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0733E1CC-4246-4925-A00C-638063766D11}"/>
              </a:ext>
            </a:extLst>
          </p:cNvPr>
          <p:cNvGraphicFramePr>
            <a:graphicFrameLocks noGrp="1"/>
          </p:cNvGraphicFramePr>
          <p:nvPr>
            <p:ph type="chart" sz="quarter" idx="13"/>
            <p:extLst>
              <p:ext uri="{D42A27DB-BD31-4B8C-83A1-F6EECF244321}">
                <p14:modId xmlns:p14="http://schemas.microsoft.com/office/powerpoint/2010/main" val="6824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9792B2-D193-4395-A1AD-AB7ACAA8201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77ABC26-4540-43A6-AA53-A99C76BD3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81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5505-962B-4D9B-BB95-D9C34119CD3E}"/>
              </a:ext>
            </a:extLst>
          </p:cNvPr>
          <p:cNvSpPr>
            <a:spLocks noGrp="1"/>
          </p:cNvSpPr>
          <p:nvPr>
            <p:ph type="title"/>
          </p:nvPr>
        </p:nvSpPr>
        <p:spPr/>
        <p:txBody>
          <a:bodyPr/>
          <a:lstStyle/>
          <a:p>
            <a:r>
              <a:rPr lang="de-DE"/>
              <a:t>Eigene Beiträge (Postings) - 1 of 4</a:t>
            </a:r>
            <a:endParaRPr lang="en-US"/>
          </a:p>
        </p:txBody>
      </p:sp>
      <p:graphicFrame>
        <p:nvGraphicFramePr>
          <p:cNvPr id="5" name="Table Placeholder 4">
            <a:extLst>
              <a:ext uri="{FF2B5EF4-FFF2-40B4-BE49-F238E27FC236}">
                <a16:creationId xmlns:a16="http://schemas.microsoft.com/office/drawing/2014/main" id="{3733F483-1651-4D1A-B515-C49C1B8E450E}"/>
              </a:ext>
            </a:extLst>
          </p:cNvPr>
          <p:cNvGraphicFramePr>
            <a:graphicFrameLocks noGrp="1"/>
          </p:cNvGraphicFramePr>
          <p:nvPr>
            <p:ph type="tbl" sz="quarter" idx="13"/>
            <p:extLst>
              <p:ext uri="{D42A27DB-BD31-4B8C-83A1-F6EECF244321}">
                <p14:modId xmlns:p14="http://schemas.microsoft.com/office/powerpoint/2010/main" val="1811822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5331509"/>
                    </a:ext>
                  </a:extLst>
                </a:gridCol>
                <a:gridCol w="658368">
                  <a:extLst>
                    <a:ext uri="{9D8B030D-6E8A-4147-A177-3AD203B41FA5}">
                      <a16:colId xmlns:a16="http://schemas.microsoft.com/office/drawing/2014/main" val="1213977668"/>
                    </a:ext>
                  </a:extLst>
                </a:gridCol>
                <a:gridCol w="658368">
                  <a:extLst>
                    <a:ext uri="{9D8B030D-6E8A-4147-A177-3AD203B41FA5}">
                      <a16:colId xmlns:a16="http://schemas.microsoft.com/office/drawing/2014/main" val="3330848946"/>
                    </a:ext>
                  </a:extLst>
                </a:gridCol>
                <a:gridCol w="658368">
                  <a:extLst>
                    <a:ext uri="{9D8B030D-6E8A-4147-A177-3AD203B41FA5}">
                      <a16:colId xmlns:a16="http://schemas.microsoft.com/office/drawing/2014/main" val="3640135223"/>
                    </a:ext>
                  </a:extLst>
                </a:gridCol>
                <a:gridCol w="658368">
                  <a:extLst>
                    <a:ext uri="{9D8B030D-6E8A-4147-A177-3AD203B41FA5}">
                      <a16:colId xmlns:a16="http://schemas.microsoft.com/office/drawing/2014/main" val="4102070561"/>
                    </a:ext>
                  </a:extLst>
                </a:gridCol>
                <a:gridCol w="658368">
                  <a:extLst>
                    <a:ext uri="{9D8B030D-6E8A-4147-A177-3AD203B41FA5}">
                      <a16:colId xmlns:a16="http://schemas.microsoft.com/office/drawing/2014/main" val="1616542049"/>
                    </a:ext>
                  </a:extLst>
                </a:gridCol>
                <a:gridCol w="658368">
                  <a:extLst>
                    <a:ext uri="{9D8B030D-6E8A-4147-A177-3AD203B41FA5}">
                      <a16:colId xmlns:a16="http://schemas.microsoft.com/office/drawing/2014/main" val="828352519"/>
                    </a:ext>
                  </a:extLst>
                </a:gridCol>
                <a:gridCol w="658368">
                  <a:extLst>
                    <a:ext uri="{9D8B030D-6E8A-4147-A177-3AD203B41FA5}">
                      <a16:colId xmlns:a16="http://schemas.microsoft.com/office/drawing/2014/main" val="16172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00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- 2017-10-27 10:22:05</a:t>
                      </a:r>
                      <a:r>
                        <a:rPr kumimoji="0" lang="de-DE" sz="1000" b="0" i="0" u="none" strike="noStrike" kern="1200" cap="none" spc="0" normalizeH="0" baseline="0" noProof="0">
                          <a:ln>
                            <a:noFill/>
                          </a:ln>
                          <a:solidFill>
                            <a:prstClr val="black"/>
                          </a:solidFill>
                          <a:effectLst/>
                          <a:uLnTx/>
                          <a:uFillTx/>
                          <a:latin typeface="+mn-lt"/>
                          <a:ea typeface="+mn-ea"/>
                          <a:cs typeface="+mn-cs"/>
                        </a:rPr>
                        <a:t>
Mazda MX 5 RF ab sofort in unserem Schauraum!
Schau vorbei im Mazda Zentrum Schmidt - Alpenstraße 122
http://schmidt.mazda.at/f/modelle/mazda-mx-5-rf/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8894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- 2017-10-23 10:13:58</a:t>
                      </a:r>
                      <a:r>
                        <a:rPr kumimoji="0" lang="de-DE" sz="1000" b="0" i="0" u="none" strike="noStrike" kern="1200" cap="none" spc="0" normalizeH="0" baseline="0" noProof="0">
                          <a:ln>
                            <a:noFill/>
                          </a:ln>
                          <a:solidFill>
                            <a:prstClr val="black"/>
                          </a:solidFill>
                          <a:effectLst/>
                          <a:uLnTx/>
                          <a:uFillTx/>
                          <a:latin typeface="+mn-lt"/>
                          <a:ea typeface="+mn-ea"/>
                          <a:cs typeface="+mn-cs"/>
                        </a:rPr>
                        <a:t>
Wollt Ihr Teil unseres Teams werden?
Wir suchen Mitarbeiter/in für unseren Teilegroßhandel in Salzburg Alpenstraße 122.
Berwirb Dich Jetzt! http://www.schmidtauto.at/metanavigation/jobs/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392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- 2017-10-19 09:51:36</a:t>
                      </a:r>
                      <a:r>
                        <a:rPr kumimoji="0" lang="de-DE" sz="1000" b="0" i="0" u="none" strike="noStrike" kern="1200" cap="none" spc="0" normalizeH="0" baseline="0" noProof="0">
                          <a:ln>
                            <a:noFill/>
                          </a:ln>
                          <a:solidFill>
                            <a:prstClr val="black"/>
                          </a:solidFill>
                          <a:effectLst/>
                          <a:uLnTx/>
                          <a:uFillTx/>
                          <a:latin typeface="+mn-lt"/>
                          <a:ea typeface="+mn-ea"/>
                          <a:cs typeface="+mn-cs"/>
                        </a:rPr>
                        <a:t>
Neue Herausforderung in Kitzbühel gesucht?
Wir suchen für unseren Volvo Standort in Kitzbühel eine/n KFZ Techniker/in AB SOFORT! Sofort berwerben! http://www.schmidtauto.at/metanavigation/jobs/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415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- 2017-10-18 09:23:47</a:t>
                      </a:r>
                      <a:r>
                        <a:rPr kumimoji="0" lang="de-DE" sz="1000" b="0" i="0" u="none" strike="noStrike" kern="1200" cap="none" spc="0" normalizeH="0" baseline="0" noProof="0">
                          <a:ln>
                            <a:noFill/>
                          </a:ln>
                          <a:solidFill>
                            <a:prstClr val="black"/>
                          </a:solidFill>
                          <a:effectLst/>
                          <a:uLnTx/>
                          <a:uFillTx/>
                          <a:latin typeface="+mn-lt"/>
                          <a:ea typeface="+mn-ea"/>
                          <a:cs typeface="+mn-cs"/>
                        </a:rPr>
                        <a:t>
Willst Du in unser Team?
Wir suchen für unseren Standort in Hof bei Salzburg eine/n KFZ Techniker/in zum sofortigen Eintritt. Bewirb Dich gleich bei Ford Schmidt HOF.
http://www.schmidtauto.at/metanavigation/jobs/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5515535"/>
                  </a:ext>
                </a:extLst>
              </a:tr>
            </a:tbl>
          </a:graphicData>
        </a:graphic>
      </p:graphicFrame>
      <p:sp>
        <p:nvSpPr>
          <p:cNvPr id="4" name="Text Placeholder 3">
            <a:extLst>
              <a:ext uri="{FF2B5EF4-FFF2-40B4-BE49-F238E27FC236}">
                <a16:creationId xmlns:a16="http://schemas.microsoft.com/office/drawing/2014/main" id="{5C25B6C9-0A7A-404F-BE16-0DE9F971DE8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86759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77991-3131-44D9-8340-A94E71E137CD}"/>
              </a:ext>
            </a:extLst>
          </p:cNvPr>
          <p:cNvSpPr>
            <a:spLocks noGrp="1"/>
          </p:cNvSpPr>
          <p:nvPr>
            <p:ph type="title"/>
          </p:nvPr>
        </p:nvSpPr>
        <p:spPr/>
        <p:txBody>
          <a:bodyPr/>
          <a:lstStyle/>
          <a:p>
            <a:r>
              <a:rPr lang="de-DE"/>
              <a:t>Eigene Beiträge (Postings) - 2 of 4</a:t>
            </a:r>
            <a:endParaRPr lang="en-US"/>
          </a:p>
        </p:txBody>
      </p:sp>
      <p:graphicFrame>
        <p:nvGraphicFramePr>
          <p:cNvPr id="5" name="Table Placeholder 4">
            <a:extLst>
              <a:ext uri="{FF2B5EF4-FFF2-40B4-BE49-F238E27FC236}">
                <a16:creationId xmlns:a16="http://schemas.microsoft.com/office/drawing/2014/main" id="{884E073C-CCEA-4514-B28B-4597D5A0D021}"/>
              </a:ext>
            </a:extLst>
          </p:cNvPr>
          <p:cNvGraphicFramePr>
            <a:graphicFrameLocks noGrp="1"/>
          </p:cNvGraphicFramePr>
          <p:nvPr>
            <p:ph type="tbl" sz="quarter" idx="13"/>
            <p:extLst>
              <p:ext uri="{D42A27DB-BD31-4B8C-83A1-F6EECF244321}">
                <p14:modId xmlns:p14="http://schemas.microsoft.com/office/powerpoint/2010/main" val="2112936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6893169"/>
                    </a:ext>
                  </a:extLst>
                </a:gridCol>
                <a:gridCol w="658368">
                  <a:extLst>
                    <a:ext uri="{9D8B030D-6E8A-4147-A177-3AD203B41FA5}">
                      <a16:colId xmlns:a16="http://schemas.microsoft.com/office/drawing/2014/main" val="511325155"/>
                    </a:ext>
                  </a:extLst>
                </a:gridCol>
                <a:gridCol w="658368">
                  <a:extLst>
                    <a:ext uri="{9D8B030D-6E8A-4147-A177-3AD203B41FA5}">
                      <a16:colId xmlns:a16="http://schemas.microsoft.com/office/drawing/2014/main" val="1054527016"/>
                    </a:ext>
                  </a:extLst>
                </a:gridCol>
                <a:gridCol w="658368">
                  <a:extLst>
                    <a:ext uri="{9D8B030D-6E8A-4147-A177-3AD203B41FA5}">
                      <a16:colId xmlns:a16="http://schemas.microsoft.com/office/drawing/2014/main" val="1699744579"/>
                    </a:ext>
                  </a:extLst>
                </a:gridCol>
                <a:gridCol w="658368">
                  <a:extLst>
                    <a:ext uri="{9D8B030D-6E8A-4147-A177-3AD203B41FA5}">
                      <a16:colId xmlns:a16="http://schemas.microsoft.com/office/drawing/2014/main" val="1839682377"/>
                    </a:ext>
                  </a:extLst>
                </a:gridCol>
                <a:gridCol w="658368">
                  <a:extLst>
                    <a:ext uri="{9D8B030D-6E8A-4147-A177-3AD203B41FA5}">
                      <a16:colId xmlns:a16="http://schemas.microsoft.com/office/drawing/2014/main" val="1448782349"/>
                    </a:ext>
                  </a:extLst>
                </a:gridCol>
                <a:gridCol w="658368">
                  <a:extLst>
                    <a:ext uri="{9D8B030D-6E8A-4147-A177-3AD203B41FA5}">
                      <a16:colId xmlns:a16="http://schemas.microsoft.com/office/drawing/2014/main" val="2664878356"/>
                    </a:ext>
                  </a:extLst>
                </a:gridCol>
                <a:gridCol w="658368">
                  <a:extLst>
                    <a:ext uri="{9D8B030D-6E8A-4147-A177-3AD203B41FA5}">
                      <a16:colId xmlns:a16="http://schemas.microsoft.com/office/drawing/2014/main" val="107012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362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- 2017-10-16 09:08:20</a:t>
                      </a:r>
                      <a:r>
                        <a:rPr kumimoji="0" lang="de-DE" sz="1000" b="0" i="0" u="none" strike="noStrike" kern="1200" cap="none" spc="0" normalizeH="0" baseline="0" noProof="0">
                          <a:ln>
                            <a:noFill/>
                          </a:ln>
                          <a:solidFill>
                            <a:prstClr val="black"/>
                          </a:solidFill>
                          <a:effectLst/>
                          <a:uLnTx/>
                          <a:uFillTx/>
                          <a:latin typeface="+mn-lt"/>
                          <a:ea typeface="+mn-ea"/>
                          <a:cs typeface="+mn-cs"/>
                        </a:rPr>
                        <a:t>
Trotz herrlichstem Herbstwetter haben es am vergangenen Samstag viele Ford-Fans zu uns in die Alpenstrasse geschafft. Wir freuen uns über die zahlreichen Teilnehmer an unserem Fiesta-Gewinnspiel und gratulieren den Gewinnern von ganzem Herzen 💙  Wir wünschen euch viele schöne Kilometer in eurem nagelneuen Ford Fiesta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941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- 2017-10-15 15:41:01</a:t>
                      </a:r>
                      <a:r>
                        <a:rPr kumimoji="0" lang="de-DE" sz="1000" b="0" i="0" u="none" strike="noStrike" kern="1200" cap="none" spc="0" normalizeH="0" baseline="0" noProof="0">
                          <a:ln>
                            <a:noFill/>
                          </a:ln>
                          <a:solidFill>
                            <a:prstClr val="black"/>
                          </a:solidFill>
                          <a:effectLst/>
                          <a:uLnTx/>
                          <a:uFillTx/>
                          <a:latin typeface="+mn-lt"/>
                          <a:ea typeface="+mn-ea"/>
                          <a:cs typeface="+mn-cs"/>
                        </a:rPr>
                        <a:t>
XC40 👉🏻 unwiderstehlich auf jeder Ebene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076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- 2017-10-13 17:12:02</a:t>
                      </a:r>
                      <a:r>
                        <a:rPr kumimoji="0" lang="de-DE" sz="1000" b="0" i="0" u="none" strike="noStrike" kern="1200" cap="none" spc="0" normalizeH="0" baseline="0" noProof="0">
                          <a:ln>
                            <a:noFill/>
                          </a:ln>
                          <a:solidFill>
                            <a:prstClr val="black"/>
                          </a:solidFill>
                          <a:effectLst/>
                          <a:uLnTx/>
                          <a:uFillTx/>
                          <a:latin typeface="+mn-lt"/>
                          <a:ea typeface="+mn-ea"/>
                          <a:cs typeface="+mn-cs"/>
                        </a:rPr>
                        <a:t>
Der größte Feind der Qualität ist die Eile.
(Henry Ford)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159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- 2017-10-11 12:29:01</a:t>
                      </a:r>
                      <a:r>
                        <a:rPr kumimoji="0" lang="de-DE" sz="1000" b="0" i="0" u="none" strike="noStrike" kern="1200" cap="none" spc="0" normalizeH="0" baseline="0" noProof="0">
                          <a:ln>
                            <a:noFill/>
                          </a:ln>
                          <a:solidFill>
                            <a:prstClr val="black"/>
                          </a:solidFill>
                          <a:effectLst/>
                          <a:uLnTx/>
                          <a:uFillTx/>
                          <a:latin typeface="+mn-lt"/>
                          <a:ea typeface="+mn-ea"/>
                          <a:cs typeface="+mn-cs"/>
                        </a:rPr>
                        <a:t>
Wer sich vom Prachtstück "EDGE" persönlich ein Bild machen will, besucht uns am besten mal in der Alpenstrasse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6068619"/>
                  </a:ext>
                </a:extLst>
              </a:tr>
            </a:tbl>
          </a:graphicData>
        </a:graphic>
      </p:graphicFrame>
      <p:sp>
        <p:nvSpPr>
          <p:cNvPr id="4" name="Text Placeholder 3">
            <a:extLst>
              <a:ext uri="{FF2B5EF4-FFF2-40B4-BE49-F238E27FC236}">
                <a16:creationId xmlns:a16="http://schemas.microsoft.com/office/drawing/2014/main" id="{7FC075C8-C07B-49DB-AB14-ED56218DA50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29714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531F-B2D3-45AA-A31A-6FE2B1FCEEB6}"/>
              </a:ext>
            </a:extLst>
          </p:cNvPr>
          <p:cNvSpPr>
            <a:spLocks noGrp="1"/>
          </p:cNvSpPr>
          <p:nvPr>
            <p:ph type="title"/>
          </p:nvPr>
        </p:nvSpPr>
        <p:spPr/>
        <p:txBody>
          <a:bodyPr/>
          <a:lstStyle/>
          <a:p>
            <a:r>
              <a:rPr lang="de-DE"/>
              <a:t>Eigene Beiträge (Postings) - 3 of 4</a:t>
            </a:r>
            <a:endParaRPr lang="en-US"/>
          </a:p>
        </p:txBody>
      </p:sp>
      <p:graphicFrame>
        <p:nvGraphicFramePr>
          <p:cNvPr id="5" name="Table Placeholder 4">
            <a:extLst>
              <a:ext uri="{FF2B5EF4-FFF2-40B4-BE49-F238E27FC236}">
                <a16:creationId xmlns:a16="http://schemas.microsoft.com/office/drawing/2014/main" id="{CA96A749-F714-4376-BBEB-B7D891897D59}"/>
              </a:ext>
            </a:extLst>
          </p:cNvPr>
          <p:cNvGraphicFramePr>
            <a:graphicFrameLocks noGrp="1"/>
          </p:cNvGraphicFramePr>
          <p:nvPr>
            <p:ph type="tbl" sz="quarter" idx="13"/>
            <p:extLst>
              <p:ext uri="{D42A27DB-BD31-4B8C-83A1-F6EECF244321}">
                <p14:modId xmlns:p14="http://schemas.microsoft.com/office/powerpoint/2010/main" val="877203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2090267"/>
                    </a:ext>
                  </a:extLst>
                </a:gridCol>
                <a:gridCol w="658368">
                  <a:extLst>
                    <a:ext uri="{9D8B030D-6E8A-4147-A177-3AD203B41FA5}">
                      <a16:colId xmlns:a16="http://schemas.microsoft.com/office/drawing/2014/main" val="1525729488"/>
                    </a:ext>
                  </a:extLst>
                </a:gridCol>
                <a:gridCol w="658368">
                  <a:extLst>
                    <a:ext uri="{9D8B030D-6E8A-4147-A177-3AD203B41FA5}">
                      <a16:colId xmlns:a16="http://schemas.microsoft.com/office/drawing/2014/main" val="1705927195"/>
                    </a:ext>
                  </a:extLst>
                </a:gridCol>
                <a:gridCol w="658368">
                  <a:extLst>
                    <a:ext uri="{9D8B030D-6E8A-4147-A177-3AD203B41FA5}">
                      <a16:colId xmlns:a16="http://schemas.microsoft.com/office/drawing/2014/main" val="1723608379"/>
                    </a:ext>
                  </a:extLst>
                </a:gridCol>
                <a:gridCol w="658368">
                  <a:extLst>
                    <a:ext uri="{9D8B030D-6E8A-4147-A177-3AD203B41FA5}">
                      <a16:colId xmlns:a16="http://schemas.microsoft.com/office/drawing/2014/main" val="1163047551"/>
                    </a:ext>
                  </a:extLst>
                </a:gridCol>
                <a:gridCol w="658368">
                  <a:extLst>
                    <a:ext uri="{9D8B030D-6E8A-4147-A177-3AD203B41FA5}">
                      <a16:colId xmlns:a16="http://schemas.microsoft.com/office/drawing/2014/main" val="3082329707"/>
                    </a:ext>
                  </a:extLst>
                </a:gridCol>
                <a:gridCol w="658368">
                  <a:extLst>
                    <a:ext uri="{9D8B030D-6E8A-4147-A177-3AD203B41FA5}">
                      <a16:colId xmlns:a16="http://schemas.microsoft.com/office/drawing/2014/main" val="3536969631"/>
                    </a:ext>
                  </a:extLst>
                </a:gridCol>
                <a:gridCol w="658368">
                  <a:extLst>
                    <a:ext uri="{9D8B030D-6E8A-4147-A177-3AD203B41FA5}">
                      <a16:colId xmlns:a16="http://schemas.microsoft.com/office/drawing/2014/main" val="59695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25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- 2017-10-09 20:17:01</a:t>
                      </a:r>
                      <a:r>
                        <a:rPr kumimoji="0" lang="de-DE" sz="1000" b="0" i="0" u="none" strike="noStrike" kern="1200" cap="none" spc="0" normalizeH="0" baseline="0" noProof="0">
                          <a:ln>
                            <a:noFill/>
                          </a:ln>
                          <a:solidFill>
                            <a:prstClr val="black"/>
                          </a:solidFill>
                          <a:effectLst/>
                          <a:uLnTx/>
                          <a:uFillTx/>
                          <a:latin typeface="+mn-lt"/>
                          <a:ea typeface="+mn-ea"/>
                          <a:cs typeface="+mn-cs"/>
                        </a:rPr>
                        <a:t>
Der #Fiesta, heute ein Klassiker unter den Kleinwägen. Wir haben ein paar spannende Informationen für euch zusammen getragen:
Der Fiesta wird seit Mai 1976 gebaut. Bisher wurden  mehr als 15 Millionen Fahrzeuge produziert. Seit dem Juli 2017 ist der Fiesta in der 8. Generation erhältlich. 
Was verbindet euch mit dem Ford Austria Fiesta?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636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- 2017-10-07 08:24:01</a:t>
                      </a:r>
                      <a:r>
                        <a:rPr kumimoji="0" lang="de-DE" sz="1000" b="0" i="0" u="none" strike="noStrike" kern="1200" cap="none" spc="0" normalizeH="0" baseline="0" noProof="0">
                          <a:ln>
                            <a:noFill/>
                          </a:ln>
                          <a:solidFill>
                            <a:prstClr val="black"/>
                          </a:solidFill>
                          <a:effectLst/>
                          <a:uLnTx/>
                          <a:uFillTx/>
                          <a:latin typeface="+mn-lt"/>
                          <a:ea typeface="+mn-ea"/>
                          <a:cs typeface="+mn-cs"/>
                        </a:rPr>
                        <a:t>
Auf ins Wochenende 😎
Was habt ihr so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93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- 2017-10-06 08:23:00</a:t>
                      </a:r>
                      <a:r>
                        <a:rPr kumimoji="0" lang="de-DE" sz="1000" b="0" i="0" u="none" strike="noStrike" kern="1200" cap="none" spc="0" normalizeH="0" baseline="0" noProof="0">
                          <a:ln>
                            <a:noFill/>
                          </a:ln>
                          <a:solidFill>
                            <a:prstClr val="black"/>
                          </a:solidFill>
                          <a:effectLst/>
                          <a:uLnTx/>
                          <a:uFillTx/>
                          <a:latin typeface="+mn-lt"/>
                          <a:ea typeface="+mn-ea"/>
                          <a:cs typeface="+mn-cs"/>
                        </a:rPr>
                        <a:t>
Wer erinnert sich noch an diese geniale #FordFiesta Werbung?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742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- 2017-10-04 07:19:00</a:t>
                      </a:r>
                      <a:r>
                        <a:rPr kumimoji="0" lang="de-DE" sz="1000" b="0" i="0" u="none" strike="noStrike" kern="1200" cap="none" spc="0" normalizeH="0" baseline="0" noProof="0">
                          <a:ln>
                            <a:noFill/>
                          </a:ln>
                          <a:solidFill>
                            <a:prstClr val="black"/>
                          </a:solidFill>
                          <a:effectLst/>
                          <a:uLnTx/>
                          <a:uFillTx/>
                          <a:latin typeface="+mn-lt"/>
                          <a:ea typeface="+mn-ea"/>
                          <a:cs typeface="+mn-cs"/>
                        </a:rPr>
                        <a:t>
Sprachlos. Mehr fällt uns dazu nicht ein. Oh doch 👉🏻 Gänsehaut. 
#MustangMittwoch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6857721"/>
                  </a:ext>
                </a:extLst>
              </a:tr>
            </a:tbl>
          </a:graphicData>
        </a:graphic>
      </p:graphicFrame>
      <p:sp>
        <p:nvSpPr>
          <p:cNvPr id="4" name="Text Placeholder 3">
            <a:extLst>
              <a:ext uri="{FF2B5EF4-FFF2-40B4-BE49-F238E27FC236}">
                <a16:creationId xmlns:a16="http://schemas.microsoft.com/office/drawing/2014/main" id="{4F7CE2F7-3577-4F87-AE2E-CD8555BB26C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85833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14658-038F-4E62-9911-341F1FE36B1B}"/>
              </a:ext>
            </a:extLst>
          </p:cNvPr>
          <p:cNvSpPr>
            <a:spLocks noGrp="1"/>
          </p:cNvSpPr>
          <p:nvPr>
            <p:ph type="title"/>
          </p:nvPr>
        </p:nvSpPr>
        <p:spPr/>
        <p:txBody>
          <a:bodyPr/>
          <a:lstStyle/>
          <a:p>
            <a:r>
              <a:rPr lang="de-DE"/>
              <a:t>Eigene Beiträge (Postings) - 4 of 4</a:t>
            </a:r>
            <a:endParaRPr lang="en-US"/>
          </a:p>
        </p:txBody>
      </p:sp>
      <p:graphicFrame>
        <p:nvGraphicFramePr>
          <p:cNvPr id="5" name="Table Placeholder 4">
            <a:extLst>
              <a:ext uri="{FF2B5EF4-FFF2-40B4-BE49-F238E27FC236}">
                <a16:creationId xmlns:a16="http://schemas.microsoft.com/office/drawing/2014/main" id="{2E5F8845-471C-4E27-84CA-09A3296D9C61}"/>
              </a:ext>
            </a:extLst>
          </p:cNvPr>
          <p:cNvGraphicFramePr>
            <a:graphicFrameLocks noGrp="1"/>
          </p:cNvGraphicFramePr>
          <p:nvPr>
            <p:ph type="tbl" sz="quarter" idx="13"/>
            <p:extLst>
              <p:ext uri="{D42A27DB-BD31-4B8C-83A1-F6EECF244321}">
                <p14:modId xmlns:p14="http://schemas.microsoft.com/office/powerpoint/2010/main" val="3536696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66845080"/>
                    </a:ext>
                  </a:extLst>
                </a:gridCol>
                <a:gridCol w="658368">
                  <a:extLst>
                    <a:ext uri="{9D8B030D-6E8A-4147-A177-3AD203B41FA5}">
                      <a16:colId xmlns:a16="http://schemas.microsoft.com/office/drawing/2014/main" val="2172801054"/>
                    </a:ext>
                  </a:extLst>
                </a:gridCol>
                <a:gridCol w="658368">
                  <a:extLst>
                    <a:ext uri="{9D8B030D-6E8A-4147-A177-3AD203B41FA5}">
                      <a16:colId xmlns:a16="http://schemas.microsoft.com/office/drawing/2014/main" val="2884767033"/>
                    </a:ext>
                  </a:extLst>
                </a:gridCol>
                <a:gridCol w="658368">
                  <a:extLst>
                    <a:ext uri="{9D8B030D-6E8A-4147-A177-3AD203B41FA5}">
                      <a16:colId xmlns:a16="http://schemas.microsoft.com/office/drawing/2014/main" val="2612470857"/>
                    </a:ext>
                  </a:extLst>
                </a:gridCol>
                <a:gridCol w="658368">
                  <a:extLst>
                    <a:ext uri="{9D8B030D-6E8A-4147-A177-3AD203B41FA5}">
                      <a16:colId xmlns:a16="http://schemas.microsoft.com/office/drawing/2014/main" val="315155646"/>
                    </a:ext>
                  </a:extLst>
                </a:gridCol>
                <a:gridCol w="658368">
                  <a:extLst>
                    <a:ext uri="{9D8B030D-6E8A-4147-A177-3AD203B41FA5}">
                      <a16:colId xmlns:a16="http://schemas.microsoft.com/office/drawing/2014/main" val="799621629"/>
                    </a:ext>
                  </a:extLst>
                </a:gridCol>
                <a:gridCol w="658368">
                  <a:extLst>
                    <a:ext uri="{9D8B030D-6E8A-4147-A177-3AD203B41FA5}">
                      <a16:colId xmlns:a16="http://schemas.microsoft.com/office/drawing/2014/main" val="2619613110"/>
                    </a:ext>
                  </a:extLst>
                </a:gridCol>
                <a:gridCol w="658368">
                  <a:extLst>
                    <a:ext uri="{9D8B030D-6E8A-4147-A177-3AD203B41FA5}">
                      <a16:colId xmlns:a16="http://schemas.microsoft.com/office/drawing/2014/main" val="35365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529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- 2017-10-02 16:17:01</a:t>
                      </a:r>
                      <a:r>
                        <a:rPr kumimoji="0" lang="de-DE" sz="1000" b="0" i="0" u="none" strike="noStrike" kern="1200" cap="none" spc="0" normalizeH="0" baseline="0" noProof="0">
                          <a:ln>
                            <a:noFill/>
                          </a:ln>
                          <a:solidFill>
                            <a:prstClr val="black"/>
                          </a:solidFill>
                          <a:effectLst/>
                          <a:uLnTx/>
                          <a:uFillTx/>
                          <a:latin typeface="+mn-lt"/>
                          <a:ea typeface="+mn-ea"/>
                          <a:cs typeface="+mn-cs"/>
                        </a:rPr>
                        <a:t>
Die Nummer eins?
Die Nummer EINS!!!!
#Volvo #XC60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927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- 2017-10-01 20:31:00</a:t>
                      </a:r>
                      <a:r>
                        <a:rPr kumimoji="0" lang="de-DE" sz="1000" b="0" i="0" u="none" strike="noStrike" kern="1200" cap="none" spc="0" normalizeH="0" baseline="0" noProof="0">
                          <a:ln>
                            <a:noFill/>
                          </a:ln>
                          <a:solidFill>
                            <a:prstClr val="black"/>
                          </a:solidFill>
                          <a:effectLst/>
                          <a:uLnTx/>
                          <a:uFillTx/>
                          <a:latin typeface="+mn-lt"/>
                          <a:ea typeface="+mn-ea"/>
                          <a:cs typeface="+mn-cs"/>
                        </a:rPr>
                        <a:t>
Wusstet ihr, dass die neuen Fiesta Modelle weniger als 4,3 Liter/100 km verbrauchen und die Emissions-Schallmauer von 100 g/km CO2 unterbieten?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9881670"/>
                  </a:ext>
                </a:extLst>
              </a:tr>
            </a:tbl>
          </a:graphicData>
        </a:graphic>
      </p:graphicFrame>
      <p:sp>
        <p:nvSpPr>
          <p:cNvPr id="4" name="Text Placeholder 3">
            <a:extLst>
              <a:ext uri="{FF2B5EF4-FFF2-40B4-BE49-F238E27FC236}">
                <a16:creationId xmlns:a16="http://schemas.microsoft.com/office/drawing/2014/main" id="{D75A8618-9576-47FF-998D-60E622FBC66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46179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AC742-CBE5-4BB9-BF71-ED9689B8F2D2}"/>
              </a:ext>
            </a:extLst>
          </p:cNvPr>
          <p:cNvSpPr>
            <a:spLocks noGrp="1"/>
          </p:cNvSpPr>
          <p:nvPr>
            <p:ph type="title"/>
          </p:nvPr>
        </p:nvSpPr>
        <p:spPr/>
        <p:txBody>
          <a:bodyPr/>
          <a:lstStyle/>
          <a:p>
            <a:r>
              <a:rPr lang="en-US"/>
              <a:t>Eigene Beiträge (Postings) + Reactions - 1 of 4</a:t>
            </a:r>
          </a:p>
        </p:txBody>
      </p:sp>
      <p:graphicFrame>
        <p:nvGraphicFramePr>
          <p:cNvPr id="5" name="Table Placeholder 4">
            <a:extLst>
              <a:ext uri="{FF2B5EF4-FFF2-40B4-BE49-F238E27FC236}">
                <a16:creationId xmlns:a16="http://schemas.microsoft.com/office/drawing/2014/main" id="{92D3FFCE-F207-488A-ADCE-6D92F120C101}"/>
              </a:ext>
            </a:extLst>
          </p:cNvPr>
          <p:cNvGraphicFramePr>
            <a:graphicFrameLocks noGrp="1"/>
          </p:cNvGraphicFramePr>
          <p:nvPr>
            <p:ph type="tbl" sz="quarter" idx="13"/>
            <p:extLst>
              <p:ext uri="{D42A27DB-BD31-4B8C-83A1-F6EECF244321}">
                <p14:modId xmlns:p14="http://schemas.microsoft.com/office/powerpoint/2010/main" val="2155987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1107421"/>
                    </a:ext>
                  </a:extLst>
                </a:gridCol>
                <a:gridCol w="822960">
                  <a:extLst>
                    <a:ext uri="{9D8B030D-6E8A-4147-A177-3AD203B41FA5}">
                      <a16:colId xmlns:a16="http://schemas.microsoft.com/office/drawing/2014/main" val="2771312125"/>
                    </a:ext>
                  </a:extLst>
                </a:gridCol>
                <a:gridCol w="822960">
                  <a:extLst>
                    <a:ext uri="{9D8B030D-6E8A-4147-A177-3AD203B41FA5}">
                      <a16:colId xmlns:a16="http://schemas.microsoft.com/office/drawing/2014/main" val="1607514906"/>
                    </a:ext>
                  </a:extLst>
                </a:gridCol>
                <a:gridCol w="822960">
                  <a:extLst>
                    <a:ext uri="{9D8B030D-6E8A-4147-A177-3AD203B41FA5}">
                      <a16:colId xmlns:a16="http://schemas.microsoft.com/office/drawing/2014/main" val="3267123733"/>
                    </a:ext>
                  </a:extLst>
                </a:gridCol>
                <a:gridCol w="822960">
                  <a:extLst>
                    <a:ext uri="{9D8B030D-6E8A-4147-A177-3AD203B41FA5}">
                      <a16:colId xmlns:a16="http://schemas.microsoft.com/office/drawing/2014/main" val="982303986"/>
                    </a:ext>
                  </a:extLst>
                </a:gridCol>
                <a:gridCol w="822960">
                  <a:extLst>
                    <a:ext uri="{9D8B030D-6E8A-4147-A177-3AD203B41FA5}">
                      <a16:colId xmlns:a16="http://schemas.microsoft.com/office/drawing/2014/main" val="398528194"/>
                    </a:ext>
                  </a:extLst>
                </a:gridCol>
                <a:gridCol w="822960">
                  <a:extLst>
                    <a:ext uri="{9D8B030D-6E8A-4147-A177-3AD203B41FA5}">
                      <a16:colId xmlns:a16="http://schemas.microsoft.com/office/drawing/2014/main" val="3312896711"/>
                    </a:ext>
                  </a:extLst>
                </a:gridCol>
                <a:gridCol w="822960">
                  <a:extLst>
                    <a:ext uri="{9D8B030D-6E8A-4147-A177-3AD203B41FA5}">
                      <a16:colId xmlns:a16="http://schemas.microsoft.com/office/drawing/2014/main" val="52450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8798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- 2017-10-27 10:22:05</a:t>
                      </a:r>
                      <a:r>
                        <a:rPr kumimoji="0" lang="de-DE" sz="1000" b="0" i="0" u="none" strike="noStrike" kern="1200" cap="none" spc="0" normalizeH="0" baseline="0" noProof="0">
                          <a:ln>
                            <a:noFill/>
                          </a:ln>
                          <a:solidFill>
                            <a:prstClr val="black"/>
                          </a:solidFill>
                          <a:effectLst/>
                          <a:uLnTx/>
                          <a:uFillTx/>
                          <a:latin typeface="+mn-lt"/>
                          <a:ea typeface="+mn-ea"/>
                          <a:cs typeface="+mn-cs"/>
                        </a:rPr>
                        <a:t>
Mazda MX 5 RF ab sofort in unserem Schauraum!
Schau vorbei im Mazda Zentrum Schmidt - Alpenstraße 122
http://schmidt.mazda.at/f/modelle/mazda-mx-5-rf/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255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- 2017-10-23 10:13:58</a:t>
                      </a:r>
                      <a:r>
                        <a:rPr kumimoji="0" lang="de-DE" sz="1000" b="0" i="0" u="none" strike="noStrike" kern="1200" cap="none" spc="0" normalizeH="0" baseline="0" noProof="0">
                          <a:ln>
                            <a:noFill/>
                          </a:ln>
                          <a:solidFill>
                            <a:prstClr val="black"/>
                          </a:solidFill>
                          <a:effectLst/>
                          <a:uLnTx/>
                          <a:uFillTx/>
                          <a:latin typeface="+mn-lt"/>
                          <a:ea typeface="+mn-ea"/>
                          <a:cs typeface="+mn-cs"/>
                        </a:rPr>
                        <a:t>
Wollt Ihr Teil unseres Teams werden?
Wir suchen Mitarbeiter/in für unseren Teilegroßhandel in Salzburg Alpenstraße 122.
Berwirb Dich Jetzt! http://www.schmidtauto.at/metanavigation/jobs/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63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- 2017-10-19 09:51:36</a:t>
                      </a:r>
                      <a:r>
                        <a:rPr kumimoji="0" lang="de-DE" sz="1000" b="0" i="0" u="none" strike="noStrike" kern="1200" cap="none" spc="0" normalizeH="0" baseline="0" noProof="0">
                          <a:ln>
                            <a:noFill/>
                          </a:ln>
                          <a:solidFill>
                            <a:prstClr val="black"/>
                          </a:solidFill>
                          <a:effectLst/>
                          <a:uLnTx/>
                          <a:uFillTx/>
                          <a:latin typeface="+mn-lt"/>
                          <a:ea typeface="+mn-ea"/>
                          <a:cs typeface="+mn-cs"/>
                        </a:rPr>
                        <a:t>
Neue Herausforderung in Kitzbühel gesucht?
Wir suchen für unseren Volvo Standort in Kitzbühel eine/n KFZ Techniker/in AB SOFORT! Sofort berwerben! http://www.schmidtauto.at/metanavigation/jobs/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4970474"/>
                  </a:ext>
                </a:extLst>
              </a:tr>
            </a:tbl>
          </a:graphicData>
        </a:graphic>
      </p:graphicFrame>
      <p:sp>
        <p:nvSpPr>
          <p:cNvPr id="4" name="Text Placeholder 3">
            <a:extLst>
              <a:ext uri="{FF2B5EF4-FFF2-40B4-BE49-F238E27FC236}">
                <a16:creationId xmlns:a16="http://schemas.microsoft.com/office/drawing/2014/main" id="{48313320-77C1-4D28-A644-BD10F6CA289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93124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853F5-A519-4CE3-B22E-41EF69E425EA}"/>
              </a:ext>
            </a:extLst>
          </p:cNvPr>
          <p:cNvSpPr>
            <a:spLocks noGrp="1"/>
          </p:cNvSpPr>
          <p:nvPr>
            <p:ph type="title"/>
          </p:nvPr>
        </p:nvSpPr>
        <p:spPr/>
        <p:txBody>
          <a:bodyPr/>
          <a:lstStyle/>
          <a:p>
            <a:r>
              <a:rPr lang="en-US"/>
              <a:t>Eigene Beiträge (Postings) + Reactions - 2 of 4</a:t>
            </a:r>
          </a:p>
        </p:txBody>
      </p:sp>
      <p:graphicFrame>
        <p:nvGraphicFramePr>
          <p:cNvPr id="5" name="Table Placeholder 4">
            <a:extLst>
              <a:ext uri="{FF2B5EF4-FFF2-40B4-BE49-F238E27FC236}">
                <a16:creationId xmlns:a16="http://schemas.microsoft.com/office/drawing/2014/main" id="{32218CF6-DF8A-49AA-923B-4E8B81892715}"/>
              </a:ext>
            </a:extLst>
          </p:cNvPr>
          <p:cNvGraphicFramePr>
            <a:graphicFrameLocks noGrp="1"/>
          </p:cNvGraphicFramePr>
          <p:nvPr>
            <p:ph type="tbl" sz="quarter" idx="13"/>
            <p:extLst>
              <p:ext uri="{D42A27DB-BD31-4B8C-83A1-F6EECF244321}">
                <p14:modId xmlns:p14="http://schemas.microsoft.com/office/powerpoint/2010/main" val="91387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81151005"/>
                    </a:ext>
                  </a:extLst>
                </a:gridCol>
                <a:gridCol w="822960">
                  <a:extLst>
                    <a:ext uri="{9D8B030D-6E8A-4147-A177-3AD203B41FA5}">
                      <a16:colId xmlns:a16="http://schemas.microsoft.com/office/drawing/2014/main" val="2503113720"/>
                    </a:ext>
                  </a:extLst>
                </a:gridCol>
                <a:gridCol w="822960">
                  <a:extLst>
                    <a:ext uri="{9D8B030D-6E8A-4147-A177-3AD203B41FA5}">
                      <a16:colId xmlns:a16="http://schemas.microsoft.com/office/drawing/2014/main" val="3653778077"/>
                    </a:ext>
                  </a:extLst>
                </a:gridCol>
                <a:gridCol w="822960">
                  <a:extLst>
                    <a:ext uri="{9D8B030D-6E8A-4147-A177-3AD203B41FA5}">
                      <a16:colId xmlns:a16="http://schemas.microsoft.com/office/drawing/2014/main" val="1077841677"/>
                    </a:ext>
                  </a:extLst>
                </a:gridCol>
                <a:gridCol w="822960">
                  <a:extLst>
                    <a:ext uri="{9D8B030D-6E8A-4147-A177-3AD203B41FA5}">
                      <a16:colId xmlns:a16="http://schemas.microsoft.com/office/drawing/2014/main" val="2436097888"/>
                    </a:ext>
                  </a:extLst>
                </a:gridCol>
                <a:gridCol w="822960">
                  <a:extLst>
                    <a:ext uri="{9D8B030D-6E8A-4147-A177-3AD203B41FA5}">
                      <a16:colId xmlns:a16="http://schemas.microsoft.com/office/drawing/2014/main" val="2326688123"/>
                    </a:ext>
                  </a:extLst>
                </a:gridCol>
                <a:gridCol w="822960">
                  <a:extLst>
                    <a:ext uri="{9D8B030D-6E8A-4147-A177-3AD203B41FA5}">
                      <a16:colId xmlns:a16="http://schemas.microsoft.com/office/drawing/2014/main" val="153716458"/>
                    </a:ext>
                  </a:extLst>
                </a:gridCol>
                <a:gridCol w="822960">
                  <a:extLst>
                    <a:ext uri="{9D8B030D-6E8A-4147-A177-3AD203B41FA5}">
                      <a16:colId xmlns:a16="http://schemas.microsoft.com/office/drawing/2014/main" val="2391258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6640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- 2017-10-18 09:23:47</a:t>
                      </a:r>
                      <a:r>
                        <a:rPr kumimoji="0" lang="de-DE" sz="1000" b="0" i="0" u="none" strike="noStrike" kern="1200" cap="none" spc="0" normalizeH="0" baseline="0" noProof="0">
                          <a:ln>
                            <a:noFill/>
                          </a:ln>
                          <a:solidFill>
                            <a:prstClr val="black"/>
                          </a:solidFill>
                          <a:effectLst/>
                          <a:uLnTx/>
                          <a:uFillTx/>
                          <a:latin typeface="+mn-lt"/>
                          <a:ea typeface="+mn-ea"/>
                          <a:cs typeface="+mn-cs"/>
                        </a:rPr>
                        <a:t>
Willst Du in unser Team?
Wir suchen für unseren Standort in Hof bei Salzburg eine/n KFZ Techniker/in zum sofortigen Eintritt. Bewirb Dich gleich bei Ford Schmidt HOF.
http://www.schmidtauto.at/metanavigation/jobs/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3279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- 2017-10-16 09:08:20</a:t>
                      </a:r>
                      <a:r>
                        <a:rPr kumimoji="0" lang="de-DE" sz="1000" b="0" i="0" u="none" strike="noStrike" kern="1200" cap="none" spc="0" normalizeH="0" baseline="0" noProof="0">
                          <a:ln>
                            <a:noFill/>
                          </a:ln>
                          <a:solidFill>
                            <a:prstClr val="black"/>
                          </a:solidFill>
                          <a:effectLst/>
                          <a:uLnTx/>
                          <a:uFillTx/>
                          <a:latin typeface="+mn-lt"/>
                          <a:ea typeface="+mn-ea"/>
                          <a:cs typeface="+mn-cs"/>
                        </a:rPr>
                        <a:t>
Trotz herrlichstem Herbstwetter haben es am vergangenen Samstag viele Ford-Fans zu uns in die Alpenstrasse geschafft. Wir freuen uns über die zahlreichen Teilnehmer an unserem Fiesta-Gewinnspiel und gratulieren den Gewinnern von ganzem Herzen 💙  Wir wünschen euch viele schöne Kilometer in eurem nagelneuen Ford Fiesta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811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- 2017-10-15 15:41:01</a:t>
                      </a:r>
                      <a:r>
                        <a:rPr kumimoji="0" lang="de-DE" sz="1000" b="0" i="0" u="none" strike="noStrike" kern="1200" cap="none" spc="0" normalizeH="0" baseline="0" noProof="0">
                          <a:ln>
                            <a:noFill/>
                          </a:ln>
                          <a:solidFill>
                            <a:prstClr val="black"/>
                          </a:solidFill>
                          <a:effectLst/>
                          <a:uLnTx/>
                          <a:uFillTx/>
                          <a:latin typeface="+mn-lt"/>
                          <a:ea typeface="+mn-ea"/>
                          <a:cs typeface="+mn-cs"/>
                        </a:rPr>
                        <a:t>
XC40 👉🏻 unwiderstehlich auf jeder Ebene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417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- 2017-10-13 17:12:02</a:t>
                      </a:r>
                      <a:r>
                        <a:rPr kumimoji="0" lang="de-DE" sz="1000" b="0" i="0" u="none" strike="noStrike" kern="1200" cap="none" spc="0" normalizeH="0" baseline="0" noProof="0">
                          <a:ln>
                            <a:noFill/>
                          </a:ln>
                          <a:solidFill>
                            <a:prstClr val="black"/>
                          </a:solidFill>
                          <a:effectLst/>
                          <a:uLnTx/>
                          <a:uFillTx/>
                          <a:latin typeface="+mn-lt"/>
                          <a:ea typeface="+mn-ea"/>
                          <a:cs typeface="+mn-cs"/>
                        </a:rPr>
                        <a:t>
Der größte Feind der Qualität ist die Eile.
(Henry Ford)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4230418"/>
                  </a:ext>
                </a:extLst>
              </a:tr>
            </a:tbl>
          </a:graphicData>
        </a:graphic>
      </p:graphicFrame>
      <p:sp>
        <p:nvSpPr>
          <p:cNvPr id="4" name="Text Placeholder 3">
            <a:extLst>
              <a:ext uri="{FF2B5EF4-FFF2-40B4-BE49-F238E27FC236}">
                <a16:creationId xmlns:a16="http://schemas.microsoft.com/office/drawing/2014/main" id="{0F14C61C-3ED6-47F6-B003-A9AD17E11AA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25120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0626E-D108-4774-8FF4-D9440DC96C35}"/>
              </a:ext>
            </a:extLst>
          </p:cNvPr>
          <p:cNvSpPr>
            <a:spLocks noGrp="1"/>
          </p:cNvSpPr>
          <p:nvPr>
            <p:ph type="title"/>
          </p:nvPr>
        </p:nvSpPr>
        <p:spPr/>
        <p:txBody>
          <a:bodyPr/>
          <a:lstStyle/>
          <a:p>
            <a:r>
              <a:rPr lang="en-US"/>
              <a:t>Eigene Beiträge (Postings) + Reactions - 3 of 4</a:t>
            </a:r>
          </a:p>
        </p:txBody>
      </p:sp>
      <p:graphicFrame>
        <p:nvGraphicFramePr>
          <p:cNvPr id="5" name="Table Placeholder 4">
            <a:extLst>
              <a:ext uri="{FF2B5EF4-FFF2-40B4-BE49-F238E27FC236}">
                <a16:creationId xmlns:a16="http://schemas.microsoft.com/office/drawing/2014/main" id="{58C1A6C6-BA23-4A5B-9012-8FC0D8A6FDAE}"/>
              </a:ext>
            </a:extLst>
          </p:cNvPr>
          <p:cNvGraphicFramePr>
            <a:graphicFrameLocks noGrp="1"/>
          </p:cNvGraphicFramePr>
          <p:nvPr>
            <p:ph type="tbl" sz="quarter" idx="13"/>
            <p:extLst>
              <p:ext uri="{D42A27DB-BD31-4B8C-83A1-F6EECF244321}">
                <p14:modId xmlns:p14="http://schemas.microsoft.com/office/powerpoint/2010/main" val="3962953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2118684"/>
                    </a:ext>
                  </a:extLst>
                </a:gridCol>
                <a:gridCol w="822960">
                  <a:extLst>
                    <a:ext uri="{9D8B030D-6E8A-4147-A177-3AD203B41FA5}">
                      <a16:colId xmlns:a16="http://schemas.microsoft.com/office/drawing/2014/main" val="363133654"/>
                    </a:ext>
                  </a:extLst>
                </a:gridCol>
                <a:gridCol w="822960">
                  <a:extLst>
                    <a:ext uri="{9D8B030D-6E8A-4147-A177-3AD203B41FA5}">
                      <a16:colId xmlns:a16="http://schemas.microsoft.com/office/drawing/2014/main" val="1539976698"/>
                    </a:ext>
                  </a:extLst>
                </a:gridCol>
                <a:gridCol w="822960">
                  <a:extLst>
                    <a:ext uri="{9D8B030D-6E8A-4147-A177-3AD203B41FA5}">
                      <a16:colId xmlns:a16="http://schemas.microsoft.com/office/drawing/2014/main" val="604667034"/>
                    </a:ext>
                  </a:extLst>
                </a:gridCol>
                <a:gridCol w="822960">
                  <a:extLst>
                    <a:ext uri="{9D8B030D-6E8A-4147-A177-3AD203B41FA5}">
                      <a16:colId xmlns:a16="http://schemas.microsoft.com/office/drawing/2014/main" val="1202665323"/>
                    </a:ext>
                  </a:extLst>
                </a:gridCol>
                <a:gridCol w="822960">
                  <a:extLst>
                    <a:ext uri="{9D8B030D-6E8A-4147-A177-3AD203B41FA5}">
                      <a16:colId xmlns:a16="http://schemas.microsoft.com/office/drawing/2014/main" val="2264855075"/>
                    </a:ext>
                  </a:extLst>
                </a:gridCol>
                <a:gridCol w="822960">
                  <a:extLst>
                    <a:ext uri="{9D8B030D-6E8A-4147-A177-3AD203B41FA5}">
                      <a16:colId xmlns:a16="http://schemas.microsoft.com/office/drawing/2014/main" val="3312792054"/>
                    </a:ext>
                  </a:extLst>
                </a:gridCol>
                <a:gridCol w="822960">
                  <a:extLst>
                    <a:ext uri="{9D8B030D-6E8A-4147-A177-3AD203B41FA5}">
                      <a16:colId xmlns:a16="http://schemas.microsoft.com/office/drawing/2014/main" val="319419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4141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- 2017-10-11 12:29:01</a:t>
                      </a:r>
                      <a:r>
                        <a:rPr kumimoji="0" lang="de-DE" sz="1000" b="0" i="0" u="none" strike="noStrike" kern="1200" cap="none" spc="0" normalizeH="0" baseline="0" noProof="0">
                          <a:ln>
                            <a:noFill/>
                          </a:ln>
                          <a:solidFill>
                            <a:prstClr val="black"/>
                          </a:solidFill>
                          <a:effectLst/>
                          <a:uLnTx/>
                          <a:uFillTx/>
                          <a:latin typeface="+mn-lt"/>
                          <a:ea typeface="+mn-ea"/>
                          <a:cs typeface="+mn-cs"/>
                        </a:rPr>
                        <a:t>
Wer sich vom Prachtstück "EDGE" persönlich ein Bild machen will, besucht uns am besten mal in der Alpenstrasse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263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- 2017-10-09 20:17:01</a:t>
                      </a:r>
                      <a:r>
                        <a:rPr kumimoji="0" lang="de-DE" sz="1000" b="0" i="0" u="none" strike="noStrike" kern="1200" cap="none" spc="0" normalizeH="0" baseline="0" noProof="0">
                          <a:ln>
                            <a:noFill/>
                          </a:ln>
                          <a:solidFill>
                            <a:prstClr val="black"/>
                          </a:solidFill>
                          <a:effectLst/>
                          <a:uLnTx/>
                          <a:uFillTx/>
                          <a:latin typeface="+mn-lt"/>
                          <a:ea typeface="+mn-ea"/>
                          <a:cs typeface="+mn-cs"/>
                        </a:rPr>
                        <a:t>
Der #Fiesta, heute ein Klassiker unter den Kleinwägen. Wir haben ein paar spannende Informationen für euch zusammen getragen:
Der Fiesta wird seit Mai 1976 gebaut. Bisher wurden  mehr als 15 Millionen Fahrzeuge produziert. Seit dem Juli 2017 ist der Fiesta in der 8. Generation erhältlich. 
Was verbindet euch mit dem Ford Austria Fiesta?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182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- 2017-10-07 08:24:01</a:t>
                      </a:r>
                      <a:r>
                        <a:rPr kumimoji="0" lang="de-DE" sz="1000" b="0" i="0" u="none" strike="noStrike" kern="1200" cap="none" spc="0" normalizeH="0" baseline="0" noProof="0">
                          <a:ln>
                            <a:noFill/>
                          </a:ln>
                          <a:solidFill>
                            <a:prstClr val="black"/>
                          </a:solidFill>
                          <a:effectLst/>
                          <a:uLnTx/>
                          <a:uFillTx/>
                          <a:latin typeface="+mn-lt"/>
                          <a:ea typeface="+mn-ea"/>
                          <a:cs typeface="+mn-cs"/>
                        </a:rPr>
                        <a:t>
Auf ins Wochenende 😎
Was habt ihr so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40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- 2017-10-06 08:23:00</a:t>
                      </a:r>
                      <a:r>
                        <a:rPr kumimoji="0" lang="de-DE" sz="1000" b="0" i="0" u="none" strike="noStrike" kern="1200" cap="none" spc="0" normalizeH="0" baseline="0" noProof="0">
                          <a:ln>
                            <a:noFill/>
                          </a:ln>
                          <a:solidFill>
                            <a:prstClr val="black"/>
                          </a:solidFill>
                          <a:effectLst/>
                          <a:uLnTx/>
                          <a:uFillTx/>
                          <a:latin typeface="+mn-lt"/>
                          <a:ea typeface="+mn-ea"/>
                          <a:cs typeface="+mn-cs"/>
                        </a:rPr>
                        <a:t>
Wer erinnert sich noch an diese geniale #FordFiesta Werbung?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3086304"/>
                  </a:ext>
                </a:extLst>
              </a:tr>
            </a:tbl>
          </a:graphicData>
        </a:graphic>
      </p:graphicFrame>
      <p:sp>
        <p:nvSpPr>
          <p:cNvPr id="4" name="Text Placeholder 3">
            <a:extLst>
              <a:ext uri="{FF2B5EF4-FFF2-40B4-BE49-F238E27FC236}">
                <a16:creationId xmlns:a16="http://schemas.microsoft.com/office/drawing/2014/main" id="{FB9F7FAE-C657-4BDC-BCE6-613CE70D704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99987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4682-1B0E-46FD-98F6-5C4EDE49F424}"/>
              </a:ext>
            </a:extLst>
          </p:cNvPr>
          <p:cNvSpPr>
            <a:spLocks noGrp="1"/>
          </p:cNvSpPr>
          <p:nvPr>
            <p:ph type="title"/>
          </p:nvPr>
        </p:nvSpPr>
        <p:spPr/>
        <p:txBody>
          <a:bodyPr/>
          <a:lstStyle/>
          <a:p>
            <a:r>
              <a:rPr lang="en-US"/>
              <a:t>Eigene Beiträge (Postings) + Reactions - 4 of 4</a:t>
            </a:r>
          </a:p>
        </p:txBody>
      </p:sp>
      <p:graphicFrame>
        <p:nvGraphicFramePr>
          <p:cNvPr id="5" name="Table Placeholder 4">
            <a:extLst>
              <a:ext uri="{FF2B5EF4-FFF2-40B4-BE49-F238E27FC236}">
                <a16:creationId xmlns:a16="http://schemas.microsoft.com/office/drawing/2014/main" id="{3168A85D-6303-44BC-A5E7-C3A85B006427}"/>
              </a:ext>
            </a:extLst>
          </p:cNvPr>
          <p:cNvGraphicFramePr>
            <a:graphicFrameLocks noGrp="1"/>
          </p:cNvGraphicFramePr>
          <p:nvPr>
            <p:ph type="tbl" sz="quarter" idx="13"/>
            <p:extLst>
              <p:ext uri="{D42A27DB-BD31-4B8C-83A1-F6EECF244321}">
                <p14:modId xmlns:p14="http://schemas.microsoft.com/office/powerpoint/2010/main" val="307590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76239919"/>
                    </a:ext>
                  </a:extLst>
                </a:gridCol>
                <a:gridCol w="822960">
                  <a:extLst>
                    <a:ext uri="{9D8B030D-6E8A-4147-A177-3AD203B41FA5}">
                      <a16:colId xmlns:a16="http://schemas.microsoft.com/office/drawing/2014/main" val="3543554913"/>
                    </a:ext>
                  </a:extLst>
                </a:gridCol>
                <a:gridCol w="822960">
                  <a:extLst>
                    <a:ext uri="{9D8B030D-6E8A-4147-A177-3AD203B41FA5}">
                      <a16:colId xmlns:a16="http://schemas.microsoft.com/office/drawing/2014/main" val="601378227"/>
                    </a:ext>
                  </a:extLst>
                </a:gridCol>
                <a:gridCol w="822960">
                  <a:extLst>
                    <a:ext uri="{9D8B030D-6E8A-4147-A177-3AD203B41FA5}">
                      <a16:colId xmlns:a16="http://schemas.microsoft.com/office/drawing/2014/main" val="3086987139"/>
                    </a:ext>
                  </a:extLst>
                </a:gridCol>
                <a:gridCol w="822960">
                  <a:extLst>
                    <a:ext uri="{9D8B030D-6E8A-4147-A177-3AD203B41FA5}">
                      <a16:colId xmlns:a16="http://schemas.microsoft.com/office/drawing/2014/main" val="2132348931"/>
                    </a:ext>
                  </a:extLst>
                </a:gridCol>
                <a:gridCol w="822960">
                  <a:extLst>
                    <a:ext uri="{9D8B030D-6E8A-4147-A177-3AD203B41FA5}">
                      <a16:colId xmlns:a16="http://schemas.microsoft.com/office/drawing/2014/main" val="2970585020"/>
                    </a:ext>
                  </a:extLst>
                </a:gridCol>
                <a:gridCol w="822960">
                  <a:extLst>
                    <a:ext uri="{9D8B030D-6E8A-4147-A177-3AD203B41FA5}">
                      <a16:colId xmlns:a16="http://schemas.microsoft.com/office/drawing/2014/main" val="4006170622"/>
                    </a:ext>
                  </a:extLst>
                </a:gridCol>
                <a:gridCol w="822960">
                  <a:extLst>
                    <a:ext uri="{9D8B030D-6E8A-4147-A177-3AD203B41FA5}">
                      <a16:colId xmlns:a16="http://schemas.microsoft.com/office/drawing/2014/main" val="3095846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6915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- 2017-10-04 07:19:00</a:t>
                      </a:r>
                      <a:r>
                        <a:rPr kumimoji="0" lang="de-DE" sz="1000" b="0" i="0" u="none" strike="noStrike" kern="1200" cap="none" spc="0" normalizeH="0" baseline="0" noProof="0">
                          <a:ln>
                            <a:noFill/>
                          </a:ln>
                          <a:solidFill>
                            <a:prstClr val="black"/>
                          </a:solidFill>
                          <a:effectLst/>
                          <a:uLnTx/>
                          <a:uFillTx/>
                          <a:latin typeface="+mn-lt"/>
                          <a:ea typeface="+mn-ea"/>
                          <a:cs typeface="+mn-cs"/>
                        </a:rPr>
                        <a:t>
Sprachlos. Mehr fällt uns dazu nicht ein. Oh doch 👉🏻 Gänsehaut. 
#MustangMittwoch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335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- 2017-10-02 16:17:01</a:t>
                      </a:r>
                      <a:r>
                        <a:rPr kumimoji="0" lang="de-DE" sz="1000" b="0" i="0" u="none" strike="noStrike" kern="1200" cap="none" spc="0" normalizeH="0" baseline="0" noProof="0">
                          <a:ln>
                            <a:noFill/>
                          </a:ln>
                          <a:solidFill>
                            <a:prstClr val="black"/>
                          </a:solidFill>
                          <a:effectLst/>
                          <a:uLnTx/>
                          <a:uFillTx/>
                          <a:latin typeface="+mn-lt"/>
                          <a:ea typeface="+mn-ea"/>
                          <a:cs typeface="+mn-cs"/>
                        </a:rPr>
                        <a:t>
Die Nummer eins?
Die Nummer EINS!!!!
#Volvo #XC60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4069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- 2017-10-01 20:31:00</a:t>
                      </a:r>
                      <a:r>
                        <a:rPr kumimoji="0" lang="de-DE" sz="1000" b="0" i="0" u="none" strike="noStrike" kern="1200" cap="none" spc="0" normalizeH="0" baseline="0" noProof="0">
                          <a:ln>
                            <a:noFill/>
                          </a:ln>
                          <a:solidFill>
                            <a:prstClr val="black"/>
                          </a:solidFill>
                          <a:effectLst/>
                          <a:uLnTx/>
                          <a:uFillTx/>
                          <a:latin typeface="+mn-lt"/>
                          <a:ea typeface="+mn-ea"/>
                          <a:cs typeface="+mn-cs"/>
                        </a:rPr>
                        <a:t>
Wusstet ihr, dass die neuen Fiesta Modelle weniger als 4,3 Liter/100 km verbrauchen und die Emissions-Schallmauer von 100 g/km CO2 unterbieten?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9051217"/>
                  </a:ext>
                </a:extLst>
              </a:tr>
            </a:tbl>
          </a:graphicData>
        </a:graphic>
      </p:graphicFrame>
      <p:sp>
        <p:nvSpPr>
          <p:cNvPr id="4" name="Text Placeholder 3">
            <a:extLst>
              <a:ext uri="{FF2B5EF4-FFF2-40B4-BE49-F238E27FC236}">
                <a16:creationId xmlns:a16="http://schemas.microsoft.com/office/drawing/2014/main" id="{6E49D6BB-63A6-4DB8-821E-5154F9DDA63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39096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6BDBE-7A1B-423F-9DCB-8AD90C7464A3}"/>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7B56929A-3E51-41BF-A8CC-4E1DA66C4A39}"/>
              </a:ext>
            </a:extLst>
          </p:cNvPr>
          <p:cNvGraphicFramePr>
            <a:graphicFrameLocks noGrp="1"/>
          </p:cNvGraphicFramePr>
          <p:nvPr>
            <p:ph type="chart" sz="quarter" idx="13"/>
            <p:extLst>
              <p:ext uri="{D42A27DB-BD31-4B8C-83A1-F6EECF244321}">
                <p14:modId xmlns:p14="http://schemas.microsoft.com/office/powerpoint/2010/main" val="2850735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EBFF2-977E-4A47-B3A4-CCEA6DA3BFF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B262651-7BD5-4F33-AABD-5CAF901F83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2364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1C4E7-9D42-4B59-BB27-1724AC36EAD4}"/>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A520EF92-7724-4DD4-8E5E-DCDAE01E5E87}"/>
              </a:ext>
            </a:extLst>
          </p:cNvPr>
          <p:cNvGraphicFramePr>
            <a:graphicFrameLocks noGrp="1"/>
          </p:cNvGraphicFramePr>
          <p:nvPr>
            <p:ph type="chart" sz="quarter" idx="13"/>
            <p:extLst>
              <p:ext uri="{D42A27DB-BD31-4B8C-83A1-F6EECF244321}">
                <p14:modId xmlns:p14="http://schemas.microsoft.com/office/powerpoint/2010/main" val="3607245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32265B-14F3-4AAC-B942-BE3E8D04D88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DA2D943-D871-402E-B394-FC54C7315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7639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CA0A0-F7D6-4514-A0FA-B5B45C76E022}"/>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98364A28-999E-4F2B-BD29-9F542A340849}"/>
              </a:ext>
            </a:extLst>
          </p:cNvPr>
          <p:cNvGraphicFramePr>
            <a:graphicFrameLocks noGrp="1"/>
          </p:cNvGraphicFramePr>
          <p:nvPr>
            <p:ph type="chart" sz="quarter" idx="13"/>
            <p:extLst>
              <p:ext uri="{D42A27DB-BD31-4B8C-83A1-F6EECF244321}">
                <p14:modId xmlns:p14="http://schemas.microsoft.com/office/powerpoint/2010/main" val="1476711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F9DB24-E71F-4F76-BD66-7CBE1DBF124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5C2DCF6-961B-4495-BF49-856F88E50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8948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95436-7015-4D6C-96F3-DD35EFF54FC0}"/>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95898044-FDDD-4CC8-9F1C-358805B20C0C}"/>
              </a:ext>
            </a:extLst>
          </p:cNvPr>
          <p:cNvGraphicFramePr>
            <a:graphicFrameLocks noGrp="1"/>
          </p:cNvGraphicFramePr>
          <p:nvPr>
            <p:ph type="chart" sz="quarter" idx="13"/>
            <p:extLst>
              <p:ext uri="{D42A27DB-BD31-4B8C-83A1-F6EECF244321}">
                <p14:modId xmlns:p14="http://schemas.microsoft.com/office/powerpoint/2010/main" val="3048937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F55CD2-E2BC-4506-A42A-512BA6DE8D7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EF7A948-1E64-41FF-84AB-9AAB8E5B3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8695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B01E3-66AA-4786-9147-E7113C579DF4}"/>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D2841E9B-8413-4709-B3E6-A2FA20DC79F4}"/>
              </a:ext>
            </a:extLst>
          </p:cNvPr>
          <p:cNvGraphicFramePr>
            <a:graphicFrameLocks noGrp="1"/>
          </p:cNvGraphicFramePr>
          <p:nvPr>
            <p:ph type="chart" sz="quarter" idx="13"/>
            <p:extLst>
              <p:ext uri="{D42A27DB-BD31-4B8C-83A1-F6EECF244321}">
                <p14:modId xmlns:p14="http://schemas.microsoft.com/office/powerpoint/2010/main" val="1438753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7432F1-305E-474F-A8C0-C3451004EEB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20A4740-FCC6-449B-819A-2824491F3A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8897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87AA7-1ACD-4921-AE98-7D1A181226FE}"/>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2DF1F9DE-A3FD-4C3B-BA5D-4188523568A0}"/>
              </a:ext>
            </a:extLst>
          </p:cNvPr>
          <p:cNvGraphicFramePr>
            <a:graphicFrameLocks noGrp="1"/>
          </p:cNvGraphicFramePr>
          <p:nvPr>
            <p:ph type="tbl" sz="quarter" idx="13"/>
            <p:extLst>
              <p:ext uri="{D42A27DB-BD31-4B8C-83A1-F6EECF244321}">
                <p14:modId xmlns:p14="http://schemas.microsoft.com/office/powerpoint/2010/main" val="154586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55873"/>
                    </a:ext>
                  </a:extLst>
                </a:gridCol>
                <a:gridCol w="2468880">
                  <a:extLst>
                    <a:ext uri="{9D8B030D-6E8A-4147-A177-3AD203B41FA5}">
                      <a16:colId xmlns:a16="http://schemas.microsoft.com/office/drawing/2014/main" val="1982437901"/>
                    </a:ext>
                  </a:extLst>
                </a:gridCol>
                <a:gridCol w="822960">
                  <a:extLst>
                    <a:ext uri="{9D8B030D-6E8A-4147-A177-3AD203B41FA5}">
                      <a16:colId xmlns:a16="http://schemas.microsoft.com/office/drawing/2014/main" val="158198952"/>
                    </a:ext>
                  </a:extLst>
                </a:gridCol>
                <a:gridCol w="822960">
                  <a:extLst>
                    <a:ext uri="{9D8B030D-6E8A-4147-A177-3AD203B41FA5}">
                      <a16:colId xmlns:a16="http://schemas.microsoft.com/office/drawing/2014/main" val="1943905120"/>
                    </a:ext>
                  </a:extLst>
                </a:gridCol>
                <a:gridCol w="822960">
                  <a:extLst>
                    <a:ext uri="{9D8B030D-6E8A-4147-A177-3AD203B41FA5}">
                      <a16:colId xmlns:a16="http://schemas.microsoft.com/office/drawing/2014/main" val="3763815307"/>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721381235"/>
                  </a:ext>
                </a:extLst>
              </a:tr>
              <a:tr h="370840">
                <a:tc>
                  <a:txBody>
                    <a:bodyPr/>
                    <a:lstStyle/>
                    <a:p>
                      <a:r>
                        <a:rPr lang="en-US" sz="1000"/>
                        <a:t>Abdul Adam</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712458557"/>
                  </a:ext>
                </a:extLst>
              </a:tr>
              <a:tr h="370840">
                <a:tc>
                  <a:txBody>
                    <a:bodyPr/>
                    <a:lstStyle/>
                    <a:p>
                      <a:r>
                        <a:rPr lang="en-US" sz="1000"/>
                        <a:t>Christine Berghammer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529911002"/>
                  </a:ext>
                </a:extLst>
              </a:tr>
              <a:tr h="370840">
                <a:tc>
                  <a:txBody>
                    <a:bodyPr/>
                    <a:lstStyle/>
                    <a:p>
                      <a:r>
                        <a:rPr lang="en-US" sz="1000"/>
                        <a:t>Bernhard Wernisch</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283870814"/>
                  </a:ext>
                </a:extLst>
              </a:tr>
            </a:tbl>
          </a:graphicData>
        </a:graphic>
      </p:graphicFrame>
      <p:sp>
        <p:nvSpPr>
          <p:cNvPr id="4" name="Text Placeholder 3">
            <a:extLst>
              <a:ext uri="{FF2B5EF4-FFF2-40B4-BE49-F238E27FC236}">
                <a16:creationId xmlns:a16="http://schemas.microsoft.com/office/drawing/2014/main" id="{7C5253E5-94EA-48FB-937B-55E0B3442EE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50651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CF16D-49B9-4436-8F76-8398EE72B7B2}"/>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9E42EB6C-6061-42E2-8CC5-03D6253B6713}"/>
              </a:ext>
            </a:extLst>
          </p:cNvPr>
          <p:cNvGraphicFramePr>
            <a:graphicFrameLocks noGrp="1"/>
          </p:cNvGraphicFramePr>
          <p:nvPr>
            <p:ph type="chart" sz="quarter" idx="13"/>
            <p:extLst>
              <p:ext uri="{D42A27DB-BD31-4B8C-83A1-F6EECF244321}">
                <p14:modId xmlns:p14="http://schemas.microsoft.com/office/powerpoint/2010/main" val="1822442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C4D7F-A95A-4C10-80BC-69C8F33387C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D767A87-F858-4F93-8E21-7BB97BEAA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220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40E39-1046-404A-94DF-F6BE16F1FA1D}"/>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8CF27608-2749-4EA6-91ED-B98828628D58}"/>
              </a:ext>
            </a:extLst>
          </p:cNvPr>
          <p:cNvGraphicFramePr>
            <a:graphicFrameLocks noGrp="1"/>
          </p:cNvGraphicFramePr>
          <p:nvPr>
            <p:ph type="chart" sz="quarter" idx="13"/>
            <p:extLst>
              <p:ext uri="{D42A27DB-BD31-4B8C-83A1-F6EECF244321}">
                <p14:modId xmlns:p14="http://schemas.microsoft.com/office/powerpoint/2010/main" val="953813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AD1D13-A33C-4254-A738-0B9A3C0A2C5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695980B-2C46-4CC1-90B7-9AAF72314A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7785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B5943-A5CF-4E13-A4CB-7B65A6C5512C}"/>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6A9195D0-3376-4B4C-80B6-D471D2C528CD}"/>
              </a:ext>
            </a:extLst>
          </p:cNvPr>
          <p:cNvGraphicFramePr>
            <a:graphicFrameLocks noGrp="1"/>
          </p:cNvGraphicFramePr>
          <p:nvPr>
            <p:ph type="chart" sz="quarter" idx="13"/>
            <p:extLst>
              <p:ext uri="{D42A27DB-BD31-4B8C-83A1-F6EECF244321}">
                <p14:modId xmlns:p14="http://schemas.microsoft.com/office/powerpoint/2010/main" val="3073522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5B0413-C65D-47B7-AD02-FD0895934FC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1E7614C-211A-4445-AEB8-0B37D0B7AB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573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DAFD-F780-4C58-9698-CD99CE8E7DB6}"/>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4DBFAA0D-52FB-4591-96AF-AB24FCB49161}"/>
              </a:ext>
            </a:extLst>
          </p:cNvPr>
          <p:cNvGraphicFramePr>
            <a:graphicFrameLocks noGrp="1"/>
          </p:cNvGraphicFramePr>
          <p:nvPr>
            <p:ph type="chart" sz="quarter" idx="13"/>
            <p:extLst>
              <p:ext uri="{D42A27DB-BD31-4B8C-83A1-F6EECF244321}">
                <p14:modId xmlns:p14="http://schemas.microsoft.com/office/powerpoint/2010/main" val="283960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D56B72-57DE-4330-B762-19F45C891E1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0880B07-D9BC-424F-93E8-74A8E8D902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9636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B75D-99A7-426E-B9E9-FA24D2C2E7BA}"/>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B40FC07C-0709-403D-ADEE-ABB7815A1568}"/>
              </a:ext>
            </a:extLst>
          </p:cNvPr>
          <p:cNvGraphicFramePr>
            <a:graphicFrameLocks noGrp="1"/>
          </p:cNvGraphicFramePr>
          <p:nvPr>
            <p:ph type="chart" sz="quarter" idx="13"/>
            <p:extLst>
              <p:ext uri="{D42A27DB-BD31-4B8C-83A1-F6EECF244321}">
                <p14:modId xmlns:p14="http://schemas.microsoft.com/office/powerpoint/2010/main" val="1407150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5C1BE-08A1-4A77-A9C0-AB1CE24059E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E0BDB8A-A3B5-4F71-BF77-E082E7167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069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14C26-6383-4F2C-91E3-74EE7AEC80B2}"/>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E27EA085-146F-42DA-B017-1EEACF598119}"/>
              </a:ext>
            </a:extLst>
          </p:cNvPr>
          <p:cNvGraphicFramePr>
            <a:graphicFrameLocks noGrp="1"/>
          </p:cNvGraphicFramePr>
          <p:nvPr>
            <p:ph type="chart" sz="quarter" idx="13"/>
            <p:extLst>
              <p:ext uri="{D42A27DB-BD31-4B8C-83A1-F6EECF244321}">
                <p14:modId xmlns:p14="http://schemas.microsoft.com/office/powerpoint/2010/main" val="2958390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4EA8D-594A-4DC9-A186-0A1B38EF13F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FCB0F83-994E-4A4B-9AB1-209EC0BE2F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248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5E81E-E380-4321-8409-2BF43ED914FD}"/>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56E9A5C5-0885-401B-A873-00F9FED0008E}"/>
              </a:ext>
            </a:extLst>
          </p:cNvPr>
          <p:cNvGraphicFramePr>
            <a:graphicFrameLocks noGrp="1"/>
          </p:cNvGraphicFramePr>
          <p:nvPr>
            <p:ph type="tbl" sz="quarter" idx="13"/>
            <p:extLst>
              <p:ext uri="{D42A27DB-BD31-4B8C-83A1-F6EECF244321}">
                <p14:modId xmlns:p14="http://schemas.microsoft.com/office/powerpoint/2010/main" val="944049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94451217"/>
                    </a:ext>
                  </a:extLst>
                </a:gridCol>
                <a:gridCol w="2057400">
                  <a:extLst>
                    <a:ext uri="{9D8B030D-6E8A-4147-A177-3AD203B41FA5}">
                      <a16:colId xmlns:a16="http://schemas.microsoft.com/office/drawing/2014/main" val="1165770698"/>
                    </a:ext>
                  </a:extLst>
                </a:gridCol>
                <a:gridCol w="822960">
                  <a:extLst>
                    <a:ext uri="{9D8B030D-6E8A-4147-A177-3AD203B41FA5}">
                      <a16:colId xmlns:a16="http://schemas.microsoft.com/office/drawing/2014/main" val="3800998722"/>
                    </a:ext>
                  </a:extLst>
                </a:gridCol>
                <a:gridCol w="1234440">
                  <a:extLst>
                    <a:ext uri="{9D8B030D-6E8A-4147-A177-3AD203B41FA5}">
                      <a16:colId xmlns:a16="http://schemas.microsoft.com/office/drawing/2014/main" val="343369156"/>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515149191"/>
                  </a:ext>
                </a:extLst>
              </a:tr>
              <a:tr h="370840">
                <a:tc>
                  <a:txBody>
                    <a:bodyPr/>
                    <a:lstStyle/>
                    <a:p>
                      <a:r>
                        <a:rPr lang="en-US" sz="1000" b="1"/>
                        <a:t>Schmidt Automobile</a:t>
                      </a:r>
                      <a:r>
                        <a:rPr lang="en-US" sz="1000"/>
                        <a:t> got a message by </a:t>
                      </a:r>
                      <a:r>
                        <a:rPr lang="en-US" sz="1000" b="1"/>
                        <a:t>Michael Lazzaro - 2017-10-11 22:08:09</a:t>
                      </a:r>
                      <a:r>
                        <a:rPr lang="en-US" sz="1000"/>
                        <a:t>
</a:t>
                      </a:r>
                    </a:p>
                  </a:txBody>
                  <a:tcPr/>
                </a:tc>
                <a:tc>
                  <a:txBody>
                    <a:bodyPr/>
                    <a:lstStyle/>
                    <a:p>
                      <a:r>
                        <a:rPr lang="de-DE" sz="1000"/>
                        <a:t>Hi Michael, danke für deine Nachricht. Wir sind gerade nicht erreichbar, antworten aber so schnell wie möglich!</a:t>
                      </a:r>
                      <a:endParaRPr lang="en-US" sz="1000"/>
                    </a:p>
                  </a:txBody>
                  <a:tcPr/>
                </a:tc>
                <a:tc>
                  <a:txBody>
                    <a:bodyPr/>
                    <a:lstStyle/>
                    <a:p>
                      <a:r>
                        <a:rPr lang="en-US" sz="1000"/>
                        <a:t>5</a:t>
                      </a:r>
                    </a:p>
                  </a:txBody>
                  <a:tcPr/>
                </a:tc>
                <a:tc>
                  <a:txBody>
                    <a:bodyPr/>
                    <a:lstStyle/>
                    <a:p>
                      <a:r>
                        <a:rPr lang="en-US" sz="1000"/>
                        <a:t>10/11/2017 22:08:11</a:t>
                      </a:r>
                    </a:p>
                  </a:txBody>
                  <a:tcPr/>
                </a:tc>
                <a:extLst>
                  <a:ext uri="{0D108BD9-81ED-4DB2-BD59-A6C34878D82A}">
                    <a16:rowId xmlns:a16="http://schemas.microsoft.com/office/drawing/2014/main" val="168877368"/>
                  </a:ext>
                </a:extLst>
              </a:tr>
              <a:tr h="370840">
                <a:tc>
                  <a:txBody>
                    <a:bodyPr/>
                    <a:lstStyle/>
                    <a:p>
                      <a:r>
                        <a:rPr lang="en-US" sz="1000" b="1"/>
                        <a:t>Schmidt Automobile</a:t>
                      </a:r>
                      <a:r>
                        <a:rPr lang="en-US" sz="1000"/>
                        <a:t> got a message by </a:t>
                      </a:r>
                      <a:r>
                        <a:rPr lang="en-US" sz="1000" b="1"/>
                        <a:t>Andrea Starzer - 2017-10-10 12:34:42</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5</a:t>
                      </a:r>
                    </a:p>
                  </a:txBody>
                  <a:tcPr/>
                </a:tc>
                <a:tc>
                  <a:txBody>
                    <a:bodyPr/>
                    <a:lstStyle/>
                    <a:p>
                      <a:r>
                        <a:rPr lang="en-US" sz="1000"/>
                        <a:t>10/10/2017 12:34:44</a:t>
                      </a:r>
                    </a:p>
                  </a:txBody>
                  <a:tcPr/>
                </a:tc>
                <a:extLst>
                  <a:ext uri="{0D108BD9-81ED-4DB2-BD59-A6C34878D82A}">
                    <a16:rowId xmlns:a16="http://schemas.microsoft.com/office/drawing/2014/main" val="1070846054"/>
                  </a:ext>
                </a:extLst>
              </a:tr>
            </a:tbl>
          </a:graphicData>
        </a:graphic>
      </p:graphicFrame>
      <p:sp>
        <p:nvSpPr>
          <p:cNvPr id="4" name="Text Placeholder 3">
            <a:extLst>
              <a:ext uri="{FF2B5EF4-FFF2-40B4-BE49-F238E27FC236}">
                <a16:creationId xmlns:a16="http://schemas.microsoft.com/office/drawing/2014/main" id="{350232F6-82B5-403F-A7C3-541A700E0D3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32796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3FF3B-D723-421F-8268-178BAADF5625}"/>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A0BA824C-2AB5-4139-8B93-88B6F088F5D0}"/>
              </a:ext>
            </a:extLst>
          </p:cNvPr>
          <p:cNvGraphicFramePr>
            <a:graphicFrameLocks noGrp="1"/>
          </p:cNvGraphicFramePr>
          <p:nvPr>
            <p:ph type="chart" sz="quarter" idx="13"/>
            <p:extLst>
              <p:ext uri="{D42A27DB-BD31-4B8C-83A1-F6EECF244321}">
                <p14:modId xmlns:p14="http://schemas.microsoft.com/office/powerpoint/2010/main" val="4170648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7BCA22-DF9D-48DE-84E9-F457C72B275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314811B-7818-4878-B583-5AD10C39DF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6739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5627-59BA-407A-983B-F74EDDF20325}"/>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3C1B5A4-CA59-4568-B4CC-ABE4F61416B9}"/>
              </a:ext>
            </a:extLst>
          </p:cNvPr>
          <p:cNvGraphicFramePr>
            <a:graphicFrameLocks noGrp="1"/>
          </p:cNvGraphicFramePr>
          <p:nvPr>
            <p:ph type="tbl" sz="quarter" idx="13"/>
            <p:extLst>
              <p:ext uri="{D42A27DB-BD31-4B8C-83A1-F6EECF244321}">
                <p14:modId xmlns:p14="http://schemas.microsoft.com/office/powerpoint/2010/main" val="1128507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76495258"/>
                    </a:ext>
                  </a:extLst>
                </a:gridCol>
                <a:gridCol w="2468880">
                  <a:extLst>
                    <a:ext uri="{9D8B030D-6E8A-4147-A177-3AD203B41FA5}">
                      <a16:colId xmlns:a16="http://schemas.microsoft.com/office/drawing/2014/main" val="1487147781"/>
                    </a:ext>
                  </a:extLst>
                </a:gridCol>
                <a:gridCol w="2468880">
                  <a:extLst>
                    <a:ext uri="{9D8B030D-6E8A-4147-A177-3AD203B41FA5}">
                      <a16:colId xmlns:a16="http://schemas.microsoft.com/office/drawing/2014/main" val="2557239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27151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extLst>
                  <a:ext uri="{0D108BD9-81ED-4DB2-BD59-A6C34878D82A}">
                    <a16:rowId xmlns:a16="http://schemas.microsoft.com/office/drawing/2014/main" val="24259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extLst>
                  <a:ext uri="{0D108BD9-81ED-4DB2-BD59-A6C34878D82A}">
                    <a16:rowId xmlns:a16="http://schemas.microsoft.com/office/drawing/2014/main" val="131275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extLst>
                  <a:ext uri="{0D108BD9-81ED-4DB2-BD59-A6C34878D82A}">
                    <a16:rowId xmlns:a16="http://schemas.microsoft.com/office/drawing/2014/main" val="272334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extLst>
                  <a:ext uri="{0D108BD9-81ED-4DB2-BD59-A6C34878D82A}">
                    <a16:rowId xmlns:a16="http://schemas.microsoft.com/office/drawing/2014/main" val="376906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extLst>
                  <a:ext uri="{0D108BD9-81ED-4DB2-BD59-A6C34878D82A}">
                    <a16:rowId xmlns:a16="http://schemas.microsoft.com/office/drawing/2014/main" val="209400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a:t>
                      </a:r>
                    </a:p>
                  </a:txBody>
                  <a:tcPr/>
                </a:tc>
                <a:extLst>
                  <a:ext uri="{0D108BD9-81ED-4DB2-BD59-A6C34878D82A}">
                    <a16:rowId xmlns:a16="http://schemas.microsoft.com/office/drawing/2014/main" val="376788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a:t>
                      </a:r>
                    </a:p>
                  </a:txBody>
                  <a:tcPr/>
                </a:tc>
                <a:extLst>
                  <a:ext uri="{0D108BD9-81ED-4DB2-BD59-A6C34878D82A}">
                    <a16:rowId xmlns:a16="http://schemas.microsoft.com/office/drawing/2014/main" val="39913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extLst>
                  <a:ext uri="{0D108BD9-81ED-4DB2-BD59-A6C34878D82A}">
                    <a16:rowId xmlns:a16="http://schemas.microsoft.com/office/drawing/2014/main" val="3444793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extLst>
                  <a:ext uri="{0D108BD9-81ED-4DB2-BD59-A6C34878D82A}">
                    <a16:rowId xmlns:a16="http://schemas.microsoft.com/office/drawing/2014/main" val="273979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extLst>
                  <a:ext uri="{0D108BD9-81ED-4DB2-BD59-A6C34878D82A}">
                    <a16:rowId xmlns:a16="http://schemas.microsoft.com/office/drawing/2014/main" val="1022670871"/>
                  </a:ext>
                </a:extLst>
              </a:tr>
            </a:tbl>
          </a:graphicData>
        </a:graphic>
      </p:graphicFrame>
      <p:sp>
        <p:nvSpPr>
          <p:cNvPr id="4" name="Text Placeholder 3">
            <a:extLst>
              <a:ext uri="{FF2B5EF4-FFF2-40B4-BE49-F238E27FC236}">
                <a16:creationId xmlns:a16="http://schemas.microsoft.com/office/drawing/2014/main" id="{49FA302A-7A0F-4C8E-828F-A945FC19465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3498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D3D4-D21A-4267-A676-7C9B47F46117}"/>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A9B2891C-6C27-44FF-BC97-483DC870AFF1}"/>
              </a:ext>
            </a:extLst>
          </p:cNvPr>
          <p:cNvGraphicFramePr>
            <a:graphicFrameLocks noGrp="1"/>
          </p:cNvGraphicFramePr>
          <p:nvPr>
            <p:ph type="tbl" sz="quarter" idx="13"/>
            <p:extLst>
              <p:ext uri="{D42A27DB-BD31-4B8C-83A1-F6EECF244321}">
                <p14:modId xmlns:p14="http://schemas.microsoft.com/office/powerpoint/2010/main" val="299455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2067292"/>
                    </a:ext>
                  </a:extLst>
                </a:gridCol>
                <a:gridCol w="2468880">
                  <a:extLst>
                    <a:ext uri="{9D8B030D-6E8A-4147-A177-3AD203B41FA5}">
                      <a16:colId xmlns:a16="http://schemas.microsoft.com/office/drawing/2014/main" val="3433814368"/>
                    </a:ext>
                  </a:extLst>
                </a:gridCol>
                <a:gridCol w="2468880">
                  <a:extLst>
                    <a:ext uri="{9D8B030D-6E8A-4147-A177-3AD203B41FA5}">
                      <a16:colId xmlns:a16="http://schemas.microsoft.com/office/drawing/2014/main" val="2747711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2849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extLst>
                  <a:ext uri="{0D108BD9-81ED-4DB2-BD59-A6C34878D82A}">
                    <a16:rowId xmlns:a16="http://schemas.microsoft.com/office/drawing/2014/main" val="27884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extLst>
                  <a:ext uri="{0D108BD9-81ED-4DB2-BD59-A6C34878D82A}">
                    <a16:rowId xmlns:a16="http://schemas.microsoft.com/office/drawing/2014/main" val="323997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extLst>
                  <a:ext uri="{0D108BD9-81ED-4DB2-BD59-A6C34878D82A}">
                    <a16:rowId xmlns:a16="http://schemas.microsoft.com/office/drawing/2014/main" val="379854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extLst>
                  <a:ext uri="{0D108BD9-81ED-4DB2-BD59-A6C34878D82A}">
                    <a16:rowId xmlns:a16="http://schemas.microsoft.com/office/drawing/2014/main" val="355818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extLst>
                  <a:ext uri="{0D108BD9-81ED-4DB2-BD59-A6C34878D82A}">
                    <a16:rowId xmlns:a16="http://schemas.microsoft.com/office/drawing/2014/main" val="280912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a:t>
                      </a:r>
                    </a:p>
                  </a:txBody>
                  <a:tcPr/>
                </a:tc>
                <a:extLst>
                  <a:ext uri="{0D108BD9-81ED-4DB2-BD59-A6C34878D82A}">
                    <a16:rowId xmlns:a16="http://schemas.microsoft.com/office/drawing/2014/main" val="1033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extLst>
                  <a:ext uri="{0D108BD9-81ED-4DB2-BD59-A6C34878D82A}">
                    <a16:rowId xmlns:a16="http://schemas.microsoft.com/office/drawing/2014/main" val="277236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extLst>
                  <a:ext uri="{0D108BD9-81ED-4DB2-BD59-A6C34878D82A}">
                    <a16:rowId xmlns:a16="http://schemas.microsoft.com/office/drawing/2014/main" val="429257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extLst>
                  <a:ext uri="{0D108BD9-81ED-4DB2-BD59-A6C34878D82A}">
                    <a16:rowId xmlns:a16="http://schemas.microsoft.com/office/drawing/2014/main" val="178453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a:t>
                      </a:r>
                    </a:p>
                  </a:txBody>
                  <a:tcPr/>
                </a:tc>
                <a:extLst>
                  <a:ext uri="{0D108BD9-81ED-4DB2-BD59-A6C34878D82A}">
                    <a16:rowId xmlns:a16="http://schemas.microsoft.com/office/drawing/2014/main" val="1469755580"/>
                  </a:ext>
                </a:extLst>
              </a:tr>
            </a:tbl>
          </a:graphicData>
        </a:graphic>
      </p:graphicFrame>
      <p:sp>
        <p:nvSpPr>
          <p:cNvPr id="4" name="Text Placeholder 3">
            <a:extLst>
              <a:ext uri="{FF2B5EF4-FFF2-40B4-BE49-F238E27FC236}">
                <a16:creationId xmlns:a16="http://schemas.microsoft.com/office/drawing/2014/main" id="{76803AD8-45FB-48D4-A0E3-EA8FCADBA1D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65265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E8249-5DA4-4B76-A207-C9D5A18A2A1F}"/>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B8C1D0FF-9D3B-47CE-8A7B-9C92AB8BB4FE}"/>
              </a:ext>
            </a:extLst>
          </p:cNvPr>
          <p:cNvGraphicFramePr>
            <a:graphicFrameLocks noGrp="1"/>
          </p:cNvGraphicFramePr>
          <p:nvPr>
            <p:ph type="tbl" sz="quarter" idx="13"/>
            <p:extLst>
              <p:ext uri="{D42A27DB-BD31-4B8C-83A1-F6EECF244321}">
                <p14:modId xmlns:p14="http://schemas.microsoft.com/office/powerpoint/2010/main" val="579014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6046524"/>
                    </a:ext>
                  </a:extLst>
                </a:gridCol>
                <a:gridCol w="2468880">
                  <a:extLst>
                    <a:ext uri="{9D8B030D-6E8A-4147-A177-3AD203B41FA5}">
                      <a16:colId xmlns:a16="http://schemas.microsoft.com/office/drawing/2014/main" val="3489805989"/>
                    </a:ext>
                  </a:extLst>
                </a:gridCol>
                <a:gridCol w="2468880">
                  <a:extLst>
                    <a:ext uri="{9D8B030D-6E8A-4147-A177-3AD203B41FA5}">
                      <a16:colId xmlns:a16="http://schemas.microsoft.com/office/drawing/2014/main" val="102836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3818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extLst>
                  <a:ext uri="{0D108BD9-81ED-4DB2-BD59-A6C34878D82A}">
                    <a16:rowId xmlns:a16="http://schemas.microsoft.com/office/drawing/2014/main" val="262275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extLst>
                  <a:ext uri="{0D108BD9-81ED-4DB2-BD59-A6C34878D82A}">
                    <a16:rowId xmlns:a16="http://schemas.microsoft.com/office/drawing/2014/main" val="90135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extLst>
                  <a:ext uri="{0D108BD9-81ED-4DB2-BD59-A6C34878D82A}">
                    <a16:rowId xmlns:a16="http://schemas.microsoft.com/office/drawing/2014/main" val="163561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414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908128209"/>
                  </a:ext>
                </a:extLst>
              </a:tr>
            </a:tbl>
          </a:graphicData>
        </a:graphic>
      </p:graphicFrame>
      <p:sp>
        <p:nvSpPr>
          <p:cNvPr id="4" name="Text Placeholder 3">
            <a:extLst>
              <a:ext uri="{FF2B5EF4-FFF2-40B4-BE49-F238E27FC236}">
                <a16:creationId xmlns:a16="http://schemas.microsoft.com/office/drawing/2014/main" id="{728AB8E9-D433-495D-9211-ADADA9E016A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58987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5BD71-D0FE-41CE-8172-474A38859C37}"/>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38B74E5A-FFB9-48C8-A408-36A2CD70E4CE}"/>
              </a:ext>
            </a:extLst>
          </p:cNvPr>
          <p:cNvGraphicFramePr>
            <a:graphicFrameLocks noGrp="1"/>
          </p:cNvGraphicFramePr>
          <p:nvPr>
            <p:ph type="tbl" sz="quarter" idx="13"/>
            <p:extLst>
              <p:ext uri="{D42A27DB-BD31-4B8C-83A1-F6EECF244321}">
                <p14:modId xmlns:p14="http://schemas.microsoft.com/office/powerpoint/2010/main" val="235084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78351555"/>
                    </a:ext>
                  </a:extLst>
                </a:gridCol>
                <a:gridCol w="2468880">
                  <a:extLst>
                    <a:ext uri="{9D8B030D-6E8A-4147-A177-3AD203B41FA5}">
                      <a16:colId xmlns:a16="http://schemas.microsoft.com/office/drawing/2014/main" val="2665354015"/>
                    </a:ext>
                  </a:extLst>
                </a:gridCol>
                <a:gridCol w="2468880">
                  <a:extLst>
                    <a:ext uri="{9D8B030D-6E8A-4147-A177-3AD203B41FA5}">
                      <a16:colId xmlns:a16="http://schemas.microsoft.com/office/drawing/2014/main" val="336907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3080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260144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extLst>
                  <a:ext uri="{0D108BD9-81ED-4DB2-BD59-A6C34878D82A}">
                    <a16:rowId xmlns:a16="http://schemas.microsoft.com/office/drawing/2014/main" val="216300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extLst>
                  <a:ext uri="{0D108BD9-81ED-4DB2-BD59-A6C34878D82A}">
                    <a16:rowId xmlns:a16="http://schemas.microsoft.com/office/drawing/2014/main" val="333758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extLst>
                  <a:ext uri="{0D108BD9-81ED-4DB2-BD59-A6C34878D82A}">
                    <a16:rowId xmlns:a16="http://schemas.microsoft.com/office/drawing/2014/main" val="296269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extLst>
                  <a:ext uri="{0D108BD9-81ED-4DB2-BD59-A6C34878D82A}">
                    <a16:rowId xmlns:a16="http://schemas.microsoft.com/office/drawing/2014/main" val="154493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extLst>
                  <a:ext uri="{0D108BD9-81ED-4DB2-BD59-A6C34878D82A}">
                    <a16:rowId xmlns:a16="http://schemas.microsoft.com/office/drawing/2014/main" val="164127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a:t>
                      </a:r>
                    </a:p>
                  </a:txBody>
                  <a:tcPr/>
                </a:tc>
                <a:extLst>
                  <a:ext uri="{0D108BD9-81ED-4DB2-BD59-A6C34878D82A}">
                    <a16:rowId xmlns:a16="http://schemas.microsoft.com/office/drawing/2014/main" val="241284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extLst>
                  <a:ext uri="{0D108BD9-81ED-4DB2-BD59-A6C34878D82A}">
                    <a16:rowId xmlns:a16="http://schemas.microsoft.com/office/drawing/2014/main" val="359896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extLst>
                  <a:ext uri="{0D108BD9-81ED-4DB2-BD59-A6C34878D82A}">
                    <a16:rowId xmlns:a16="http://schemas.microsoft.com/office/drawing/2014/main" val="32762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extLst>
                  <a:ext uri="{0D108BD9-81ED-4DB2-BD59-A6C34878D82A}">
                    <a16:rowId xmlns:a16="http://schemas.microsoft.com/office/drawing/2014/main" val="1099107895"/>
                  </a:ext>
                </a:extLst>
              </a:tr>
            </a:tbl>
          </a:graphicData>
        </a:graphic>
      </p:graphicFrame>
      <p:sp>
        <p:nvSpPr>
          <p:cNvPr id="4" name="Text Placeholder 3">
            <a:extLst>
              <a:ext uri="{FF2B5EF4-FFF2-40B4-BE49-F238E27FC236}">
                <a16:creationId xmlns:a16="http://schemas.microsoft.com/office/drawing/2014/main" id="{54A124CA-9E7F-4A2F-948D-439CB8CD5CF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16866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96D4-624B-47F6-833C-C18CEB835758}"/>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A15C7239-CE8D-42BC-8F23-916D5D91D157}"/>
              </a:ext>
            </a:extLst>
          </p:cNvPr>
          <p:cNvGraphicFramePr>
            <a:graphicFrameLocks noGrp="1"/>
          </p:cNvGraphicFramePr>
          <p:nvPr>
            <p:ph type="tbl" sz="quarter" idx="13"/>
            <p:extLst>
              <p:ext uri="{D42A27DB-BD31-4B8C-83A1-F6EECF244321}">
                <p14:modId xmlns:p14="http://schemas.microsoft.com/office/powerpoint/2010/main" val="2992436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3132997"/>
                    </a:ext>
                  </a:extLst>
                </a:gridCol>
                <a:gridCol w="2468880">
                  <a:extLst>
                    <a:ext uri="{9D8B030D-6E8A-4147-A177-3AD203B41FA5}">
                      <a16:colId xmlns:a16="http://schemas.microsoft.com/office/drawing/2014/main" val="1818006620"/>
                    </a:ext>
                  </a:extLst>
                </a:gridCol>
                <a:gridCol w="2468880">
                  <a:extLst>
                    <a:ext uri="{9D8B030D-6E8A-4147-A177-3AD203B41FA5}">
                      <a16:colId xmlns:a16="http://schemas.microsoft.com/office/drawing/2014/main" val="2104431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1177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extLst>
                  <a:ext uri="{0D108BD9-81ED-4DB2-BD59-A6C34878D82A}">
                    <a16:rowId xmlns:a16="http://schemas.microsoft.com/office/drawing/2014/main" val="997225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extLst>
                  <a:ext uri="{0D108BD9-81ED-4DB2-BD59-A6C34878D82A}">
                    <a16:rowId xmlns:a16="http://schemas.microsoft.com/office/drawing/2014/main" val="35888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extLst>
                  <a:ext uri="{0D108BD9-81ED-4DB2-BD59-A6C34878D82A}">
                    <a16:rowId xmlns:a16="http://schemas.microsoft.com/office/drawing/2014/main" val="174784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extLst>
                  <a:ext uri="{0D108BD9-81ED-4DB2-BD59-A6C34878D82A}">
                    <a16:rowId xmlns:a16="http://schemas.microsoft.com/office/drawing/2014/main" val="169128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extLst>
                  <a:ext uri="{0D108BD9-81ED-4DB2-BD59-A6C34878D82A}">
                    <a16:rowId xmlns:a16="http://schemas.microsoft.com/office/drawing/2014/main" val="105187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extLst>
                  <a:ext uri="{0D108BD9-81ED-4DB2-BD59-A6C34878D82A}">
                    <a16:rowId xmlns:a16="http://schemas.microsoft.com/office/drawing/2014/main" val="2219503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33249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extLst>
                  <a:ext uri="{0D108BD9-81ED-4DB2-BD59-A6C34878D82A}">
                    <a16:rowId xmlns:a16="http://schemas.microsoft.com/office/drawing/2014/main" val="73249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extLst>
                  <a:ext uri="{0D108BD9-81ED-4DB2-BD59-A6C34878D82A}">
                    <a16:rowId xmlns:a16="http://schemas.microsoft.com/office/drawing/2014/main" val="158582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extLst>
                  <a:ext uri="{0D108BD9-81ED-4DB2-BD59-A6C34878D82A}">
                    <a16:rowId xmlns:a16="http://schemas.microsoft.com/office/drawing/2014/main" val="814082705"/>
                  </a:ext>
                </a:extLst>
              </a:tr>
            </a:tbl>
          </a:graphicData>
        </a:graphic>
      </p:graphicFrame>
      <p:sp>
        <p:nvSpPr>
          <p:cNvPr id="4" name="Text Placeholder 3">
            <a:extLst>
              <a:ext uri="{FF2B5EF4-FFF2-40B4-BE49-F238E27FC236}">
                <a16:creationId xmlns:a16="http://schemas.microsoft.com/office/drawing/2014/main" id="{421D4FE8-B8EF-4DC7-9A24-F841926863E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32399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7625D-0C25-4069-9A81-A1A80D650F68}"/>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3D31083B-9E26-487C-8CAB-4FC054593F82}"/>
              </a:ext>
            </a:extLst>
          </p:cNvPr>
          <p:cNvGraphicFramePr>
            <a:graphicFrameLocks noGrp="1"/>
          </p:cNvGraphicFramePr>
          <p:nvPr>
            <p:ph type="tbl" sz="quarter" idx="13"/>
            <p:extLst>
              <p:ext uri="{D42A27DB-BD31-4B8C-83A1-F6EECF244321}">
                <p14:modId xmlns:p14="http://schemas.microsoft.com/office/powerpoint/2010/main" val="35266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0109911"/>
                    </a:ext>
                  </a:extLst>
                </a:gridCol>
                <a:gridCol w="2468880">
                  <a:extLst>
                    <a:ext uri="{9D8B030D-6E8A-4147-A177-3AD203B41FA5}">
                      <a16:colId xmlns:a16="http://schemas.microsoft.com/office/drawing/2014/main" val="1532026071"/>
                    </a:ext>
                  </a:extLst>
                </a:gridCol>
                <a:gridCol w="2468880">
                  <a:extLst>
                    <a:ext uri="{9D8B030D-6E8A-4147-A177-3AD203B41FA5}">
                      <a16:colId xmlns:a16="http://schemas.microsoft.com/office/drawing/2014/main" val="1278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8000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extLst>
                  <a:ext uri="{0D108BD9-81ED-4DB2-BD59-A6C34878D82A}">
                    <a16:rowId xmlns:a16="http://schemas.microsoft.com/office/drawing/2014/main" val="342999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374264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extLst>
                  <a:ext uri="{0D108BD9-81ED-4DB2-BD59-A6C34878D82A}">
                    <a16:rowId xmlns:a16="http://schemas.microsoft.com/office/drawing/2014/main" val="126236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188078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3582648636"/>
                  </a:ext>
                </a:extLst>
              </a:tr>
            </a:tbl>
          </a:graphicData>
        </a:graphic>
      </p:graphicFrame>
      <p:sp>
        <p:nvSpPr>
          <p:cNvPr id="4" name="Text Placeholder 3">
            <a:extLst>
              <a:ext uri="{FF2B5EF4-FFF2-40B4-BE49-F238E27FC236}">
                <a16:creationId xmlns:a16="http://schemas.microsoft.com/office/drawing/2014/main" id="{AD69D149-5203-4120-8256-EEE11225E5C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179623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7216-73A3-4C2A-B7BB-8FF487AC817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3CBB710-F3C1-4F3A-9516-86814C078ADE}"/>
              </a:ext>
            </a:extLst>
          </p:cNvPr>
          <p:cNvGraphicFramePr>
            <a:graphicFrameLocks noGrp="1"/>
          </p:cNvGraphicFramePr>
          <p:nvPr>
            <p:ph type="chart" sz="quarter" idx="13"/>
            <p:extLst>
              <p:ext uri="{D42A27DB-BD31-4B8C-83A1-F6EECF244321}">
                <p14:modId xmlns:p14="http://schemas.microsoft.com/office/powerpoint/2010/main" val="1169499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F24DAE-3B5C-43C4-9CE2-9AAEA28A53A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68DB9F1-34A8-460E-AC19-D727C1328A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8017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1191</Words>
  <Application>Microsoft Office PowerPoint</Application>
  <PresentationFormat>On-screen Show (4:3)</PresentationFormat>
  <Paragraphs>632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4</vt:lpstr>
      <vt:lpstr>Eigene Beiträge (Postings) - 2 of 4</vt:lpstr>
      <vt:lpstr>Eigene Beiträge (Postings) - 3 of 4</vt:lpstr>
      <vt:lpstr>Eigene Beiträge (Postings) - 4 of 4</vt:lpstr>
      <vt:lpstr>Eigene Beiträge (Postings) + Reactions - 1 of 4</vt:lpstr>
      <vt:lpstr>Eigene Beiträge (Postings) + Reactions - 2 of 4</vt:lpstr>
      <vt:lpstr>Eigene Beiträge (Postings) + Reactions - 3 of 4</vt:lpstr>
      <vt:lpstr>Eigene Beiträge (Postings) + Reactions - 4 of 4</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2017-10-31T15:30:39Z</dcterms:created>
  <dcterms:modified xsi:type="dcterms:W3CDTF">2017-10-31T15:31:29Z</dcterms:modified>
</cp:coreProperties>
</file>