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 id="299" r:id="rId41"/>
    <p:sldId id="300" r:id="rId42"/>
    <p:sldId id="301" r:id="rId43"/>
    <p:sldId id="302"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1234</c:v>
                </c:pt>
                <c:pt idx="1">
                  <c:v>1234</c:v>
                </c:pt>
                <c:pt idx="2">
                  <c:v>1234</c:v>
                </c:pt>
                <c:pt idx="3">
                  <c:v>1234</c:v>
                </c:pt>
                <c:pt idx="4">
                  <c:v>1234</c:v>
                </c:pt>
                <c:pt idx="5">
                  <c:v>1234</c:v>
                </c:pt>
                <c:pt idx="6">
                  <c:v>1234</c:v>
                </c:pt>
                <c:pt idx="7">
                  <c:v>1235</c:v>
                </c:pt>
                <c:pt idx="8">
                  <c:v>1245</c:v>
                </c:pt>
                <c:pt idx="9">
                  <c:v>1253</c:v>
                </c:pt>
                <c:pt idx="10">
                  <c:v>1260</c:v>
                </c:pt>
                <c:pt idx="11">
                  <c:v>1263</c:v>
                </c:pt>
                <c:pt idx="12">
                  <c:v>1268</c:v>
                </c:pt>
                <c:pt idx="13">
                  <c:v>1276</c:v>
                </c:pt>
                <c:pt idx="14">
                  <c:v>1286</c:v>
                </c:pt>
                <c:pt idx="15">
                  <c:v>1289</c:v>
                </c:pt>
                <c:pt idx="16">
                  <c:v>1297</c:v>
                </c:pt>
                <c:pt idx="17">
                  <c:v>1301</c:v>
                </c:pt>
                <c:pt idx="18">
                  <c:v>1303</c:v>
                </c:pt>
                <c:pt idx="19">
                  <c:v>1305</c:v>
                </c:pt>
                <c:pt idx="20">
                  <c:v>1312</c:v>
                </c:pt>
                <c:pt idx="21">
                  <c:v>1315</c:v>
                </c:pt>
                <c:pt idx="22">
                  <c:v>1321</c:v>
                </c:pt>
                <c:pt idx="23">
                  <c:v>1326</c:v>
                </c:pt>
                <c:pt idx="24">
                  <c:v>1329</c:v>
                </c:pt>
                <c:pt idx="25">
                  <c:v>1333</c:v>
                </c:pt>
                <c:pt idx="26">
                  <c:v>1335</c:v>
                </c:pt>
                <c:pt idx="27">
                  <c:v>1341</c:v>
                </c:pt>
                <c:pt idx="28">
                  <c:v>1339</c:v>
                </c:pt>
                <c:pt idx="29">
                  <c:v>1340</c:v>
                </c:pt>
                <c:pt idx="30">
                  <c:v>1341</c:v>
                </c:pt>
              </c:numCache>
            </c:numRef>
          </c:val>
          <c:smooth val="0"/>
          <c:extLst>
            <c:ext xmlns:c16="http://schemas.microsoft.com/office/drawing/2014/chart" uri="{C3380CC4-5D6E-409C-BE32-E72D297353CC}">
              <c16:uniqueId val="{00000000-E5ED-492B-A3B3-87C87BAF3158}"/>
            </c:ext>
          </c:extLst>
        </c:ser>
        <c:dLbls>
          <c:showLegendKey val="0"/>
          <c:showVal val="0"/>
          <c:showCatName val="0"/>
          <c:showSerName val="0"/>
          <c:showPercent val="0"/>
          <c:showBubbleSize val="0"/>
        </c:dLbls>
        <c:smooth val="0"/>
        <c:axId val="298896480"/>
        <c:axId val="298896808"/>
      </c:lineChart>
      <c:dateAx>
        <c:axId val="29889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96808"/>
        <c:crosses val="autoZero"/>
        <c:auto val="1"/>
        <c:lblOffset val="100"/>
        <c:baseTimeUnit val="days"/>
      </c:dateAx>
      <c:valAx>
        <c:axId val="29889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9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0</c:v>
                </c:pt>
                <c:pt idx="3">
                  <c:v>0</c:v>
                </c:pt>
                <c:pt idx="4">
                  <c:v>0</c:v>
                </c:pt>
                <c:pt idx="5">
                  <c:v>0</c:v>
                </c:pt>
                <c:pt idx="6">
                  <c:v>0</c:v>
                </c:pt>
                <c:pt idx="7">
                  <c:v>0</c:v>
                </c:pt>
                <c:pt idx="8">
                  <c:v>8</c:v>
                </c:pt>
                <c:pt idx="9">
                  <c:v>8</c:v>
                </c:pt>
                <c:pt idx="10">
                  <c:v>7</c:v>
                </c:pt>
                <c:pt idx="11">
                  <c:v>5</c:v>
                </c:pt>
                <c:pt idx="12">
                  <c:v>2</c:v>
                </c:pt>
                <c:pt idx="13">
                  <c:v>6</c:v>
                </c:pt>
                <c:pt idx="14">
                  <c:v>13</c:v>
                </c:pt>
                <c:pt idx="15">
                  <c:v>6</c:v>
                </c:pt>
                <c:pt idx="16">
                  <c:v>5</c:v>
                </c:pt>
                <c:pt idx="17">
                  <c:v>5</c:v>
                </c:pt>
                <c:pt idx="18">
                  <c:v>3</c:v>
                </c:pt>
                <c:pt idx="19">
                  <c:v>1</c:v>
                </c:pt>
                <c:pt idx="20">
                  <c:v>5</c:v>
                </c:pt>
                <c:pt idx="21">
                  <c:v>6</c:v>
                </c:pt>
                <c:pt idx="22">
                  <c:v>4</c:v>
                </c:pt>
                <c:pt idx="23">
                  <c:v>6</c:v>
                </c:pt>
                <c:pt idx="24">
                  <c:v>4</c:v>
                </c:pt>
                <c:pt idx="25">
                  <c:v>3</c:v>
                </c:pt>
                <c:pt idx="26">
                  <c:v>4</c:v>
                </c:pt>
                <c:pt idx="27">
                  <c:v>5</c:v>
                </c:pt>
                <c:pt idx="28">
                  <c:v>2</c:v>
                </c:pt>
                <c:pt idx="29">
                  <c:v>-1</c:v>
                </c:pt>
                <c:pt idx="30">
                  <c:v>0</c:v>
                </c:pt>
              </c:numCache>
            </c:numRef>
          </c:val>
          <c:smooth val="0"/>
          <c:extLst>
            <c:ext xmlns:c16="http://schemas.microsoft.com/office/drawing/2014/chart" uri="{C3380CC4-5D6E-409C-BE32-E72D297353CC}">
              <c16:uniqueId val="{00000000-389A-47D5-8912-013A26B6ACE7}"/>
            </c:ext>
          </c:extLst>
        </c:ser>
        <c:dLbls>
          <c:showLegendKey val="0"/>
          <c:showVal val="0"/>
          <c:showCatName val="0"/>
          <c:showSerName val="0"/>
          <c:showPercent val="0"/>
          <c:showBubbleSize val="0"/>
        </c:dLbls>
        <c:smooth val="0"/>
        <c:axId val="300922688"/>
        <c:axId val="300920392"/>
      </c:lineChart>
      <c:dateAx>
        <c:axId val="30092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20392"/>
        <c:crosses val="autoZero"/>
        <c:auto val="1"/>
        <c:lblOffset val="100"/>
        <c:baseTimeUnit val="days"/>
      </c:dateAx>
      <c:valAx>
        <c:axId val="30092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2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c:v>
                </c:pt>
                <c:pt idx="2">
                  <c:v>1</c:v>
                </c:pt>
                <c:pt idx="3">
                  <c:v>0</c:v>
                </c:pt>
                <c:pt idx="4">
                  <c:v>0</c:v>
                </c:pt>
                <c:pt idx="5">
                  <c:v>0</c:v>
                </c:pt>
                <c:pt idx="6">
                  <c:v>0</c:v>
                </c:pt>
                <c:pt idx="7">
                  <c:v>0</c:v>
                </c:pt>
                <c:pt idx="8">
                  <c:v>2</c:v>
                </c:pt>
                <c:pt idx="9">
                  <c:v>2</c:v>
                </c:pt>
                <c:pt idx="10">
                  <c:v>0</c:v>
                </c:pt>
                <c:pt idx="11">
                  <c:v>2</c:v>
                </c:pt>
                <c:pt idx="12">
                  <c:v>1</c:v>
                </c:pt>
                <c:pt idx="13">
                  <c:v>0</c:v>
                </c:pt>
                <c:pt idx="14">
                  <c:v>0</c:v>
                </c:pt>
                <c:pt idx="15">
                  <c:v>2</c:v>
                </c:pt>
                <c:pt idx="16">
                  <c:v>2</c:v>
                </c:pt>
                <c:pt idx="17">
                  <c:v>0</c:v>
                </c:pt>
                <c:pt idx="18">
                  <c:v>0</c:v>
                </c:pt>
                <c:pt idx="19">
                  <c:v>1</c:v>
                </c:pt>
                <c:pt idx="20">
                  <c:v>1</c:v>
                </c:pt>
                <c:pt idx="21">
                  <c:v>2</c:v>
                </c:pt>
                <c:pt idx="22">
                  <c:v>0</c:v>
                </c:pt>
                <c:pt idx="23">
                  <c:v>0</c:v>
                </c:pt>
                <c:pt idx="24">
                  <c:v>0</c:v>
                </c:pt>
                <c:pt idx="25">
                  <c:v>0</c:v>
                </c:pt>
                <c:pt idx="26">
                  <c:v>1</c:v>
                </c:pt>
                <c:pt idx="27">
                  <c:v>0</c:v>
                </c:pt>
                <c:pt idx="28">
                  <c:v>3</c:v>
                </c:pt>
                <c:pt idx="29">
                  <c:v>0</c:v>
                </c:pt>
                <c:pt idx="30">
                  <c:v>0</c:v>
                </c:pt>
              </c:numCache>
            </c:numRef>
          </c:val>
          <c:smooth val="0"/>
          <c:extLst>
            <c:ext xmlns:c16="http://schemas.microsoft.com/office/drawing/2014/chart" uri="{C3380CC4-5D6E-409C-BE32-E72D297353CC}">
              <c16:uniqueId val="{00000000-9C13-415F-AEEB-1153193F82DD}"/>
            </c:ext>
          </c:extLst>
        </c:ser>
        <c:dLbls>
          <c:showLegendKey val="0"/>
          <c:showVal val="0"/>
          <c:showCatName val="0"/>
          <c:showSerName val="0"/>
          <c:showPercent val="0"/>
          <c:showBubbleSize val="0"/>
        </c:dLbls>
        <c:smooth val="0"/>
        <c:axId val="302044072"/>
        <c:axId val="302045384"/>
      </c:lineChart>
      <c:dateAx>
        <c:axId val="30204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45384"/>
        <c:crosses val="autoZero"/>
        <c:auto val="1"/>
        <c:lblOffset val="100"/>
        <c:baseTimeUnit val="days"/>
      </c:dateAx>
      <c:valAx>
        <c:axId val="30204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4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2</c:v>
                </c:pt>
                <c:pt idx="3">
                  <c:v>3</c:v>
                </c:pt>
                <c:pt idx="4">
                  <c:v>2</c:v>
                </c:pt>
                <c:pt idx="5">
                  <c:v>2</c:v>
                </c:pt>
                <c:pt idx="6">
                  <c:v>2</c:v>
                </c:pt>
              </c:numCache>
            </c:numRef>
          </c:val>
          <c:extLst>
            <c:ext xmlns:c16="http://schemas.microsoft.com/office/drawing/2014/chart" uri="{C3380CC4-5D6E-409C-BE32-E72D297353CC}">
              <c16:uniqueId val="{00000000-A170-4653-B103-E26FC6B4F548}"/>
            </c:ext>
          </c:extLst>
        </c:ser>
        <c:dLbls>
          <c:showLegendKey val="0"/>
          <c:showVal val="0"/>
          <c:showCatName val="0"/>
          <c:showSerName val="0"/>
          <c:showPercent val="0"/>
          <c:showBubbleSize val="0"/>
        </c:dLbls>
        <c:gapWidth val="219"/>
        <c:overlap val="-27"/>
        <c:axId val="369904312"/>
        <c:axId val="369904640"/>
      </c:barChart>
      <c:catAx>
        <c:axId val="36990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04640"/>
        <c:crosses val="autoZero"/>
        <c:auto val="1"/>
        <c:lblAlgn val="ctr"/>
        <c:lblOffset val="100"/>
        <c:noMultiLvlLbl val="0"/>
      </c:catAx>
      <c:valAx>
        <c:axId val="36990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0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c:v>
                </c:pt>
                <c:pt idx="1">
                  <c:v>0.81037277147487996</c:v>
                </c:pt>
                <c:pt idx="2">
                  <c:v>0</c:v>
                </c:pt>
                <c:pt idx="3">
                  <c:v>0</c:v>
                </c:pt>
                <c:pt idx="4">
                  <c:v>1.5397082658023</c:v>
                </c:pt>
                <c:pt idx="5">
                  <c:v>0</c:v>
                </c:pt>
                <c:pt idx="6">
                  <c:v>1.2965964343598</c:v>
                </c:pt>
                <c:pt idx="7">
                  <c:v>0</c:v>
                </c:pt>
                <c:pt idx="8">
                  <c:v>0.96930533117932005</c:v>
                </c:pt>
                <c:pt idx="9">
                  <c:v>0</c:v>
                </c:pt>
                <c:pt idx="10">
                  <c:v>1.0375099760574999</c:v>
                </c:pt>
                <c:pt idx="11">
                  <c:v>3.9714058776807</c:v>
                </c:pt>
                <c:pt idx="12">
                  <c:v>1.0292953285827</c:v>
                </c:pt>
                <c:pt idx="13">
                  <c:v>0</c:v>
                </c:pt>
                <c:pt idx="14">
                  <c:v>0.23510971786834001</c:v>
                </c:pt>
                <c:pt idx="15">
                  <c:v>0</c:v>
                </c:pt>
                <c:pt idx="16">
                  <c:v>3.1371030209140001</c:v>
                </c:pt>
                <c:pt idx="17">
                  <c:v>0</c:v>
                </c:pt>
                <c:pt idx="18">
                  <c:v>0.53846153846153999</c:v>
                </c:pt>
                <c:pt idx="19">
                  <c:v>0</c:v>
                </c:pt>
                <c:pt idx="20">
                  <c:v>1.455938697318</c:v>
                </c:pt>
                <c:pt idx="21">
                  <c:v>0</c:v>
                </c:pt>
                <c:pt idx="22">
                  <c:v>2.5835866261397999</c:v>
                </c:pt>
                <c:pt idx="23">
                  <c:v>0</c:v>
                </c:pt>
                <c:pt idx="24">
                  <c:v>0.2262443438914</c:v>
                </c:pt>
                <c:pt idx="25">
                  <c:v>0</c:v>
                </c:pt>
                <c:pt idx="26">
                  <c:v>0.82520630157538999</c:v>
                </c:pt>
                <c:pt idx="27">
                  <c:v>0</c:v>
                </c:pt>
                <c:pt idx="28">
                  <c:v>0.74571215510813005</c:v>
                </c:pt>
                <c:pt idx="29">
                  <c:v>0</c:v>
                </c:pt>
                <c:pt idx="30">
                  <c:v>7.4571215510812999E-2</c:v>
                </c:pt>
              </c:numCache>
            </c:numRef>
          </c:val>
          <c:smooth val="0"/>
          <c:extLst>
            <c:ext xmlns:c16="http://schemas.microsoft.com/office/drawing/2014/chart" uri="{C3380CC4-5D6E-409C-BE32-E72D297353CC}">
              <c16:uniqueId val="{00000000-CBF3-42BE-8FAB-B8100A4C04BF}"/>
            </c:ext>
          </c:extLst>
        </c:ser>
        <c:dLbls>
          <c:showLegendKey val="0"/>
          <c:showVal val="0"/>
          <c:showCatName val="0"/>
          <c:showSerName val="0"/>
          <c:showPercent val="0"/>
          <c:showBubbleSize val="0"/>
        </c:dLbls>
        <c:smooth val="0"/>
        <c:axId val="369910544"/>
        <c:axId val="369911528"/>
      </c:lineChart>
      <c:dateAx>
        <c:axId val="36991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11528"/>
        <c:crosses val="autoZero"/>
        <c:auto val="1"/>
        <c:lblOffset val="100"/>
        <c:baseTimeUnit val="days"/>
      </c:dateAx>
      <c:valAx>
        <c:axId val="36991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1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1</c:v>
                </c:pt>
              </c:numCache>
            </c:numRef>
          </c:val>
          <c:extLst>
            <c:ext xmlns:c16="http://schemas.microsoft.com/office/drawing/2014/chart" uri="{C3380CC4-5D6E-409C-BE32-E72D297353CC}">
              <c16:uniqueId val="{00000000-FD38-4615-94E1-A3B08262911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11</c:v>
                </c:pt>
              </c:numCache>
            </c:numRef>
          </c:val>
          <c:extLst>
            <c:ext xmlns:c16="http://schemas.microsoft.com/office/drawing/2014/chart" uri="{C3380CC4-5D6E-409C-BE32-E72D297353CC}">
              <c16:uniqueId val="{00000001-FD38-4615-94E1-A3B082629113}"/>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1</c:v>
                </c:pt>
              </c:numCache>
            </c:numRef>
          </c:val>
          <c:extLst>
            <c:ext xmlns:c16="http://schemas.microsoft.com/office/drawing/2014/chart" uri="{C3380CC4-5D6E-409C-BE32-E72D297353CC}">
              <c16:uniqueId val="{00000002-FD38-4615-94E1-A3B082629113}"/>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Kohla-Strauss GmbH</c:v>
                </c:pt>
              </c:strCache>
            </c:strRef>
          </c:cat>
          <c:val>
            <c:numRef>
              <c:f>Sheet1!$E$2</c:f>
              <c:numCache>
                <c:formatCode>General</c:formatCode>
                <c:ptCount val="1"/>
                <c:pt idx="0">
                  <c:v>4</c:v>
                </c:pt>
              </c:numCache>
            </c:numRef>
          </c:val>
          <c:extLst>
            <c:ext xmlns:c16="http://schemas.microsoft.com/office/drawing/2014/chart" uri="{C3380CC4-5D6E-409C-BE32-E72D297353CC}">
              <c16:uniqueId val="{00000003-FD38-4615-94E1-A3B082629113}"/>
            </c:ext>
          </c:extLst>
        </c:ser>
        <c:dLbls>
          <c:showLegendKey val="0"/>
          <c:showVal val="0"/>
          <c:showCatName val="0"/>
          <c:showSerName val="0"/>
          <c:showPercent val="0"/>
          <c:showBubbleSize val="0"/>
        </c:dLbls>
        <c:gapWidth val="150"/>
        <c:overlap val="100"/>
        <c:axId val="369912512"/>
        <c:axId val="369909232"/>
      </c:barChart>
      <c:catAx>
        <c:axId val="36991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09232"/>
        <c:crosses val="autoZero"/>
        <c:auto val="1"/>
        <c:lblAlgn val="ctr"/>
        <c:lblOffset val="100"/>
        <c:noMultiLvlLbl val="0"/>
      </c:catAx>
      <c:valAx>
        <c:axId val="369909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1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0.22590361445783</c:v>
                </c:pt>
                <c:pt idx="1">
                  <c:v>1.0342084327765</c:v>
                </c:pt>
                <c:pt idx="2">
                  <c:v>1.3883021807839999</c:v>
                </c:pt>
                <c:pt idx="3">
                  <c:v>0</c:v>
                </c:pt>
                <c:pt idx="4">
                  <c:v>1.7597669590113001</c:v>
                </c:pt>
                <c:pt idx="5">
                  <c:v>0</c:v>
                </c:pt>
                <c:pt idx="6">
                  <c:v>0</c:v>
                </c:pt>
              </c:numCache>
            </c:numRef>
          </c:val>
          <c:extLst>
            <c:ext xmlns:c16="http://schemas.microsoft.com/office/drawing/2014/chart" uri="{C3380CC4-5D6E-409C-BE32-E72D297353CC}">
              <c16:uniqueId val="{00000000-0A5D-4CDF-8BA6-9093419EC4A2}"/>
            </c:ext>
          </c:extLst>
        </c:ser>
        <c:dLbls>
          <c:showLegendKey val="0"/>
          <c:showVal val="0"/>
          <c:showCatName val="0"/>
          <c:showSerName val="0"/>
          <c:showPercent val="0"/>
          <c:showBubbleSize val="0"/>
        </c:dLbls>
        <c:gapWidth val="219"/>
        <c:overlap val="-27"/>
        <c:axId val="369904968"/>
        <c:axId val="369913168"/>
      </c:barChart>
      <c:catAx>
        <c:axId val="369904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13168"/>
        <c:crosses val="autoZero"/>
        <c:auto val="1"/>
        <c:lblAlgn val="ctr"/>
        <c:lblOffset val="100"/>
        <c:noMultiLvlLbl val="0"/>
      </c:catAx>
      <c:valAx>
        <c:axId val="36991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0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A5C-4520-AB71-B289A69E0AEE}"/>
            </c:ext>
          </c:extLst>
        </c:ser>
        <c:dLbls>
          <c:showLegendKey val="0"/>
          <c:showVal val="0"/>
          <c:showCatName val="0"/>
          <c:showSerName val="0"/>
          <c:showPercent val="0"/>
          <c:showBubbleSize val="0"/>
        </c:dLbls>
        <c:gapWidth val="219"/>
        <c:overlap val="-27"/>
        <c:axId val="369861344"/>
        <c:axId val="369857408"/>
      </c:barChart>
      <c:catAx>
        <c:axId val="36986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57408"/>
        <c:crosses val="autoZero"/>
        <c:auto val="1"/>
        <c:lblAlgn val="ctr"/>
        <c:lblOffset val="100"/>
        <c:noMultiLvlLbl val="0"/>
      </c:catAx>
      <c:valAx>
        <c:axId val="36985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6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112</c:v>
                </c:pt>
                <c:pt idx="1">
                  <c:v>112</c:v>
                </c:pt>
                <c:pt idx="2">
                  <c:v>112</c:v>
                </c:pt>
                <c:pt idx="3">
                  <c:v>112</c:v>
                </c:pt>
                <c:pt idx="4">
                  <c:v>112</c:v>
                </c:pt>
                <c:pt idx="5">
                  <c:v>112</c:v>
                </c:pt>
                <c:pt idx="6">
                  <c:v>112</c:v>
                </c:pt>
                <c:pt idx="7">
                  <c:v>112</c:v>
                </c:pt>
                <c:pt idx="8">
                  <c:v>112</c:v>
                </c:pt>
                <c:pt idx="9">
                  <c:v>112</c:v>
                </c:pt>
                <c:pt idx="10">
                  <c:v>112</c:v>
                </c:pt>
                <c:pt idx="11">
                  <c:v>112</c:v>
                </c:pt>
                <c:pt idx="12">
                  <c:v>111</c:v>
                </c:pt>
                <c:pt idx="13">
                  <c:v>111</c:v>
                </c:pt>
                <c:pt idx="14">
                  <c:v>111</c:v>
                </c:pt>
                <c:pt idx="15">
                  <c:v>111</c:v>
                </c:pt>
                <c:pt idx="16">
                  <c:v>111</c:v>
                </c:pt>
                <c:pt idx="17">
                  <c:v>111</c:v>
                </c:pt>
                <c:pt idx="18">
                  <c:v>111</c:v>
                </c:pt>
                <c:pt idx="19">
                  <c:v>111</c:v>
                </c:pt>
                <c:pt idx="20">
                  <c:v>111</c:v>
                </c:pt>
                <c:pt idx="21">
                  <c:v>111</c:v>
                </c:pt>
                <c:pt idx="22">
                  <c:v>111</c:v>
                </c:pt>
                <c:pt idx="23">
                  <c:v>111</c:v>
                </c:pt>
                <c:pt idx="24">
                  <c:v>111</c:v>
                </c:pt>
                <c:pt idx="25">
                  <c:v>111</c:v>
                </c:pt>
                <c:pt idx="26">
                  <c:v>111</c:v>
                </c:pt>
                <c:pt idx="27">
                  <c:v>111</c:v>
                </c:pt>
                <c:pt idx="28">
                  <c:v>111</c:v>
                </c:pt>
                <c:pt idx="29">
                  <c:v>110</c:v>
                </c:pt>
                <c:pt idx="30">
                  <c:v>110</c:v>
                </c:pt>
              </c:numCache>
            </c:numRef>
          </c:val>
          <c:smooth val="0"/>
          <c:extLst>
            <c:ext xmlns:c16="http://schemas.microsoft.com/office/drawing/2014/chart" uri="{C3380CC4-5D6E-409C-BE32-E72D297353CC}">
              <c16:uniqueId val="{00000000-84BE-4579-B267-E480016FDA63}"/>
            </c:ext>
          </c:extLst>
        </c:ser>
        <c:dLbls>
          <c:showLegendKey val="0"/>
          <c:showVal val="0"/>
          <c:showCatName val="0"/>
          <c:showSerName val="0"/>
          <c:showPercent val="0"/>
          <c:showBubbleSize val="0"/>
        </c:dLbls>
        <c:smooth val="0"/>
        <c:axId val="369874792"/>
        <c:axId val="369877088"/>
      </c:lineChart>
      <c:dateAx>
        <c:axId val="36987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77088"/>
        <c:crosses val="autoZero"/>
        <c:auto val="1"/>
        <c:lblOffset val="100"/>
        <c:baseTimeUnit val="days"/>
      </c:dateAx>
      <c:valAx>
        <c:axId val="36987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7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875C-44CD-8720-D3DFE817DFD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875C-44CD-8720-D3DFE817DFD2}"/>
            </c:ext>
          </c:extLst>
        </c:ser>
        <c:dLbls>
          <c:showLegendKey val="0"/>
          <c:showVal val="0"/>
          <c:showCatName val="0"/>
          <c:showSerName val="0"/>
          <c:showPercent val="0"/>
          <c:showBubbleSize val="0"/>
        </c:dLbls>
        <c:gapWidth val="219"/>
        <c:overlap val="-27"/>
        <c:axId val="369876432"/>
        <c:axId val="369875120"/>
      </c:barChart>
      <c:catAx>
        <c:axId val="36987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75120"/>
        <c:crosses val="autoZero"/>
        <c:auto val="1"/>
        <c:lblAlgn val="ctr"/>
        <c:lblOffset val="100"/>
        <c:noMultiLvlLbl val="0"/>
      </c:catAx>
      <c:valAx>
        <c:axId val="36987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87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3629</c:v>
                </c:pt>
                <c:pt idx="1">
                  <c:v>4031</c:v>
                </c:pt>
                <c:pt idx="2">
                  <c:v>2693</c:v>
                </c:pt>
                <c:pt idx="3">
                  <c:v>3084</c:v>
                </c:pt>
                <c:pt idx="4">
                  <c:v>3694</c:v>
                </c:pt>
                <c:pt idx="5">
                  <c:v>3179</c:v>
                </c:pt>
                <c:pt idx="6">
                  <c:v>3744</c:v>
                </c:pt>
                <c:pt idx="7">
                  <c:v>3417</c:v>
                </c:pt>
                <c:pt idx="8">
                  <c:v>5474</c:v>
                </c:pt>
                <c:pt idx="9">
                  <c:v>4684</c:v>
                </c:pt>
                <c:pt idx="10">
                  <c:v>5380</c:v>
                </c:pt>
                <c:pt idx="11">
                  <c:v>8167</c:v>
                </c:pt>
                <c:pt idx="12">
                  <c:v>6363</c:v>
                </c:pt>
                <c:pt idx="13">
                  <c:v>5071</c:v>
                </c:pt>
                <c:pt idx="14">
                  <c:v>7109</c:v>
                </c:pt>
                <c:pt idx="15">
                  <c:v>5658</c:v>
                </c:pt>
                <c:pt idx="16">
                  <c:v>7475</c:v>
                </c:pt>
                <c:pt idx="17">
                  <c:v>5154</c:v>
                </c:pt>
                <c:pt idx="18">
                  <c:v>4556</c:v>
                </c:pt>
                <c:pt idx="19">
                  <c:v>3381</c:v>
                </c:pt>
                <c:pt idx="20">
                  <c:v>4130</c:v>
                </c:pt>
                <c:pt idx="21">
                  <c:v>4056</c:v>
                </c:pt>
                <c:pt idx="22">
                  <c:v>4704</c:v>
                </c:pt>
                <c:pt idx="23">
                  <c:v>1323</c:v>
                </c:pt>
                <c:pt idx="24">
                  <c:v>1272</c:v>
                </c:pt>
                <c:pt idx="25">
                  <c:v>1598</c:v>
                </c:pt>
                <c:pt idx="26">
                  <c:v>2052</c:v>
                </c:pt>
                <c:pt idx="27">
                  <c:v>1143</c:v>
                </c:pt>
                <c:pt idx="28">
                  <c:v>1050</c:v>
                </c:pt>
                <c:pt idx="29">
                  <c:v>277</c:v>
                </c:pt>
                <c:pt idx="30">
                  <c:v>468</c:v>
                </c:pt>
              </c:numCache>
            </c:numRef>
          </c:val>
          <c:smooth val="0"/>
          <c:extLst>
            <c:ext xmlns:c16="http://schemas.microsoft.com/office/drawing/2014/chart" uri="{C3380CC4-5D6E-409C-BE32-E72D297353CC}">
              <c16:uniqueId val="{00000000-870C-4658-8C0A-9F4449CB4C67}"/>
            </c:ext>
          </c:extLst>
        </c:ser>
        <c:dLbls>
          <c:showLegendKey val="0"/>
          <c:showVal val="0"/>
          <c:showCatName val="0"/>
          <c:showSerName val="0"/>
          <c:showPercent val="0"/>
          <c:showBubbleSize val="0"/>
        </c:dLbls>
        <c:smooth val="0"/>
        <c:axId val="345844192"/>
        <c:axId val="345841240"/>
      </c:lineChart>
      <c:dateAx>
        <c:axId val="34584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1240"/>
        <c:crosses val="autoZero"/>
        <c:auto val="1"/>
        <c:lblOffset val="100"/>
        <c:baseTimeUnit val="days"/>
      </c:dateAx>
      <c:valAx>
        <c:axId val="34584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2535</c:v>
                </c:pt>
                <c:pt idx="1">
                  <c:v>2528</c:v>
                </c:pt>
                <c:pt idx="2">
                  <c:v>2261</c:v>
                </c:pt>
                <c:pt idx="3">
                  <c:v>2630</c:v>
                </c:pt>
                <c:pt idx="4">
                  <c:v>2971</c:v>
                </c:pt>
                <c:pt idx="5">
                  <c:v>2630</c:v>
                </c:pt>
                <c:pt idx="6">
                  <c:v>2796</c:v>
                </c:pt>
                <c:pt idx="7">
                  <c:v>2784</c:v>
                </c:pt>
                <c:pt idx="8">
                  <c:v>4135</c:v>
                </c:pt>
                <c:pt idx="9">
                  <c:v>3745</c:v>
                </c:pt>
                <c:pt idx="10">
                  <c:v>4196</c:v>
                </c:pt>
                <c:pt idx="11">
                  <c:v>5491</c:v>
                </c:pt>
                <c:pt idx="12">
                  <c:v>4902</c:v>
                </c:pt>
                <c:pt idx="13">
                  <c:v>4142</c:v>
                </c:pt>
                <c:pt idx="14">
                  <c:v>5561</c:v>
                </c:pt>
                <c:pt idx="15">
                  <c:v>4523</c:v>
                </c:pt>
                <c:pt idx="16">
                  <c:v>5171</c:v>
                </c:pt>
                <c:pt idx="17">
                  <c:v>3920</c:v>
                </c:pt>
                <c:pt idx="18">
                  <c:v>3595</c:v>
                </c:pt>
                <c:pt idx="19">
                  <c:v>2741</c:v>
                </c:pt>
                <c:pt idx="20">
                  <c:v>2963</c:v>
                </c:pt>
                <c:pt idx="21">
                  <c:v>3386</c:v>
                </c:pt>
                <c:pt idx="22">
                  <c:v>3329</c:v>
                </c:pt>
                <c:pt idx="23">
                  <c:v>1076</c:v>
                </c:pt>
                <c:pt idx="24">
                  <c:v>985</c:v>
                </c:pt>
                <c:pt idx="25">
                  <c:v>1294</c:v>
                </c:pt>
                <c:pt idx="26">
                  <c:v>1322</c:v>
                </c:pt>
                <c:pt idx="27">
                  <c:v>975</c:v>
                </c:pt>
                <c:pt idx="28">
                  <c:v>656</c:v>
                </c:pt>
                <c:pt idx="29">
                  <c:v>181</c:v>
                </c:pt>
                <c:pt idx="30">
                  <c:v>275</c:v>
                </c:pt>
              </c:numCache>
            </c:numRef>
          </c:val>
          <c:smooth val="0"/>
          <c:extLst>
            <c:ext xmlns:c16="http://schemas.microsoft.com/office/drawing/2014/chart" uri="{C3380CC4-5D6E-409C-BE32-E72D297353CC}">
              <c16:uniqueId val="{00000000-D65E-4DF1-A319-EE3F6A03ECC8}"/>
            </c:ext>
          </c:extLst>
        </c:ser>
        <c:dLbls>
          <c:showLegendKey val="0"/>
          <c:showVal val="0"/>
          <c:showCatName val="0"/>
          <c:showSerName val="0"/>
          <c:showPercent val="0"/>
          <c:showBubbleSize val="0"/>
        </c:dLbls>
        <c:smooth val="0"/>
        <c:axId val="345838288"/>
        <c:axId val="345849112"/>
      </c:lineChart>
      <c:dateAx>
        <c:axId val="34583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9112"/>
        <c:crosses val="autoZero"/>
        <c:auto val="1"/>
        <c:lblOffset val="100"/>
        <c:baseTimeUnit val="days"/>
      </c:dateAx>
      <c:valAx>
        <c:axId val="34584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3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26</c:v>
                </c:pt>
                <c:pt idx="1">
                  <c:v>55</c:v>
                </c:pt>
                <c:pt idx="2">
                  <c:v>40</c:v>
                </c:pt>
                <c:pt idx="3">
                  <c:v>20</c:v>
                </c:pt>
                <c:pt idx="4">
                  <c:v>58</c:v>
                </c:pt>
                <c:pt idx="5">
                  <c:v>51</c:v>
                </c:pt>
                <c:pt idx="6">
                  <c:v>68</c:v>
                </c:pt>
                <c:pt idx="7">
                  <c:v>51</c:v>
                </c:pt>
                <c:pt idx="8">
                  <c:v>60</c:v>
                </c:pt>
                <c:pt idx="9">
                  <c:v>32</c:v>
                </c:pt>
                <c:pt idx="10">
                  <c:v>53</c:v>
                </c:pt>
                <c:pt idx="11">
                  <c:v>350</c:v>
                </c:pt>
                <c:pt idx="12">
                  <c:v>103</c:v>
                </c:pt>
                <c:pt idx="13">
                  <c:v>48</c:v>
                </c:pt>
                <c:pt idx="14">
                  <c:v>57</c:v>
                </c:pt>
                <c:pt idx="15">
                  <c:v>22</c:v>
                </c:pt>
                <c:pt idx="16">
                  <c:v>235</c:v>
                </c:pt>
                <c:pt idx="17">
                  <c:v>69</c:v>
                </c:pt>
                <c:pt idx="18">
                  <c:v>55</c:v>
                </c:pt>
                <c:pt idx="19">
                  <c:v>31</c:v>
                </c:pt>
                <c:pt idx="20">
                  <c:v>72</c:v>
                </c:pt>
                <c:pt idx="21">
                  <c:v>32</c:v>
                </c:pt>
                <c:pt idx="22">
                  <c:v>226</c:v>
                </c:pt>
                <c:pt idx="23">
                  <c:v>39</c:v>
                </c:pt>
                <c:pt idx="24">
                  <c:v>14</c:v>
                </c:pt>
                <c:pt idx="25">
                  <c:v>23</c:v>
                </c:pt>
                <c:pt idx="26">
                  <c:v>67</c:v>
                </c:pt>
                <c:pt idx="27">
                  <c:v>19</c:v>
                </c:pt>
                <c:pt idx="28">
                  <c:v>24</c:v>
                </c:pt>
                <c:pt idx="29">
                  <c:v>13</c:v>
                </c:pt>
                <c:pt idx="30">
                  <c:v>14</c:v>
                </c:pt>
              </c:numCache>
            </c:numRef>
          </c:val>
          <c:smooth val="0"/>
          <c:extLst>
            <c:ext xmlns:c16="http://schemas.microsoft.com/office/drawing/2014/chart" uri="{C3380CC4-5D6E-409C-BE32-E72D297353CC}">
              <c16:uniqueId val="{00000000-6547-4139-8F83-D1EE3B24A6D9}"/>
            </c:ext>
          </c:extLst>
        </c:ser>
        <c:dLbls>
          <c:showLegendKey val="0"/>
          <c:showVal val="0"/>
          <c:showCatName val="0"/>
          <c:showSerName val="0"/>
          <c:showPercent val="0"/>
          <c:showBubbleSize val="0"/>
        </c:dLbls>
        <c:smooth val="0"/>
        <c:axId val="345851080"/>
        <c:axId val="345849768"/>
      </c:lineChart>
      <c:dateAx>
        <c:axId val="34585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49768"/>
        <c:crosses val="autoZero"/>
        <c:auto val="1"/>
        <c:lblOffset val="100"/>
        <c:baseTimeUnit val="days"/>
      </c:dateAx>
      <c:valAx>
        <c:axId val="34584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5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c:v>
                </c:pt>
                <c:pt idx="1">
                  <c:v>9</c:v>
                </c:pt>
                <c:pt idx="2">
                  <c:v>5</c:v>
                </c:pt>
                <c:pt idx="3">
                  <c:v>5</c:v>
                </c:pt>
                <c:pt idx="4">
                  <c:v>2</c:v>
                </c:pt>
                <c:pt idx="5">
                  <c:v>7</c:v>
                </c:pt>
                <c:pt idx="6">
                  <c:v>2</c:v>
                </c:pt>
                <c:pt idx="7">
                  <c:v>3</c:v>
                </c:pt>
                <c:pt idx="8">
                  <c:v>14</c:v>
                </c:pt>
                <c:pt idx="9">
                  <c:v>13</c:v>
                </c:pt>
                <c:pt idx="10">
                  <c:v>16</c:v>
                </c:pt>
                <c:pt idx="11">
                  <c:v>25</c:v>
                </c:pt>
                <c:pt idx="12">
                  <c:v>15</c:v>
                </c:pt>
                <c:pt idx="13">
                  <c:v>12</c:v>
                </c:pt>
                <c:pt idx="14">
                  <c:v>13</c:v>
                </c:pt>
                <c:pt idx="15">
                  <c:v>10</c:v>
                </c:pt>
                <c:pt idx="16">
                  <c:v>13</c:v>
                </c:pt>
                <c:pt idx="17">
                  <c:v>6</c:v>
                </c:pt>
                <c:pt idx="18">
                  <c:v>16</c:v>
                </c:pt>
                <c:pt idx="19">
                  <c:v>5</c:v>
                </c:pt>
                <c:pt idx="20">
                  <c:v>13</c:v>
                </c:pt>
                <c:pt idx="21">
                  <c:v>6</c:v>
                </c:pt>
                <c:pt idx="22">
                  <c:v>15</c:v>
                </c:pt>
                <c:pt idx="23">
                  <c:v>12</c:v>
                </c:pt>
                <c:pt idx="24">
                  <c:v>11</c:v>
                </c:pt>
                <c:pt idx="25">
                  <c:v>5</c:v>
                </c:pt>
                <c:pt idx="26">
                  <c:v>10</c:v>
                </c:pt>
                <c:pt idx="27">
                  <c:v>10</c:v>
                </c:pt>
                <c:pt idx="28">
                  <c:v>4</c:v>
                </c:pt>
                <c:pt idx="29">
                  <c:v>7</c:v>
                </c:pt>
                <c:pt idx="30">
                  <c:v>5</c:v>
                </c:pt>
              </c:numCache>
            </c:numRef>
          </c:val>
          <c:smooth val="0"/>
          <c:extLst>
            <c:ext xmlns:c16="http://schemas.microsoft.com/office/drawing/2014/chart" uri="{C3380CC4-5D6E-409C-BE32-E72D297353CC}">
              <c16:uniqueId val="{00000000-691C-4196-A865-C686C149E673}"/>
            </c:ext>
          </c:extLst>
        </c:ser>
        <c:dLbls>
          <c:showLegendKey val="0"/>
          <c:showVal val="0"/>
          <c:showCatName val="0"/>
          <c:showSerName val="0"/>
          <c:showPercent val="0"/>
          <c:showBubbleSize val="0"/>
        </c:dLbls>
        <c:smooth val="0"/>
        <c:axId val="345851408"/>
        <c:axId val="345855672"/>
      </c:lineChart>
      <c:dateAx>
        <c:axId val="34585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55672"/>
        <c:crosses val="autoZero"/>
        <c:auto val="1"/>
        <c:lblOffset val="100"/>
        <c:baseTimeUnit val="days"/>
      </c:dateAx>
      <c:valAx>
        <c:axId val="34585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5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172.03448275861999</c:v>
                </c:pt>
                <c:pt idx="1">
                  <c:v>98.275862068966006</c:v>
                </c:pt>
                <c:pt idx="2">
                  <c:v>63.533333333332997</c:v>
                </c:pt>
                <c:pt idx="3">
                  <c:v>52.827586206897003</c:v>
                </c:pt>
                <c:pt idx="4">
                  <c:v>72.241379310344996</c:v>
                </c:pt>
                <c:pt idx="5">
                  <c:v>151.13793103448</c:v>
                </c:pt>
                <c:pt idx="6">
                  <c:v>311.03448275862002</c:v>
                </c:pt>
                <c:pt idx="7">
                  <c:v>413</c:v>
                </c:pt>
                <c:pt idx="8">
                  <c:v>466.21428571428999</c:v>
                </c:pt>
                <c:pt idx="9">
                  <c:v>506.75862068966001</c:v>
                </c:pt>
                <c:pt idx="10">
                  <c:v>497.06896551723997</c:v>
                </c:pt>
                <c:pt idx="11">
                  <c:v>504.72413793102999</c:v>
                </c:pt>
                <c:pt idx="12">
                  <c:v>567.72413793102999</c:v>
                </c:pt>
                <c:pt idx="13">
                  <c:v>533.86206896552005</c:v>
                </c:pt>
                <c:pt idx="14">
                  <c:v>512.58620689655004</c:v>
                </c:pt>
                <c:pt idx="15">
                  <c:v>513.86206896552005</c:v>
                </c:pt>
                <c:pt idx="16">
                  <c:v>538.13793103447995</c:v>
                </c:pt>
                <c:pt idx="17">
                  <c:v>565.13793103447995</c:v>
                </c:pt>
                <c:pt idx="18">
                  <c:v>591.44827586206998</c:v>
                </c:pt>
                <c:pt idx="19">
                  <c:v>628.82758620690004</c:v>
                </c:pt>
                <c:pt idx="20">
                  <c:v>652.51724137931001</c:v>
                </c:pt>
                <c:pt idx="21">
                  <c:v>610.34482758621004</c:v>
                </c:pt>
                <c:pt idx="22">
                  <c:v>488.06896551723997</c:v>
                </c:pt>
                <c:pt idx="23">
                  <c:v>305.37931034483</c:v>
                </c:pt>
              </c:numCache>
            </c:numRef>
          </c:val>
          <c:smooth val="0"/>
          <c:extLst>
            <c:ext xmlns:c16="http://schemas.microsoft.com/office/drawing/2014/chart" uri="{C3380CC4-5D6E-409C-BE32-E72D297353CC}">
              <c16:uniqueId val="{00000000-90F8-4A41-86BF-04002B13523D}"/>
            </c:ext>
          </c:extLst>
        </c:ser>
        <c:dLbls>
          <c:showLegendKey val="0"/>
          <c:showVal val="0"/>
          <c:showCatName val="0"/>
          <c:showSerName val="0"/>
          <c:showPercent val="0"/>
          <c:showBubbleSize val="0"/>
        </c:dLbls>
        <c:smooth val="0"/>
        <c:axId val="345860592"/>
        <c:axId val="345862560"/>
      </c:lineChart>
      <c:catAx>
        <c:axId val="345860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62560"/>
        <c:crosses val="autoZero"/>
        <c:auto val="1"/>
        <c:lblAlgn val="ctr"/>
        <c:lblOffset val="100"/>
        <c:noMultiLvlLbl val="0"/>
      </c:catAx>
      <c:valAx>
        <c:axId val="34586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6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2535</c:v>
                </c:pt>
                <c:pt idx="1">
                  <c:v>2528</c:v>
                </c:pt>
                <c:pt idx="2">
                  <c:v>2261</c:v>
                </c:pt>
                <c:pt idx="3">
                  <c:v>2630</c:v>
                </c:pt>
                <c:pt idx="4">
                  <c:v>2971</c:v>
                </c:pt>
                <c:pt idx="5">
                  <c:v>2630</c:v>
                </c:pt>
                <c:pt idx="6">
                  <c:v>2796</c:v>
                </c:pt>
                <c:pt idx="7">
                  <c:v>2784</c:v>
                </c:pt>
                <c:pt idx="8">
                  <c:v>4135</c:v>
                </c:pt>
                <c:pt idx="9">
                  <c:v>3745</c:v>
                </c:pt>
                <c:pt idx="10">
                  <c:v>4196</c:v>
                </c:pt>
                <c:pt idx="11">
                  <c:v>5491</c:v>
                </c:pt>
                <c:pt idx="12">
                  <c:v>4902</c:v>
                </c:pt>
                <c:pt idx="13">
                  <c:v>4142</c:v>
                </c:pt>
                <c:pt idx="14">
                  <c:v>5561</c:v>
                </c:pt>
                <c:pt idx="15">
                  <c:v>4523</c:v>
                </c:pt>
                <c:pt idx="16">
                  <c:v>5171</c:v>
                </c:pt>
                <c:pt idx="17">
                  <c:v>3920</c:v>
                </c:pt>
                <c:pt idx="18">
                  <c:v>3595</c:v>
                </c:pt>
                <c:pt idx="19">
                  <c:v>2741</c:v>
                </c:pt>
                <c:pt idx="20">
                  <c:v>2963</c:v>
                </c:pt>
                <c:pt idx="21">
                  <c:v>3386</c:v>
                </c:pt>
                <c:pt idx="22">
                  <c:v>3329</c:v>
                </c:pt>
                <c:pt idx="23">
                  <c:v>1076</c:v>
                </c:pt>
                <c:pt idx="24">
                  <c:v>985</c:v>
                </c:pt>
                <c:pt idx="25">
                  <c:v>1294</c:v>
                </c:pt>
                <c:pt idx="26">
                  <c:v>1322</c:v>
                </c:pt>
                <c:pt idx="27">
                  <c:v>975</c:v>
                </c:pt>
                <c:pt idx="28">
                  <c:v>656</c:v>
                </c:pt>
                <c:pt idx="29">
                  <c:v>181</c:v>
                </c:pt>
                <c:pt idx="30">
                  <c:v>275</c:v>
                </c:pt>
              </c:numCache>
            </c:numRef>
          </c:val>
          <c:smooth val="0"/>
          <c:extLst>
            <c:ext xmlns:c16="http://schemas.microsoft.com/office/drawing/2014/chart" uri="{C3380CC4-5D6E-409C-BE32-E72D297353CC}">
              <c16:uniqueId val="{00000000-28EA-446E-B006-31C3A620DDED}"/>
            </c:ext>
          </c:extLst>
        </c:ser>
        <c:dLbls>
          <c:showLegendKey val="0"/>
          <c:showVal val="0"/>
          <c:showCatName val="0"/>
          <c:showSerName val="0"/>
          <c:showPercent val="0"/>
          <c:showBubbleSize val="0"/>
        </c:dLbls>
        <c:smooth val="0"/>
        <c:axId val="389544128"/>
        <c:axId val="389536912"/>
      </c:lineChart>
      <c:dateAx>
        <c:axId val="38954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36912"/>
        <c:crosses val="autoZero"/>
        <c:auto val="1"/>
        <c:lblOffset val="100"/>
        <c:baseTimeUnit val="days"/>
      </c:dateAx>
      <c:valAx>
        <c:axId val="38953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4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16E23-BDB5-47FC-B5C1-324A44E54EAC}"/>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2BB6FBC6-F4E8-4C49-9860-A20ACB64606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044032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6DC5E-DF4C-40A7-AF77-021D9DF17B16}"/>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C9C61633-376A-4774-AA3E-3C095426B1E4}"/>
              </a:ext>
            </a:extLst>
          </p:cNvPr>
          <p:cNvGraphicFramePr>
            <a:graphicFrameLocks noGrp="1"/>
          </p:cNvGraphicFramePr>
          <p:nvPr>
            <p:ph type="tbl" sz="quarter" idx="13"/>
            <p:extLst>
              <p:ext uri="{D42A27DB-BD31-4B8C-83A1-F6EECF244321}">
                <p14:modId xmlns:p14="http://schemas.microsoft.com/office/powerpoint/2010/main" val="388263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74035323"/>
                    </a:ext>
                  </a:extLst>
                </a:gridCol>
                <a:gridCol w="740664">
                  <a:extLst>
                    <a:ext uri="{9D8B030D-6E8A-4147-A177-3AD203B41FA5}">
                      <a16:colId xmlns:a16="http://schemas.microsoft.com/office/drawing/2014/main" val="2507482792"/>
                    </a:ext>
                  </a:extLst>
                </a:gridCol>
                <a:gridCol w="740664">
                  <a:extLst>
                    <a:ext uri="{9D8B030D-6E8A-4147-A177-3AD203B41FA5}">
                      <a16:colId xmlns:a16="http://schemas.microsoft.com/office/drawing/2014/main" val="2009350588"/>
                    </a:ext>
                  </a:extLst>
                </a:gridCol>
                <a:gridCol w="740664">
                  <a:extLst>
                    <a:ext uri="{9D8B030D-6E8A-4147-A177-3AD203B41FA5}">
                      <a16:colId xmlns:a16="http://schemas.microsoft.com/office/drawing/2014/main" val="3352356740"/>
                    </a:ext>
                  </a:extLst>
                </a:gridCol>
                <a:gridCol w="740664">
                  <a:extLst>
                    <a:ext uri="{9D8B030D-6E8A-4147-A177-3AD203B41FA5}">
                      <a16:colId xmlns:a16="http://schemas.microsoft.com/office/drawing/2014/main" val="1454841511"/>
                    </a:ext>
                  </a:extLst>
                </a:gridCol>
                <a:gridCol w="740664">
                  <a:extLst>
                    <a:ext uri="{9D8B030D-6E8A-4147-A177-3AD203B41FA5}">
                      <a16:colId xmlns:a16="http://schemas.microsoft.com/office/drawing/2014/main" val="1238277484"/>
                    </a:ext>
                  </a:extLst>
                </a:gridCol>
                <a:gridCol w="740664">
                  <a:extLst>
                    <a:ext uri="{9D8B030D-6E8A-4147-A177-3AD203B41FA5}">
                      <a16:colId xmlns:a16="http://schemas.microsoft.com/office/drawing/2014/main" val="1942437734"/>
                    </a:ext>
                  </a:extLst>
                </a:gridCol>
                <a:gridCol w="740664">
                  <a:extLst>
                    <a:ext uri="{9D8B030D-6E8A-4147-A177-3AD203B41FA5}">
                      <a16:colId xmlns:a16="http://schemas.microsoft.com/office/drawing/2014/main" val="2691203269"/>
                    </a:ext>
                  </a:extLst>
                </a:gridCol>
                <a:gridCol w="740664">
                  <a:extLst>
                    <a:ext uri="{9D8B030D-6E8A-4147-A177-3AD203B41FA5}">
                      <a16:colId xmlns:a16="http://schemas.microsoft.com/office/drawing/2014/main" val="3644006010"/>
                    </a:ext>
                  </a:extLst>
                </a:gridCol>
                <a:gridCol w="740664">
                  <a:extLst>
                    <a:ext uri="{9D8B030D-6E8A-4147-A177-3AD203B41FA5}">
                      <a16:colId xmlns:a16="http://schemas.microsoft.com/office/drawing/2014/main" val="29668888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2586374"/>
                  </a:ext>
                </a:extLst>
              </a:tr>
              <a:tr h="370840">
                <a:tc>
                  <a:txBody>
                    <a:bodyPr/>
                    <a:lstStyle/>
                    <a:p>
                      <a:r>
                        <a:rPr lang="en-US" sz="1000"/>
                        <a:t>Kohla-Strauss GmbH</a:t>
                      </a:r>
                    </a:p>
                  </a:txBody>
                  <a:tcPr/>
                </a:tc>
                <a:tc>
                  <a:txBody>
                    <a:bodyPr/>
                    <a:lstStyle/>
                    <a:p>
                      <a:r>
                        <a:rPr lang="en-US" sz="1000"/>
                        <a:t>1341</a:t>
                      </a:r>
                    </a:p>
                  </a:txBody>
                  <a:tcPr/>
                </a:tc>
                <a:tc>
                  <a:txBody>
                    <a:bodyPr/>
                    <a:lstStyle/>
                    <a:p>
                      <a:r>
                        <a:rPr lang="en-US" sz="1000"/>
                        <a:t>107</a:t>
                      </a:r>
                    </a:p>
                  </a:txBody>
                  <a:tcPr/>
                </a:tc>
                <a:tc>
                  <a:txBody>
                    <a:bodyPr/>
                    <a:lstStyle/>
                    <a:p>
                      <a:r>
                        <a:rPr lang="en-US" sz="1000"/>
                        <a:t>17</a:t>
                      </a:r>
                    </a:p>
                  </a:txBody>
                  <a:tcPr/>
                </a:tc>
                <a:tc>
                  <a:txBody>
                    <a:bodyPr/>
                    <a:lstStyle/>
                    <a:p>
                      <a:r>
                        <a:rPr lang="en-US" sz="1000"/>
                        <a:t>237</a:t>
                      </a:r>
                    </a:p>
                  </a:txBody>
                  <a:tcPr/>
                </a:tc>
                <a:tc>
                  <a:txBody>
                    <a:bodyPr/>
                    <a:lstStyle/>
                    <a:p>
                      <a:r>
                        <a:rPr lang="en-US" sz="1000"/>
                        <a:t>24</a:t>
                      </a:r>
                    </a:p>
                  </a:txBody>
                  <a:tcPr/>
                </a:tc>
                <a:tc>
                  <a:txBody>
                    <a:bodyPr/>
                    <a:lstStyle/>
                    <a:p>
                      <a:r>
                        <a:rPr lang="en-US" sz="1000"/>
                        <a:t>41</a:t>
                      </a:r>
                    </a:p>
                  </a:txBody>
                  <a:tcPr/>
                </a:tc>
                <a:tc>
                  <a:txBody>
                    <a:bodyPr/>
                    <a:lstStyle/>
                    <a:p>
                      <a:r>
                        <a:rPr lang="en-US" sz="1000"/>
                        <a:t>0</a:t>
                      </a:r>
                    </a:p>
                  </a:txBody>
                  <a:tcPr/>
                </a:tc>
                <a:tc>
                  <a:txBody>
                    <a:bodyPr/>
                    <a:lstStyle/>
                    <a:p>
                      <a:r>
                        <a:rPr lang="en-US" sz="1000"/>
                        <a:t>1.3803%</a:t>
                      </a:r>
                    </a:p>
                  </a:txBody>
                  <a:tcPr/>
                </a:tc>
                <a:tc>
                  <a:txBody>
                    <a:bodyPr/>
                    <a:lstStyle/>
                    <a:p>
                      <a:r>
                        <a:rPr lang="en-US" sz="1000"/>
                        <a:t>0.0%</a:t>
                      </a:r>
                    </a:p>
                  </a:txBody>
                  <a:tcPr/>
                </a:tc>
                <a:extLst>
                  <a:ext uri="{0D108BD9-81ED-4DB2-BD59-A6C34878D82A}">
                    <a16:rowId xmlns:a16="http://schemas.microsoft.com/office/drawing/2014/main" val="199646080"/>
                  </a:ext>
                </a:extLst>
              </a:tr>
            </a:tbl>
          </a:graphicData>
        </a:graphic>
      </p:graphicFrame>
      <p:sp>
        <p:nvSpPr>
          <p:cNvPr id="4" name="Text Placeholder 3">
            <a:extLst>
              <a:ext uri="{FF2B5EF4-FFF2-40B4-BE49-F238E27FC236}">
                <a16:creationId xmlns:a16="http://schemas.microsoft.com/office/drawing/2014/main" id="{F5EB9468-853E-4EFB-AB1F-0D3755B5362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72663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B9C3-3DDB-4569-9EC3-2F73922A7A95}"/>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37E1FC1A-7173-406D-B5D4-333C11F1D0C5}"/>
              </a:ext>
            </a:extLst>
          </p:cNvPr>
          <p:cNvGraphicFramePr>
            <a:graphicFrameLocks noGrp="1"/>
          </p:cNvGraphicFramePr>
          <p:nvPr>
            <p:ph type="tbl" sz="quarter" idx="13"/>
            <p:extLst>
              <p:ext uri="{D42A27DB-BD31-4B8C-83A1-F6EECF244321}">
                <p14:modId xmlns:p14="http://schemas.microsoft.com/office/powerpoint/2010/main" val="168894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7522061"/>
                    </a:ext>
                  </a:extLst>
                </a:gridCol>
                <a:gridCol w="1234440">
                  <a:extLst>
                    <a:ext uri="{9D8B030D-6E8A-4147-A177-3AD203B41FA5}">
                      <a16:colId xmlns:a16="http://schemas.microsoft.com/office/drawing/2014/main" val="3459135852"/>
                    </a:ext>
                  </a:extLst>
                </a:gridCol>
                <a:gridCol w="822960">
                  <a:extLst>
                    <a:ext uri="{9D8B030D-6E8A-4147-A177-3AD203B41FA5}">
                      <a16:colId xmlns:a16="http://schemas.microsoft.com/office/drawing/2014/main" val="2205463775"/>
                    </a:ext>
                  </a:extLst>
                </a:gridCol>
                <a:gridCol w="822960">
                  <a:extLst>
                    <a:ext uri="{9D8B030D-6E8A-4147-A177-3AD203B41FA5}">
                      <a16:colId xmlns:a16="http://schemas.microsoft.com/office/drawing/2014/main" val="392137190"/>
                    </a:ext>
                  </a:extLst>
                </a:gridCol>
                <a:gridCol w="822960">
                  <a:extLst>
                    <a:ext uri="{9D8B030D-6E8A-4147-A177-3AD203B41FA5}">
                      <a16:colId xmlns:a16="http://schemas.microsoft.com/office/drawing/2014/main" val="2182563620"/>
                    </a:ext>
                  </a:extLst>
                </a:gridCol>
                <a:gridCol w="822960">
                  <a:extLst>
                    <a:ext uri="{9D8B030D-6E8A-4147-A177-3AD203B41FA5}">
                      <a16:colId xmlns:a16="http://schemas.microsoft.com/office/drawing/2014/main" val="1161362310"/>
                    </a:ext>
                  </a:extLst>
                </a:gridCol>
                <a:gridCol w="822960">
                  <a:extLst>
                    <a:ext uri="{9D8B030D-6E8A-4147-A177-3AD203B41FA5}">
                      <a16:colId xmlns:a16="http://schemas.microsoft.com/office/drawing/2014/main" val="928817615"/>
                    </a:ext>
                  </a:extLst>
                </a:gridCol>
                <a:gridCol w="822960">
                  <a:extLst>
                    <a:ext uri="{9D8B030D-6E8A-4147-A177-3AD203B41FA5}">
                      <a16:colId xmlns:a16="http://schemas.microsoft.com/office/drawing/2014/main" val="18478480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969023"/>
                  </a:ext>
                </a:extLst>
              </a:tr>
              <a:tr h="370840">
                <a:tc>
                  <a:txBody>
                    <a:bodyPr/>
                    <a:lstStyle/>
                    <a:p>
                      <a:r>
                        <a:rPr lang="en-US" sz="1000"/>
                        <a:t>Kohla-Strauss GmbH</a:t>
                      </a:r>
                    </a:p>
                  </a:txBody>
                  <a:tcPr/>
                </a:tc>
                <a:tc>
                  <a:txBody>
                    <a:bodyPr/>
                    <a:lstStyle/>
                    <a:p>
                      <a:r>
                        <a:rPr lang="en-US" sz="1000"/>
                        <a:t>1341</a:t>
                      </a:r>
                    </a:p>
                  </a:txBody>
                  <a:tcPr/>
                </a:tc>
                <a:tc>
                  <a:txBody>
                    <a:bodyPr/>
                    <a:lstStyle/>
                    <a:p>
                      <a:r>
                        <a:rPr lang="en-US" sz="1000"/>
                        <a:t>1</a:t>
                      </a:r>
                    </a:p>
                  </a:txBody>
                  <a:tcPr/>
                </a:tc>
                <a:tc>
                  <a:txBody>
                    <a:bodyPr/>
                    <a:lstStyle/>
                    <a:p>
                      <a:r>
                        <a:rPr lang="en-US" sz="1000"/>
                        <a:t>0.1%</a:t>
                      </a:r>
                    </a:p>
                  </a:txBody>
                  <a:tcPr/>
                </a:tc>
                <a:tc>
                  <a:txBody>
                    <a:bodyPr/>
                    <a:lstStyle/>
                    <a:p>
                      <a:r>
                        <a:rPr lang="en-US" sz="1000"/>
                        <a:t>17</a:t>
                      </a:r>
                    </a:p>
                  </a:txBody>
                  <a:tcPr/>
                </a:tc>
                <a:tc>
                  <a:txBody>
                    <a:bodyPr/>
                    <a:lstStyle/>
                    <a:p>
                      <a:r>
                        <a:rPr lang="en-US" sz="1000"/>
                        <a:t>1.3%</a:t>
                      </a:r>
                    </a:p>
                  </a:txBody>
                  <a:tcPr/>
                </a:tc>
                <a:tc>
                  <a:txBody>
                    <a:bodyPr/>
                    <a:lstStyle/>
                    <a:p>
                      <a:r>
                        <a:rPr lang="en-US" sz="1000"/>
                        <a:t>107</a:t>
                      </a:r>
                    </a:p>
                  </a:txBody>
                  <a:tcPr/>
                </a:tc>
                <a:tc>
                  <a:txBody>
                    <a:bodyPr/>
                    <a:lstStyle/>
                    <a:p>
                      <a:r>
                        <a:rPr lang="en-US" sz="1000"/>
                        <a:t>8.7%</a:t>
                      </a:r>
                    </a:p>
                  </a:txBody>
                  <a:tcPr/>
                </a:tc>
                <a:extLst>
                  <a:ext uri="{0D108BD9-81ED-4DB2-BD59-A6C34878D82A}">
                    <a16:rowId xmlns:a16="http://schemas.microsoft.com/office/drawing/2014/main" val="1344894396"/>
                  </a:ext>
                </a:extLst>
              </a:tr>
            </a:tbl>
          </a:graphicData>
        </a:graphic>
      </p:graphicFrame>
      <p:sp>
        <p:nvSpPr>
          <p:cNvPr id="4" name="Text Placeholder 3">
            <a:extLst>
              <a:ext uri="{FF2B5EF4-FFF2-40B4-BE49-F238E27FC236}">
                <a16:creationId xmlns:a16="http://schemas.microsoft.com/office/drawing/2014/main" id="{76D7B93D-0664-4912-AC10-44913642039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04925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8738E-14DA-4B74-82A2-F4BDA5539171}"/>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62884184-3573-4912-8493-DBB03BF53CFF}"/>
              </a:ext>
            </a:extLst>
          </p:cNvPr>
          <p:cNvGraphicFramePr>
            <a:graphicFrameLocks noGrp="1"/>
          </p:cNvGraphicFramePr>
          <p:nvPr>
            <p:ph type="tbl" sz="quarter" idx="13"/>
            <p:extLst>
              <p:ext uri="{D42A27DB-BD31-4B8C-83A1-F6EECF244321}">
                <p14:modId xmlns:p14="http://schemas.microsoft.com/office/powerpoint/2010/main" val="399890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6871237"/>
                    </a:ext>
                  </a:extLst>
                </a:gridCol>
                <a:gridCol w="740664">
                  <a:extLst>
                    <a:ext uri="{9D8B030D-6E8A-4147-A177-3AD203B41FA5}">
                      <a16:colId xmlns:a16="http://schemas.microsoft.com/office/drawing/2014/main" val="1927979355"/>
                    </a:ext>
                  </a:extLst>
                </a:gridCol>
                <a:gridCol w="740664">
                  <a:extLst>
                    <a:ext uri="{9D8B030D-6E8A-4147-A177-3AD203B41FA5}">
                      <a16:colId xmlns:a16="http://schemas.microsoft.com/office/drawing/2014/main" val="1101941268"/>
                    </a:ext>
                  </a:extLst>
                </a:gridCol>
                <a:gridCol w="740664">
                  <a:extLst>
                    <a:ext uri="{9D8B030D-6E8A-4147-A177-3AD203B41FA5}">
                      <a16:colId xmlns:a16="http://schemas.microsoft.com/office/drawing/2014/main" val="2240737132"/>
                    </a:ext>
                  </a:extLst>
                </a:gridCol>
                <a:gridCol w="740664">
                  <a:extLst>
                    <a:ext uri="{9D8B030D-6E8A-4147-A177-3AD203B41FA5}">
                      <a16:colId xmlns:a16="http://schemas.microsoft.com/office/drawing/2014/main" val="2001958699"/>
                    </a:ext>
                  </a:extLst>
                </a:gridCol>
                <a:gridCol w="740664">
                  <a:extLst>
                    <a:ext uri="{9D8B030D-6E8A-4147-A177-3AD203B41FA5}">
                      <a16:colId xmlns:a16="http://schemas.microsoft.com/office/drawing/2014/main" val="14675373"/>
                    </a:ext>
                  </a:extLst>
                </a:gridCol>
                <a:gridCol w="740664">
                  <a:extLst>
                    <a:ext uri="{9D8B030D-6E8A-4147-A177-3AD203B41FA5}">
                      <a16:colId xmlns:a16="http://schemas.microsoft.com/office/drawing/2014/main" val="29825462"/>
                    </a:ext>
                  </a:extLst>
                </a:gridCol>
                <a:gridCol w="740664">
                  <a:extLst>
                    <a:ext uri="{9D8B030D-6E8A-4147-A177-3AD203B41FA5}">
                      <a16:colId xmlns:a16="http://schemas.microsoft.com/office/drawing/2014/main" val="959252445"/>
                    </a:ext>
                  </a:extLst>
                </a:gridCol>
                <a:gridCol w="740664">
                  <a:extLst>
                    <a:ext uri="{9D8B030D-6E8A-4147-A177-3AD203B41FA5}">
                      <a16:colId xmlns:a16="http://schemas.microsoft.com/office/drawing/2014/main" val="844092287"/>
                    </a:ext>
                  </a:extLst>
                </a:gridCol>
                <a:gridCol w="740664">
                  <a:extLst>
                    <a:ext uri="{9D8B030D-6E8A-4147-A177-3AD203B41FA5}">
                      <a16:colId xmlns:a16="http://schemas.microsoft.com/office/drawing/2014/main" val="14624670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11568762"/>
                  </a:ext>
                </a:extLst>
              </a:tr>
              <a:tr h="370840">
                <a:tc>
                  <a:txBody>
                    <a:bodyPr/>
                    <a:lstStyle/>
                    <a:p>
                      <a:r>
                        <a:rPr lang="en-US" sz="1000"/>
                        <a:t>Kohla-Strauss GmbH</a:t>
                      </a:r>
                    </a:p>
                  </a:txBody>
                  <a:tcPr/>
                </a:tc>
                <a:tc>
                  <a:txBody>
                    <a:bodyPr/>
                    <a:lstStyle/>
                    <a:p>
                      <a:r>
                        <a:rPr lang="en-US" sz="1000"/>
                        <a:t>1341</a:t>
                      </a:r>
                    </a:p>
                  </a:txBody>
                  <a:tcPr/>
                </a:tc>
                <a:tc>
                  <a:txBody>
                    <a:bodyPr/>
                    <a:lstStyle/>
                    <a:p>
                      <a:r>
                        <a:rPr lang="en-US" sz="1000"/>
                        <a:t>107</a:t>
                      </a:r>
                    </a:p>
                  </a:txBody>
                  <a:tcPr/>
                </a:tc>
                <a:tc>
                  <a:txBody>
                    <a:bodyPr/>
                    <a:lstStyle/>
                    <a:p>
                      <a:r>
                        <a:rPr lang="en-US" sz="1000"/>
                        <a:t>17</a:t>
                      </a:r>
                    </a:p>
                  </a:txBody>
                  <a:tcPr/>
                </a:tc>
                <a:tc>
                  <a:txBody>
                    <a:bodyPr/>
                    <a:lstStyle/>
                    <a:p>
                      <a:r>
                        <a:rPr lang="en-US" sz="1000"/>
                        <a:t>237</a:t>
                      </a:r>
                    </a:p>
                  </a:txBody>
                  <a:tcPr/>
                </a:tc>
                <a:tc>
                  <a:txBody>
                    <a:bodyPr/>
                    <a:lstStyle/>
                    <a:p>
                      <a:r>
                        <a:rPr lang="en-US" sz="1000"/>
                        <a:t>24</a:t>
                      </a:r>
                    </a:p>
                  </a:txBody>
                  <a:tcPr/>
                </a:tc>
                <a:tc>
                  <a:txBody>
                    <a:bodyPr/>
                    <a:lstStyle/>
                    <a:p>
                      <a:r>
                        <a:rPr lang="en-US" sz="1000"/>
                        <a:t>41</a:t>
                      </a:r>
                    </a:p>
                  </a:txBody>
                  <a:tcPr/>
                </a:tc>
                <a:tc>
                  <a:txBody>
                    <a:bodyPr/>
                    <a:lstStyle/>
                    <a:p>
                      <a:r>
                        <a:rPr lang="en-US" sz="1000"/>
                        <a:t>0</a:t>
                      </a:r>
                    </a:p>
                  </a:txBody>
                  <a:tcPr/>
                </a:tc>
                <a:tc>
                  <a:txBody>
                    <a:bodyPr/>
                    <a:lstStyle/>
                    <a:p>
                      <a:r>
                        <a:rPr lang="en-US" sz="1000"/>
                        <a:t>1.3803%</a:t>
                      </a:r>
                    </a:p>
                  </a:txBody>
                  <a:tcPr/>
                </a:tc>
                <a:tc>
                  <a:txBody>
                    <a:bodyPr/>
                    <a:lstStyle/>
                    <a:p>
                      <a:r>
                        <a:rPr lang="en-US" sz="1000"/>
                        <a:t>0.0%</a:t>
                      </a:r>
                    </a:p>
                  </a:txBody>
                  <a:tcPr/>
                </a:tc>
                <a:extLst>
                  <a:ext uri="{0D108BD9-81ED-4DB2-BD59-A6C34878D82A}">
                    <a16:rowId xmlns:a16="http://schemas.microsoft.com/office/drawing/2014/main" val="302969953"/>
                  </a:ext>
                </a:extLst>
              </a:tr>
            </a:tbl>
          </a:graphicData>
        </a:graphic>
      </p:graphicFrame>
      <p:sp>
        <p:nvSpPr>
          <p:cNvPr id="4" name="Text Placeholder 3">
            <a:extLst>
              <a:ext uri="{FF2B5EF4-FFF2-40B4-BE49-F238E27FC236}">
                <a16:creationId xmlns:a16="http://schemas.microsoft.com/office/drawing/2014/main" id="{240A0080-6770-4BCE-821A-6CE4C7753F7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0007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27494-CBE8-46AC-AD60-502373E5E7C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94294CC-373A-4E73-BEDA-4AC54E13CD60}"/>
              </a:ext>
            </a:extLst>
          </p:cNvPr>
          <p:cNvGraphicFramePr>
            <a:graphicFrameLocks noGrp="1"/>
          </p:cNvGraphicFramePr>
          <p:nvPr>
            <p:ph type="chart" sz="quarter" idx="13"/>
            <p:extLst>
              <p:ext uri="{D42A27DB-BD31-4B8C-83A1-F6EECF244321}">
                <p14:modId xmlns:p14="http://schemas.microsoft.com/office/powerpoint/2010/main" val="491599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46E1E0-9AD3-41EC-A86B-05FEFBBB134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3AB14B0-6E1C-4100-8813-3F5B3F27F4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6471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384F5-5762-4308-A268-DAFDCCED7F49}"/>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CD808332-3743-40F5-A499-792671B3F209}"/>
              </a:ext>
            </a:extLst>
          </p:cNvPr>
          <p:cNvGraphicFramePr>
            <a:graphicFrameLocks noGrp="1"/>
          </p:cNvGraphicFramePr>
          <p:nvPr>
            <p:ph type="chart" sz="quarter" idx="13"/>
            <p:extLst>
              <p:ext uri="{D42A27DB-BD31-4B8C-83A1-F6EECF244321}">
                <p14:modId xmlns:p14="http://schemas.microsoft.com/office/powerpoint/2010/main" val="2330172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FBFF6C-0B65-4665-8375-659E6EB61AD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E07C234-DA29-4733-B9CC-D84682CC6A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68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2B50A-5536-40B0-A5C2-988416AB00E0}"/>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4C5E702B-A497-4E19-8021-9BD6069A96EC}"/>
              </a:ext>
            </a:extLst>
          </p:cNvPr>
          <p:cNvGraphicFramePr>
            <a:graphicFrameLocks noGrp="1"/>
          </p:cNvGraphicFramePr>
          <p:nvPr>
            <p:ph type="chart" sz="quarter" idx="13"/>
            <p:extLst>
              <p:ext uri="{D42A27DB-BD31-4B8C-83A1-F6EECF244321}">
                <p14:modId xmlns:p14="http://schemas.microsoft.com/office/powerpoint/2010/main" val="449045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09170-ED1A-4064-88F9-2E0B871B961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E623E22-84F8-4D1F-A5BE-00B9DDFE92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51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7CD0-71C7-4B1F-A59C-C9711F9E3BA7}"/>
              </a:ext>
            </a:extLst>
          </p:cNvPr>
          <p:cNvSpPr>
            <a:spLocks noGrp="1"/>
          </p:cNvSpPr>
          <p:nvPr>
            <p:ph type="title"/>
          </p:nvPr>
        </p:nvSpPr>
        <p:spPr/>
        <p:txBody>
          <a:bodyPr/>
          <a:lstStyle/>
          <a:p>
            <a:r>
              <a:rPr lang="de-DE"/>
              <a:t>Eigene Beiträge (Postings) - 1 of 6</a:t>
            </a:r>
            <a:endParaRPr lang="en-US"/>
          </a:p>
        </p:txBody>
      </p:sp>
      <p:graphicFrame>
        <p:nvGraphicFramePr>
          <p:cNvPr id="5" name="Table Placeholder 4">
            <a:extLst>
              <a:ext uri="{FF2B5EF4-FFF2-40B4-BE49-F238E27FC236}">
                <a16:creationId xmlns:a16="http://schemas.microsoft.com/office/drawing/2014/main" id="{4BB3C573-81D4-4C47-9A72-4F3AAE829569}"/>
              </a:ext>
            </a:extLst>
          </p:cNvPr>
          <p:cNvGraphicFramePr>
            <a:graphicFrameLocks noGrp="1"/>
          </p:cNvGraphicFramePr>
          <p:nvPr>
            <p:ph type="tbl" sz="quarter" idx="13"/>
            <p:extLst>
              <p:ext uri="{D42A27DB-BD31-4B8C-83A1-F6EECF244321}">
                <p14:modId xmlns:p14="http://schemas.microsoft.com/office/powerpoint/2010/main" val="822472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9313546"/>
                    </a:ext>
                  </a:extLst>
                </a:gridCol>
                <a:gridCol w="658368">
                  <a:extLst>
                    <a:ext uri="{9D8B030D-6E8A-4147-A177-3AD203B41FA5}">
                      <a16:colId xmlns:a16="http://schemas.microsoft.com/office/drawing/2014/main" val="3348520250"/>
                    </a:ext>
                  </a:extLst>
                </a:gridCol>
                <a:gridCol w="658368">
                  <a:extLst>
                    <a:ext uri="{9D8B030D-6E8A-4147-A177-3AD203B41FA5}">
                      <a16:colId xmlns:a16="http://schemas.microsoft.com/office/drawing/2014/main" val="1183113363"/>
                    </a:ext>
                  </a:extLst>
                </a:gridCol>
                <a:gridCol w="658368">
                  <a:extLst>
                    <a:ext uri="{9D8B030D-6E8A-4147-A177-3AD203B41FA5}">
                      <a16:colId xmlns:a16="http://schemas.microsoft.com/office/drawing/2014/main" val="3280667867"/>
                    </a:ext>
                  </a:extLst>
                </a:gridCol>
                <a:gridCol w="658368">
                  <a:extLst>
                    <a:ext uri="{9D8B030D-6E8A-4147-A177-3AD203B41FA5}">
                      <a16:colId xmlns:a16="http://schemas.microsoft.com/office/drawing/2014/main" val="955282594"/>
                    </a:ext>
                  </a:extLst>
                </a:gridCol>
                <a:gridCol w="658368">
                  <a:extLst>
                    <a:ext uri="{9D8B030D-6E8A-4147-A177-3AD203B41FA5}">
                      <a16:colId xmlns:a16="http://schemas.microsoft.com/office/drawing/2014/main" val="109628959"/>
                    </a:ext>
                  </a:extLst>
                </a:gridCol>
                <a:gridCol w="658368">
                  <a:extLst>
                    <a:ext uri="{9D8B030D-6E8A-4147-A177-3AD203B41FA5}">
                      <a16:colId xmlns:a16="http://schemas.microsoft.com/office/drawing/2014/main" val="3900957596"/>
                    </a:ext>
                  </a:extLst>
                </a:gridCol>
                <a:gridCol w="658368">
                  <a:extLst>
                    <a:ext uri="{9D8B030D-6E8A-4147-A177-3AD203B41FA5}">
                      <a16:colId xmlns:a16="http://schemas.microsoft.com/office/drawing/2014/main" val="6749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332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- 2017-10-31 09:10:00</a:t>
                      </a:r>
                      <a:r>
                        <a:rPr kumimoji="0" lang="de-DE" sz="1000" b="0" i="0" u="none" strike="noStrike" kern="1200" cap="none" spc="0" normalizeH="0" baseline="0" noProof="0">
                          <a:ln>
                            <a:noFill/>
                          </a:ln>
                          <a:solidFill>
                            <a:prstClr val="black"/>
                          </a:solidFill>
                          <a:effectLst/>
                          <a:uLnTx/>
                          <a:uFillTx/>
                          <a:latin typeface="+mn-lt"/>
                          <a:ea typeface="+mn-ea"/>
                          <a:cs typeface="+mn-cs"/>
                        </a:rPr>
                        <a:t>
❄ Ein cooles Helferlein in der kalten Jahreszeit. ❄
Passend zum Winter beinhaltet die Pflegeedition 1x Scheibenklar mit Frostschutz (1000 ml), 1x Scheibenenteiser (500 ml), Magic Tissues (10 Tücher) und ein Eiskratzer. Alle Produkte sind in einer stilvollen, schwarzen Tasche aus Neopren verpackt.
... diese tolle Tasche gibt es jetzt um € 31,--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979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- 2017-10-29 13:03:00</a:t>
                      </a:r>
                      <a:r>
                        <a:rPr kumimoji="0" lang="de-DE" sz="1000" b="0" i="0" u="none" strike="noStrike" kern="1200" cap="none" spc="0" normalizeH="0" baseline="0" noProof="0">
                          <a:ln>
                            <a:noFill/>
                          </a:ln>
                          <a:solidFill>
                            <a:prstClr val="black"/>
                          </a:solidFill>
                          <a:effectLst/>
                          <a:uLnTx/>
                          <a:uFillTx/>
                          <a:latin typeface="+mn-lt"/>
                          <a:ea typeface="+mn-ea"/>
                          <a:cs typeface="+mn-cs"/>
                        </a:rPr>
                        <a:t>
🌟🌠 VON DER ZUKUNFT INSPIRIERT. GEBAUT FÜR DIE GEGENWART. 🌟🌠
Der neue BMW i3s. Visionär aus jeder Perspektive.
Maximal sportlich, maximal elektrisierend: Der BMW i3s verbindet herausragende Fahrdynamik mit modernsten Technologien.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8220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- 2017-10-27 12:14:00</a:t>
                      </a:r>
                      <a:r>
                        <a:rPr kumimoji="0" lang="de-DE" sz="1000" b="0" i="0" u="none" strike="noStrike" kern="1200" cap="none" spc="0" normalizeH="0" baseline="0" noProof="0">
                          <a:ln>
                            <a:noFill/>
                          </a:ln>
                          <a:solidFill>
                            <a:prstClr val="black"/>
                          </a:solidFill>
                          <a:effectLst/>
                          <a:uLnTx/>
                          <a:uFillTx/>
                          <a:latin typeface="+mn-lt"/>
                          <a:ea typeface="+mn-ea"/>
                          <a:cs typeface="+mn-cs"/>
                        </a:rPr>
                        <a:t>
Möchtest du in die kalte Jahreszeit ein bisschen Farbe bringen?
... wir haben ein paar coole MINI's auf Lager 💞🚗🆒
Fragen? Wir stehen dir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1400629"/>
                  </a:ext>
                </a:extLst>
              </a:tr>
            </a:tbl>
          </a:graphicData>
        </a:graphic>
      </p:graphicFrame>
      <p:sp>
        <p:nvSpPr>
          <p:cNvPr id="4" name="Text Placeholder 3">
            <a:extLst>
              <a:ext uri="{FF2B5EF4-FFF2-40B4-BE49-F238E27FC236}">
                <a16:creationId xmlns:a16="http://schemas.microsoft.com/office/drawing/2014/main" id="{4747BF76-1A12-4BCA-AB47-7D09FB485DE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14146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E41D2-234E-4DDF-BFCD-2DAB1C845E58}"/>
              </a:ext>
            </a:extLst>
          </p:cNvPr>
          <p:cNvSpPr>
            <a:spLocks noGrp="1"/>
          </p:cNvSpPr>
          <p:nvPr>
            <p:ph type="title"/>
          </p:nvPr>
        </p:nvSpPr>
        <p:spPr/>
        <p:txBody>
          <a:bodyPr/>
          <a:lstStyle/>
          <a:p>
            <a:r>
              <a:rPr lang="de-DE"/>
              <a:t>Eigene Beiträge (Postings) - 2 of 6</a:t>
            </a:r>
            <a:endParaRPr lang="en-US"/>
          </a:p>
        </p:txBody>
      </p:sp>
      <p:graphicFrame>
        <p:nvGraphicFramePr>
          <p:cNvPr id="5" name="Table Placeholder 4">
            <a:extLst>
              <a:ext uri="{FF2B5EF4-FFF2-40B4-BE49-F238E27FC236}">
                <a16:creationId xmlns:a16="http://schemas.microsoft.com/office/drawing/2014/main" id="{1D8576A0-0D1A-4C7A-BC03-ECAD03395176}"/>
              </a:ext>
            </a:extLst>
          </p:cNvPr>
          <p:cNvGraphicFramePr>
            <a:graphicFrameLocks noGrp="1"/>
          </p:cNvGraphicFramePr>
          <p:nvPr>
            <p:ph type="tbl" sz="quarter" idx="13"/>
            <p:extLst>
              <p:ext uri="{D42A27DB-BD31-4B8C-83A1-F6EECF244321}">
                <p14:modId xmlns:p14="http://schemas.microsoft.com/office/powerpoint/2010/main" val="280164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572546"/>
                    </a:ext>
                  </a:extLst>
                </a:gridCol>
                <a:gridCol w="658368">
                  <a:extLst>
                    <a:ext uri="{9D8B030D-6E8A-4147-A177-3AD203B41FA5}">
                      <a16:colId xmlns:a16="http://schemas.microsoft.com/office/drawing/2014/main" val="849210630"/>
                    </a:ext>
                  </a:extLst>
                </a:gridCol>
                <a:gridCol w="658368">
                  <a:extLst>
                    <a:ext uri="{9D8B030D-6E8A-4147-A177-3AD203B41FA5}">
                      <a16:colId xmlns:a16="http://schemas.microsoft.com/office/drawing/2014/main" val="959383581"/>
                    </a:ext>
                  </a:extLst>
                </a:gridCol>
                <a:gridCol w="658368">
                  <a:extLst>
                    <a:ext uri="{9D8B030D-6E8A-4147-A177-3AD203B41FA5}">
                      <a16:colId xmlns:a16="http://schemas.microsoft.com/office/drawing/2014/main" val="777818520"/>
                    </a:ext>
                  </a:extLst>
                </a:gridCol>
                <a:gridCol w="658368">
                  <a:extLst>
                    <a:ext uri="{9D8B030D-6E8A-4147-A177-3AD203B41FA5}">
                      <a16:colId xmlns:a16="http://schemas.microsoft.com/office/drawing/2014/main" val="1263449890"/>
                    </a:ext>
                  </a:extLst>
                </a:gridCol>
                <a:gridCol w="658368">
                  <a:extLst>
                    <a:ext uri="{9D8B030D-6E8A-4147-A177-3AD203B41FA5}">
                      <a16:colId xmlns:a16="http://schemas.microsoft.com/office/drawing/2014/main" val="2277127984"/>
                    </a:ext>
                  </a:extLst>
                </a:gridCol>
                <a:gridCol w="658368">
                  <a:extLst>
                    <a:ext uri="{9D8B030D-6E8A-4147-A177-3AD203B41FA5}">
                      <a16:colId xmlns:a16="http://schemas.microsoft.com/office/drawing/2014/main" val="1238132364"/>
                    </a:ext>
                  </a:extLst>
                </a:gridCol>
                <a:gridCol w="658368">
                  <a:extLst>
                    <a:ext uri="{9D8B030D-6E8A-4147-A177-3AD203B41FA5}">
                      <a16:colId xmlns:a16="http://schemas.microsoft.com/office/drawing/2014/main" val="358980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813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- 2017-10-25 12:09:00</a:t>
                      </a:r>
                      <a:r>
                        <a:rPr kumimoji="0" lang="de-DE" sz="1000" b="0" i="0" u="none" strike="noStrike" kern="1200" cap="none" spc="0" normalizeH="0" baseline="0" noProof="0">
                          <a:ln>
                            <a:noFill/>
                          </a:ln>
                          <a:solidFill>
                            <a:prstClr val="black"/>
                          </a:solidFill>
                          <a:effectLst/>
                          <a:uLnTx/>
                          <a:uFillTx/>
                          <a:latin typeface="+mn-lt"/>
                          <a:ea typeface="+mn-ea"/>
                          <a:cs typeface="+mn-cs"/>
                        </a:rPr>
                        <a:t>
DIE EFFIZIENTEN DIESELMOTOREN VON BMW!
BMW hat alle relevanten Informationen umfassend und verständlich aufbereitet. 
6 gute Gründe für den Diesel - ein Überblick zur Thematik:
http://www.bmw.at/de/topics/faszination-bmw/umwelt.html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711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- 2017-10-23 11:39:00</a:t>
                      </a:r>
                      <a:r>
                        <a:rPr kumimoji="0" lang="en-US" sz="1000" b="0" i="0" u="none" strike="noStrike" kern="1200" cap="none" spc="0" normalizeH="0" baseline="0" noProof="0">
                          <a:ln>
                            <a:noFill/>
                          </a:ln>
                          <a:solidFill>
                            <a:prstClr val="black"/>
                          </a:solidFill>
                          <a:effectLst/>
                          <a:uLnTx/>
                          <a:uFillTx/>
                          <a:latin typeface="+mn-lt"/>
                          <a:ea typeface="+mn-ea"/>
                          <a:cs typeface="+mn-cs"/>
                        </a:rPr>
                        <a:t>
MINI Austria meets Kohla-Strauss!
Nicole Koch (Head of MINI) und Philipp Drack (Area Manager of MINI) besuchten uns am vergangenen Freitag. Sie waren von der Präsentation der MINI's und der MINI Zubehör- und Lifestyleartikel begeistert.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617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- 2017-10-21 09:43:00</a:t>
                      </a:r>
                      <a:r>
                        <a:rPr kumimoji="0" lang="de-DE" sz="1000" b="0" i="0" u="none" strike="noStrike" kern="1200" cap="none" spc="0" normalizeH="0" baseline="0" noProof="0">
                          <a:ln>
                            <a:noFill/>
                          </a:ln>
                          <a:solidFill>
                            <a:prstClr val="black"/>
                          </a:solidFill>
                          <a:effectLst/>
                          <a:uLnTx/>
                          <a:uFillTx/>
                          <a:latin typeface="+mn-lt"/>
                          <a:ea typeface="+mn-ea"/>
                          <a:cs typeface="+mn-cs"/>
                        </a:rPr>
                        <a:t>
⚽ Kleine Fußballer zeigen großen Sport ⚽
Vergangenen Samstag unterstützten wir die Fußballer der U7 ⚽🎖🏆. Die Kinder freuten sich über die Medaillen und Pokale.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575097"/>
                  </a:ext>
                </a:extLst>
              </a:tr>
            </a:tbl>
          </a:graphicData>
        </a:graphic>
      </p:graphicFrame>
      <p:sp>
        <p:nvSpPr>
          <p:cNvPr id="4" name="Text Placeholder 3">
            <a:extLst>
              <a:ext uri="{FF2B5EF4-FFF2-40B4-BE49-F238E27FC236}">
                <a16:creationId xmlns:a16="http://schemas.microsoft.com/office/drawing/2014/main" id="{71989E21-FD62-46B4-A2A6-1BD509E8591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57220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A7174-3F2C-47FB-8B3D-9CB30EF9AE5F}"/>
              </a:ext>
            </a:extLst>
          </p:cNvPr>
          <p:cNvSpPr>
            <a:spLocks noGrp="1"/>
          </p:cNvSpPr>
          <p:nvPr>
            <p:ph type="title"/>
          </p:nvPr>
        </p:nvSpPr>
        <p:spPr/>
        <p:txBody>
          <a:bodyPr/>
          <a:lstStyle/>
          <a:p>
            <a:r>
              <a:rPr lang="de-DE"/>
              <a:t>Eigene Beiträge (Postings) - 3 of 6</a:t>
            </a:r>
            <a:endParaRPr lang="en-US"/>
          </a:p>
        </p:txBody>
      </p:sp>
      <p:graphicFrame>
        <p:nvGraphicFramePr>
          <p:cNvPr id="5" name="Table Placeholder 4">
            <a:extLst>
              <a:ext uri="{FF2B5EF4-FFF2-40B4-BE49-F238E27FC236}">
                <a16:creationId xmlns:a16="http://schemas.microsoft.com/office/drawing/2014/main" id="{FBF581F8-654F-4282-A4B0-8F6A2B26E89A}"/>
              </a:ext>
            </a:extLst>
          </p:cNvPr>
          <p:cNvGraphicFramePr>
            <a:graphicFrameLocks noGrp="1"/>
          </p:cNvGraphicFramePr>
          <p:nvPr>
            <p:ph type="tbl" sz="quarter" idx="13"/>
            <p:extLst>
              <p:ext uri="{D42A27DB-BD31-4B8C-83A1-F6EECF244321}">
                <p14:modId xmlns:p14="http://schemas.microsoft.com/office/powerpoint/2010/main" val="3066054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6145167"/>
                    </a:ext>
                  </a:extLst>
                </a:gridCol>
                <a:gridCol w="658368">
                  <a:extLst>
                    <a:ext uri="{9D8B030D-6E8A-4147-A177-3AD203B41FA5}">
                      <a16:colId xmlns:a16="http://schemas.microsoft.com/office/drawing/2014/main" val="2368597217"/>
                    </a:ext>
                  </a:extLst>
                </a:gridCol>
                <a:gridCol w="658368">
                  <a:extLst>
                    <a:ext uri="{9D8B030D-6E8A-4147-A177-3AD203B41FA5}">
                      <a16:colId xmlns:a16="http://schemas.microsoft.com/office/drawing/2014/main" val="3120525750"/>
                    </a:ext>
                  </a:extLst>
                </a:gridCol>
                <a:gridCol w="658368">
                  <a:extLst>
                    <a:ext uri="{9D8B030D-6E8A-4147-A177-3AD203B41FA5}">
                      <a16:colId xmlns:a16="http://schemas.microsoft.com/office/drawing/2014/main" val="1034989671"/>
                    </a:ext>
                  </a:extLst>
                </a:gridCol>
                <a:gridCol w="658368">
                  <a:extLst>
                    <a:ext uri="{9D8B030D-6E8A-4147-A177-3AD203B41FA5}">
                      <a16:colId xmlns:a16="http://schemas.microsoft.com/office/drawing/2014/main" val="818799965"/>
                    </a:ext>
                  </a:extLst>
                </a:gridCol>
                <a:gridCol w="658368">
                  <a:extLst>
                    <a:ext uri="{9D8B030D-6E8A-4147-A177-3AD203B41FA5}">
                      <a16:colId xmlns:a16="http://schemas.microsoft.com/office/drawing/2014/main" val="2377421463"/>
                    </a:ext>
                  </a:extLst>
                </a:gridCol>
                <a:gridCol w="658368">
                  <a:extLst>
                    <a:ext uri="{9D8B030D-6E8A-4147-A177-3AD203B41FA5}">
                      <a16:colId xmlns:a16="http://schemas.microsoft.com/office/drawing/2014/main" val="3501060342"/>
                    </a:ext>
                  </a:extLst>
                </a:gridCol>
                <a:gridCol w="658368">
                  <a:extLst>
                    <a:ext uri="{9D8B030D-6E8A-4147-A177-3AD203B41FA5}">
                      <a16:colId xmlns:a16="http://schemas.microsoft.com/office/drawing/2014/main" val="2157568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398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- 2017-10-19 17:32:00</a:t>
                      </a:r>
                      <a:r>
                        <a:rPr kumimoji="0" lang="de-DE" sz="1000" b="0" i="0" u="none" strike="noStrike" kern="1200" cap="none" spc="0" normalizeH="0" baseline="0" noProof="0">
                          <a:ln>
                            <a:noFill/>
                          </a:ln>
                          <a:solidFill>
                            <a:prstClr val="black"/>
                          </a:solidFill>
                          <a:effectLst/>
                          <a:uLnTx/>
                          <a:uFillTx/>
                          <a:latin typeface="+mn-lt"/>
                          <a:ea typeface="+mn-ea"/>
                          <a:cs typeface="+mn-cs"/>
                        </a:rPr>
                        <a:t>
Entdecke die Elektromobilität bei MINI!
Du bekommst alles, was du an deinem MINI liebst: aufregende Kurvenfahrten, starke Beschleunigung und viel Fahrspaß...
... UND elektrischen Lebensstil!
Möchtest du mehr Infos? Dann klick hier: http://bit.ly/2geISsy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098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- 2017-10-17 17:34:00</a:t>
                      </a:r>
                      <a:r>
                        <a:rPr kumimoji="0" lang="de-DE" sz="1000" b="0" i="0" u="none" strike="noStrike" kern="1200" cap="none" spc="0" normalizeH="0" baseline="0" noProof="0">
                          <a:ln>
                            <a:noFill/>
                          </a:ln>
                          <a:solidFill>
                            <a:prstClr val="black"/>
                          </a:solidFill>
                          <a:effectLst/>
                          <a:uLnTx/>
                          <a:uFillTx/>
                          <a:latin typeface="+mn-lt"/>
                          <a:ea typeface="+mn-ea"/>
                          <a:cs typeface="+mn-cs"/>
                        </a:rPr>
                        <a:t>
Feierliche Übergabe des BMW 5er mit M-Sportpaket an Reinhard Kuktits! Wir wünschen viel Freude am 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131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- 2017-10-17 09:30:00</a:t>
                      </a:r>
                      <a:r>
                        <a:rPr kumimoji="0" lang="de-DE" sz="1000" b="0" i="0" u="none" strike="noStrike" kern="1200" cap="none" spc="0" normalizeH="0" baseline="0" noProof="0">
                          <a:ln>
                            <a:noFill/>
                          </a:ln>
                          <a:solidFill>
                            <a:prstClr val="black"/>
                          </a:solidFill>
                          <a:effectLst/>
                          <a:uLnTx/>
                          <a:uFillTx/>
                          <a:latin typeface="+mn-lt"/>
                          <a:ea typeface="+mn-ea"/>
                          <a:cs typeface="+mn-cs"/>
                        </a:rPr>
                        <a:t>
🔵⚪️ Der neue BMW X3 kommt 🔵⚪️
Der neue X3 hat das teilautomatisierte Fahren schon voll drauf und bringt mit dem intelligenten Allrad xDrive unendliche Fahrfreude! Im Video wird das neue SUV-Schmankerl ausführlich vorgestellt. Viel Spass!  📹📺
PS: Nutzt die Kommentarfunktion für eure Fragen! Wir stehen euch jederzeit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404617"/>
                  </a:ext>
                </a:extLst>
              </a:tr>
            </a:tbl>
          </a:graphicData>
        </a:graphic>
      </p:graphicFrame>
      <p:sp>
        <p:nvSpPr>
          <p:cNvPr id="4" name="Text Placeholder 3">
            <a:extLst>
              <a:ext uri="{FF2B5EF4-FFF2-40B4-BE49-F238E27FC236}">
                <a16:creationId xmlns:a16="http://schemas.microsoft.com/office/drawing/2014/main" id="{FB3FECBC-B010-44B7-9380-1D3E3F68EAB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04180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DEC58-0FC3-4AA2-A86E-B42C65575770}"/>
              </a:ext>
            </a:extLst>
          </p:cNvPr>
          <p:cNvSpPr>
            <a:spLocks noGrp="1"/>
          </p:cNvSpPr>
          <p:nvPr>
            <p:ph type="title"/>
          </p:nvPr>
        </p:nvSpPr>
        <p:spPr/>
        <p:txBody>
          <a:bodyPr/>
          <a:lstStyle/>
          <a:p>
            <a:r>
              <a:rPr lang="de-DE"/>
              <a:t>Eigene Beiträge (Postings) - 4 of 6</a:t>
            </a:r>
            <a:endParaRPr lang="en-US"/>
          </a:p>
        </p:txBody>
      </p:sp>
      <p:graphicFrame>
        <p:nvGraphicFramePr>
          <p:cNvPr id="5" name="Table Placeholder 4">
            <a:extLst>
              <a:ext uri="{FF2B5EF4-FFF2-40B4-BE49-F238E27FC236}">
                <a16:creationId xmlns:a16="http://schemas.microsoft.com/office/drawing/2014/main" id="{B02A3B8F-3B16-455A-8532-A68E1C86C6C3}"/>
              </a:ext>
            </a:extLst>
          </p:cNvPr>
          <p:cNvGraphicFramePr>
            <a:graphicFrameLocks noGrp="1"/>
          </p:cNvGraphicFramePr>
          <p:nvPr>
            <p:ph type="tbl" sz="quarter" idx="13"/>
            <p:extLst>
              <p:ext uri="{D42A27DB-BD31-4B8C-83A1-F6EECF244321}">
                <p14:modId xmlns:p14="http://schemas.microsoft.com/office/powerpoint/2010/main" val="2166291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5846182"/>
                    </a:ext>
                  </a:extLst>
                </a:gridCol>
                <a:gridCol w="658368">
                  <a:extLst>
                    <a:ext uri="{9D8B030D-6E8A-4147-A177-3AD203B41FA5}">
                      <a16:colId xmlns:a16="http://schemas.microsoft.com/office/drawing/2014/main" val="3269700908"/>
                    </a:ext>
                  </a:extLst>
                </a:gridCol>
                <a:gridCol w="658368">
                  <a:extLst>
                    <a:ext uri="{9D8B030D-6E8A-4147-A177-3AD203B41FA5}">
                      <a16:colId xmlns:a16="http://schemas.microsoft.com/office/drawing/2014/main" val="3712409323"/>
                    </a:ext>
                  </a:extLst>
                </a:gridCol>
                <a:gridCol w="658368">
                  <a:extLst>
                    <a:ext uri="{9D8B030D-6E8A-4147-A177-3AD203B41FA5}">
                      <a16:colId xmlns:a16="http://schemas.microsoft.com/office/drawing/2014/main" val="73929380"/>
                    </a:ext>
                  </a:extLst>
                </a:gridCol>
                <a:gridCol w="658368">
                  <a:extLst>
                    <a:ext uri="{9D8B030D-6E8A-4147-A177-3AD203B41FA5}">
                      <a16:colId xmlns:a16="http://schemas.microsoft.com/office/drawing/2014/main" val="3425921681"/>
                    </a:ext>
                  </a:extLst>
                </a:gridCol>
                <a:gridCol w="658368">
                  <a:extLst>
                    <a:ext uri="{9D8B030D-6E8A-4147-A177-3AD203B41FA5}">
                      <a16:colId xmlns:a16="http://schemas.microsoft.com/office/drawing/2014/main" val="211688555"/>
                    </a:ext>
                  </a:extLst>
                </a:gridCol>
                <a:gridCol w="658368">
                  <a:extLst>
                    <a:ext uri="{9D8B030D-6E8A-4147-A177-3AD203B41FA5}">
                      <a16:colId xmlns:a16="http://schemas.microsoft.com/office/drawing/2014/main" val="2743138126"/>
                    </a:ext>
                  </a:extLst>
                </a:gridCol>
                <a:gridCol w="658368">
                  <a:extLst>
                    <a:ext uri="{9D8B030D-6E8A-4147-A177-3AD203B41FA5}">
                      <a16:colId xmlns:a16="http://schemas.microsoft.com/office/drawing/2014/main" val="3636467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554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- 2017-10-15 12:03:00</a:t>
                      </a:r>
                      <a:r>
                        <a:rPr kumimoji="0" lang="de-DE" sz="1000" b="0" i="0" u="none" strike="noStrike" kern="1200" cap="none" spc="0" normalizeH="0" baseline="0" noProof="0">
                          <a:ln>
                            <a:noFill/>
                          </a:ln>
                          <a:solidFill>
                            <a:prstClr val="black"/>
                          </a:solidFill>
                          <a:effectLst/>
                          <a:uLnTx/>
                          <a:uFillTx/>
                          <a:latin typeface="+mn-lt"/>
                          <a:ea typeface="+mn-ea"/>
                          <a:cs typeface="+mn-cs"/>
                        </a:rPr>
                        <a:t>
Hast du schon die Winterreifen von deinem BMW kontrolliert?
Wenn nicht, dann sei schnell - denn jetzt gibt es beim Kauf von Original BMW Winterkompletträdern die Reifenversicherung  kostenlos dazu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49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- 2017-10-13 12:02:00</a:t>
                      </a:r>
                      <a:r>
                        <a:rPr kumimoji="0" lang="en-US" sz="1000" b="0" i="0" u="none" strike="noStrike" kern="1200" cap="none" spc="0" normalizeH="0" baseline="0" noProof="0">
                          <a:ln>
                            <a:noFill/>
                          </a:ln>
                          <a:solidFill>
                            <a:prstClr val="black"/>
                          </a:solidFill>
                          <a:effectLst/>
                          <a:uLnTx/>
                          <a:uFillTx/>
                          <a:latin typeface="+mn-lt"/>
                          <a:ea typeface="+mn-ea"/>
                          <a:cs typeface="+mn-cs"/>
                        </a:rPr>
                        <a:t>
Sichere dir bei den Sonnenstrahlen ein unvergessliches Open-Air-Erlebnis. ☀🚗🌄
Das MINI Cabrio - stay open!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917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- 2017-10-12 10:48:46</a:t>
                      </a:r>
                      <a:r>
                        <a:rPr kumimoji="0" lang="de-DE" sz="1000" b="0" i="0" u="none" strike="noStrike" kern="1200" cap="none" spc="0" normalizeH="0" baseline="0" noProof="0">
                          <a:ln>
                            <a:noFill/>
                          </a:ln>
                          <a:solidFill>
                            <a:prstClr val="black"/>
                          </a:solidFill>
                          <a:effectLst/>
                          <a:uLnTx/>
                          <a:uFillTx/>
                          <a:latin typeface="+mn-lt"/>
                          <a:ea typeface="+mn-ea"/>
                          <a:cs typeface="+mn-cs"/>
                        </a:rPr>
                        <a:t>
Unsere Mädels besuchten gestern den Pink Ribbon Kinoabend in Oberwart.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874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- 2017-10-11 12:26:00</a:t>
                      </a:r>
                      <a:r>
                        <a:rPr kumimoji="0" lang="de-DE" sz="1000" b="0" i="0" u="none" strike="noStrike" kern="1200" cap="none" spc="0" normalizeH="0" baseline="0" noProof="0">
                          <a:ln>
                            <a:noFill/>
                          </a:ln>
                          <a:solidFill>
                            <a:prstClr val="black"/>
                          </a:solidFill>
                          <a:effectLst/>
                          <a:uLnTx/>
                          <a:uFillTx/>
                          <a:latin typeface="+mn-lt"/>
                          <a:ea typeface="+mn-ea"/>
                          <a:cs typeface="+mn-cs"/>
                        </a:rPr>
                        <a:t>
Nimm die #AusfahrtAbenteuer und leb es raus.
Mit dem BMW X1 ab 99 € im Monat. inkl. Zukunftsbonus.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2916770"/>
                  </a:ext>
                </a:extLst>
              </a:tr>
            </a:tbl>
          </a:graphicData>
        </a:graphic>
      </p:graphicFrame>
      <p:sp>
        <p:nvSpPr>
          <p:cNvPr id="4" name="Text Placeholder 3">
            <a:extLst>
              <a:ext uri="{FF2B5EF4-FFF2-40B4-BE49-F238E27FC236}">
                <a16:creationId xmlns:a16="http://schemas.microsoft.com/office/drawing/2014/main" id="{6AC47C01-9B55-40DD-9E0B-7FBF90887D1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92997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23A35-D709-48CE-BDBC-DD6327A74782}"/>
              </a:ext>
            </a:extLst>
          </p:cNvPr>
          <p:cNvSpPr>
            <a:spLocks noGrp="1"/>
          </p:cNvSpPr>
          <p:nvPr>
            <p:ph type="title"/>
          </p:nvPr>
        </p:nvSpPr>
        <p:spPr/>
        <p:txBody>
          <a:bodyPr/>
          <a:lstStyle/>
          <a:p>
            <a:r>
              <a:rPr lang="de-DE"/>
              <a:t>Eigene Beiträge (Postings) - 5 of 6</a:t>
            </a:r>
            <a:endParaRPr lang="en-US"/>
          </a:p>
        </p:txBody>
      </p:sp>
      <p:graphicFrame>
        <p:nvGraphicFramePr>
          <p:cNvPr id="5" name="Table Placeholder 4">
            <a:extLst>
              <a:ext uri="{FF2B5EF4-FFF2-40B4-BE49-F238E27FC236}">
                <a16:creationId xmlns:a16="http://schemas.microsoft.com/office/drawing/2014/main" id="{7B94C1FB-9311-40DF-9E11-56B3A2D3FD54}"/>
              </a:ext>
            </a:extLst>
          </p:cNvPr>
          <p:cNvGraphicFramePr>
            <a:graphicFrameLocks noGrp="1"/>
          </p:cNvGraphicFramePr>
          <p:nvPr>
            <p:ph type="tbl" sz="quarter" idx="13"/>
            <p:extLst>
              <p:ext uri="{D42A27DB-BD31-4B8C-83A1-F6EECF244321}">
                <p14:modId xmlns:p14="http://schemas.microsoft.com/office/powerpoint/2010/main" val="416178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61127910"/>
                    </a:ext>
                  </a:extLst>
                </a:gridCol>
                <a:gridCol w="658368">
                  <a:extLst>
                    <a:ext uri="{9D8B030D-6E8A-4147-A177-3AD203B41FA5}">
                      <a16:colId xmlns:a16="http://schemas.microsoft.com/office/drawing/2014/main" val="1151069522"/>
                    </a:ext>
                  </a:extLst>
                </a:gridCol>
                <a:gridCol w="658368">
                  <a:extLst>
                    <a:ext uri="{9D8B030D-6E8A-4147-A177-3AD203B41FA5}">
                      <a16:colId xmlns:a16="http://schemas.microsoft.com/office/drawing/2014/main" val="2756470916"/>
                    </a:ext>
                  </a:extLst>
                </a:gridCol>
                <a:gridCol w="658368">
                  <a:extLst>
                    <a:ext uri="{9D8B030D-6E8A-4147-A177-3AD203B41FA5}">
                      <a16:colId xmlns:a16="http://schemas.microsoft.com/office/drawing/2014/main" val="341653275"/>
                    </a:ext>
                  </a:extLst>
                </a:gridCol>
                <a:gridCol w="658368">
                  <a:extLst>
                    <a:ext uri="{9D8B030D-6E8A-4147-A177-3AD203B41FA5}">
                      <a16:colId xmlns:a16="http://schemas.microsoft.com/office/drawing/2014/main" val="720777027"/>
                    </a:ext>
                  </a:extLst>
                </a:gridCol>
                <a:gridCol w="658368">
                  <a:extLst>
                    <a:ext uri="{9D8B030D-6E8A-4147-A177-3AD203B41FA5}">
                      <a16:colId xmlns:a16="http://schemas.microsoft.com/office/drawing/2014/main" val="3700083563"/>
                    </a:ext>
                  </a:extLst>
                </a:gridCol>
                <a:gridCol w="658368">
                  <a:extLst>
                    <a:ext uri="{9D8B030D-6E8A-4147-A177-3AD203B41FA5}">
                      <a16:colId xmlns:a16="http://schemas.microsoft.com/office/drawing/2014/main" val="1206806638"/>
                    </a:ext>
                  </a:extLst>
                </a:gridCol>
                <a:gridCol w="658368">
                  <a:extLst>
                    <a:ext uri="{9D8B030D-6E8A-4147-A177-3AD203B41FA5}">
                      <a16:colId xmlns:a16="http://schemas.microsoft.com/office/drawing/2014/main" val="179530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248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- 2017-10-09 08:35:01</a:t>
                      </a:r>
                      <a:r>
                        <a:rPr kumimoji="0" lang="de-DE" sz="1000" b="0" i="0" u="none" strike="noStrike" kern="1200" cap="none" spc="0" normalizeH="0" baseline="0" noProof="0">
                          <a:ln>
                            <a:noFill/>
                          </a:ln>
                          <a:solidFill>
                            <a:prstClr val="black"/>
                          </a:solidFill>
                          <a:effectLst/>
                          <a:uLnTx/>
                          <a:uFillTx/>
                          <a:latin typeface="+mn-lt"/>
                          <a:ea typeface="+mn-ea"/>
                          <a:cs typeface="+mn-cs"/>
                        </a:rPr>
                        <a:t>
ECHT. UNERREICHT. KLASSISCH. ✌‼🔝
Der MINI 3-Türer ist wendig und stets zu deinen Diensten. Er vereint Geschwindigkeit, niedrigen Schwerpunkt und aufregendes Go-Kart-Feeling. Mit seinen vielen cleveren Details sorgt er für mehr Fahrspaß als jemals zuvor.
Und das Beste daran ist - es gibt dieses coole Auto schon ab € 59 im Monat!
Interessiert? Dann komm schnell bei uns vorbei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820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- 2017-10-07 08:21:00</a:t>
                      </a:r>
                      <a:r>
                        <a:rPr kumimoji="0" lang="de-DE" sz="1000" b="0" i="0" u="none" strike="noStrike" kern="1200" cap="none" spc="0" normalizeH="0" baseline="0" noProof="0">
                          <a:ln>
                            <a:noFill/>
                          </a:ln>
                          <a:solidFill>
                            <a:prstClr val="black"/>
                          </a:solidFill>
                          <a:effectLst/>
                          <a:uLnTx/>
                          <a:uFillTx/>
                          <a:latin typeface="+mn-lt"/>
                          <a:ea typeface="+mn-ea"/>
                          <a:cs typeface="+mn-cs"/>
                        </a:rPr>
                        <a:t>
Wolfgang Gingel, Aftersales-Regionalleiter von BMW Austria, besuchte kürzlich die auf den letzten Stand der Technik gebrachte Berufsschule Pinkafeld. 
Auf dem Foto:
Direktor Wilhelm Pfeiffer, Fachlehrer Helmut Putz, Wolfgang Gingel und Dr. Monika Kohla-Strauss vor einem ausgestellten BMW Motor M54.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3092686"/>
                  </a:ext>
                </a:extLst>
              </a:tr>
            </a:tbl>
          </a:graphicData>
        </a:graphic>
      </p:graphicFrame>
      <p:sp>
        <p:nvSpPr>
          <p:cNvPr id="4" name="Text Placeholder 3">
            <a:extLst>
              <a:ext uri="{FF2B5EF4-FFF2-40B4-BE49-F238E27FC236}">
                <a16:creationId xmlns:a16="http://schemas.microsoft.com/office/drawing/2014/main" id="{038D8FBE-994B-497C-AC2C-FDB7AADE6E8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08814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C2854-2DEE-48C5-8DBF-8969D41211AC}"/>
              </a:ext>
            </a:extLst>
          </p:cNvPr>
          <p:cNvSpPr>
            <a:spLocks noGrp="1"/>
          </p:cNvSpPr>
          <p:nvPr>
            <p:ph type="title"/>
          </p:nvPr>
        </p:nvSpPr>
        <p:spPr/>
        <p:txBody>
          <a:bodyPr/>
          <a:lstStyle/>
          <a:p>
            <a:r>
              <a:rPr lang="de-DE"/>
              <a:t>Eigene Beiträge (Postings) - 6 of 6</a:t>
            </a:r>
            <a:endParaRPr lang="en-US"/>
          </a:p>
        </p:txBody>
      </p:sp>
      <p:graphicFrame>
        <p:nvGraphicFramePr>
          <p:cNvPr id="5" name="Table Placeholder 4">
            <a:extLst>
              <a:ext uri="{FF2B5EF4-FFF2-40B4-BE49-F238E27FC236}">
                <a16:creationId xmlns:a16="http://schemas.microsoft.com/office/drawing/2014/main" id="{F1114567-7358-41D1-B697-4F0E9976D0E9}"/>
              </a:ext>
            </a:extLst>
          </p:cNvPr>
          <p:cNvGraphicFramePr>
            <a:graphicFrameLocks noGrp="1"/>
          </p:cNvGraphicFramePr>
          <p:nvPr>
            <p:ph type="tbl" sz="quarter" idx="13"/>
            <p:extLst>
              <p:ext uri="{D42A27DB-BD31-4B8C-83A1-F6EECF244321}">
                <p14:modId xmlns:p14="http://schemas.microsoft.com/office/powerpoint/2010/main" val="131319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1280758"/>
                    </a:ext>
                  </a:extLst>
                </a:gridCol>
                <a:gridCol w="658368">
                  <a:extLst>
                    <a:ext uri="{9D8B030D-6E8A-4147-A177-3AD203B41FA5}">
                      <a16:colId xmlns:a16="http://schemas.microsoft.com/office/drawing/2014/main" val="4045630775"/>
                    </a:ext>
                  </a:extLst>
                </a:gridCol>
                <a:gridCol w="658368">
                  <a:extLst>
                    <a:ext uri="{9D8B030D-6E8A-4147-A177-3AD203B41FA5}">
                      <a16:colId xmlns:a16="http://schemas.microsoft.com/office/drawing/2014/main" val="2150240499"/>
                    </a:ext>
                  </a:extLst>
                </a:gridCol>
                <a:gridCol w="658368">
                  <a:extLst>
                    <a:ext uri="{9D8B030D-6E8A-4147-A177-3AD203B41FA5}">
                      <a16:colId xmlns:a16="http://schemas.microsoft.com/office/drawing/2014/main" val="1458903473"/>
                    </a:ext>
                  </a:extLst>
                </a:gridCol>
                <a:gridCol w="658368">
                  <a:extLst>
                    <a:ext uri="{9D8B030D-6E8A-4147-A177-3AD203B41FA5}">
                      <a16:colId xmlns:a16="http://schemas.microsoft.com/office/drawing/2014/main" val="2030997880"/>
                    </a:ext>
                  </a:extLst>
                </a:gridCol>
                <a:gridCol w="658368">
                  <a:extLst>
                    <a:ext uri="{9D8B030D-6E8A-4147-A177-3AD203B41FA5}">
                      <a16:colId xmlns:a16="http://schemas.microsoft.com/office/drawing/2014/main" val="2486425789"/>
                    </a:ext>
                  </a:extLst>
                </a:gridCol>
                <a:gridCol w="658368">
                  <a:extLst>
                    <a:ext uri="{9D8B030D-6E8A-4147-A177-3AD203B41FA5}">
                      <a16:colId xmlns:a16="http://schemas.microsoft.com/office/drawing/2014/main" val="4209851535"/>
                    </a:ext>
                  </a:extLst>
                </a:gridCol>
                <a:gridCol w="658368">
                  <a:extLst>
                    <a:ext uri="{9D8B030D-6E8A-4147-A177-3AD203B41FA5}">
                      <a16:colId xmlns:a16="http://schemas.microsoft.com/office/drawing/2014/main" val="249161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591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- 2017-10-05 16:19:02</a:t>
                      </a:r>
                      <a:r>
                        <a:rPr kumimoji="0" lang="de-DE" sz="1000" b="0" i="0" u="none" strike="noStrike" kern="1200" cap="none" spc="0" normalizeH="0" baseline="0" noProof="0">
                          <a:ln>
                            <a:noFill/>
                          </a:ln>
                          <a:solidFill>
                            <a:prstClr val="black"/>
                          </a:solidFill>
                          <a:effectLst/>
                          <a:uLnTx/>
                          <a:uFillTx/>
                          <a:latin typeface="+mn-lt"/>
                          <a:ea typeface="+mn-ea"/>
                          <a:cs typeface="+mn-cs"/>
                        </a:rPr>
                        <a:t>
Wir „befüllen“ gerade unsere neue Homepage 👍
Ab sofort wirst du hier laufend über Angebote, Neuigkeiten und Events informiert. 😎
www.kohla-strauss.bmw.at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183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- 2017-10-02 09:06:00</a:t>
                      </a:r>
                      <a:r>
                        <a:rPr kumimoji="0" lang="de-DE" sz="1000" b="0" i="0" u="none" strike="noStrike" kern="1200" cap="none" spc="0" normalizeH="0" baseline="0" noProof="0">
                          <a:ln>
                            <a:noFill/>
                          </a:ln>
                          <a:solidFill>
                            <a:prstClr val="black"/>
                          </a:solidFill>
                          <a:effectLst/>
                          <a:uLnTx/>
                          <a:uFillTx/>
                          <a:latin typeface="+mn-lt"/>
                          <a:ea typeface="+mn-ea"/>
                          <a:cs typeface="+mn-cs"/>
                        </a:rPr>
                        <a:t>
Spürst du ein Verlangen nach Schotterstraßen? Und Matsch soweit das Auge reicht?
Leb es raus! - mit BMW xDrive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4276841"/>
                  </a:ext>
                </a:extLst>
              </a:tr>
            </a:tbl>
          </a:graphicData>
        </a:graphic>
      </p:graphicFrame>
      <p:sp>
        <p:nvSpPr>
          <p:cNvPr id="4" name="Text Placeholder 3">
            <a:extLst>
              <a:ext uri="{FF2B5EF4-FFF2-40B4-BE49-F238E27FC236}">
                <a16:creationId xmlns:a16="http://schemas.microsoft.com/office/drawing/2014/main" id="{6928784B-FB22-45C7-8A62-67DCF121539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19982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C032F-8CED-4B3C-BE98-EAFA96D48B1B}"/>
              </a:ext>
            </a:extLst>
          </p:cNvPr>
          <p:cNvSpPr>
            <a:spLocks noGrp="1"/>
          </p:cNvSpPr>
          <p:nvPr>
            <p:ph type="title"/>
          </p:nvPr>
        </p:nvSpPr>
        <p:spPr/>
        <p:txBody>
          <a:bodyPr/>
          <a:lstStyle/>
          <a:p>
            <a:r>
              <a:rPr lang="en-US"/>
              <a:t>Eigene Beiträge (Postings) + Reactions - 1 of 9</a:t>
            </a:r>
          </a:p>
        </p:txBody>
      </p:sp>
      <p:graphicFrame>
        <p:nvGraphicFramePr>
          <p:cNvPr id="5" name="Table Placeholder 4">
            <a:extLst>
              <a:ext uri="{FF2B5EF4-FFF2-40B4-BE49-F238E27FC236}">
                <a16:creationId xmlns:a16="http://schemas.microsoft.com/office/drawing/2014/main" id="{11B0A34F-60B0-4C2C-B2B3-DBB3C8EF06FE}"/>
              </a:ext>
            </a:extLst>
          </p:cNvPr>
          <p:cNvGraphicFramePr>
            <a:graphicFrameLocks noGrp="1"/>
          </p:cNvGraphicFramePr>
          <p:nvPr>
            <p:ph type="tbl" sz="quarter" idx="13"/>
            <p:extLst>
              <p:ext uri="{D42A27DB-BD31-4B8C-83A1-F6EECF244321}">
                <p14:modId xmlns:p14="http://schemas.microsoft.com/office/powerpoint/2010/main" val="104532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83640984"/>
                    </a:ext>
                  </a:extLst>
                </a:gridCol>
                <a:gridCol w="822960">
                  <a:extLst>
                    <a:ext uri="{9D8B030D-6E8A-4147-A177-3AD203B41FA5}">
                      <a16:colId xmlns:a16="http://schemas.microsoft.com/office/drawing/2014/main" val="287872095"/>
                    </a:ext>
                  </a:extLst>
                </a:gridCol>
                <a:gridCol w="822960">
                  <a:extLst>
                    <a:ext uri="{9D8B030D-6E8A-4147-A177-3AD203B41FA5}">
                      <a16:colId xmlns:a16="http://schemas.microsoft.com/office/drawing/2014/main" val="1468565550"/>
                    </a:ext>
                  </a:extLst>
                </a:gridCol>
                <a:gridCol w="822960">
                  <a:extLst>
                    <a:ext uri="{9D8B030D-6E8A-4147-A177-3AD203B41FA5}">
                      <a16:colId xmlns:a16="http://schemas.microsoft.com/office/drawing/2014/main" val="914277277"/>
                    </a:ext>
                  </a:extLst>
                </a:gridCol>
                <a:gridCol w="822960">
                  <a:extLst>
                    <a:ext uri="{9D8B030D-6E8A-4147-A177-3AD203B41FA5}">
                      <a16:colId xmlns:a16="http://schemas.microsoft.com/office/drawing/2014/main" val="3004449183"/>
                    </a:ext>
                  </a:extLst>
                </a:gridCol>
                <a:gridCol w="822960">
                  <a:extLst>
                    <a:ext uri="{9D8B030D-6E8A-4147-A177-3AD203B41FA5}">
                      <a16:colId xmlns:a16="http://schemas.microsoft.com/office/drawing/2014/main" val="29187205"/>
                    </a:ext>
                  </a:extLst>
                </a:gridCol>
                <a:gridCol w="822960">
                  <a:extLst>
                    <a:ext uri="{9D8B030D-6E8A-4147-A177-3AD203B41FA5}">
                      <a16:colId xmlns:a16="http://schemas.microsoft.com/office/drawing/2014/main" val="3602315066"/>
                    </a:ext>
                  </a:extLst>
                </a:gridCol>
                <a:gridCol w="822960">
                  <a:extLst>
                    <a:ext uri="{9D8B030D-6E8A-4147-A177-3AD203B41FA5}">
                      <a16:colId xmlns:a16="http://schemas.microsoft.com/office/drawing/2014/main" val="396514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8107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- 2017-10-31 09:10:00</a:t>
                      </a:r>
                      <a:r>
                        <a:rPr kumimoji="0" lang="de-DE" sz="1000" b="0" i="0" u="none" strike="noStrike" kern="1200" cap="none" spc="0" normalizeH="0" baseline="0" noProof="0">
                          <a:ln>
                            <a:noFill/>
                          </a:ln>
                          <a:solidFill>
                            <a:prstClr val="black"/>
                          </a:solidFill>
                          <a:effectLst/>
                          <a:uLnTx/>
                          <a:uFillTx/>
                          <a:latin typeface="+mn-lt"/>
                          <a:ea typeface="+mn-ea"/>
                          <a:cs typeface="+mn-cs"/>
                        </a:rPr>
                        <a:t>
❄ Ein cooles Helferlein in der kalten Jahreszeit. ❄
Passend zum Winter beinhaltet die Pflegeedition 1x Scheibenklar mit Frostschutz (1000 ml), 1x Scheibenenteiser (500 ml), Magic Tissues (10 Tücher) und ein Eiskratzer. Alle Produkte sind in einer stilvollen, schwarzen Tasche aus Neopren verpackt.
... diese tolle Tasche gibt es jetzt um € 31,--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9829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- 2017-10-29 13:03:00</a:t>
                      </a:r>
                      <a:r>
                        <a:rPr kumimoji="0" lang="de-DE" sz="1000" b="0" i="0" u="none" strike="noStrike" kern="1200" cap="none" spc="0" normalizeH="0" baseline="0" noProof="0">
                          <a:ln>
                            <a:noFill/>
                          </a:ln>
                          <a:solidFill>
                            <a:prstClr val="black"/>
                          </a:solidFill>
                          <a:effectLst/>
                          <a:uLnTx/>
                          <a:uFillTx/>
                          <a:latin typeface="+mn-lt"/>
                          <a:ea typeface="+mn-ea"/>
                          <a:cs typeface="+mn-cs"/>
                        </a:rPr>
                        <a:t>
🌟🌠 VON DER ZUKUNFT INSPIRIERT. GEBAUT FÜR DIE GEGENWART. 🌟🌠
Der neue BMW i3s. Visionär aus jeder Perspektive.
Maximal sportlich, maximal elektrisierend: Der BMW i3s verbindet herausragende Fahrdynamik mit modernsten Technologien.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6825773"/>
                  </a:ext>
                </a:extLst>
              </a:tr>
            </a:tbl>
          </a:graphicData>
        </a:graphic>
      </p:graphicFrame>
      <p:sp>
        <p:nvSpPr>
          <p:cNvPr id="4" name="Text Placeholder 3">
            <a:extLst>
              <a:ext uri="{FF2B5EF4-FFF2-40B4-BE49-F238E27FC236}">
                <a16:creationId xmlns:a16="http://schemas.microsoft.com/office/drawing/2014/main" id="{4FBA74AA-4423-431A-A187-7B6CBF6B49E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06411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A0AB-74A8-4838-ADE8-9FAE6D0E2852}"/>
              </a:ext>
            </a:extLst>
          </p:cNvPr>
          <p:cNvSpPr>
            <a:spLocks noGrp="1"/>
          </p:cNvSpPr>
          <p:nvPr>
            <p:ph type="title"/>
          </p:nvPr>
        </p:nvSpPr>
        <p:spPr/>
        <p:txBody>
          <a:bodyPr/>
          <a:lstStyle/>
          <a:p>
            <a:r>
              <a:rPr lang="en-US"/>
              <a:t>Eigene Beiträge (Postings) + Reactions - 2 of 9</a:t>
            </a:r>
          </a:p>
        </p:txBody>
      </p:sp>
      <p:graphicFrame>
        <p:nvGraphicFramePr>
          <p:cNvPr id="5" name="Table Placeholder 4">
            <a:extLst>
              <a:ext uri="{FF2B5EF4-FFF2-40B4-BE49-F238E27FC236}">
                <a16:creationId xmlns:a16="http://schemas.microsoft.com/office/drawing/2014/main" id="{6F713CED-F5F7-457F-A30D-F8EA4F1AF9FE}"/>
              </a:ext>
            </a:extLst>
          </p:cNvPr>
          <p:cNvGraphicFramePr>
            <a:graphicFrameLocks noGrp="1"/>
          </p:cNvGraphicFramePr>
          <p:nvPr>
            <p:ph type="tbl" sz="quarter" idx="13"/>
            <p:extLst>
              <p:ext uri="{D42A27DB-BD31-4B8C-83A1-F6EECF244321}">
                <p14:modId xmlns:p14="http://schemas.microsoft.com/office/powerpoint/2010/main" val="268599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2861019"/>
                    </a:ext>
                  </a:extLst>
                </a:gridCol>
                <a:gridCol w="822960">
                  <a:extLst>
                    <a:ext uri="{9D8B030D-6E8A-4147-A177-3AD203B41FA5}">
                      <a16:colId xmlns:a16="http://schemas.microsoft.com/office/drawing/2014/main" val="427061435"/>
                    </a:ext>
                  </a:extLst>
                </a:gridCol>
                <a:gridCol w="822960">
                  <a:extLst>
                    <a:ext uri="{9D8B030D-6E8A-4147-A177-3AD203B41FA5}">
                      <a16:colId xmlns:a16="http://schemas.microsoft.com/office/drawing/2014/main" val="1276197894"/>
                    </a:ext>
                  </a:extLst>
                </a:gridCol>
                <a:gridCol w="822960">
                  <a:extLst>
                    <a:ext uri="{9D8B030D-6E8A-4147-A177-3AD203B41FA5}">
                      <a16:colId xmlns:a16="http://schemas.microsoft.com/office/drawing/2014/main" val="3092244644"/>
                    </a:ext>
                  </a:extLst>
                </a:gridCol>
                <a:gridCol w="822960">
                  <a:extLst>
                    <a:ext uri="{9D8B030D-6E8A-4147-A177-3AD203B41FA5}">
                      <a16:colId xmlns:a16="http://schemas.microsoft.com/office/drawing/2014/main" val="2892344099"/>
                    </a:ext>
                  </a:extLst>
                </a:gridCol>
                <a:gridCol w="822960">
                  <a:extLst>
                    <a:ext uri="{9D8B030D-6E8A-4147-A177-3AD203B41FA5}">
                      <a16:colId xmlns:a16="http://schemas.microsoft.com/office/drawing/2014/main" val="33564998"/>
                    </a:ext>
                  </a:extLst>
                </a:gridCol>
                <a:gridCol w="822960">
                  <a:extLst>
                    <a:ext uri="{9D8B030D-6E8A-4147-A177-3AD203B41FA5}">
                      <a16:colId xmlns:a16="http://schemas.microsoft.com/office/drawing/2014/main" val="2493974991"/>
                    </a:ext>
                  </a:extLst>
                </a:gridCol>
                <a:gridCol w="822960">
                  <a:extLst>
                    <a:ext uri="{9D8B030D-6E8A-4147-A177-3AD203B41FA5}">
                      <a16:colId xmlns:a16="http://schemas.microsoft.com/office/drawing/2014/main" val="3413243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8802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- 2017-10-27 12:14:00</a:t>
                      </a:r>
                      <a:r>
                        <a:rPr kumimoji="0" lang="de-DE" sz="1000" b="0" i="0" u="none" strike="noStrike" kern="1200" cap="none" spc="0" normalizeH="0" baseline="0" noProof="0">
                          <a:ln>
                            <a:noFill/>
                          </a:ln>
                          <a:solidFill>
                            <a:prstClr val="black"/>
                          </a:solidFill>
                          <a:effectLst/>
                          <a:uLnTx/>
                          <a:uFillTx/>
                          <a:latin typeface="+mn-lt"/>
                          <a:ea typeface="+mn-ea"/>
                          <a:cs typeface="+mn-cs"/>
                        </a:rPr>
                        <a:t>
Möchtest du in die kalte Jahreszeit ein bisschen Farbe bringen?
... wir haben ein paar coole MINI's auf Lager 💞🚗🆒
Fragen? Wir stehen dir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286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- 2017-10-25 12:09:00</a:t>
                      </a:r>
                      <a:r>
                        <a:rPr kumimoji="0" lang="de-DE" sz="1000" b="0" i="0" u="none" strike="noStrike" kern="1200" cap="none" spc="0" normalizeH="0" baseline="0" noProof="0">
                          <a:ln>
                            <a:noFill/>
                          </a:ln>
                          <a:solidFill>
                            <a:prstClr val="black"/>
                          </a:solidFill>
                          <a:effectLst/>
                          <a:uLnTx/>
                          <a:uFillTx/>
                          <a:latin typeface="+mn-lt"/>
                          <a:ea typeface="+mn-ea"/>
                          <a:cs typeface="+mn-cs"/>
                        </a:rPr>
                        <a:t>
DIE EFFIZIENTEN DIESELMOTOREN VON BMW!
BMW hat alle relevanten Informationen umfassend und verständlich aufbereitet. 
6 gute Gründe für den Diesel - ein Überblick zur Thematik:
http://www.bmw.at/de/topics/faszination-bmw/umwelt.html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5605566"/>
                  </a:ext>
                </a:extLst>
              </a:tr>
            </a:tbl>
          </a:graphicData>
        </a:graphic>
      </p:graphicFrame>
      <p:sp>
        <p:nvSpPr>
          <p:cNvPr id="4" name="Text Placeholder 3">
            <a:extLst>
              <a:ext uri="{FF2B5EF4-FFF2-40B4-BE49-F238E27FC236}">
                <a16:creationId xmlns:a16="http://schemas.microsoft.com/office/drawing/2014/main" id="{29C3E8A6-3AA9-4C9D-B2BA-E4AE4233F85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64760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D6575-20B5-4958-A01D-D449C26C5338}"/>
              </a:ext>
            </a:extLst>
          </p:cNvPr>
          <p:cNvSpPr>
            <a:spLocks noGrp="1"/>
          </p:cNvSpPr>
          <p:nvPr>
            <p:ph type="title"/>
          </p:nvPr>
        </p:nvSpPr>
        <p:spPr/>
        <p:txBody>
          <a:bodyPr/>
          <a:lstStyle/>
          <a:p>
            <a:r>
              <a:rPr lang="en-US"/>
              <a:t>Eigene Beiträge (Postings) + Reactions - 3 of 9</a:t>
            </a:r>
          </a:p>
        </p:txBody>
      </p:sp>
      <p:graphicFrame>
        <p:nvGraphicFramePr>
          <p:cNvPr id="5" name="Table Placeholder 4">
            <a:extLst>
              <a:ext uri="{FF2B5EF4-FFF2-40B4-BE49-F238E27FC236}">
                <a16:creationId xmlns:a16="http://schemas.microsoft.com/office/drawing/2014/main" id="{4CC15ABE-7F5F-4FE1-8279-12E6891E1E1F}"/>
              </a:ext>
            </a:extLst>
          </p:cNvPr>
          <p:cNvGraphicFramePr>
            <a:graphicFrameLocks noGrp="1"/>
          </p:cNvGraphicFramePr>
          <p:nvPr>
            <p:ph type="tbl" sz="quarter" idx="13"/>
            <p:extLst>
              <p:ext uri="{D42A27DB-BD31-4B8C-83A1-F6EECF244321}">
                <p14:modId xmlns:p14="http://schemas.microsoft.com/office/powerpoint/2010/main" val="1662886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75511944"/>
                    </a:ext>
                  </a:extLst>
                </a:gridCol>
                <a:gridCol w="822960">
                  <a:extLst>
                    <a:ext uri="{9D8B030D-6E8A-4147-A177-3AD203B41FA5}">
                      <a16:colId xmlns:a16="http://schemas.microsoft.com/office/drawing/2014/main" val="3361232940"/>
                    </a:ext>
                  </a:extLst>
                </a:gridCol>
                <a:gridCol w="822960">
                  <a:extLst>
                    <a:ext uri="{9D8B030D-6E8A-4147-A177-3AD203B41FA5}">
                      <a16:colId xmlns:a16="http://schemas.microsoft.com/office/drawing/2014/main" val="3719565711"/>
                    </a:ext>
                  </a:extLst>
                </a:gridCol>
                <a:gridCol w="822960">
                  <a:extLst>
                    <a:ext uri="{9D8B030D-6E8A-4147-A177-3AD203B41FA5}">
                      <a16:colId xmlns:a16="http://schemas.microsoft.com/office/drawing/2014/main" val="1019875310"/>
                    </a:ext>
                  </a:extLst>
                </a:gridCol>
                <a:gridCol w="822960">
                  <a:extLst>
                    <a:ext uri="{9D8B030D-6E8A-4147-A177-3AD203B41FA5}">
                      <a16:colId xmlns:a16="http://schemas.microsoft.com/office/drawing/2014/main" val="3456261339"/>
                    </a:ext>
                  </a:extLst>
                </a:gridCol>
                <a:gridCol w="822960">
                  <a:extLst>
                    <a:ext uri="{9D8B030D-6E8A-4147-A177-3AD203B41FA5}">
                      <a16:colId xmlns:a16="http://schemas.microsoft.com/office/drawing/2014/main" val="871911884"/>
                    </a:ext>
                  </a:extLst>
                </a:gridCol>
                <a:gridCol w="822960">
                  <a:extLst>
                    <a:ext uri="{9D8B030D-6E8A-4147-A177-3AD203B41FA5}">
                      <a16:colId xmlns:a16="http://schemas.microsoft.com/office/drawing/2014/main" val="782232328"/>
                    </a:ext>
                  </a:extLst>
                </a:gridCol>
                <a:gridCol w="822960">
                  <a:extLst>
                    <a:ext uri="{9D8B030D-6E8A-4147-A177-3AD203B41FA5}">
                      <a16:colId xmlns:a16="http://schemas.microsoft.com/office/drawing/2014/main" val="349772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5363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- 2017-10-23 11:39:00</a:t>
                      </a:r>
                      <a:r>
                        <a:rPr kumimoji="0" lang="en-US" sz="1000" b="0" i="0" u="none" strike="noStrike" kern="1200" cap="none" spc="0" normalizeH="0" baseline="0" noProof="0">
                          <a:ln>
                            <a:noFill/>
                          </a:ln>
                          <a:solidFill>
                            <a:prstClr val="black"/>
                          </a:solidFill>
                          <a:effectLst/>
                          <a:uLnTx/>
                          <a:uFillTx/>
                          <a:latin typeface="+mn-lt"/>
                          <a:ea typeface="+mn-ea"/>
                          <a:cs typeface="+mn-cs"/>
                        </a:rPr>
                        <a:t>
MINI Austria meets Kohla-Strauss!
Nicole Koch (Head of MINI) und Philipp Drack (Area Manager of MINI) besuchten uns am vergangenen Freitag. Sie waren von der Präsentation der MINI's und der MINI Zubehör- und Lifestyleartikel begeistert.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785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- 2017-10-21 09:43:00</a:t>
                      </a:r>
                      <a:r>
                        <a:rPr kumimoji="0" lang="de-DE" sz="1000" b="0" i="0" u="none" strike="noStrike" kern="1200" cap="none" spc="0" normalizeH="0" baseline="0" noProof="0">
                          <a:ln>
                            <a:noFill/>
                          </a:ln>
                          <a:solidFill>
                            <a:prstClr val="black"/>
                          </a:solidFill>
                          <a:effectLst/>
                          <a:uLnTx/>
                          <a:uFillTx/>
                          <a:latin typeface="+mn-lt"/>
                          <a:ea typeface="+mn-ea"/>
                          <a:cs typeface="+mn-cs"/>
                        </a:rPr>
                        <a:t>
⚽ Kleine Fußballer zeigen großen Sport ⚽
Vergangenen Samstag unterstützten wir die Fußballer der U7 ⚽🎖🏆. Die Kinder freuten sich über die Medaillen und Pokale.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0308339"/>
                  </a:ext>
                </a:extLst>
              </a:tr>
            </a:tbl>
          </a:graphicData>
        </a:graphic>
      </p:graphicFrame>
      <p:sp>
        <p:nvSpPr>
          <p:cNvPr id="4" name="Text Placeholder 3">
            <a:extLst>
              <a:ext uri="{FF2B5EF4-FFF2-40B4-BE49-F238E27FC236}">
                <a16:creationId xmlns:a16="http://schemas.microsoft.com/office/drawing/2014/main" id="{9AB1D4E7-66BF-4F0B-9ABD-37AFF6B0C32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63710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68A85-3F84-45E1-8961-2B5B00DACEF4}"/>
              </a:ext>
            </a:extLst>
          </p:cNvPr>
          <p:cNvSpPr>
            <a:spLocks noGrp="1"/>
          </p:cNvSpPr>
          <p:nvPr>
            <p:ph type="title"/>
          </p:nvPr>
        </p:nvSpPr>
        <p:spPr/>
        <p:txBody>
          <a:bodyPr/>
          <a:lstStyle/>
          <a:p>
            <a:r>
              <a:rPr lang="en-US"/>
              <a:t>Eigene Beiträge (Postings) + Reactions - 4 of 9</a:t>
            </a:r>
          </a:p>
        </p:txBody>
      </p:sp>
      <p:graphicFrame>
        <p:nvGraphicFramePr>
          <p:cNvPr id="5" name="Table Placeholder 4">
            <a:extLst>
              <a:ext uri="{FF2B5EF4-FFF2-40B4-BE49-F238E27FC236}">
                <a16:creationId xmlns:a16="http://schemas.microsoft.com/office/drawing/2014/main" id="{64AA55F3-2808-4E40-AAC4-63E08385837B}"/>
              </a:ext>
            </a:extLst>
          </p:cNvPr>
          <p:cNvGraphicFramePr>
            <a:graphicFrameLocks noGrp="1"/>
          </p:cNvGraphicFramePr>
          <p:nvPr>
            <p:ph type="tbl" sz="quarter" idx="13"/>
            <p:extLst>
              <p:ext uri="{D42A27DB-BD31-4B8C-83A1-F6EECF244321}">
                <p14:modId xmlns:p14="http://schemas.microsoft.com/office/powerpoint/2010/main" val="3109676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8551392"/>
                    </a:ext>
                  </a:extLst>
                </a:gridCol>
                <a:gridCol w="822960">
                  <a:extLst>
                    <a:ext uri="{9D8B030D-6E8A-4147-A177-3AD203B41FA5}">
                      <a16:colId xmlns:a16="http://schemas.microsoft.com/office/drawing/2014/main" val="2788558775"/>
                    </a:ext>
                  </a:extLst>
                </a:gridCol>
                <a:gridCol w="822960">
                  <a:extLst>
                    <a:ext uri="{9D8B030D-6E8A-4147-A177-3AD203B41FA5}">
                      <a16:colId xmlns:a16="http://schemas.microsoft.com/office/drawing/2014/main" val="3727346362"/>
                    </a:ext>
                  </a:extLst>
                </a:gridCol>
                <a:gridCol w="822960">
                  <a:extLst>
                    <a:ext uri="{9D8B030D-6E8A-4147-A177-3AD203B41FA5}">
                      <a16:colId xmlns:a16="http://schemas.microsoft.com/office/drawing/2014/main" val="3116873218"/>
                    </a:ext>
                  </a:extLst>
                </a:gridCol>
                <a:gridCol w="822960">
                  <a:extLst>
                    <a:ext uri="{9D8B030D-6E8A-4147-A177-3AD203B41FA5}">
                      <a16:colId xmlns:a16="http://schemas.microsoft.com/office/drawing/2014/main" val="2361613975"/>
                    </a:ext>
                  </a:extLst>
                </a:gridCol>
                <a:gridCol w="822960">
                  <a:extLst>
                    <a:ext uri="{9D8B030D-6E8A-4147-A177-3AD203B41FA5}">
                      <a16:colId xmlns:a16="http://schemas.microsoft.com/office/drawing/2014/main" val="3154880774"/>
                    </a:ext>
                  </a:extLst>
                </a:gridCol>
                <a:gridCol w="822960">
                  <a:extLst>
                    <a:ext uri="{9D8B030D-6E8A-4147-A177-3AD203B41FA5}">
                      <a16:colId xmlns:a16="http://schemas.microsoft.com/office/drawing/2014/main" val="2524274145"/>
                    </a:ext>
                  </a:extLst>
                </a:gridCol>
                <a:gridCol w="822960">
                  <a:extLst>
                    <a:ext uri="{9D8B030D-6E8A-4147-A177-3AD203B41FA5}">
                      <a16:colId xmlns:a16="http://schemas.microsoft.com/office/drawing/2014/main" val="940761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4291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- 2017-10-19 17:32:00</a:t>
                      </a:r>
                      <a:r>
                        <a:rPr kumimoji="0" lang="de-DE" sz="1000" b="0" i="0" u="none" strike="noStrike" kern="1200" cap="none" spc="0" normalizeH="0" baseline="0" noProof="0">
                          <a:ln>
                            <a:noFill/>
                          </a:ln>
                          <a:solidFill>
                            <a:prstClr val="black"/>
                          </a:solidFill>
                          <a:effectLst/>
                          <a:uLnTx/>
                          <a:uFillTx/>
                          <a:latin typeface="+mn-lt"/>
                          <a:ea typeface="+mn-ea"/>
                          <a:cs typeface="+mn-cs"/>
                        </a:rPr>
                        <a:t>
Entdecke die Elektromobilität bei MINI!
Du bekommst alles, was du an deinem MINI liebst: aufregende Kurvenfahrten, starke Beschleunigung und viel Fahrspaß...
... UND elektrischen Lebensstil!
Möchtest du mehr Infos? Dann klick hier: http://bit.ly/2geISsy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9086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- 2017-10-17 17:34:00</a:t>
                      </a:r>
                      <a:r>
                        <a:rPr kumimoji="0" lang="de-DE" sz="1000" b="0" i="0" u="none" strike="noStrike" kern="1200" cap="none" spc="0" normalizeH="0" baseline="0" noProof="0">
                          <a:ln>
                            <a:noFill/>
                          </a:ln>
                          <a:solidFill>
                            <a:prstClr val="black"/>
                          </a:solidFill>
                          <a:effectLst/>
                          <a:uLnTx/>
                          <a:uFillTx/>
                          <a:latin typeface="+mn-lt"/>
                          <a:ea typeface="+mn-ea"/>
                          <a:cs typeface="+mn-cs"/>
                        </a:rPr>
                        <a:t>
Feierliche Übergabe des BMW 5er mit M-Sportpaket an Reinhard Kuktits! Wir wünschen viel Freude am 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025426"/>
                  </a:ext>
                </a:extLst>
              </a:tr>
            </a:tbl>
          </a:graphicData>
        </a:graphic>
      </p:graphicFrame>
      <p:sp>
        <p:nvSpPr>
          <p:cNvPr id="4" name="Text Placeholder 3">
            <a:extLst>
              <a:ext uri="{FF2B5EF4-FFF2-40B4-BE49-F238E27FC236}">
                <a16:creationId xmlns:a16="http://schemas.microsoft.com/office/drawing/2014/main" id="{31D77851-6DCA-4976-BE43-9BF4965ACE6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1359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571C7-6164-412B-8A3E-EF8CFDA5C4D0}"/>
              </a:ext>
            </a:extLst>
          </p:cNvPr>
          <p:cNvSpPr>
            <a:spLocks noGrp="1"/>
          </p:cNvSpPr>
          <p:nvPr>
            <p:ph type="title"/>
          </p:nvPr>
        </p:nvSpPr>
        <p:spPr/>
        <p:txBody>
          <a:bodyPr/>
          <a:lstStyle/>
          <a:p>
            <a:r>
              <a:rPr lang="en-US"/>
              <a:t>Eigene Beiträge (Postings) + Reactions - 5 of 9</a:t>
            </a:r>
          </a:p>
        </p:txBody>
      </p:sp>
      <p:graphicFrame>
        <p:nvGraphicFramePr>
          <p:cNvPr id="5" name="Table Placeholder 4">
            <a:extLst>
              <a:ext uri="{FF2B5EF4-FFF2-40B4-BE49-F238E27FC236}">
                <a16:creationId xmlns:a16="http://schemas.microsoft.com/office/drawing/2014/main" id="{8B1DAAED-D9BA-41BF-A6B3-231DB6CFA053}"/>
              </a:ext>
            </a:extLst>
          </p:cNvPr>
          <p:cNvGraphicFramePr>
            <a:graphicFrameLocks noGrp="1"/>
          </p:cNvGraphicFramePr>
          <p:nvPr>
            <p:ph type="tbl" sz="quarter" idx="13"/>
            <p:extLst>
              <p:ext uri="{D42A27DB-BD31-4B8C-83A1-F6EECF244321}">
                <p14:modId xmlns:p14="http://schemas.microsoft.com/office/powerpoint/2010/main" val="1646751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0864385"/>
                    </a:ext>
                  </a:extLst>
                </a:gridCol>
                <a:gridCol w="822960">
                  <a:extLst>
                    <a:ext uri="{9D8B030D-6E8A-4147-A177-3AD203B41FA5}">
                      <a16:colId xmlns:a16="http://schemas.microsoft.com/office/drawing/2014/main" val="4294765060"/>
                    </a:ext>
                  </a:extLst>
                </a:gridCol>
                <a:gridCol w="822960">
                  <a:extLst>
                    <a:ext uri="{9D8B030D-6E8A-4147-A177-3AD203B41FA5}">
                      <a16:colId xmlns:a16="http://schemas.microsoft.com/office/drawing/2014/main" val="263897969"/>
                    </a:ext>
                  </a:extLst>
                </a:gridCol>
                <a:gridCol w="822960">
                  <a:extLst>
                    <a:ext uri="{9D8B030D-6E8A-4147-A177-3AD203B41FA5}">
                      <a16:colId xmlns:a16="http://schemas.microsoft.com/office/drawing/2014/main" val="3476730945"/>
                    </a:ext>
                  </a:extLst>
                </a:gridCol>
                <a:gridCol w="822960">
                  <a:extLst>
                    <a:ext uri="{9D8B030D-6E8A-4147-A177-3AD203B41FA5}">
                      <a16:colId xmlns:a16="http://schemas.microsoft.com/office/drawing/2014/main" val="3349713943"/>
                    </a:ext>
                  </a:extLst>
                </a:gridCol>
                <a:gridCol w="822960">
                  <a:extLst>
                    <a:ext uri="{9D8B030D-6E8A-4147-A177-3AD203B41FA5}">
                      <a16:colId xmlns:a16="http://schemas.microsoft.com/office/drawing/2014/main" val="2461935539"/>
                    </a:ext>
                  </a:extLst>
                </a:gridCol>
                <a:gridCol w="822960">
                  <a:extLst>
                    <a:ext uri="{9D8B030D-6E8A-4147-A177-3AD203B41FA5}">
                      <a16:colId xmlns:a16="http://schemas.microsoft.com/office/drawing/2014/main" val="22022940"/>
                    </a:ext>
                  </a:extLst>
                </a:gridCol>
                <a:gridCol w="822960">
                  <a:extLst>
                    <a:ext uri="{9D8B030D-6E8A-4147-A177-3AD203B41FA5}">
                      <a16:colId xmlns:a16="http://schemas.microsoft.com/office/drawing/2014/main" val="2386094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6543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- 2017-10-17 09:30:00</a:t>
                      </a:r>
                      <a:r>
                        <a:rPr kumimoji="0" lang="de-DE" sz="1000" b="0" i="0" u="none" strike="noStrike" kern="1200" cap="none" spc="0" normalizeH="0" baseline="0" noProof="0">
                          <a:ln>
                            <a:noFill/>
                          </a:ln>
                          <a:solidFill>
                            <a:prstClr val="black"/>
                          </a:solidFill>
                          <a:effectLst/>
                          <a:uLnTx/>
                          <a:uFillTx/>
                          <a:latin typeface="+mn-lt"/>
                          <a:ea typeface="+mn-ea"/>
                          <a:cs typeface="+mn-cs"/>
                        </a:rPr>
                        <a:t>
🔵⚪️ Der neue BMW X3 kommt 🔵⚪️
Der neue X3 hat das teilautomatisierte Fahren schon voll drauf und bringt mit dem intelligenten Allrad xDrive unendliche Fahrfreude! Im Video wird das neue SUV-Schmankerl ausführlich vorgestellt. Viel Spass!  📹📺
PS: Nutzt die Kommentarfunktion für eure Fragen! Wir stehen euch jederzeit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663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- 2017-10-15 12:03:00</a:t>
                      </a:r>
                      <a:r>
                        <a:rPr kumimoji="0" lang="de-DE" sz="1000" b="0" i="0" u="none" strike="noStrike" kern="1200" cap="none" spc="0" normalizeH="0" baseline="0" noProof="0">
                          <a:ln>
                            <a:noFill/>
                          </a:ln>
                          <a:solidFill>
                            <a:prstClr val="black"/>
                          </a:solidFill>
                          <a:effectLst/>
                          <a:uLnTx/>
                          <a:uFillTx/>
                          <a:latin typeface="+mn-lt"/>
                          <a:ea typeface="+mn-ea"/>
                          <a:cs typeface="+mn-cs"/>
                        </a:rPr>
                        <a:t>
Hast du schon die Winterreifen von deinem BMW kontrolliert?
Wenn nicht, dann sei schnell - denn jetzt gibt es beim Kauf von Original BMW Winterkompletträdern die Reifenversicherung  kostenlos dazu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1734283"/>
                  </a:ext>
                </a:extLst>
              </a:tr>
            </a:tbl>
          </a:graphicData>
        </a:graphic>
      </p:graphicFrame>
      <p:sp>
        <p:nvSpPr>
          <p:cNvPr id="4" name="Text Placeholder 3">
            <a:extLst>
              <a:ext uri="{FF2B5EF4-FFF2-40B4-BE49-F238E27FC236}">
                <a16:creationId xmlns:a16="http://schemas.microsoft.com/office/drawing/2014/main" id="{7D7A6BFE-FD73-4A12-9496-6E0F9D5C23A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63236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328E-984C-418C-95E8-1688A0BD12B3}"/>
              </a:ext>
            </a:extLst>
          </p:cNvPr>
          <p:cNvSpPr>
            <a:spLocks noGrp="1"/>
          </p:cNvSpPr>
          <p:nvPr>
            <p:ph type="title"/>
          </p:nvPr>
        </p:nvSpPr>
        <p:spPr/>
        <p:txBody>
          <a:bodyPr/>
          <a:lstStyle/>
          <a:p>
            <a:r>
              <a:rPr lang="en-US"/>
              <a:t>Eigene Beiträge (Postings) + Reactions - 6 of 9</a:t>
            </a:r>
          </a:p>
        </p:txBody>
      </p:sp>
      <p:graphicFrame>
        <p:nvGraphicFramePr>
          <p:cNvPr id="5" name="Table Placeholder 4">
            <a:extLst>
              <a:ext uri="{FF2B5EF4-FFF2-40B4-BE49-F238E27FC236}">
                <a16:creationId xmlns:a16="http://schemas.microsoft.com/office/drawing/2014/main" id="{17AA4124-8D5E-48F7-8301-E2AD22491C53}"/>
              </a:ext>
            </a:extLst>
          </p:cNvPr>
          <p:cNvGraphicFramePr>
            <a:graphicFrameLocks noGrp="1"/>
          </p:cNvGraphicFramePr>
          <p:nvPr>
            <p:ph type="tbl" sz="quarter" idx="13"/>
            <p:extLst>
              <p:ext uri="{D42A27DB-BD31-4B8C-83A1-F6EECF244321}">
                <p14:modId xmlns:p14="http://schemas.microsoft.com/office/powerpoint/2010/main" val="427857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7431371"/>
                    </a:ext>
                  </a:extLst>
                </a:gridCol>
                <a:gridCol w="822960">
                  <a:extLst>
                    <a:ext uri="{9D8B030D-6E8A-4147-A177-3AD203B41FA5}">
                      <a16:colId xmlns:a16="http://schemas.microsoft.com/office/drawing/2014/main" val="1060395430"/>
                    </a:ext>
                  </a:extLst>
                </a:gridCol>
                <a:gridCol w="822960">
                  <a:extLst>
                    <a:ext uri="{9D8B030D-6E8A-4147-A177-3AD203B41FA5}">
                      <a16:colId xmlns:a16="http://schemas.microsoft.com/office/drawing/2014/main" val="1060355916"/>
                    </a:ext>
                  </a:extLst>
                </a:gridCol>
                <a:gridCol w="822960">
                  <a:extLst>
                    <a:ext uri="{9D8B030D-6E8A-4147-A177-3AD203B41FA5}">
                      <a16:colId xmlns:a16="http://schemas.microsoft.com/office/drawing/2014/main" val="1579936302"/>
                    </a:ext>
                  </a:extLst>
                </a:gridCol>
                <a:gridCol w="822960">
                  <a:extLst>
                    <a:ext uri="{9D8B030D-6E8A-4147-A177-3AD203B41FA5}">
                      <a16:colId xmlns:a16="http://schemas.microsoft.com/office/drawing/2014/main" val="972778982"/>
                    </a:ext>
                  </a:extLst>
                </a:gridCol>
                <a:gridCol w="822960">
                  <a:extLst>
                    <a:ext uri="{9D8B030D-6E8A-4147-A177-3AD203B41FA5}">
                      <a16:colId xmlns:a16="http://schemas.microsoft.com/office/drawing/2014/main" val="408170192"/>
                    </a:ext>
                  </a:extLst>
                </a:gridCol>
                <a:gridCol w="822960">
                  <a:extLst>
                    <a:ext uri="{9D8B030D-6E8A-4147-A177-3AD203B41FA5}">
                      <a16:colId xmlns:a16="http://schemas.microsoft.com/office/drawing/2014/main" val="2650650273"/>
                    </a:ext>
                  </a:extLst>
                </a:gridCol>
                <a:gridCol w="822960">
                  <a:extLst>
                    <a:ext uri="{9D8B030D-6E8A-4147-A177-3AD203B41FA5}">
                      <a16:colId xmlns:a16="http://schemas.microsoft.com/office/drawing/2014/main" val="1649145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2995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- 2017-10-13 12:02:00</a:t>
                      </a:r>
                      <a:r>
                        <a:rPr kumimoji="0" lang="en-US" sz="1000" b="0" i="0" u="none" strike="noStrike" kern="1200" cap="none" spc="0" normalizeH="0" baseline="0" noProof="0">
                          <a:ln>
                            <a:noFill/>
                          </a:ln>
                          <a:solidFill>
                            <a:prstClr val="black"/>
                          </a:solidFill>
                          <a:effectLst/>
                          <a:uLnTx/>
                          <a:uFillTx/>
                          <a:latin typeface="+mn-lt"/>
                          <a:ea typeface="+mn-ea"/>
                          <a:cs typeface="+mn-cs"/>
                        </a:rPr>
                        <a:t>
Sichere dir bei den Sonnenstrahlen ein unvergessliches Open-Air-Erlebnis. ☀🚗🌄
Das MINI Cabrio - stay open!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200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- 2017-10-12 10:48:46</a:t>
                      </a:r>
                      <a:r>
                        <a:rPr kumimoji="0" lang="de-DE" sz="1000" b="0" i="0" u="none" strike="noStrike" kern="1200" cap="none" spc="0" normalizeH="0" baseline="0" noProof="0">
                          <a:ln>
                            <a:noFill/>
                          </a:ln>
                          <a:solidFill>
                            <a:prstClr val="black"/>
                          </a:solidFill>
                          <a:effectLst/>
                          <a:uLnTx/>
                          <a:uFillTx/>
                          <a:latin typeface="+mn-lt"/>
                          <a:ea typeface="+mn-ea"/>
                          <a:cs typeface="+mn-cs"/>
                        </a:rPr>
                        <a:t>
Unsere Mädels besuchten gestern den Pink Ribbon Kinoabend in Oberwart.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9682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- 2017-10-11 12:26:00</a:t>
                      </a:r>
                      <a:r>
                        <a:rPr kumimoji="0" lang="de-DE" sz="1000" b="0" i="0" u="none" strike="noStrike" kern="1200" cap="none" spc="0" normalizeH="0" baseline="0" noProof="0">
                          <a:ln>
                            <a:noFill/>
                          </a:ln>
                          <a:solidFill>
                            <a:prstClr val="black"/>
                          </a:solidFill>
                          <a:effectLst/>
                          <a:uLnTx/>
                          <a:uFillTx/>
                          <a:latin typeface="+mn-lt"/>
                          <a:ea typeface="+mn-ea"/>
                          <a:cs typeface="+mn-cs"/>
                        </a:rPr>
                        <a:t>
Nimm die #AusfahrtAbenteuer und leb es raus.
Mit dem BMW X1 ab 99 € im Monat. inkl. Zukunftsbonus.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0031971"/>
                  </a:ext>
                </a:extLst>
              </a:tr>
            </a:tbl>
          </a:graphicData>
        </a:graphic>
      </p:graphicFrame>
      <p:sp>
        <p:nvSpPr>
          <p:cNvPr id="4" name="Text Placeholder 3">
            <a:extLst>
              <a:ext uri="{FF2B5EF4-FFF2-40B4-BE49-F238E27FC236}">
                <a16:creationId xmlns:a16="http://schemas.microsoft.com/office/drawing/2014/main" id="{D7CBF5A5-DA8A-42CF-A267-EBEE6A1AB1E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58078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A38E-B6BE-43A9-B22F-D7A9512625EB}"/>
              </a:ext>
            </a:extLst>
          </p:cNvPr>
          <p:cNvSpPr>
            <a:spLocks noGrp="1"/>
          </p:cNvSpPr>
          <p:nvPr>
            <p:ph type="title"/>
          </p:nvPr>
        </p:nvSpPr>
        <p:spPr/>
        <p:txBody>
          <a:bodyPr/>
          <a:lstStyle/>
          <a:p>
            <a:r>
              <a:rPr lang="en-US"/>
              <a:t>Eigene Beiträge (Postings) + Reactions - 7 of 9</a:t>
            </a:r>
          </a:p>
        </p:txBody>
      </p:sp>
      <p:graphicFrame>
        <p:nvGraphicFramePr>
          <p:cNvPr id="5" name="Table Placeholder 4">
            <a:extLst>
              <a:ext uri="{FF2B5EF4-FFF2-40B4-BE49-F238E27FC236}">
                <a16:creationId xmlns:a16="http://schemas.microsoft.com/office/drawing/2014/main" id="{5BFB885A-64A0-4B7D-8823-95A282170EF1}"/>
              </a:ext>
            </a:extLst>
          </p:cNvPr>
          <p:cNvGraphicFramePr>
            <a:graphicFrameLocks noGrp="1"/>
          </p:cNvGraphicFramePr>
          <p:nvPr>
            <p:ph type="tbl" sz="quarter" idx="13"/>
            <p:extLst>
              <p:ext uri="{D42A27DB-BD31-4B8C-83A1-F6EECF244321}">
                <p14:modId xmlns:p14="http://schemas.microsoft.com/office/powerpoint/2010/main" val="2697980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56046073"/>
                    </a:ext>
                  </a:extLst>
                </a:gridCol>
                <a:gridCol w="822960">
                  <a:extLst>
                    <a:ext uri="{9D8B030D-6E8A-4147-A177-3AD203B41FA5}">
                      <a16:colId xmlns:a16="http://schemas.microsoft.com/office/drawing/2014/main" val="4161615251"/>
                    </a:ext>
                  </a:extLst>
                </a:gridCol>
                <a:gridCol w="822960">
                  <a:extLst>
                    <a:ext uri="{9D8B030D-6E8A-4147-A177-3AD203B41FA5}">
                      <a16:colId xmlns:a16="http://schemas.microsoft.com/office/drawing/2014/main" val="3076065205"/>
                    </a:ext>
                  </a:extLst>
                </a:gridCol>
                <a:gridCol w="822960">
                  <a:extLst>
                    <a:ext uri="{9D8B030D-6E8A-4147-A177-3AD203B41FA5}">
                      <a16:colId xmlns:a16="http://schemas.microsoft.com/office/drawing/2014/main" val="3940718647"/>
                    </a:ext>
                  </a:extLst>
                </a:gridCol>
                <a:gridCol w="822960">
                  <a:extLst>
                    <a:ext uri="{9D8B030D-6E8A-4147-A177-3AD203B41FA5}">
                      <a16:colId xmlns:a16="http://schemas.microsoft.com/office/drawing/2014/main" val="2172854774"/>
                    </a:ext>
                  </a:extLst>
                </a:gridCol>
                <a:gridCol w="822960">
                  <a:extLst>
                    <a:ext uri="{9D8B030D-6E8A-4147-A177-3AD203B41FA5}">
                      <a16:colId xmlns:a16="http://schemas.microsoft.com/office/drawing/2014/main" val="4128307370"/>
                    </a:ext>
                  </a:extLst>
                </a:gridCol>
                <a:gridCol w="822960">
                  <a:extLst>
                    <a:ext uri="{9D8B030D-6E8A-4147-A177-3AD203B41FA5}">
                      <a16:colId xmlns:a16="http://schemas.microsoft.com/office/drawing/2014/main" val="1281804314"/>
                    </a:ext>
                  </a:extLst>
                </a:gridCol>
                <a:gridCol w="822960">
                  <a:extLst>
                    <a:ext uri="{9D8B030D-6E8A-4147-A177-3AD203B41FA5}">
                      <a16:colId xmlns:a16="http://schemas.microsoft.com/office/drawing/2014/main" val="2704255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18450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- 2017-10-09 08:35:01</a:t>
                      </a:r>
                      <a:r>
                        <a:rPr kumimoji="0" lang="de-DE" sz="1000" b="0" i="0" u="none" strike="noStrike" kern="1200" cap="none" spc="0" normalizeH="0" baseline="0" noProof="0">
                          <a:ln>
                            <a:noFill/>
                          </a:ln>
                          <a:solidFill>
                            <a:prstClr val="black"/>
                          </a:solidFill>
                          <a:effectLst/>
                          <a:uLnTx/>
                          <a:uFillTx/>
                          <a:latin typeface="+mn-lt"/>
                          <a:ea typeface="+mn-ea"/>
                          <a:cs typeface="+mn-cs"/>
                        </a:rPr>
                        <a:t>
ECHT. UNERREICHT. KLASSISCH. ✌‼🔝
Der MINI 3-Türer ist wendig und stets zu deinen Diensten. Er vereint Geschwindigkeit, niedrigen Schwerpunkt und aufregendes Go-Kart-Feeling. Mit seinen vielen cleveren Details sorgt er für mehr Fahrspaß als jemals zuvor.
Und das Beste daran ist - es gibt dieses coole Auto schon ab € 59 im Monat!
Interessiert? Dann komm schnell bei uns vorbei - wir freuen uns auf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2810789"/>
                  </a:ext>
                </a:extLst>
              </a:tr>
            </a:tbl>
          </a:graphicData>
        </a:graphic>
      </p:graphicFrame>
      <p:sp>
        <p:nvSpPr>
          <p:cNvPr id="4" name="Text Placeholder 3">
            <a:extLst>
              <a:ext uri="{FF2B5EF4-FFF2-40B4-BE49-F238E27FC236}">
                <a16:creationId xmlns:a16="http://schemas.microsoft.com/office/drawing/2014/main" id="{53EC246E-3AEE-4BC2-9C27-A5A9A5AA3FE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08051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9EE3D-529E-47BD-907E-B4938B421DBC}"/>
              </a:ext>
            </a:extLst>
          </p:cNvPr>
          <p:cNvSpPr>
            <a:spLocks noGrp="1"/>
          </p:cNvSpPr>
          <p:nvPr>
            <p:ph type="title"/>
          </p:nvPr>
        </p:nvSpPr>
        <p:spPr/>
        <p:txBody>
          <a:bodyPr/>
          <a:lstStyle/>
          <a:p>
            <a:r>
              <a:rPr lang="en-US"/>
              <a:t>Eigene Beiträge (Postings) + Reactions - 8 of 9</a:t>
            </a:r>
          </a:p>
        </p:txBody>
      </p:sp>
      <p:graphicFrame>
        <p:nvGraphicFramePr>
          <p:cNvPr id="5" name="Table Placeholder 4">
            <a:extLst>
              <a:ext uri="{FF2B5EF4-FFF2-40B4-BE49-F238E27FC236}">
                <a16:creationId xmlns:a16="http://schemas.microsoft.com/office/drawing/2014/main" id="{EAE6611D-72E8-4A00-A4A0-6266DDA25BC8}"/>
              </a:ext>
            </a:extLst>
          </p:cNvPr>
          <p:cNvGraphicFramePr>
            <a:graphicFrameLocks noGrp="1"/>
          </p:cNvGraphicFramePr>
          <p:nvPr>
            <p:ph type="tbl" sz="quarter" idx="13"/>
            <p:extLst>
              <p:ext uri="{D42A27DB-BD31-4B8C-83A1-F6EECF244321}">
                <p14:modId xmlns:p14="http://schemas.microsoft.com/office/powerpoint/2010/main" val="282041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8166056"/>
                    </a:ext>
                  </a:extLst>
                </a:gridCol>
                <a:gridCol w="822960">
                  <a:extLst>
                    <a:ext uri="{9D8B030D-6E8A-4147-A177-3AD203B41FA5}">
                      <a16:colId xmlns:a16="http://schemas.microsoft.com/office/drawing/2014/main" val="1446877570"/>
                    </a:ext>
                  </a:extLst>
                </a:gridCol>
                <a:gridCol w="822960">
                  <a:extLst>
                    <a:ext uri="{9D8B030D-6E8A-4147-A177-3AD203B41FA5}">
                      <a16:colId xmlns:a16="http://schemas.microsoft.com/office/drawing/2014/main" val="954435378"/>
                    </a:ext>
                  </a:extLst>
                </a:gridCol>
                <a:gridCol w="822960">
                  <a:extLst>
                    <a:ext uri="{9D8B030D-6E8A-4147-A177-3AD203B41FA5}">
                      <a16:colId xmlns:a16="http://schemas.microsoft.com/office/drawing/2014/main" val="2501659672"/>
                    </a:ext>
                  </a:extLst>
                </a:gridCol>
                <a:gridCol w="822960">
                  <a:extLst>
                    <a:ext uri="{9D8B030D-6E8A-4147-A177-3AD203B41FA5}">
                      <a16:colId xmlns:a16="http://schemas.microsoft.com/office/drawing/2014/main" val="3556178566"/>
                    </a:ext>
                  </a:extLst>
                </a:gridCol>
                <a:gridCol w="822960">
                  <a:extLst>
                    <a:ext uri="{9D8B030D-6E8A-4147-A177-3AD203B41FA5}">
                      <a16:colId xmlns:a16="http://schemas.microsoft.com/office/drawing/2014/main" val="3306612965"/>
                    </a:ext>
                  </a:extLst>
                </a:gridCol>
                <a:gridCol w="822960">
                  <a:extLst>
                    <a:ext uri="{9D8B030D-6E8A-4147-A177-3AD203B41FA5}">
                      <a16:colId xmlns:a16="http://schemas.microsoft.com/office/drawing/2014/main" val="2113962779"/>
                    </a:ext>
                  </a:extLst>
                </a:gridCol>
                <a:gridCol w="822960">
                  <a:extLst>
                    <a:ext uri="{9D8B030D-6E8A-4147-A177-3AD203B41FA5}">
                      <a16:colId xmlns:a16="http://schemas.microsoft.com/office/drawing/2014/main" val="1479353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3447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- 2017-10-07 08:21:00</a:t>
                      </a:r>
                      <a:r>
                        <a:rPr kumimoji="0" lang="de-DE" sz="1000" b="0" i="0" u="none" strike="noStrike" kern="1200" cap="none" spc="0" normalizeH="0" baseline="0" noProof="0">
                          <a:ln>
                            <a:noFill/>
                          </a:ln>
                          <a:solidFill>
                            <a:prstClr val="black"/>
                          </a:solidFill>
                          <a:effectLst/>
                          <a:uLnTx/>
                          <a:uFillTx/>
                          <a:latin typeface="+mn-lt"/>
                          <a:ea typeface="+mn-ea"/>
                          <a:cs typeface="+mn-cs"/>
                        </a:rPr>
                        <a:t>
Wolfgang Gingel, Aftersales-Regionalleiter von BMW Austria, besuchte kürzlich die auf den letzten Stand der Technik gebrachte Berufsschule Pinkafeld. 
Auf dem Foto:
Direktor Wilhelm Pfeiffer, Fachlehrer Helmut Putz, Wolfgang Gingel und Dr. Monika Kohla-Strauss vor einem ausgestellten BMW Motor M54.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3836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- 2017-10-05 16:19:02</a:t>
                      </a:r>
                      <a:r>
                        <a:rPr kumimoji="0" lang="de-DE" sz="1000" b="0" i="0" u="none" strike="noStrike" kern="1200" cap="none" spc="0" normalizeH="0" baseline="0" noProof="0">
                          <a:ln>
                            <a:noFill/>
                          </a:ln>
                          <a:solidFill>
                            <a:prstClr val="black"/>
                          </a:solidFill>
                          <a:effectLst/>
                          <a:uLnTx/>
                          <a:uFillTx/>
                          <a:latin typeface="+mn-lt"/>
                          <a:ea typeface="+mn-ea"/>
                          <a:cs typeface="+mn-cs"/>
                        </a:rPr>
                        <a:t>
Wir „befüllen“ gerade unsere neue Homepage 👍
Ab sofort wirst du hier laufend über Angebote, Neuigkeiten und Events informiert. 😎
www.kohla-strauss.bmw.at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87978981"/>
                  </a:ext>
                </a:extLst>
              </a:tr>
            </a:tbl>
          </a:graphicData>
        </a:graphic>
      </p:graphicFrame>
      <p:sp>
        <p:nvSpPr>
          <p:cNvPr id="4" name="Text Placeholder 3">
            <a:extLst>
              <a:ext uri="{FF2B5EF4-FFF2-40B4-BE49-F238E27FC236}">
                <a16:creationId xmlns:a16="http://schemas.microsoft.com/office/drawing/2014/main" id="{E3D67A2C-BB10-4266-8DC9-5FE7A116341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69750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DFF8D-F179-425B-A824-6E4E18074E08}"/>
              </a:ext>
            </a:extLst>
          </p:cNvPr>
          <p:cNvSpPr>
            <a:spLocks noGrp="1"/>
          </p:cNvSpPr>
          <p:nvPr>
            <p:ph type="title"/>
          </p:nvPr>
        </p:nvSpPr>
        <p:spPr/>
        <p:txBody>
          <a:bodyPr/>
          <a:lstStyle/>
          <a:p>
            <a:r>
              <a:rPr lang="en-US"/>
              <a:t>Eigene Beiträge (Postings) + Reactions - 9 of 9</a:t>
            </a:r>
          </a:p>
        </p:txBody>
      </p:sp>
      <p:graphicFrame>
        <p:nvGraphicFramePr>
          <p:cNvPr id="5" name="Table Placeholder 4">
            <a:extLst>
              <a:ext uri="{FF2B5EF4-FFF2-40B4-BE49-F238E27FC236}">
                <a16:creationId xmlns:a16="http://schemas.microsoft.com/office/drawing/2014/main" id="{030BED62-B037-4BA0-BD5C-748E35845666}"/>
              </a:ext>
            </a:extLst>
          </p:cNvPr>
          <p:cNvGraphicFramePr>
            <a:graphicFrameLocks noGrp="1"/>
          </p:cNvGraphicFramePr>
          <p:nvPr>
            <p:ph type="tbl" sz="quarter" idx="13"/>
            <p:extLst>
              <p:ext uri="{D42A27DB-BD31-4B8C-83A1-F6EECF244321}">
                <p14:modId xmlns:p14="http://schemas.microsoft.com/office/powerpoint/2010/main" val="3791597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52060971"/>
                    </a:ext>
                  </a:extLst>
                </a:gridCol>
                <a:gridCol w="822960">
                  <a:extLst>
                    <a:ext uri="{9D8B030D-6E8A-4147-A177-3AD203B41FA5}">
                      <a16:colId xmlns:a16="http://schemas.microsoft.com/office/drawing/2014/main" val="3907288146"/>
                    </a:ext>
                  </a:extLst>
                </a:gridCol>
                <a:gridCol w="822960">
                  <a:extLst>
                    <a:ext uri="{9D8B030D-6E8A-4147-A177-3AD203B41FA5}">
                      <a16:colId xmlns:a16="http://schemas.microsoft.com/office/drawing/2014/main" val="335339098"/>
                    </a:ext>
                  </a:extLst>
                </a:gridCol>
                <a:gridCol w="822960">
                  <a:extLst>
                    <a:ext uri="{9D8B030D-6E8A-4147-A177-3AD203B41FA5}">
                      <a16:colId xmlns:a16="http://schemas.microsoft.com/office/drawing/2014/main" val="4225804446"/>
                    </a:ext>
                  </a:extLst>
                </a:gridCol>
                <a:gridCol w="822960">
                  <a:extLst>
                    <a:ext uri="{9D8B030D-6E8A-4147-A177-3AD203B41FA5}">
                      <a16:colId xmlns:a16="http://schemas.microsoft.com/office/drawing/2014/main" val="840559833"/>
                    </a:ext>
                  </a:extLst>
                </a:gridCol>
                <a:gridCol w="822960">
                  <a:extLst>
                    <a:ext uri="{9D8B030D-6E8A-4147-A177-3AD203B41FA5}">
                      <a16:colId xmlns:a16="http://schemas.microsoft.com/office/drawing/2014/main" val="962718611"/>
                    </a:ext>
                  </a:extLst>
                </a:gridCol>
                <a:gridCol w="822960">
                  <a:extLst>
                    <a:ext uri="{9D8B030D-6E8A-4147-A177-3AD203B41FA5}">
                      <a16:colId xmlns:a16="http://schemas.microsoft.com/office/drawing/2014/main" val="3900783486"/>
                    </a:ext>
                  </a:extLst>
                </a:gridCol>
                <a:gridCol w="822960">
                  <a:extLst>
                    <a:ext uri="{9D8B030D-6E8A-4147-A177-3AD203B41FA5}">
                      <a16:colId xmlns:a16="http://schemas.microsoft.com/office/drawing/2014/main" val="3714832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6643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- 2017-10-02 09:06:00</a:t>
                      </a:r>
                      <a:r>
                        <a:rPr kumimoji="0" lang="de-DE" sz="1000" b="0" i="0" u="none" strike="noStrike" kern="1200" cap="none" spc="0" normalizeH="0" baseline="0" noProof="0">
                          <a:ln>
                            <a:noFill/>
                          </a:ln>
                          <a:solidFill>
                            <a:prstClr val="black"/>
                          </a:solidFill>
                          <a:effectLst/>
                          <a:uLnTx/>
                          <a:uFillTx/>
                          <a:latin typeface="+mn-lt"/>
                          <a:ea typeface="+mn-ea"/>
                          <a:cs typeface="+mn-cs"/>
                        </a:rPr>
                        <a:t>
Spürst du ein Verlangen nach Schotterstraßen? Und Matsch soweit das Auge reicht?
Leb es raus! - mit BMW xDrive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6233249"/>
                  </a:ext>
                </a:extLst>
              </a:tr>
            </a:tbl>
          </a:graphicData>
        </a:graphic>
      </p:graphicFrame>
      <p:sp>
        <p:nvSpPr>
          <p:cNvPr id="4" name="Text Placeholder 3">
            <a:extLst>
              <a:ext uri="{FF2B5EF4-FFF2-40B4-BE49-F238E27FC236}">
                <a16:creationId xmlns:a16="http://schemas.microsoft.com/office/drawing/2014/main" id="{CDFA1136-DBED-4459-8308-E01C826E924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51825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76466-C9F7-426B-9F69-98ADF7FC3611}"/>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5700F034-2071-4DBC-953C-A36D6B5EF2D9}"/>
              </a:ext>
            </a:extLst>
          </p:cNvPr>
          <p:cNvGraphicFramePr>
            <a:graphicFrameLocks noGrp="1"/>
          </p:cNvGraphicFramePr>
          <p:nvPr>
            <p:ph type="chart" sz="quarter" idx="13"/>
            <p:extLst>
              <p:ext uri="{D42A27DB-BD31-4B8C-83A1-F6EECF244321}">
                <p14:modId xmlns:p14="http://schemas.microsoft.com/office/powerpoint/2010/main" val="2856352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16F81-46DB-4005-8098-45968684BD3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C121AD2-B247-4F49-8A37-D7260EAAB5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175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C531B-6CFE-4210-B195-0DC83B83604C}"/>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780A3538-B821-4D84-83D1-E9EEF15AD402}"/>
              </a:ext>
            </a:extLst>
          </p:cNvPr>
          <p:cNvGraphicFramePr>
            <a:graphicFrameLocks noGrp="1"/>
          </p:cNvGraphicFramePr>
          <p:nvPr>
            <p:ph type="chart" sz="quarter" idx="13"/>
            <p:extLst>
              <p:ext uri="{D42A27DB-BD31-4B8C-83A1-F6EECF244321}">
                <p14:modId xmlns:p14="http://schemas.microsoft.com/office/powerpoint/2010/main" val="985418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09B7A-FADE-4BDA-B1C4-ACA75E04136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23A3EBC-20D3-43A2-A4DA-C941E9F2F4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2619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29EA6-B3BE-4FE3-93D1-0772021E379E}"/>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8551AC92-617C-4430-A2AD-9A51FD1F592B}"/>
              </a:ext>
            </a:extLst>
          </p:cNvPr>
          <p:cNvGraphicFramePr>
            <a:graphicFrameLocks noGrp="1"/>
          </p:cNvGraphicFramePr>
          <p:nvPr>
            <p:ph type="chart" sz="quarter" idx="13"/>
            <p:extLst>
              <p:ext uri="{D42A27DB-BD31-4B8C-83A1-F6EECF244321}">
                <p14:modId xmlns:p14="http://schemas.microsoft.com/office/powerpoint/2010/main" val="1584958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D59CFA-6082-436C-9EC4-4F930762C91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84D86E6-3B73-43B3-9564-DBB61EB214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7550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D7862-234A-44BE-AD31-8E5DB478F953}"/>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9BDC6C1C-9015-48CB-8519-364858507103}"/>
              </a:ext>
            </a:extLst>
          </p:cNvPr>
          <p:cNvGraphicFramePr>
            <a:graphicFrameLocks noGrp="1"/>
          </p:cNvGraphicFramePr>
          <p:nvPr>
            <p:ph type="chart" sz="quarter" idx="13"/>
            <p:extLst>
              <p:ext uri="{D42A27DB-BD31-4B8C-83A1-F6EECF244321}">
                <p14:modId xmlns:p14="http://schemas.microsoft.com/office/powerpoint/2010/main" val="2162630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5919E1-3E9D-4ABD-AC49-C4B50C41025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3FC3239-87EC-4DFD-811E-B6ECC87CC5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7462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D71C2-D636-439A-B524-264A9083E1B8}"/>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8852B53B-7847-44D2-9B88-E309E4720EEB}"/>
              </a:ext>
            </a:extLst>
          </p:cNvPr>
          <p:cNvGraphicFramePr>
            <a:graphicFrameLocks noGrp="1"/>
          </p:cNvGraphicFramePr>
          <p:nvPr>
            <p:ph type="chart" sz="quarter" idx="13"/>
            <p:extLst>
              <p:ext uri="{D42A27DB-BD31-4B8C-83A1-F6EECF244321}">
                <p14:modId xmlns:p14="http://schemas.microsoft.com/office/powerpoint/2010/main" val="2403012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348DCC-23CD-4C40-B14A-633BECA955C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0FFA048-38F6-49D2-B889-B515C9F8B4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4400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1D3D8-405E-4AD3-9750-BF58A25ACF75}"/>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DEE7B74F-7BE3-4CC3-A2C6-C6C462BA56C0}"/>
              </a:ext>
            </a:extLst>
          </p:cNvPr>
          <p:cNvGraphicFramePr>
            <a:graphicFrameLocks noGrp="1"/>
          </p:cNvGraphicFramePr>
          <p:nvPr>
            <p:ph type="tbl" sz="quarter" idx="13"/>
            <p:extLst>
              <p:ext uri="{D42A27DB-BD31-4B8C-83A1-F6EECF244321}">
                <p14:modId xmlns:p14="http://schemas.microsoft.com/office/powerpoint/2010/main" val="224237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9364826"/>
                    </a:ext>
                  </a:extLst>
                </a:gridCol>
                <a:gridCol w="2468880">
                  <a:extLst>
                    <a:ext uri="{9D8B030D-6E8A-4147-A177-3AD203B41FA5}">
                      <a16:colId xmlns:a16="http://schemas.microsoft.com/office/drawing/2014/main" val="3269014257"/>
                    </a:ext>
                  </a:extLst>
                </a:gridCol>
                <a:gridCol w="822960">
                  <a:extLst>
                    <a:ext uri="{9D8B030D-6E8A-4147-A177-3AD203B41FA5}">
                      <a16:colId xmlns:a16="http://schemas.microsoft.com/office/drawing/2014/main" val="274682752"/>
                    </a:ext>
                  </a:extLst>
                </a:gridCol>
                <a:gridCol w="822960">
                  <a:extLst>
                    <a:ext uri="{9D8B030D-6E8A-4147-A177-3AD203B41FA5}">
                      <a16:colId xmlns:a16="http://schemas.microsoft.com/office/drawing/2014/main" val="906761674"/>
                    </a:ext>
                  </a:extLst>
                </a:gridCol>
                <a:gridCol w="822960">
                  <a:extLst>
                    <a:ext uri="{9D8B030D-6E8A-4147-A177-3AD203B41FA5}">
                      <a16:colId xmlns:a16="http://schemas.microsoft.com/office/drawing/2014/main" val="1052165052"/>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096937321"/>
                  </a:ext>
                </a:extLst>
              </a:tr>
              <a:tr h="370840">
                <a:tc>
                  <a:txBody>
                    <a:bodyPr/>
                    <a:lstStyle/>
                    <a:p>
                      <a:r>
                        <a:rPr lang="en-US" sz="1000"/>
                        <a:t>Walter Neumeister</a:t>
                      </a:r>
                    </a:p>
                  </a:txBody>
                  <a:tcPr/>
                </a:tc>
                <a:tc>
                  <a:txBody>
                    <a:bodyPr/>
                    <a:lstStyle/>
                    <a:p>
                      <a:r>
                        <a:rPr lang="en-US" sz="1000"/>
                        <a:t>Kohla-Strauss GmbH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3442228081"/>
                  </a:ext>
                </a:extLst>
              </a:tr>
              <a:tr h="370840">
                <a:tc>
                  <a:txBody>
                    <a:bodyPr/>
                    <a:lstStyle/>
                    <a:p>
                      <a:r>
                        <a:rPr lang="en-US" sz="1000"/>
                        <a:t>Dieter Imbery</a:t>
                      </a:r>
                    </a:p>
                  </a:txBody>
                  <a:tcPr/>
                </a:tc>
                <a:tc>
                  <a:txBody>
                    <a:bodyPr/>
                    <a:lstStyle/>
                    <a:p>
                      <a:r>
                        <a:rPr lang="en-US" sz="1000"/>
                        <a:t>Kohla-Strauss GmbH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20382320"/>
                  </a:ext>
                </a:extLst>
              </a:tr>
              <a:tr h="370840">
                <a:tc>
                  <a:txBody>
                    <a:bodyPr/>
                    <a:lstStyle/>
                    <a:p>
                      <a:r>
                        <a:rPr lang="en-US" sz="1000"/>
                        <a:t>Wolfgang Glazmaier</a:t>
                      </a:r>
                    </a:p>
                  </a:txBody>
                  <a:tcPr/>
                </a:tc>
                <a:tc>
                  <a:txBody>
                    <a:bodyPr/>
                    <a:lstStyle/>
                    <a:p>
                      <a:r>
                        <a:rPr lang="en-US" sz="1000"/>
                        <a:t>Kohla-Strauss GmbH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064758879"/>
                  </a:ext>
                </a:extLst>
              </a:tr>
              <a:tr h="370840">
                <a:tc>
                  <a:txBody>
                    <a:bodyPr/>
                    <a:lstStyle/>
                    <a:p>
                      <a:r>
                        <a:rPr lang="en-US" sz="1000"/>
                        <a:t>Alexander Kasin</a:t>
                      </a:r>
                    </a:p>
                  </a:txBody>
                  <a:tcPr/>
                </a:tc>
                <a:tc>
                  <a:txBody>
                    <a:bodyPr/>
                    <a:lstStyle/>
                    <a:p>
                      <a:r>
                        <a:rPr lang="en-US" sz="1000"/>
                        <a:t>Kohla-Strauss GmbH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249260506"/>
                  </a:ext>
                </a:extLst>
              </a:tr>
              <a:tr h="370840">
                <a:tc>
                  <a:txBody>
                    <a:bodyPr/>
                    <a:lstStyle/>
                    <a:p>
                      <a:r>
                        <a:rPr lang="en-US" sz="1000"/>
                        <a:t>Fred Tomisser</a:t>
                      </a:r>
                    </a:p>
                  </a:txBody>
                  <a:tcPr/>
                </a:tc>
                <a:tc>
                  <a:txBody>
                    <a:bodyPr/>
                    <a:lstStyle/>
                    <a:p>
                      <a:r>
                        <a:rPr lang="en-US" sz="1000"/>
                        <a:t>Kohla-Strauss GmbH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497948069"/>
                  </a:ext>
                </a:extLst>
              </a:tr>
              <a:tr h="370840">
                <a:tc>
                  <a:txBody>
                    <a:bodyPr/>
                    <a:lstStyle/>
                    <a:p>
                      <a:r>
                        <a:rPr lang="en-US" sz="1000"/>
                        <a:t>Josef Kozussek</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759659832"/>
                  </a:ext>
                </a:extLst>
              </a:tr>
              <a:tr h="370840">
                <a:tc>
                  <a:txBody>
                    <a:bodyPr/>
                    <a:lstStyle/>
                    <a:p>
                      <a:r>
                        <a:rPr lang="en-US" sz="1000"/>
                        <a:t>Pierre Karl</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93936614"/>
                  </a:ext>
                </a:extLst>
              </a:tr>
              <a:tr h="370840">
                <a:tc>
                  <a:txBody>
                    <a:bodyPr/>
                    <a:lstStyle/>
                    <a:p>
                      <a:r>
                        <a:rPr lang="en-US" sz="1000"/>
                        <a:t>Hannah Kappel</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502269194"/>
                  </a:ext>
                </a:extLst>
              </a:tr>
              <a:tr h="370840">
                <a:tc>
                  <a:txBody>
                    <a:bodyPr/>
                    <a:lstStyle/>
                    <a:p>
                      <a:r>
                        <a:rPr lang="en-US" sz="1000"/>
                        <a:t>Günther Seidl</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932690287"/>
                  </a:ext>
                </a:extLst>
              </a:tr>
              <a:tr h="370840">
                <a:tc>
                  <a:txBody>
                    <a:bodyPr/>
                    <a:lstStyle/>
                    <a:p>
                      <a:r>
                        <a:rPr lang="en-US" sz="1000"/>
                        <a:t>Lili Demireva</a:t>
                      </a:r>
                    </a:p>
                  </a:txBody>
                  <a:tcPr/>
                </a:tc>
                <a:tc>
                  <a:txBody>
                    <a:bodyPr/>
                    <a:lstStyle/>
                    <a:p>
                      <a:r>
                        <a:rPr lang="en-US" sz="1000"/>
                        <a:t>Kohla-Strauss GmbH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49633823"/>
                  </a:ext>
                </a:extLst>
              </a:tr>
            </a:tbl>
          </a:graphicData>
        </a:graphic>
      </p:graphicFrame>
      <p:sp>
        <p:nvSpPr>
          <p:cNvPr id="4" name="Text Placeholder 3">
            <a:extLst>
              <a:ext uri="{FF2B5EF4-FFF2-40B4-BE49-F238E27FC236}">
                <a16:creationId xmlns:a16="http://schemas.microsoft.com/office/drawing/2014/main" id="{72556232-2C5F-4890-9A15-8671873BDC0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37342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E904C-A7B1-42C7-BF85-5254346B3A21}"/>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D3012990-7F7A-4F8B-B989-6957AB1A5085}"/>
              </a:ext>
            </a:extLst>
          </p:cNvPr>
          <p:cNvGraphicFramePr>
            <a:graphicFrameLocks noGrp="1"/>
          </p:cNvGraphicFramePr>
          <p:nvPr>
            <p:ph type="chart" sz="quarter" idx="13"/>
            <p:extLst>
              <p:ext uri="{D42A27DB-BD31-4B8C-83A1-F6EECF244321}">
                <p14:modId xmlns:p14="http://schemas.microsoft.com/office/powerpoint/2010/main" val="2553928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7D42A7-9B08-4DDF-8266-AA31C017279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8AEB6A5-506B-4E8B-AEDD-F696384F0B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6777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ED26A-58F2-461A-9873-B6F0DB49F47A}"/>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50AD673A-0AEC-4A8C-924A-324D0C6C7058}"/>
              </a:ext>
            </a:extLst>
          </p:cNvPr>
          <p:cNvGraphicFramePr>
            <a:graphicFrameLocks noGrp="1"/>
          </p:cNvGraphicFramePr>
          <p:nvPr>
            <p:ph type="chart" sz="quarter" idx="13"/>
            <p:extLst>
              <p:ext uri="{D42A27DB-BD31-4B8C-83A1-F6EECF244321}">
                <p14:modId xmlns:p14="http://schemas.microsoft.com/office/powerpoint/2010/main" val="2174200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717C47-5FFD-4DEB-9A5D-51E927AC732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C30159E-870F-4B24-9CDD-CFC43A2C49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0877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6BFA-433D-4413-8B23-019262743A17}"/>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C172AEBD-1FC2-4E57-A013-0545A3B14D59}"/>
              </a:ext>
            </a:extLst>
          </p:cNvPr>
          <p:cNvGraphicFramePr>
            <a:graphicFrameLocks noGrp="1"/>
          </p:cNvGraphicFramePr>
          <p:nvPr>
            <p:ph type="chart" sz="quarter" idx="13"/>
            <p:extLst>
              <p:ext uri="{D42A27DB-BD31-4B8C-83A1-F6EECF244321}">
                <p14:modId xmlns:p14="http://schemas.microsoft.com/office/powerpoint/2010/main" val="608245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FE86C5-924F-46F6-B51C-F7C074DE590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3B84441-E814-401F-BDC4-06311F4BCF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6389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6FDB-A562-4D9B-94E7-3BF3460229B5}"/>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51E4A77C-A1D2-46B0-888A-1C9D19A2A853}"/>
              </a:ext>
            </a:extLst>
          </p:cNvPr>
          <p:cNvGraphicFramePr>
            <a:graphicFrameLocks noGrp="1"/>
          </p:cNvGraphicFramePr>
          <p:nvPr>
            <p:ph type="chart" sz="quarter" idx="13"/>
            <p:extLst>
              <p:ext uri="{D42A27DB-BD31-4B8C-83A1-F6EECF244321}">
                <p14:modId xmlns:p14="http://schemas.microsoft.com/office/powerpoint/2010/main" val="1072737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9A38B0-BBCC-496D-9DC4-77B913491D5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95FF38D-266E-413B-BC15-359D0E8C1D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5531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CEC9-52FA-45F4-867F-1617574D17DF}"/>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C5D7236E-17A7-4314-989D-A139330159A9}"/>
              </a:ext>
            </a:extLst>
          </p:cNvPr>
          <p:cNvGraphicFramePr>
            <a:graphicFrameLocks noGrp="1"/>
          </p:cNvGraphicFramePr>
          <p:nvPr>
            <p:ph type="chart" sz="quarter" idx="13"/>
            <p:extLst>
              <p:ext uri="{D42A27DB-BD31-4B8C-83A1-F6EECF244321}">
                <p14:modId xmlns:p14="http://schemas.microsoft.com/office/powerpoint/2010/main" val="856744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96C64-03CD-459C-BA0F-96C399CDF02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6D6A75C-BA0D-45AE-8C13-694E5560B9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48990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363AB-DA4C-4E30-8E05-A77DFF04D09D}"/>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CC7C7FE4-BBD5-4F83-BBB5-31E17F11C0A1}"/>
              </a:ext>
            </a:extLst>
          </p:cNvPr>
          <p:cNvGraphicFramePr>
            <a:graphicFrameLocks noGrp="1"/>
          </p:cNvGraphicFramePr>
          <p:nvPr>
            <p:ph type="chart" sz="quarter" idx="13"/>
            <p:extLst>
              <p:ext uri="{D42A27DB-BD31-4B8C-83A1-F6EECF244321}">
                <p14:modId xmlns:p14="http://schemas.microsoft.com/office/powerpoint/2010/main" val="708657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5EEEA-BE1A-4708-B33F-912709D103A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E53FEA1-E8CB-49DF-B99D-1EB98299E2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8660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8E963-59ED-41DF-A617-15E26CE7299C}"/>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BF1B7332-9219-4032-8AB9-C876EE7DDF89}"/>
              </a:ext>
            </a:extLst>
          </p:cNvPr>
          <p:cNvGraphicFramePr>
            <a:graphicFrameLocks noGrp="1"/>
          </p:cNvGraphicFramePr>
          <p:nvPr>
            <p:ph type="tbl" sz="quarter" idx="13"/>
            <p:extLst>
              <p:ext uri="{D42A27DB-BD31-4B8C-83A1-F6EECF244321}">
                <p14:modId xmlns:p14="http://schemas.microsoft.com/office/powerpoint/2010/main" val="78732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6698937"/>
                    </a:ext>
                  </a:extLst>
                </a:gridCol>
                <a:gridCol w="2057400">
                  <a:extLst>
                    <a:ext uri="{9D8B030D-6E8A-4147-A177-3AD203B41FA5}">
                      <a16:colId xmlns:a16="http://schemas.microsoft.com/office/drawing/2014/main" val="2312895634"/>
                    </a:ext>
                  </a:extLst>
                </a:gridCol>
                <a:gridCol w="822960">
                  <a:extLst>
                    <a:ext uri="{9D8B030D-6E8A-4147-A177-3AD203B41FA5}">
                      <a16:colId xmlns:a16="http://schemas.microsoft.com/office/drawing/2014/main" val="3783898311"/>
                    </a:ext>
                  </a:extLst>
                </a:gridCol>
                <a:gridCol w="1234440">
                  <a:extLst>
                    <a:ext uri="{9D8B030D-6E8A-4147-A177-3AD203B41FA5}">
                      <a16:colId xmlns:a16="http://schemas.microsoft.com/office/drawing/2014/main" val="4141779679"/>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208788170"/>
                  </a:ext>
                </a:extLst>
              </a:tr>
              <a:tr h="370840">
                <a:tc>
                  <a:txBody>
                    <a:bodyPr/>
                    <a:lstStyle/>
                    <a:p>
                      <a:r>
                        <a:rPr lang="en-US" sz="1000" b="1"/>
                        <a:t>Kohla-Strauss GmbH</a:t>
                      </a:r>
                      <a:r>
                        <a:rPr lang="en-US" sz="1000"/>
                        <a:t> got a message by </a:t>
                      </a:r>
                      <a:r>
                        <a:rPr lang="en-US" sz="1000" b="1"/>
                        <a:t>David Kulman - 2017-10-31 10:02:40</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5</a:t>
                      </a:r>
                    </a:p>
                  </a:txBody>
                  <a:tcPr/>
                </a:tc>
                <a:tc>
                  <a:txBody>
                    <a:bodyPr/>
                    <a:lstStyle/>
                    <a:p>
                      <a:r>
                        <a:rPr lang="en-US" sz="1000"/>
                        <a:t>10/31/2017 10:02:41</a:t>
                      </a:r>
                    </a:p>
                  </a:txBody>
                  <a:tcPr/>
                </a:tc>
                <a:extLst>
                  <a:ext uri="{0D108BD9-81ED-4DB2-BD59-A6C34878D82A}">
                    <a16:rowId xmlns:a16="http://schemas.microsoft.com/office/drawing/2014/main" val="3665839039"/>
                  </a:ext>
                </a:extLst>
              </a:tr>
            </a:tbl>
          </a:graphicData>
        </a:graphic>
      </p:graphicFrame>
      <p:sp>
        <p:nvSpPr>
          <p:cNvPr id="4" name="Text Placeholder 3">
            <a:extLst>
              <a:ext uri="{FF2B5EF4-FFF2-40B4-BE49-F238E27FC236}">
                <a16:creationId xmlns:a16="http://schemas.microsoft.com/office/drawing/2014/main" id="{DFF1AACF-A766-4EC4-A4EE-871ED59946E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874313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8342F-A7A4-4634-8937-F086971C032F}"/>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CDD922B6-11C7-4DFB-BBD3-25FDEC813DBA}"/>
              </a:ext>
            </a:extLst>
          </p:cNvPr>
          <p:cNvGraphicFramePr>
            <a:graphicFrameLocks noGrp="1"/>
          </p:cNvGraphicFramePr>
          <p:nvPr>
            <p:ph type="chart" sz="quarter" idx="13"/>
            <p:extLst>
              <p:ext uri="{D42A27DB-BD31-4B8C-83A1-F6EECF244321}">
                <p14:modId xmlns:p14="http://schemas.microsoft.com/office/powerpoint/2010/main" val="2183547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FECC52-2EF4-41D1-A397-178954AE547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55C1A81-D43A-4AE6-AD1E-EC49742149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72218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36950-2124-47FB-AAD4-ED4C84F0163C}"/>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D007D5F8-B128-4247-85A3-18256FE81E61}"/>
              </a:ext>
            </a:extLst>
          </p:cNvPr>
          <p:cNvGraphicFramePr>
            <a:graphicFrameLocks noGrp="1"/>
          </p:cNvGraphicFramePr>
          <p:nvPr>
            <p:ph type="tbl" sz="quarter" idx="13"/>
            <p:extLst>
              <p:ext uri="{D42A27DB-BD31-4B8C-83A1-F6EECF244321}">
                <p14:modId xmlns:p14="http://schemas.microsoft.com/office/powerpoint/2010/main" val="1488595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2798337"/>
                    </a:ext>
                  </a:extLst>
                </a:gridCol>
                <a:gridCol w="2468880">
                  <a:extLst>
                    <a:ext uri="{9D8B030D-6E8A-4147-A177-3AD203B41FA5}">
                      <a16:colId xmlns:a16="http://schemas.microsoft.com/office/drawing/2014/main" val="3097381294"/>
                    </a:ext>
                  </a:extLst>
                </a:gridCol>
                <a:gridCol w="2468880">
                  <a:extLst>
                    <a:ext uri="{9D8B030D-6E8A-4147-A177-3AD203B41FA5}">
                      <a16:colId xmlns:a16="http://schemas.microsoft.com/office/drawing/2014/main" val="4065636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0201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a:t>
                      </a:r>
                    </a:p>
                  </a:txBody>
                  <a:tcPr/>
                </a:tc>
                <a:extLst>
                  <a:ext uri="{0D108BD9-81ED-4DB2-BD59-A6C34878D82A}">
                    <a16:rowId xmlns:a16="http://schemas.microsoft.com/office/drawing/2014/main" val="407683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extLst>
                  <a:ext uri="{0D108BD9-81ED-4DB2-BD59-A6C34878D82A}">
                    <a16:rowId xmlns:a16="http://schemas.microsoft.com/office/drawing/2014/main" val="338670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extLst>
                  <a:ext uri="{0D108BD9-81ED-4DB2-BD59-A6C34878D82A}">
                    <a16:rowId xmlns:a16="http://schemas.microsoft.com/office/drawing/2014/main" val="88574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a:t>
                      </a:r>
                    </a:p>
                  </a:txBody>
                  <a:tcPr/>
                </a:tc>
                <a:extLst>
                  <a:ext uri="{0D108BD9-81ED-4DB2-BD59-A6C34878D82A}">
                    <a16:rowId xmlns:a16="http://schemas.microsoft.com/office/drawing/2014/main" val="370776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a:t>
                      </a:r>
                    </a:p>
                  </a:txBody>
                  <a:tcPr/>
                </a:tc>
                <a:extLst>
                  <a:ext uri="{0D108BD9-81ED-4DB2-BD59-A6C34878D82A}">
                    <a16:rowId xmlns:a16="http://schemas.microsoft.com/office/drawing/2014/main" val="415576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a:t>
                      </a:r>
                    </a:p>
                  </a:txBody>
                  <a:tcPr/>
                </a:tc>
                <a:extLst>
                  <a:ext uri="{0D108BD9-81ED-4DB2-BD59-A6C34878D82A}">
                    <a16:rowId xmlns:a16="http://schemas.microsoft.com/office/drawing/2014/main" val="793359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a:t>
                      </a:r>
                    </a:p>
                  </a:txBody>
                  <a:tcPr/>
                </a:tc>
                <a:extLst>
                  <a:ext uri="{0D108BD9-81ED-4DB2-BD59-A6C34878D82A}">
                    <a16:rowId xmlns:a16="http://schemas.microsoft.com/office/drawing/2014/main" val="2818824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3417</a:t>
                      </a:r>
                    </a:p>
                  </a:txBody>
                  <a:tcPr/>
                </a:tc>
                <a:extLst>
                  <a:ext uri="{0D108BD9-81ED-4DB2-BD59-A6C34878D82A}">
                    <a16:rowId xmlns:a16="http://schemas.microsoft.com/office/drawing/2014/main" val="3136938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5474</a:t>
                      </a:r>
                    </a:p>
                  </a:txBody>
                  <a:tcPr/>
                </a:tc>
                <a:extLst>
                  <a:ext uri="{0D108BD9-81ED-4DB2-BD59-A6C34878D82A}">
                    <a16:rowId xmlns:a16="http://schemas.microsoft.com/office/drawing/2014/main" val="250241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extLst>
                  <a:ext uri="{0D108BD9-81ED-4DB2-BD59-A6C34878D82A}">
                    <a16:rowId xmlns:a16="http://schemas.microsoft.com/office/drawing/2014/main" val="3982207356"/>
                  </a:ext>
                </a:extLst>
              </a:tr>
            </a:tbl>
          </a:graphicData>
        </a:graphic>
      </p:graphicFrame>
      <p:sp>
        <p:nvSpPr>
          <p:cNvPr id="4" name="Text Placeholder 3">
            <a:extLst>
              <a:ext uri="{FF2B5EF4-FFF2-40B4-BE49-F238E27FC236}">
                <a16:creationId xmlns:a16="http://schemas.microsoft.com/office/drawing/2014/main" id="{17D40E6F-3FFF-4E68-A1F7-A99CBD96AC6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11302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0AA3-8244-4F80-A0CC-618A4502E462}"/>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039475D5-02D8-4A13-ACA1-A3FB5F9B3C35}"/>
              </a:ext>
            </a:extLst>
          </p:cNvPr>
          <p:cNvGraphicFramePr>
            <a:graphicFrameLocks noGrp="1"/>
          </p:cNvGraphicFramePr>
          <p:nvPr>
            <p:ph type="tbl" sz="quarter" idx="13"/>
            <p:extLst>
              <p:ext uri="{D42A27DB-BD31-4B8C-83A1-F6EECF244321}">
                <p14:modId xmlns:p14="http://schemas.microsoft.com/office/powerpoint/2010/main" val="385564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4246252"/>
                    </a:ext>
                  </a:extLst>
                </a:gridCol>
                <a:gridCol w="2468880">
                  <a:extLst>
                    <a:ext uri="{9D8B030D-6E8A-4147-A177-3AD203B41FA5}">
                      <a16:colId xmlns:a16="http://schemas.microsoft.com/office/drawing/2014/main" val="2476572208"/>
                    </a:ext>
                  </a:extLst>
                </a:gridCol>
                <a:gridCol w="2468880">
                  <a:extLst>
                    <a:ext uri="{9D8B030D-6E8A-4147-A177-3AD203B41FA5}">
                      <a16:colId xmlns:a16="http://schemas.microsoft.com/office/drawing/2014/main" val="946299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1251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5380</a:t>
                      </a:r>
                    </a:p>
                  </a:txBody>
                  <a:tcPr/>
                </a:tc>
                <a:extLst>
                  <a:ext uri="{0D108BD9-81ED-4DB2-BD59-A6C34878D82A}">
                    <a16:rowId xmlns:a16="http://schemas.microsoft.com/office/drawing/2014/main" val="196645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a:t>
                      </a:r>
                    </a:p>
                  </a:txBody>
                  <a:tcPr/>
                </a:tc>
                <a:extLst>
                  <a:ext uri="{0D108BD9-81ED-4DB2-BD59-A6C34878D82A}">
                    <a16:rowId xmlns:a16="http://schemas.microsoft.com/office/drawing/2014/main" val="311185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a:t>
                      </a:r>
                    </a:p>
                  </a:txBody>
                  <a:tcPr/>
                </a:tc>
                <a:extLst>
                  <a:ext uri="{0D108BD9-81ED-4DB2-BD59-A6C34878D82A}">
                    <a16:rowId xmlns:a16="http://schemas.microsoft.com/office/drawing/2014/main" val="3155446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5071</a:t>
                      </a:r>
                    </a:p>
                  </a:txBody>
                  <a:tcPr/>
                </a:tc>
                <a:extLst>
                  <a:ext uri="{0D108BD9-81ED-4DB2-BD59-A6C34878D82A}">
                    <a16:rowId xmlns:a16="http://schemas.microsoft.com/office/drawing/2014/main" val="346939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a:t>
                      </a:r>
                    </a:p>
                  </a:txBody>
                  <a:tcPr/>
                </a:tc>
                <a:extLst>
                  <a:ext uri="{0D108BD9-81ED-4DB2-BD59-A6C34878D82A}">
                    <a16:rowId xmlns:a16="http://schemas.microsoft.com/office/drawing/2014/main" val="61797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5658</a:t>
                      </a:r>
                    </a:p>
                  </a:txBody>
                  <a:tcPr/>
                </a:tc>
                <a:extLst>
                  <a:ext uri="{0D108BD9-81ED-4DB2-BD59-A6C34878D82A}">
                    <a16:rowId xmlns:a16="http://schemas.microsoft.com/office/drawing/2014/main" val="231912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7475</a:t>
                      </a:r>
                    </a:p>
                  </a:txBody>
                  <a:tcPr/>
                </a:tc>
                <a:extLst>
                  <a:ext uri="{0D108BD9-81ED-4DB2-BD59-A6C34878D82A}">
                    <a16:rowId xmlns:a16="http://schemas.microsoft.com/office/drawing/2014/main" val="50352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5154</a:t>
                      </a:r>
                    </a:p>
                  </a:txBody>
                  <a:tcPr/>
                </a:tc>
                <a:extLst>
                  <a:ext uri="{0D108BD9-81ED-4DB2-BD59-A6C34878D82A}">
                    <a16:rowId xmlns:a16="http://schemas.microsoft.com/office/drawing/2014/main" val="287833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4556</a:t>
                      </a:r>
                    </a:p>
                  </a:txBody>
                  <a:tcPr/>
                </a:tc>
                <a:extLst>
                  <a:ext uri="{0D108BD9-81ED-4DB2-BD59-A6C34878D82A}">
                    <a16:rowId xmlns:a16="http://schemas.microsoft.com/office/drawing/2014/main" val="2307733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extLst>
                  <a:ext uri="{0D108BD9-81ED-4DB2-BD59-A6C34878D82A}">
                    <a16:rowId xmlns:a16="http://schemas.microsoft.com/office/drawing/2014/main" val="1478714131"/>
                  </a:ext>
                </a:extLst>
              </a:tr>
            </a:tbl>
          </a:graphicData>
        </a:graphic>
      </p:graphicFrame>
      <p:sp>
        <p:nvSpPr>
          <p:cNvPr id="4" name="Text Placeholder 3">
            <a:extLst>
              <a:ext uri="{FF2B5EF4-FFF2-40B4-BE49-F238E27FC236}">
                <a16:creationId xmlns:a16="http://schemas.microsoft.com/office/drawing/2014/main" id="{E94A81A1-E55F-43EC-9B7D-293FE74F375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875174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EB4CC-FCE6-4D50-B5E8-F8EFC8A60558}"/>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28777DAF-5F31-40D6-AC2B-22C9855DD4B5}"/>
              </a:ext>
            </a:extLst>
          </p:cNvPr>
          <p:cNvGraphicFramePr>
            <a:graphicFrameLocks noGrp="1"/>
          </p:cNvGraphicFramePr>
          <p:nvPr>
            <p:ph type="tbl" sz="quarter" idx="13"/>
            <p:extLst>
              <p:ext uri="{D42A27DB-BD31-4B8C-83A1-F6EECF244321}">
                <p14:modId xmlns:p14="http://schemas.microsoft.com/office/powerpoint/2010/main" val="3630986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1051072"/>
                    </a:ext>
                  </a:extLst>
                </a:gridCol>
                <a:gridCol w="2468880">
                  <a:extLst>
                    <a:ext uri="{9D8B030D-6E8A-4147-A177-3AD203B41FA5}">
                      <a16:colId xmlns:a16="http://schemas.microsoft.com/office/drawing/2014/main" val="3438561947"/>
                    </a:ext>
                  </a:extLst>
                </a:gridCol>
                <a:gridCol w="2468880">
                  <a:extLst>
                    <a:ext uri="{9D8B030D-6E8A-4147-A177-3AD203B41FA5}">
                      <a16:colId xmlns:a16="http://schemas.microsoft.com/office/drawing/2014/main" val="38001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71644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a:t>
                      </a:r>
                    </a:p>
                  </a:txBody>
                  <a:tcPr/>
                </a:tc>
                <a:extLst>
                  <a:ext uri="{0D108BD9-81ED-4DB2-BD59-A6C34878D82A}">
                    <a16:rowId xmlns:a16="http://schemas.microsoft.com/office/drawing/2014/main" val="2293413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extLst>
                  <a:ext uri="{0D108BD9-81ED-4DB2-BD59-A6C34878D82A}">
                    <a16:rowId xmlns:a16="http://schemas.microsoft.com/office/drawing/2014/main" val="285974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extLst>
                  <a:ext uri="{0D108BD9-81ED-4DB2-BD59-A6C34878D82A}">
                    <a16:rowId xmlns:a16="http://schemas.microsoft.com/office/drawing/2014/main" val="411122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extLst>
                  <a:ext uri="{0D108BD9-81ED-4DB2-BD59-A6C34878D82A}">
                    <a16:rowId xmlns:a16="http://schemas.microsoft.com/office/drawing/2014/main" val="238752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extLst>
                  <a:ext uri="{0D108BD9-81ED-4DB2-BD59-A6C34878D82A}">
                    <a16:rowId xmlns:a16="http://schemas.microsoft.com/office/drawing/2014/main" val="3727261923"/>
                  </a:ext>
                </a:extLst>
              </a:tr>
            </a:tbl>
          </a:graphicData>
        </a:graphic>
      </p:graphicFrame>
      <p:sp>
        <p:nvSpPr>
          <p:cNvPr id="4" name="Text Placeholder 3">
            <a:extLst>
              <a:ext uri="{FF2B5EF4-FFF2-40B4-BE49-F238E27FC236}">
                <a16:creationId xmlns:a16="http://schemas.microsoft.com/office/drawing/2014/main" id="{B7FDFE5D-E539-4A80-95D0-D9174DB3573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943405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CC1CE-F04B-4070-9523-CF2F2BC261C6}"/>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237595FB-2CF0-44E4-A281-5EA532EF35F3}"/>
              </a:ext>
            </a:extLst>
          </p:cNvPr>
          <p:cNvGraphicFramePr>
            <a:graphicFrameLocks noGrp="1"/>
          </p:cNvGraphicFramePr>
          <p:nvPr>
            <p:ph type="tbl" sz="quarter" idx="13"/>
            <p:extLst>
              <p:ext uri="{D42A27DB-BD31-4B8C-83A1-F6EECF244321}">
                <p14:modId xmlns:p14="http://schemas.microsoft.com/office/powerpoint/2010/main" val="1708872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2187526"/>
                    </a:ext>
                  </a:extLst>
                </a:gridCol>
                <a:gridCol w="2468880">
                  <a:extLst>
                    <a:ext uri="{9D8B030D-6E8A-4147-A177-3AD203B41FA5}">
                      <a16:colId xmlns:a16="http://schemas.microsoft.com/office/drawing/2014/main" val="3022216051"/>
                    </a:ext>
                  </a:extLst>
                </a:gridCol>
                <a:gridCol w="2468880">
                  <a:extLst>
                    <a:ext uri="{9D8B030D-6E8A-4147-A177-3AD203B41FA5}">
                      <a16:colId xmlns:a16="http://schemas.microsoft.com/office/drawing/2014/main" val="219670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2100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extLst>
                  <a:ext uri="{0D108BD9-81ED-4DB2-BD59-A6C34878D82A}">
                    <a16:rowId xmlns:a16="http://schemas.microsoft.com/office/drawing/2014/main" val="387847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extLst>
                  <a:ext uri="{0D108BD9-81ED-4DB2-BD59-A6C34878D82A}">
                    <a16:rowId xmlns:a16="http://schemas.microsoft.com/office/drawing/2014/main" val="349754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extLst>
                  <a:ext uri="{0D108BD9-81ED-4DB2-BD59-A6C34878D82A}">
                    <a16:rowId xmlns:a16="http://schemas.microsoft.com/office/drawing/2014/main" val="298919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extLst>
                  <a:ext uri="{0D108BD9-81ED-4DB2-BD59-A6C34878D82A}">
                    <a16:rowId xmlns:a16="http://schemas.microsoft.com/office/drawing/2014/main" val="389472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extLst>
                  <a:ext uri="{0D108BD9-81ED-4DB2-BD59-A6C34878D82A}">
                    <a16:rowId xmlns:a16="http://schemas.microsoft.com/office/drawing/2014/main" val="3017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extLst>
                  <a:ext uri="{0D108BD9-81ED-4DB2-BD59-A6C34878D82A}">
                    <a16:rowId xmlns:a16="http://schemas.microsoft.com/office/drawing/2014/main" val="110558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extLst>
                  <a:ext uri="{0D108BD9-81ED-4DB2-BD59-A6C34878D82A}">
                    <a16:rowId xmlns:a16="http://schemas.microsoft.com/office/drawing/2014/main" val="416651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extLst>
                  <a:ext uri="{0D108BD9-81ED-4DB2-BD59-A6C34878D82A}">
                    <a16:rowId xmlns:a16="http://schemas.microsoft.com/office/drawing/2014/main" val="189323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extLst>
                  <a:ext uri="{0D108BD9-81ED-4DB2-BD59-A6C34878D82A}">
                    <a16:rowId xmlns:a16="http://schemas.microsoft.com/office/drawing/2014/main" val="390965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3745</a:t>
                      </a:r>
                    </a:p>
                  </a:txBody>
                  <a:tcPr/>
                </a:tc>
                <a:extLst>
                  <a:ext uri="{0D108BD9-81ED-4DB2-BD59-A6C34878D82A}">
                    <a16:rowId xmlns:a16="http://schemas.microsoft.com/office/drawing/2014/main" val="58493252"/>
                  </a:ext>
                </a:extLst>
              </a:tr>
            </a:tbl>
          </a:graphicData>
        </a:graphic>
      </p:graphicFrame>
      <p:sp>
        <p:nvSpPr>
          <p:cNvPr id="4" name="Text Placeholder 3">
            <a:extLst>
              <a:ext uri="{FF2B5EF4-FFF2-40B4-BE49-F238E27FC236}">
                <a16:creationId xmlns:a16="http://schemas.microsoft.com/office/drawing/2014/main" id="{C6FDFBE1-09C2-4E64-949C-56F661748A9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801668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8FB91-B573-4786-BE37-2939B37B417B}"/>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F679A995-6771-4959-8748-489DBA4751A5}"/>
              </a:ext>
            </a:extLst>
          </p:cNvPr>
          <p:cNvGraphicFramePr>
            <a:graphicFrameLocks noGrp="1"/>
          </p:cNvGraphicFramePr>
          <p:nvPr>
            <p:ph type="tbl" sz="quarter" idx="13"/>
            <p:extLst>
              <p:ext uri="{D42A27DB-BD31-4B8C-83A1-F6EECF244321}">
                <p14:modId xmlns:p14="http://schemas.microsoft.com/office/powerpoint/2010/main" val="2308454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7424911"/>
                    </a:ext>
                  </a:extLst>
                </a:gridCol>
                <a:gridCol w="2468880">
                  <a:extLst>
                    <a:ext uri="{9D8B030D-6E8A-4147-A177-3AD203B41FA5}">
                      <a16:colId xmlns:a16="http://schemas.microsoft.com/office/drawing/2014/main" val="4032011734"/>
                    </a:ext>
                  </a:extLst>
                </a:gridCol>
                <a:gridCol w="2468880">
                  <a:extLst>
                    <a:ext uri="{9D8B030D-6E8A-4147-A177-3AD203B41FA5}">
                      <a16:colId xmlns:a16="http://schemas.microsoft.com/office/drawing/2014/main" val="1207272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3206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a:t>
                      </a:r>
                    </a:p>
                  </a:txBody>
                  <a:tcPr/>
                </a:tc>
                <a:extLst>
                  <a:ext uri="{0D108BD9-81ED-4DB2-BD59-A6C34878D82A}">
                    <a16:rowId xmlns:a16="http://schemas.microsoft.com/office/drawing/2014/main" val="366810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a:t>
                      </a:r>
                    </a:p>
                  </a:txBody>
                  <a:tcPr/>
                </a:tc>
                <a:extLst>
                  <a:ext uri="{0D108BD9-81ED-4DB2-BD59-A6C34878D82A}">
                    <a16:rowId xmlns:a16="http://schemas.microsoft.com/office/drawing/2014/main" val="235218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extLst>
                  <a:ext uri="{0D108BD9-81ED-4DB2-BD59-A6C34878D82A}">
                    <a16:rowId xmlns:a16="http://schemas.microsoft.com/office/drawing/2014/main" val="303198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a:t>
                      </a:r>
                    </a:p>
                  </a:txBody>
                  <a:tcPr/>
                </a:tc>
                <a:extLst>
                  <a:ext uri="{0D108BD9-81ED-4DB2-BD59-A6C34878D82A}">
                    <a16:rowId xmlns:a16="http://schemas.microsoft.com/office/drawing/2014/main" val="395337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a:t>
                      </a:r>
                    </a:p>
                  </a:txBody>
                  <a:tcPr/>
                </a:tc>
                <a:extLst>
                  <a:ext uri="{0D108BD9-81ED-4DB2-BD59-A6C34878D82A}">
                    <a16:rowId xmlns:a16="http://schemas.microsoft.com/office/drawing/2014/main" val="153913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extLst>
                  <a:ext uri="{0D108BD9-81ED-4DB2-BD59-A6C34878D82A}">
                    <a16:rowId xmlns:a16="http://schemas.microsoft.com/office/drawing/2014/main" val="312691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5171</a:t>
                      </a:r>
                    </a:p>
                  </a:txBody>
                  <a:tcPr/>
                </a:tc>
                <a:extLst>
                  <a:ext uri="{0D108BD9-81ED-4DB2-BD59-A6C34878D82A}">
                    <a16:rowId xmlns:a16="http://schemas.microsoft.com/office/drawing/2014/main" val="3656691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a:t>
                      </a:r>
                    </a:p>
                  </a:txBody>
                  <a:tcPr/>
                </a:tc>
                <a:extLst>
                  <a:ext uri="{0D108BD9-81ED-4DB2-BD59-A6C34878D82A}">
                    <a16:rowId xmlns:a16="http://schemas.microsoft.com/office/drawing/2014/main" val="358519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3595</a:t>
                      </a:r>
                    </a:p>
                  </a:txBody>
                  <a:tcPr/>
                </a:tc>
                <a:extLst>
                  <a:ext uri="{0D108BD9-81ED-4DB2-BD59-A6C34878D82A}">
                    <a16:rowId xmlns:a16="http://schemas.microsoft.com/office/drawing/2014/main" val="173405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extLst>
                  <a:ext uri="{0D108BD9-81ED-4DB2-BD59-A6C34878D82A}">
                    <a16:rowId xmlns:a16="http://schemas.microsoft.com/office/drawing/2014/main" val="4036011376"/>
                  </a:ext>
                </a:extLst>
              </a:tr>
            </a:tbl>
          </a:graphicData>
        </a:graphic>
      </p:graphicFrame>
      <p:sp>
        <p:nvSpPr>
          <p:cNvPr id="4" name="Text Placeholder 3">
            <a:extLst>
              <a:ext uri="{FF2B5EF4-FFF2-40B4-BE49-F238E27FC236}">
                <a16:creationId xmlns:a16="http://schemas.microsoft.com/office/drawing/2014/main" id="{35D33BAF-4391-43E3-8E3D-2EB7412B268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946418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3172F-DF66-4B04-889B-2AD3BC866E57}"/>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6AC49BB1-E72F-4FE2-8B64-05B8179CA760}"/>
              </a:ext>
            </a:extLst>
          </p:cNvPr>
          <p:cNvGraphicFramePr>
            <a:graphicFrameLocks noGrp="1"/>
          </p:cNvGraphicFramePr>
          <p:nvPr>
            <p:ph type="tbl" sz="quarter" idx="13"/>
            <p:extLst>
              <p:ext uri="{D42A27DB-BD31-4B8C-83A1-F6EECF244321}">
                <p14:modId xmlns:p14="http://schemas.microsoft.com/office/powerpoint/2010/main" val="3906320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5027801"/>
                    </a:ext>
                  </a:extLst>
                </a:gridCol>
                <a:gridCol w="2468880">
                  <a:extLst>
                    <a:ext uri="{9D8B030D-6E8A-4147-A177-3AD203B41FA5}">
                      <a16:colId xmlns:a16="http://schemas.microsoft.com/office/drawing/2014/main" val="2269166246"/>
                    </a:ext>
                  </a:extLst>
                </a:gridCol>
                <a:gridCol w="2468880">
                  <a:extLst>
                    <a:ext uri="{9D8B030D-6E8A-4147-A177-3AD203B41FA5}">
                      <a16:colId xmlns:a16="http://schemas.microsoft.com/office/drawing/2014/main" val="53777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8653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extLst>
                  <a:ext uri="{0D108BD9-81ED-4DB2-BD59-A6C34878D82A}">
                    <a16:rowId xmlns:a16="http://schemas.microsoft.com/office/drawing/2014/main" val="225621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extLst>
                  <a:ext uri="{0D108BD9-81ED-4DB2-BD59-A6C34878D82A}">
                    <a16:rowId xmlns:a16="http://schemas.microsoft.com/office/drawing/2014/main" val="345614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extLst>
                  <a:ext uri="{0D108BD9-81ED-4DB2-BD59-A6C34878D82A}">
                    <a16:rowId xmlns:a16="http://schemas.microsoft.com/office/drawing/2014/main" val="235820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extLst>
                  <a:ext uri="{0D108BD9-81ED-4DB2-BD59-A6C34878D82A}">
                    <a16:rowId xmlns:a16="http://schemas.microsoft.com/office/drawing/2014/main" val="187041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extLst>
                  <a:ext uri="{0D108BD9-81ED-4DB2-BD59-A6C34878D82A}">
                    <a16:rowId xmlns:a16="http://schemas.microsoft.com/office/drawing/2014/main" val="1691508263"/>
                  </a:ext>
                </a:extLst>
              </a:tr>
            </a:tbl>
          </a:graphicData>
        </a:graphic>
      </p:graphicFrame>
      <p:sp>
        <p:nvSpPr>
          <p:cNvPr id="4" name="Text Placeholder 3">
            <a:extLst>
              <a:ext uri="{FF2B5EF4-FFF2-40B4-BE49-F238E27FC236}">
                <a16:creationId xmlns:a16="http://schemas.microsoft.com/office/drawing/2014/main" id="{6A7BB87F-D92A-440F-985E-925F5844292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349268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41F5C-C75C-4EE0-BE4E-B080C8000B29}"/>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E55BC9D-DA23-48CB-AAF4-1CBD355DFA8C}"/>
              </a:ext>
            </a:extLst>
          </p:cNvPr>
          <p:cNvGraphicFramePr>
            <a:graphicFrameLocks noGrp="1"/>
          </p:cNvGraphicFramePr>
          <p:nvPr>
            <p:ph type="chart" sz="quarter" idx="13"/>
            <p:extLst>
              <p:ext uri="{D42A27DB-BD31-4B8C-83A1-F6EECF244321}">
                <p14:modId xmlns:p14="http://schemas.microsoft.com/office/powerpoint/2010/main" val="3815777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39C58B-140F-4504-AAD1-0949E727316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FA1B676-DAC3-44FA-A9E0-E7B337A0CF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01994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1457</Words>
  <Application>Microsoft Office PowerPoint</Application>
  <PresentationFormat>On-screen Show (4:3)</PresentationFormat>
  <Paragraphs>781</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9</vt:lpstr>
      <vt:lpstr>Eigene Beiträge (Postings) + Reactions - 2 of 9</vt:lpstr>
      <vt:lpstr>Eigene Beiträge (Postings) + Reactions - 3 of 9</vt:lpstr>
      <vt:lpstr>Eigene Beiträge (Postings) + Reactions - 4 of 9</vt:lpstr>
      <vt:lpstr>Eigene Beiträge (Postings) + Reactions - 5 of 9</vt:lpstr>
      <vt:lpstr>Eigene Beiträge (Postings) + Reactions - 6 of 9</vt:lpstr>
      <vt:lpstr>Eigene Beiträge (Postings) + Reactions - 7 of 9</vt:lpstr>
      <vt:lpstr>Eigene Beiträge (Postings) + Reactions - 8 of 9</vt:lpstr>
      <vt:lpstr>Eigene Beiträge (Postings) + Reactions - 9 of 9</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2017-10-31T15:23:46Z</dcterms:created>
  <dcterms:modified xsi:type="dcterms:W3CDTF">2017-10-31T15:24:43Z</dcterms:modified>
</cp:coreProperties>
</file>