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2" r:id="rId43"/>
    <p:sldId id="303"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2031</c:v>
                </c:pt>
                <c:pt idx="1">
                  <c:v>2031</c:v>
                </c:pt>
                <c:pt idx="2">
                  <c:v>2031</c:v>
                </c:pt>
                <c:pt idx="3">
                  <c:v>2031</c:v>
                </c:pt>
                <c:pt idx="4">
                  <c:v>2032</c:v>
                </c:pt>
                <c:pt idx="5">
                  <c:v>2032</c:v>
                </c:pt>
                <c:pt idx="6">
                  <c:v>2033</c:v>
                </c:pt>
                <c:pt idx="7">
                  <c:v>2033</c:v>
                </c:pt>
                <c:pt idx="8">
                  <c:v>2043</c:v>
                </c:pt>
                <c:pt idx="9">
                  <c:v>2052</c:v>
                </c:pt>
                <c:pt idx="10">
                  <c:v>2055</c:v>
                </c:pt>
                <c:pt idx="11">
                  <c:v>2059</c:v>
                </c:pt>
                <c:pt idx="12">
                  <c:v>2063</c:v>
                </c:pt>
                <c:pt idx="13">
                  <c:v>2064</c:v>
                </c:pt>
                <c:pt idx="14">
                  <c:v>2071</c:v>
                </c:pt>
                <c:pt idx="15">
                  <c:v>2073</c:v>
                </c:pt>
                <c:pt idx="16">
                  <c:v>2080</c:v>
                </c:pt>
                <c:pt idx="17">
                  <c:v>2086</c:v>
                </c:pt>
                <c:pt idx="18">
                  <c:v>2086</c:v>
                </c:pt>
                <c:pt idx="19">
                  <c:v>2091</c:v>
                </c:pt>
                <c:pt idx="20">
                  <c:v>2093</c:v>
                </c:pt>
                <c:pt idx="21">
                  <c:v>2095</c:v>
                </c:pt>
                <c:pt idx="22">
                  <c:v>2097</c:v>
                </c:pt>
                <c:pt idx="23">
                  <c:v>2099</c:v>
                </c:pt>
                <c:pt idx="24">
                  <c:v>2099</c:v>
                </c:pt>
                <c:pt idx="25">
                  <c:v>2099</c:v>
                </c:pt>
                <c:pt idx="26">
                  <c:v>2101</c:v>
                </c:pt>
                <c:pt idx="27">
                  <c:v>2102</c:v>
                </c:pt>
                <c:pt idx="28">
                  <c:v>2105</c:v>
                </c:pt>
                <c:pt idx="29">
                  <c:v>2106</c:v>
                </c:pt>
                <c:pt idx="30">
                  <c:v>2106</c:v>
                </c:pt>
              </c:numCache>
            </c:numRef>
          </c:val>
          <c:smooth val="0"/>
          <c:extLst>
            <c:ext xmlns:c16="http://schemas.microsoft.com/office/drawing/2014/chart" uri="{C3380CC4-5D6E-409C-BE32-E72D297353CC}">
              <c16:uniqueId val="{00000000-3E53-418B-B0DC-19E5BDEF5CB4}"/>
            </c:ext>
          </c:extLst>
        </c:ser>
        <c:dLbls>
          <c:showLegendKey val="0"/>
          <c:showVal val="0"/>
          <c:showCatName val="0"/>
          <c:showSerName val="0"/>
          <c:showPercent val="0"/>
          <c:showBubbleSize val="0"/>
        </c:dLbls>
        <c:smooth val="0"/>
        <c:axId val="422941464"/>
        <c:axId val="422941792"/>
      </c:lineChart>
      <c:dateAx>
        <c:axId val="422941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41792"/>
        <c:crosses val="autoZero"/>
        <c:auto val="1"/>
        <c:lblOffset val="100"/>
        <c:baseTimeUnit val="days"/>
      </c:dateAx>
      <c:valAx>
        <c:axId val="42294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4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0</c:v>
                </c:pt>
                <c:pt idx="3">
                  <c:v>0</c:v>
                </c:pt>
                <c:pt idx="4">
                  <c:v>1</c:v>
                </c:pt>
                <c:pt idx="5">
                  <c:v>0</c:v>
                </c:pt>
                <c:pt idx="6">
                  <c:v>1</c:v>
                </c:pt>
                <c:pt idx="7">
                  <c:v>0</c:v>
                </c:pt>
                <c:pt idx="8">
                  <c:v>5</c:v>
                </c:pt>
                <c:pt idx="9">
                  <c:v>11</c:v>
                </c:pt>
                <c:pt idx="10">
                  <c:v>5</c:v>
                </c:pt>
                <c:pt idx="11">
                  <c:v>2</c:v>
                </c:pt>
                <c:pt idx="12">
                  <c:v>6</c:v>
                </c:pt>
                <c:pt idx="13">
                  <c:v>4</c:v>
                </c:pt>
                <c:pt idx="14">
                  <c:v>2</c:v>
                </c:pt>
                <c:pt idx="15">
                  <c:v>6</c:v>
                </c:pt>
                <c:pt idx="16">
                  <c:v>2</c:v>
                </c:pt>
                <c:pt idx="17">
                  <c:v>5</c:v>
                </c:pt>
                <c:pt idx="18">
                  <c:v>5</c:v>
                </c:pt>
                <c:pt idx="19">
                  <c:v>3</c:v>
                </c:pt>
                <c:pt idx="20">
                  <c:v>3</c:v>
                </c:pt>
                <c:pt idx="21">
                  <c:v>3</c:v>
                </c:pt>
                <c:pt idx="22">
                  <c:v>1</c:v>
                </c:pt>
                <c:pt idx="23">
                  <c:v>2</c:v>
                </c:pt>
                <c:pt idx="24">
                  <c:v>1</c:v>
                </c:pt>
                <c:pt idx="25">
                  <c:v>1</c:v>
                </c:pt>
                <c:pt idx="26">
                  <c:v>0</c:v>
                </c:pt>
                <c:pt idx="27">
                  <c:v>3</c:v>
                </c:pt>
                <c:pt idx="28">
                  <c:v>0</c:v>
                </c:pt>
                <c:pt idx="29">
                  <c:v>4</c:v>
                </c:pt>
                <c:pt idx="30">
                  <c:v>0</c:v>
                </c:pt>
              </c:numCache>
            </c:numRef>
          </c:val>
          <c:smooth val="0"/>
          <c:extLst>
            <c:ext xmlns:c16="http://schemas.microsoft.com/office/drawing/2014/chart" uri="{C3380CC4-5D6E-409C-BE32-E72D297353CC}">
              <c16:uniqueId val="{00000000-B31A-48DE-B3C1-D6C2870B2D29}"/>
            </c:ext>
          </c:extLst>
        </c:ser>
        <c:dLbls>
          <c:showLegendKey val="0"/>
          <c:showVal val="0"/>
          <c:showCatName val="0"/>
          <c:showSerName val="0"/>
          <c:showPercent val="0"/>
          <c:showBubbleSize val="0"/>
        </c:dLbls>
        <c:smooth val="0"/>
        <c:axId val="422954912"/>
        <c:axId val="422960488"/>
      </c:lineChart>
      <c:dateAx>
        <c:axId val="42295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60488"/>
        <c:crosses val="autoZero"/>
        <c:auto val="1"/>
        <c:lblOffset val="100"/>
        <c:baseTimeUnit val="days"/>
      </c:dateAx>
      <c:valAx>
        <c:axId val="42296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5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0</c:v>
                </c:pt>
                <c:pt idx="3">
                  <c:v>0</c:v>
                </c:pt>
                <c:pt idx="4">
                  <c:v>1</c:v>
                </c:pt>
                <c:pt idx="5">
                  <c:v>0</c:v>
                </c:pt>
                <c:pt idx="6">
                  <c:v>0</c:v>
                </c:pt>
                <c:pt idx="7">
                  <c:v>0</c:v>
                </c:pt>
                <c:pt idx="8">
                  <c:v>1</c:v>
                </c:pt>
                <c:pt idx="9">
                  <c:v>0</c:v>
                </c:pt>
                <c:pt idx="10">
                  <c:v>1</c:v>
                </c:pt>
                <c:pt idx="11">
                  <c:v>2</c:v>
                </c:pt>
                <c:pt idx="12">
                  <c:v>0</c:v>
                </c:pt>
                <c:pt idx="13">
                  <c:v>2</c:v>
                </c:pt>
                <c:pt idx="14">
                  <c:v>0</c:v>
                </c:pt>
                <c:pt idx="15">
                  <c:v>2</c:v>
                </c:pt>
                <c:pt idx="16">
                  <c:v>0</c:v>
                </c:pt>
                <c:pt idx="17">
                  <c:v>0</c:v>
                </c:pt>
                <c:pt idx="18">
                  <c:v>0</c:v>
                </c:pt>
                <c:pt idx="19">
                  <c:v>1</c:v>
                </c:pt>
                <c:pt idx="20">
                  <c:v>0</c:v>
                </c:pt>
                <c:pt idx="21">
                  <c:v>0</c:v>
                </c:pt>
                <c:pt idx="22">
                  <c:v>1</c:v>
                </c:pt>
                <c:pt idx="23">
                  <c:v>1</c:v>
                </c:pt>
                <c:pt idx="24">
                  <c:v>0</c:v>
                </c:pt>
                <c:pt idx="25">
                  <c:v>1</c:v>
                </c:pt>
                <c:pt idx="26">
                  <c:v>0</c:v>
                </c:pt>
                <c:pt idx="27">
                  <c:v>2</c:v>
                </c:pt>
                <c:pt idx="28">
                  <c:v>1</c:v>
                </c:pt>
                <c:pt idx="29">
                  <c:v>0</c:v>
                </c:pt>
                <c:pt idx="30">
                  <c:v>1</c:v>
                </c:pt>
              </c:numCache>
            </c:numRef>
          </c:val>
          <c:smooth val="0"/>
          <c:extLst>
            <c:ext xmlns:c16="http://schemas.microsoft.com/office/drawing/2014/chart" uri="{C3380CC4-5D6E-409C-BE32-E72D297353CC}">
              <c16:uniqueId val="{00000000-D480-4246-8264-8D01AF7CB863}"/>
            </c:ext>
          </c:extLst>
        </c:ser>
        <c:dLbls>
          <c:showLegendKey val="0"/>
          <c:showVal val="0"/>
          <c:showCatName val="0"/>
          <c:showSerName val="0"/>
          <c:showPercent val="0"/>
          <c:showBubbleSize val="0"/>
        </c:dLbls>
        <c:smooth val="0"/>
        <c:axId val="357101840"/>
        <c:axId val="357105776"/>
      </c:lineChart>
      <c:dateAx>
        <c:axId val="35710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05776"/>
        <c:crosses val="autoZero"/>
        <c:auto val="1"/>
        <c:lblOffset val="100"/>
        <c:baseTimeUnit val="days"/>
      </c:dateAx>
      <c:valAx>
        <c:axId val="35710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0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3</c:v>
                </c:pt>
                <c:pt idx="4">
                  <c:v>3</c:v>
                </c:pt>
                <c:pt idx="5">
                  <c:v>14</c:v>
                </c:pt>
                <c:pt idx="6">
                  <c:v>1</c:v>
                </c:pt>
              </c:numCache>
            </c:numRef>
          </c:val>
          <c:extLst>
            <c:ext xmlns:c16="http://schemas.microsoft.com/office/drawing/2014/chart" uri="{C3380CC4-5D6E-409C-BE32-E72D297353CC}">
              <c16:uniqueId val="{00000000-0338-4A00-B2AB-2EAD459E2763}"/>
            </c:ext>
          </c:extLst>
        </c:ser>
        <c:dLbls>
          <c:showLegendKey val="0"/>
          <c:showVal val="0"/>
          <c:showCatName val="0"/>
          <c:showSerName val="0"/>
          <c:showPercent val="0"/>
          <c:showBubbleSize val="0"/>
        </c:dLbls>
        <c:gapWidth val="219"/>
        <c:overlap val="-27"/>
        <c:axId val="246716272"/>
        <c:axId val="246707416"/>
      </c:barChart>
      <c:catAx>
        <c:axId val="24671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07416"/>
        <c:crosses val="autoZero"/>
        <c:auto val="1"/>
        <c:lblAlgn val="ctr"/>
        <c:lblOffset val="100"/>
        <c:noMultiLvlLbl val="0"/>
      </c:catAx>
      <c:valAx>
        <c:axId val="24670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1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0</c:v>
                </c:pt>
                <c:pt idx="3">
                  <c:v>0</c:v>
                </c:pt>
                <c:pt idx="4">
                  <c:v>1.1816838995568999</c:v>
                </c:pt>
                <c:pt idx="5">
                  <c:v>0.78740157480314998</c:v>
                </c:pt>
                <c:pt idx="6">
                  <c:v>2.0177165354331001</c:v>
                </c:pt>
                <c:pt idx="7">
                  <c:v>0</c:v>
                </c:pt>
                <c:pt idx="8">
                  <c:v>55.429975429975002</c:v>
                </c:pt>
                <c:pt idx="9">
                  <c:v>0</c:v>
                </c:pt>
                <c:pt idx="10">
                  <c:v>0</c:v>
                </c:pt>
                <c:pt idx="11">
                  <c:v>0</c:v>
                </c:pt>
                <c:pt idx="12">
                  <c:v>1.4813016027198</c:v>
                </c:pt>
                <c:pt idx="13">
                  <c:v>0.44485553206482997</c:v>
                </c:pt>
                <c:pt idx="14">
                  <c:v>0.29027576197388</c:v>
                </c:pt>
                <c:pt idx="15">
                  <c:v>0</c:v>
                </c:pt>
                <c:pt idx="16">
                  <c:v>1.8795180722892</c:v>
                </c:pt>
                <c:pt idx="17">
                  <c:v>0</c:v>
                </c:pt>
                <c:pt idx="18">
                  <c:v>2.8804608737397999</c:v>
                </c:pt>
                <c:pt idx="19">
                  <c:v>0</c:v>
                </c:pt>
                <c:pt idx="20">
                  <c:v>1.0047846889951999</c:v>
                </c:pt>
                <c:pt idx="21">
                  <c:v>0</c:v>
                </c:pt>
                <c:pt idx="22">
                  <c:v>0</c:v>
                </c:pt>
                <c:pt idx="23">
                  <c:v>0</c:v>
                </c:pt>
                <c:pt idx="24">
                  <c:v>1.1439466158246001</c:v>
                </c:pt>
                <c:pt idx="25">
                  <c:v>0.76226774654596996</c:v>
                </c:pt>
                <c:pt idx="26">
                  <c:v>0</c:v>
                </c:pt>
                <c:pt idx="27">
                  <c:v>0.90433127082342002</c:v>
                </c:pt>
                <c:pt idx="28">
                  <c:v>0</c:v>
                </c:pt>
                <c:pt idx="29">
                  <c:v>0</c:v>
                </c:pt>
                <c:pt idx="30">
                  <c:v>0</c:v>
                </c:pt>
              </c:numCache>
            </c:numRef>
          </c:val>
          <c:smooth val="0"/>
          <c:extLst>
            <c:ext xmlns:c16="http://schemas.microsoft.com/office/drawing/2014/chart" uri="{C3380CC4-5D6E-409C-BE32-E72D297353CC}">
              <c16:uniqueId val="{00000000-A3F2-4138-9087-540760D9C8D3}"/>
            </c:ext>
          </c:extLst>
        </c:ser>
        <c:dLbls>
          <c:showLegendKey val="0"/>
          <c:showVal val="0"/>
          <c:showCatName val="0"/>
          <c:showSerName val="0"/>
          <c:showPercent val="0"/>
          <c:showBubbleSize val="0"/>
        </c:dLbls>
        <c:smooth val="0"/>
        <c:axId val="246717912"/>
        <c:axId val="246718240"/>
      </c:lineChart>
      <c:dateAx>
        <c:axId val="24671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18240"/>
        <c:crosses val="autoZero"/>
        <c:auto val="1"/>
        <c:lblOffset val="100"/>
        <c:baseTimeUnit val="days"/>
      </c:dateAx>
      <c:valAx>
        <c:axId val="24671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1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23</c:v>
                </c:pt>
              </c:numCache>
            </c:numRef>
          </c:val>
          <c:extLst>
            <c:ext xmlns:c16="http://schemas.microsoft.com/office/drawing/2014/chart" uri="{C3380CC4-5D6E-409C-BE32-E72D297353CC}">
              <c16:uniqueId val="{00000000-0095-46EE-AA86-E2CCD9EE6A3B}"/>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c:v>
                </c:pt>
              </c:numCache>
            </c:numRef>
          </c:val>
          <c:extLst>
            <c:ext xmlns:c16="http://schemas.microsoft.com/office/drawing/2014/chart" uri="{C3380CC4-5D6E-409C-BE32-E72D297353CC}">
              <c16:uniqueId val="{00000001-0095-46EE-AA86-E2CCD9EE6A3B}"/>
            </c:ext>
          </c:extLst>
        </c:ser>
        <c:dLbls>
          <c:showLegendKey val="0"/>
          <c:showVal val="0"/>
          <c:showCatName val="0"/>
          <c:showSerName val="0"/>
          <c:showPercent val="0"/>
          <c:showBubbleSize val="0"/>
        </c:dLbls>
        <c:gapWidth val="150"/>
        <c:overlap val="100"/>
        <c:axId val="246662480"/>
        <c:axId val="246657888"/>
      </c:barChart>
      <c:catAx>
        <c:axId val="24666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57888"/>
        <c:crosses val="autoZero"/>
        <c:auto val="1"/>
        <c:lblAlgn val="ctr"/>
        <c:lblOffset val="100"/>
        <c:noMultiLvlLbl val="0"/>
      </c:catAx>
      <c:valAx>
        <c:axId val="246657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6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3.2562974761700998</c:v>
                </c:pt>
                <c:pt idx="3">
                  <c:v>0</c:v>
                </c:pt>
                <c:pt idx="4">
                  <c:v>1.143401619819</c:v>
                </c:pt>
                <c:pt idx="5">
                  <c:v>0</c:v>
                </c:pt>
                <c:pt idx="6">
                  <c:v>0</c:v>
                </c:pt>
              </c:numCache>
            </c:numRef>
          </c:val>
          <c:extLst>
            <c:ext xmlns:c16="http://schemas.microsoft.com/office/drawing/2014/chart" uri="{C3380CC4-5D6E-409C-BE32-E72D297353CC}">
              <c16:uniqueId val="{00000000-DD2D-4EBB-B491-B61D15544D50}"/>
            </c:ext>
          </c:extLst>
        </c:ser>
        <c:dLbls>
          <c:showLegendKey val="0"/>
          <c:showVal val="0"/>
          <c:showCatName val="0"/>
          <c:showSerName val="0"/>
          <c:showPercent val="0"/>
          <c:showBubbleSize val="0"/>
        </c:dLbls>
        <c:gapWidth val="219"/>
        <c:overlap val="-27"/>
        <c:axId val="246655920"/>
        <c:axId val="246656248"/>
      </c:barChart>
      <c:catAx>
        <c:axId val="24665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56248"/>
        <c:crosses val="autoZero"/>
        <c:auto val="1"/>
        <c:lblAlgn val="ctr"/>
        <c:lblOffset val="100"/>
        <c:noMultiLvlLbl val="0"/>
      </c:catAx>
      <c:valAx>
        <c:axId val="24665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5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EB3-4E27-81CD-67B7F4332AE9}"/>
            </c:ext>
          </c:extLst>
        </c:ser>
        <c:dLbls>
          <c:showLegendKey val="0"/>
          <c:showVal val="0"/>
          <c:showCatName val="0"/>
          <c:showSerName val="0"/>
          <c:showPercent val="0"/>
          <c:showBubbleSize val="0"/>
        </c:dLbls>
        <c:gapWidth val="219"/>
        <c:overlap val="-27"/>
        <c:axId val="246661824"/>
        <c:axId val="246662152"/>
      </c:barChart>
      <c:catAx>
        <c:axId val="24666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62152"/>
        <c:crosses val="autoZero"/>
        <c:auto val="1"/>
        <c:lblAlgn val="ctr"/>
        <c:lblOffset val="100"/>
        <c:noMultiLvlLbl val="0"/>
      </c:catAx>
      <c:valAx>
        <c:axId val="24666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6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152</c:v>
                </c:pt>
                <c:pt idx="1">
                  <c:v>152</c:v>
                </c:pt>
                <c:pt idx="2">
                  <c:v>152</c:v>
                </c:pt>
                <c:pt idx="3">
                  <c:v>152</c:v>
                </c:pt>
                <c:pt idx="4">
                  <c:v>152</c:v>
                </c:pt>
                <c:pt idx="5">
                  <c:v>152</c:v>
                </c:pt>
                <c:pt idx="6">
                  <c:v>152</c:v>
                </c:pt>
                <c:pt idx="7">
                  <c:v>152</c:v>
                </c:pt>
                <c:pt idx="8">
                  <c:v>152</c:v>
                </c:pt>
                <c:pt idx="9">
                  <c:v>152</c:v>
                </c:pt>
                <c:pt idx="10">
                  <c:v>153</c:v>
                </c:pt>
                <c:pt idx="11">
                  <c:v>153</c:v>
                </c:pt>
                <c:pt idx="12">
                  <c:v>153</c:v>
                </c:pt>
                <c:pt idx="13">
                  <c:v>154</c:v>
                </c:pt>
                <c:pt idx="14">
                  <c:v>154</c:v>
                </c:pt>
                <c:pt idx="15">
                  <c:v>154</c:v>
                </c:pt>
                <c:pt idx="16">
                  <c:v>154</c:v>
                </c:pt>
                <c:pt idx="17">
                  <c:v>154</c:v>
                </c:pt>
                <c:pt idx="18">
                  <c:v>154</c:v>
                </c:pt>
                <c:pt idx="19">
                  <c:v>154</c:v>
                </c:pt>
                <c:pt idx="20">
                  <c:v>154</c:v>
                </c:pt>
                <c:pt idx="21">
                  <c:v>154</c:v>
                </c:pt>
                <c:pt idx="22">
                  <c:v>154</c:v>
                </c:pt>
                <c:pt idx="23">
                  <c:v>154</c:v>
                </c:pt>
                <c:pt idx="24">
                  <c:v>154</c:v>
                </c:pt>
                <c:pt idx="25">
                  <c:v>154</c:v>
                </c:pt>
                <c:pt idx="26">
                  <c:v>154</c:v>
                </c:pt>
                <c:pt idx="27">
                  <c:v>154</c:v>
                </c:pt>
                <c:pt idx="28">
                  <c:v>154</c:v>
                </c:pt>
                <c:pt idx="29">
                  <c:v>154</c:v>
                </c:pt>
                <c:pt idx="30">
                  <c:v>154</c:v>
                </c:pt>
              </c:numCache>
            </c:numRef>
          </c:val>
          <c:smooth val="0"/>
          <c:extLst>
            <c:ext xmlns:c16="http://schemas.microsoft.com/office/drawing/2014/chart" uri="{C3380CC4-5D6E-409C-BE32-E72D297353CC}">
              <c16:uniqueId val="{00000000-EB6A-4DA2-B896-90F9D6F932B9}"/>
            </c:ext>
          </c:extLst>
        </c:ser>
        <c:dLbls>
          <c:showLegendKey val="0"/>
          <c:showVal val="0"/>
          <c:showCatName val="0"/>
          <c:showSerName val="0"/>
          <c:showPercent val="0"/>
          <c:showBubbleSize val="0"/>
        </c:dLbls>
        <c:smooth val="0"/>
        <c:axId val="470225488"/>
        <c:axId val="470225816"/>
      </c:lineChart>
      <c:dateAx>
        <c:axId val="47022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225816"/>
        <c:crosses val="autoZero"/>
        <c:auto val="1"/>
        <c:lblOffset val="100"/>
        <c:baseTimeUnit val="days"/>
      </c:dateAx>
      <c:valAx>
        <c:axId val="47022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22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3C46-453D-9976-B0D9F03360E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3C46-453D-9976-B0D9F03360E8}"/>
            </c:ext>
          </c:extLst>
        </c:ser>
        <c:dLbls>
          <c:showLegendKey val="0"/>
          <c:showVal val="0"/>
          <c:showCatName val="0"/>
          <c:showSerName val="0"/>
          <c:showPercent val="0"/>
          <c:showBubbleSize val="0"/>
        </c:dLbls>
        <c:gapWidth val="219"/>
        <c:overlap val="-27"/>
        <c:axId val="470231720"/>
        <c:axId val="470233360"/>
      </c:barChart>
      <c:catAx>
        <c:axId val="47023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233360"/>
        <c:crosses val="autoZero"/>
        <c:auto val="1"/>
        <c:lblAlgn val="ctr"/>
        <c:lblOffset val="100"/>
        <c:noMultiLvlLbl val="0"/>
      </c:catAx>
      <c:valAx>
        <c:axId val="47023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23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1198</c:v>
                </c:pt>
                <c:pt idx="1">
                  <c:v>682</c:v>
                </c:pt>
                <c:pt idx="2">
                  <c:v>41</c:v>
                </c:pt>
                <c:pt idx="3">
                  <c:v>18</c:v>
                </c:pt>
                <c:pt idx="4">
                  <c:v>2637</c:v>
                </c:pt>
                <c:pt idx="5">
                  <c:v>1923</c:v>
                </c:pt>
                <c:pt idx="6">
                  <c:v>3180</c:v>
                </c:pt>
                <c:pt idx="7">
                  <c:v>1592</c:v>
                </c:pt>
                <c:pt idx="8">
                  <c:v>8437</c:v>
                </c:pt>
                <c:pt idx="9">
                  <c:v>6674</c:v>
                </c:pt>
                <c:pt idx="10">
                  <c:v>5610</c:v>
                </c:pt>
                <c:pt idx="11">
                  <c:v>5269</c:v>
                </c:pt>
                <c:pt idx="12">
                  <c:v>6483</c:v>
                </c:pt>
                <c:pt idx="13">
                  <c:v>16260</c:v>
                </c:pt>
                <c:pt idx="14">
                  <c:v>15911</c:v>
                </c:pt>
                <c:pt idx="15">
                  <c:v>10705</c:v>
                </c:pt>
                <c:pt idx="16">
                  <c:v>10364</c:v>
                </c:pt>
                <c:pt idx="17">
                  <c:v>8276</c:v>
                </c:pt>
                <c:pt idx="18">
                  <c:v>10358</c:v>
                </c:pt>
                <c:pt idx="19">
                  <c:v>5019</c:v>
                </c:pt>
                <c:pt idx="20">
                  <c:v>5491</c:v>
                </c:pt>
                <c:pt idx="21">
                  <c:v>5835</c:v>
                </c:pt>
                <c:pt idx="22">
                  <c:v>4510</c:v>
                </c:pt>
                <c:pt idx="23">
                  <c:v>4507</c:v>
                </c:pt>
                <c:pt idx="24">
                  <c:v>4629</c:v>
                </c:pt>
                <c:pt idx="25">
                  <c:v>5211</c:v>
                </c:pt>
                <c:pt idx="26">
                  <c:v>3326</c:v>
                </c:pt>
                <c:pt idx="27">
                  <c:v>4492</c:v>
                </c:pt>
                <c:pt idx="28">
                  <c:v>5944</c:v>
                </c:pt>
                <c:pt idx="29">
                  <c:v>1627</c:v>
                </c:pt>
                <c:pt idx="30">
                  <c:v>413</c:v>
                </c:pt>
              </c:numCache>
            </c:numRef>
          </c:val>
          <c:smooth val="0"/>
          <c:extLst>
            <c:ext xmlns:c16="http://schemas.microsoft.com/office/drawing/2014/chart" uri="{C3380CC4-5D6E-409C-BE32-E72D297353CC}">
              <c16:uniqueId val="{00000000-CD5A-4BD9-8ADF-5CDEDC102D22}"/>
            </c:ext>
          </c:extLst>
        </c:ser>
        <c:dLbls>
          <c:showLegendKey val="0"/>
          <c:showVal val="0"/>
          <c:showCatName val="0"/>
          <c:showSerName val="0"/>
          <c:showPercent val="0"/>
          <c:showBubbleSize val="0"/>
        </c:dLbls>
        <c:smooth val="0"/>
        <c:axId val="357072648"/>
        <c:axId val="357066088"/>
      </c:lineChart>
      <c:dateAx>
        <c:axId val="35707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66088"/>
        <c:crosses val="autoZero"/>
        <c:auto val="1"/>
        <c:lblOffset val="100"/>
        <c:baseTimeUnit val="days"/>
      </c:dateAx>
      <c:valAx>
        <c:axId val="35706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964</c:v>
                </c:pt>
                <c:pt idx="1">
                  <c:v>581</c:v>
                </c:pt>
                <c:pt idx="2">
                  <c:v>31</c:v>
                </c:pt>
                <c:pt idx="3">
                  <c:v>11</c:v>
                </c:pt>
                <c:pt idx="4">
                  <c:v>1349</c:v>
                </c:pt>
                <c:pt idx="5">
                  <c:v>939</c:v>
                </c:pt>
                <c:pt idx="6">
                  <c:v>1700</c:v>
                </c:pt>
                <c:pt idx="7">
                  <c:v>947</c:v>
                </c:pt>
                <c:pt idx="8">
                  <c:v>5126</c:v>
                </c:pt>
                <c:pt idx="9">
                  <c:v>5545</c:v>
                </c:pt>
                <c:pt idx="10">
                  <c:v>4734</c:v>
                </c:pt>
                <c:pt idx="11">
                  <c:v>4578</c:v>
                </c:pt>
                <c:pt idx="12">
                  <c:v>4980</c:v>
                </c:pt>
                <c:pt idx="13">
                  <c:v>5933</c:v>
                </c:pt>
                <c:pt idx="14">
                  <c:v>7023</c:v>
                </c:pt>
                <c:pt idx="15">
                  <c:v>5986</c:v>
                </c:pt>
                <c:pt idx="16">
                  <c:v>6126</c:v>
                </c:pt>
                <c:pt idx="17">
                  <c:v>6232</c:v>
                </c:pt>
                <c:pt idx="18">
                  <c:v>6681</c:v>
                </c:pt>
                <c:pt idx="19">
                  <c:v>4203</c:v>
                </c:pt>
                <c:pt idx="20">
                  <c:v>4382</c:v>
                </c:pt>
                <c:pt idx="21">
                  <c:v>4816</c:v>
                </c:pt>
                <c:pt idx="22">
                  <c:v>4097</c:v>
                </c:pt>
                <c:pt idx="23">
                  <c:v>3854</c:v>
                </c:pt>
                <c:pt idx="24">
                  <c:v>3840</c:v>
                </c:pt>
                <c:pt idx="25">
                  <c:v>4203</c:v>
                </c:pt>
                <c:pt idx="26">
                  <c:v>2827</c:v>
                </c:pt>
                <c:pt idx="27">
                  <c:v>3515</c:v>
                </c:pt>
                <c:pt idx="28">
                  <c:v>4785</c:v>
                </c:pt>
                <c:pt idx="29">
                  <c:v>1428</c:v>
                </c:pt>
                <c:pt idx="30">
                  <c:v>280</c:v>
                </c:pt>
              </c:numCache>
            </c:numRef>
          </c:val>
          <c:smooth val="0"/>
          <c:extLst>
            <c:ext xmlns:c16="http://schemas.microsoft.com/office/drawing/2014/chart" uri="{C3380CC4-5D6E-409C-BE32-E72D297353CC}">
              <c16:uniqueId val="{00000000-77FB-4D2A-BEF0-50BB8738CBD8}"/>
            </c:ext>
          </c:extLst>
        </c:ser>
        <c:dLbls>
          <c:showLegendKey val="0"/>
          <c:showVal val="0"/>
          <c:showCatName val="0"/>
          <c:showSerName val="0"/>
          <c:showPercent val="0"/>
          <c:showBubbleSize val="0"/>
        </c:dLbls>
        <c:smooth val="0"/>
        <c:axId val="357072320"/>
        <c:axId val="357065104"/>
      </c:lineChart>
      <c:dateAx>
        <c:axId val="35707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65104"/>
        <c:crosses val="autoZero"/>
        <c:auto val="1"/>
        <c:lblOffset val="100"/>
        <c:baseTimeUnit val="days"/>
      </c:dateAx>
      <c:valAx>
        <c:axId val="35706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9</c:v>
                </c:pt>
                <c:pt idx="1">
                  <c:v>7</c:v>
                </c:pt>
                <c:pt idx="2">
                  <c:v>7</c:v>
                </c:pt>
                <c:pt idx="3">
                  <c:v>7</c:v>
                </c:pt>
                <c:pt idx="4">
                  <c:v>148</c:v>
                </c:pt>
                <c:pt idx="5">
                  <c:v>81</c:v>
                </c:pt>
                <c:pt idx="6">
                  <c:v>119</c:v>
                </c:pt>
                <c:pt idx="7">
                  <c:v>18</c:v>
                </c:pt>
                <c:pt idx="8">
                  <c:v>353</c:v>
                </c:pt>
                <c:pt idx="9">
                  <c:v>344</c:v>
                </c:pt>
                <c:pt idx="10">
                  <c:v>305</c:v>
                </c:pt>
                <c:pt idx="11">
                  <c:v>273</c:v>
                </c:pt>
                <c:pt idx="12">
                  <c:v>253</c:v>
                </c:pt>
                <c:pt idx="13">
                  <c:v>450</c:v>
                </c:pt>
                <c:pt idx="14">
                  <c:v>377</c:v>
                </c:pt>
                <c:pt idx="15">
                  <c:v>313</c:v>
                </c:pt>
                <c:pt idx="16">
                  <c:v>365</c:v>
                </c:pt>
                <c:pt idx="17">
                  <c:v>300</c:v>
                </c:pt>
                <c:pt idx="18">
                  <c:v>604</c:v>
                </c:pt>
                <c:pt idx="19">
                  <c:v>222</c:v>
                </c:pt>
                <c:pt idx="20">
                  <c:v>215</c:v>
                </c:pt>
                <c:pt idx="21">
                  <c:v>204</c:v>
                </c:pt>
                <c:pt idx="22">
                  <c:v>171</c:v>
                </c:pt>
                <c:pt idx="23">
                  <c:v>225</c:v>
                </c:pt>
                <c:pt idx="24">
                  <c:v>149</c:v>
                </c:pt>
                <c:pt idx="25">
                  <c:v>202</c:v>
                </c:pt>
                <c:pt idx="26">
                  <c:v>120</c:v>
                </c:pt>
                <c:pt idx="27">
                  <c:v>187</c:v>
                </c:pt>
                <c:pt idx="28">
                  <c:v>296</c:v>
                </c:pt>
                <c:pt idx="29">
                  <c:v>49</c:v>
                </c:pt>
                <c:pt idx="30">
                  <c:v>16</c:v>
                </c:pt>
              </c:numCache>
            </c:numRef>
          </c:val>
          <c:smooth val="0"/>
          <c:extLst>
            <c:ext xmlns:c16="http://schemas.microsoft.com/office/drawing/2014/chart" uri="{C3380CC4-5D6E-409C-BE32-E72D297353CC}">
              <c16:uniqueId val="{00000000-325E-4DD6-A420-1E1F80B26CC7}"/>
            </c:ext>
          </c:extLst>
        </c:ser>
        <c:dLbls>
          <c:showLegendKey val="0"/>
          <c:showVal val="0"/>
          <c:showCatName val="0"/>
          <c:showSerName val="0"/>
          <c:showPercent val="0"/>
          <c:showBubbleSize val="0"/>
        </c:dLbls>
        <c:smooth val="0"/>
        <c:axId val="357067400"/>
        <c:axId val="357067072"/>
      </c:lineChart>
      <c:dateAx>
        <c:axId val="35706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67072"/>
        <c:crosses val="autoZero"/>
        <c:auto val="1"/>
        <c:lblOffset val="100"/>
        <c:baseTimeUnit val="days"/>
      </c:dateAx>
      <c:valAx>
        <c:axId val="35706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6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c:v>
                </c:pt>
                <c:pt idx="1">
                  <c:v>12</c:v>
                </c:pt>
                <c:pt idx="2">
                  <c:v>6</c:v>
                </c:pt>
                <c:pt idx="3">
                  <c:v>11</c:v>
                </c:pt>
                <c:pt idx="4">
                  <c:v>33</c:v>
                </c:pt>
                <c:pt idx="5">
                  <c:v>23</c:v>
                </c:pt>
                <c:pt idx="6">
                  <c:v>12</c:v>
                </c:pt>
                <c:pt idx="7">
                  <c:v>17</c:v>
                </c:pt>
                <c:pt idx="8">
                  <c:v>44</c:v>
                </c:pt>
                <c:pt idx="9">
                  <c:v>39</c:v>
                </c:pt>
                <c:pt idx="10">
                  <c:v>13</c:v>
                </c:pt>
                <c:pt idx="11">
                  <c:v>16</c:v>
                </c:pt>
                <c:pt idx="12">
                  <c:v>35</c:v>
                </c:pt>
                <c:pt idx="13">
                  <c:v>48</c:v>
                </c:pt>
                <c:pt idx="14">
                  <c:v>25</c:v>
                </c:pt>
                <c:pt idx="15">
                  <c:v>14</c:v>
                </c:pt>
                <c:pt idx="16">
                  <c:v>22</c:v>
                </c:pt>
                <c:pt idx="17">
                  <c:v>11</c:v>
                </c:pt>
                <c:pt idx="18">
                  <c:v>18</c:v>
                </c:pt>
                <c:pt idx="19">
                  <c:v>17</c:v>
                </c:pt>
                <c:pt idx="20">
                  <c:v>11</c:v>
                </c:pt>
                <c:pt idx="21">
                  <c:v>8</c:v>
                </c:pt>
                <c:pt idx="22">
                  <c:v>20</c:v>
                </c:pt>
                <c:pt idx="23">
                  <c:v>17</c:v>
                </c:pt>
                <c:pt idx="24">
                  <c:v>15</c:v>
                </c:pt>
                <c:pt idx="25">
                  <c:v>15</c:v>
                </c:pt>
                <c:pt idx="26">
                  <c:v>3</c:v>
                </c:pt>
                <c:pt idx="27">
                  <c:v>7</c:v>
                </c:pt>
                <c:pt idx="28">
                  <c:v>10</c:v>
                </c:pt>
                <c:pt idx="29">
                  <c:v>6</c:v>
                </c:pt>
                <c:pt idx="30">
                  <c:v>7</c:v>
                </c:pt>
              </c:numCache>
            </c:numRef>
          </c:val>
          <c:smooth val="0"/>
          <c:extLst>
            <c:ext xmlns:c16="http://schemas.microsoft.com/office/drawing/2014/chart" uri="{C3380CC4-5D6E-409C-BE32-E72D297353CC}">
              <c16:uniqueId val="{00000000-0B57-4076-9922-1FCEDBAE9DEB}"/>
            </c:ext>
          </c:extLst>
        </c:ser>
        <c:dLbls>
          <c:showLegendKey val="0"/>
          <c:showVal val="0"/>
          <c:showCatName val="0"/>
          <c:showSerName val="0"/>
          <c:showPercent val="0"/>
          <c:showBubbleSize val="0"/>
        </c:dLbls>
        <c:smooth val="0"/>
        <c:axId val="357076256"/>
        <c:axId val="357079208"/>
      </c:lineChart>
      <c:dateAx>
        <c:axId val="35707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9208"/>
        <c:crosses val="autoZero"/>
        <c:auto val="1"/>
        <c:lblOffset val="100"/>
        <c:baseTimeUnit val="days"/>
      </c:dateAx>
      <c:valAx>
        <c:axId val="35707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355.58620689654998</c:v>
                </c:pt>
                <c:pt idx="1">
                  <c:v>215.06896551724</c:v>
                </c:pt>
                <c:pt idx="2">
                  <c:v>144.43333333333001</c:v>
                </c:pt>
                <c:pt idx="3">
                  <c:v>117.48275862069001</c:v>
                </c:pt>
                <c:pt idx="4">
                  <c:v>155.10344827585999</c:v>
                </c:pt>
                <c:pt idx="5">
                  <c:v>281</c:v>
                </c:pt>
                <c:pt idx="6">
                  <c:v>545.24137931033999</c:v>
                </c:pt>
                <c:pt idx="7">
                  <c:v>720.31034482759003</c:v>
                </c:pt>
                <c:pt idx="8">
                  <c:v>818.96428571428999</c:v>
                </c:pt>
                <c:pt idx="9">
                  <c:v>906.62068965517005</c:v>
                </c:pt>
                <c:pt idx="10">
                  <c:v>873.27586206897001</c:v>
                </c:pt>
                <c:pt idx="11">
                  <c:v>897.58620689655004</c:v>
                </c:pt>
                <c:pt idx="12">
                  <c:v>995.44827586206998</c:v>
                </c:pt>
                <c:pt idx="13">
                  <c:v>939.72413793102999</c:v>
                </c:pt>
                <c:pt idx="14">
                  <c:v>923</c:v>
                </c:pt>
                <c:pt idx="15">
                  <c:v>924.82758620690004</c:v>
                </c:pt>
                <c:pt idx="16">
                  <c:v>946.44827586206998</c:v>
                </c:pt>
                <c:pt idx="17">
                  <c:v>984.17241379309996</c:v>
                </c:pt>
                <c:pt idx="18">
                  <c:v>1048.7931034482999</c:v>
                </c:pt>
                <c:pt idx="19">
                  <c:v>1117.9655172414</c:v>
                </c:pt>
                <c:pt idx="20">
                  <c:v>1145.3793103447999</c:v>
                </c:pt>
                <c:pt idx="21">
                  <c:v>1082.2068965517001</c:v>
                </c:pt>
                <c:pt idx="22">
                  <c:v>890.37931034482995</c:v>
                </c:pt>
                <c:pt idx="23">
                  <c:v>597.75862068966001</c:v>
                </c:pt>
              </c:numCache>
            </c:numRef>
          </c:val>
          <c:smooth val="0"/>
          <c:extLst>
            <c:ext xmlns:c16="http://schemas.microsoft.com/office/drawing/2014/chart" uri="{C3380CC4-5D6E-409C-BE32-E72D297353CC}">
              <c16:uniqueId val="{00000000-2668-414D-A718-C2960DA60042}"/>
            </c:ext>
          </c:extLst>
        </c:ser>
        <c:dLbls>
          <c:showLegendKey val="0"/>
          <c:showVal val="0"/>
          <c:showCatName val="0"/>
          <c:showSerName val="0"/>
          <c:showPercent val="0"/>
          <c:showBubbleSize val="0"/>
        </c:dLbls>
        <c:smooth val="0"/>
        <c:axId val="357075600"/>
        <c:axId val="357076912"/>
      </c:lineChart>
      <c:catAx>
        <c:axId val="35707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6912"/>
        <c:crosses val="autoZero"/>
        <c:auto val="1"/>
        <c:lblAlgn val="ctr"/>
        <c:lblOffset val="100"/>
        <c:noMultiLvlLbl val="0"/>
      </c:catAx>
      <c:valAx>
        <c:axId val="35707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964</c:v>
                </c:pt>
                <c:pt idx="1">
                  <c:v>581</c:v>
                </c:pt>
                <c:pt idx="2">
                  <c:v>31</c:v>
                </c:pt>
                <c:pt idx="3">
                  <c:v>11</c:v>
                </c:pt>
                <c:pt idx="4">
                  <c:v>1349</c:v>
                </c:pt>
                <c:pt idx="5">
                  <c:v>939</c:v>
                </c:pt>
                <c:pt idx="6">
                  <c:v>1700</c:v>
                </c:pt>
                <c:pt idx="7">
                  <c:v>947</c:v>
                </c:pt>
                <c:pt idx="8">
                  <c:v>5126</c:v>
                </c:pt>
                <c:pt idx="9">
                  <c:v>5545</c:v>
                </c:pt>
                <c:pt idx="10">
                  <c:v>4734</c:v>
                </c:pt>
                <c:pt idx="11">
                  <c:v>4578</c:v>
                </c:pt>
                <c:pt idx="12">
                  <c:v>4980</c:v>
                </c:pt>
                <c:pt idx="13">
                  <c:v>5933</c:v>
                </c:pt>
                <c:pt idx="14">
                  <c:v>7023</c:v>
                </c:pt>
                <c:pt idx="15">
                  <c:v>5986</c:v>
                </c:pt>
                <c:pt idx="16">
                  <c:v>6126</c:v>
                </c:pt>
                <c:pt idx="17">
                  <c:v>6232</c:v>
                </c:pt>
                <c:pt idx="18">
                  <c:v>6681</c:v>
                </c:pt>
                <c:pt idx="19">
                  <c:v>4203</c:v>
                </c:pt>
                <c:pt idx="20">
                  <c:v>4382</c:v>
                </c:pt>
                <c:pt idx="21">
                  <c:v>4816</c:v>
                </c:pt>
                <c:pt idx="22">
                  <c:v>4097</c:v>
                </c:pt>
                <c:pt idx="23">
                  <c:v>3854</c:v>
                </c:pt>
                <c:pt idx="24">
                  <c:v>3840</c:v>
                </c:pt>
                <c:pt idx="25">
                  <c:v>4203</c:v>
                </c:pt>
                <c:pt idx="26">
                  <c:v>2827</c:v>
                </c:pt>
                <c:pt idx="27">
                  <c:v>3515</c:v>
                </c:pt>
                <c:pt idx="28">
                  <c:v>4785</c:v>
                </c:pt>
                <c:pt idx="29">
                  <c:v>1428</c:v>
                </c:pt>
                <c:pt idx="30">
                  <c:v>280</c:v>
                </c:pt>
              </c:numCache>
            </c:numRef>
          </c:val>
          <c:smooth val="0"/>
          <c:extLst>
            <c:ext xmlns:c16="http://schemas.microsoft.com/office/drawing/2014/chart" uri="{C3380CC4-5D6E-409C-BE32-E72D297353CC}">
              <c16:uniqueId val="{00000000-EB2E-4605-AD6A-C27DDE43EA55}"/>
            </c:ext>
          </c:extLst>
        </c:ser>
        <c:dLbls>
          <c:showLegendKey val="0"/>
          <c:showVal val="0"/>
          <c:showCatName val="0"/>
          <c:showSerName val="0"/>
          <c:showPercent val="0"/>
          <c:showBubbleSize val="0"/>
        </c:dLbls>
        <c:smooth val="0"/>
        <c:axId val="246673632"/>
        <c:axId val="246673960"/>
      </c:lineChart>
      <c:dateAx>
        <c:axId val="24667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73960"/>
        <c:crosses val="autoZero"/>
        <c:auto val="1"/>
        <c:lblOffset val="100"/>
        <c:baseTimeUnit val="days"/>
      </c:dateAx>
      <c:valAx>
        <c:axId val="24667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3F708-4EE1-4F92-B40D-50A871E2D78C}"/>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F8ED9FB3-68C0-4DA5-B173-BDD301455A24}"/>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811203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D2BD-F558-4A87-B5FB-B2D4DE36662D}"/>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7D1B72F9-434B-4C90-A57F-87CEA7F3DF9E}"/>
              </a:ext>
            </a:extLst>
          </p:cNvPr>
          <p:cNvGraphicFramePr>
            <a:graphicFrameLocks noGrp="1"/>
          </p:cNvGraphicFramePr>
          <p:nvPr>
            <p:ph type="tbl" sz="quarter" idx="13"/>
            <p:extLst>
              <p:ext uri="{D42A27DB-BD31-4B8C-83A1-F6EECF244321}">
                <p14:modId xmlns:p14="http://schemas.microsoft.com/office/powerpoint/2010/main" val="384864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59027864"/>
                    </a:ext>
                  </a:extLst>
                </a:gridCol>
                <a:gridCol w="740664">
                  <a:extLst>
                    <a:ext uri="{9D8B030D-6E8A-4147-A177-3AD203B41FA5}">
                      <a16:colId xmlns:a16="http://schemas.microsoft.com/office/drawing/2014/main" val="1028896433"/>
                    </a:ext>
                  </a:extLst>
                </a:gridCol>
                <a:gridCol w="740664">
                  <a:extLst>
                    <a:ext uri="{9D8B030D-6E8A-4147-A177-3AD203B41FA5}">
                      <a16:colId xmlns:a16="http://schemas.microsoft.com/office/drawing/2014/main" val="4177374292"/>
                    </a:ext>
                  </a:extLst>
                </a:gridCol>
                <a:gridCol w="740664">
                  <a:extLst>
                    <a:ext uri="{9D8B030D-6E8A-4147-A177-3AD203B41FA5}">
                      <a16:colId xmlns:a16="http://schemas.microsoft.com/office/drawing/2014/main" val="3715327026"/>
                    </a:ext>
                  </a:extLst>
                </a:gridCol>
                <a:gridCol w="740664">
                  <a:extLst>
                    <a:ext uri="{9D8B030D-6E8A-4147-A177-3AD203B41FA5}">
                      <a16:colId xmlns:a16="http://schemas.microsoft.com/office/drawing/2014/main" val="2012377104"/>
                    </a:ext>
                  </a:extLst>
                </a:gridCol>
                <a:gridCol w="740664">
                  <a:extLst>
                    <a:ext uri="{9D8B030D-6E8A-4147-A177-3AD203B41FA5}">
                      <a16:colId xmlns:a16="http://schemas.microsoft.com/office/drawing/2014/main" val="1047361992"/>
                    </a:ext>
                  </a:extLst>
                </a:gridCol>
                <a:gridCol w="740664">
                  <a:extLst>
                    <a:ext uri="{9D8B030D-6E8A-4147-A177-3AD203B41FA5}">
                      <a16:colId xmlns:a16="http://schemas.microsoft.com/office/drawing/2014/main" val="3149975336"/>
                    </a:ext>
                  </a:extLst>
                </a:gridCol>
                <a:gridCol w="740664">
                  <a:extLst>
                    <a:ext uri="{9D8B030D-6E8A-4147-A177-3AD203B41FA5}">
                      <a16:colId xmlns:a16="http://schemas.microsoft.com/office/drawing/2014/main" val="211148461"/>
                    </a:ext>
                  </a:extLst>
                </a:gridCol>
                <a:gridCol w="740664">
                  <a:extLst>
                    <a:ext uri="{9D8B030D-6E8A-4147-A177-3AD203B41FA5}">
                      <a16:colId xmlns:a16="http://schemas.microsoft.com/office/drawing/2014/main" val="1458618245"/>
                    </a:ext>
                  </a:extLst>
                </a:gridCol>
                <a:gridCol w="740664">
                  <a:extLst>
                    <a:ext uri="{9D8B030D-6E8A-4147-A177-3AD203B41FA5}">
                      <a16:colId xmlns:a16="http://schemas.microsoft.com/office/drawing/2014/main" val="14080587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2591835"/>
                  </a:ext>
                </a:extLst>
              </a:tr>
              <a:tr h="370840">
                <a:tc>
                  <a:txBody>
                    <a:bodyPr/>
                    <a:lstStyle/>
                    <a:p>
                      <a:r>
                        <a:rPr lang="en-US" sz="1000"/>
                        <a:t>Autohaus Strauss</a:t>
                      </a:r>
                    </a:p>
                  </a:txBody>
                  <a:tcPr/>
                </a:tc>
                <a:tc>
                  <a:txBody>
                    <a:bodyPr/>
                    <a:lstStyle/>
                    <a:p>
                      <a:r>
                        <a:rPr lang="en-US" sz="1000"/>
                        <a:t>2107</a:t>
                      </a:r>
                    </a:p>
                  </a:txBody>
                  <a:tcPr/>
                </a:tc>
                <a:tc>
                  <a:txBody>
                    <a:bodyPr/>
                    <a:lstStyle/>
                    <a:p>
                      <a:r>
                        <a:rPr lang="en-US" sz="1000"/>
                        <a:t>76</a:t>
                      </a:r>
                    </a:p>
                  </a:txBody>
                  <a:tcPr/>
                </a:tc>
                <a:tc>
                  <a:txBody>
                    <a:bodyPr/>
                    <a:lstStyle/>
                    <a:p>
                      <a:r>
                        <a:rPr lang="en-US" sz="1000"/>
                        <a:t>24</a:t>
                      </a:r>
                    </a:p>
                  </a:txBody>
                  <a:tcPr/>
                </a:tc>
                <a:tc>
                  <a:txBody>
                    <a:bodyPr/>
                    <a:lstStyle/>
                    <a:p>
                      <a:r>
                        <a:rPr lang="en-US" sz="1000"/>
                        <a:t>1010</a:t>
                      </a:r>
                    </a:p>
                  </a:txBody>
                  <a:tcPr/>
                </a:tc>
                <a:tc>
                  <a:txBody>
                    <a:bodyPr/>
                    <a:lstStyle/>
                    <a:p>
                      <a:r>
                        <a:rPr lang="en-US" sz="1000"/>
                        <a:t>488</a:t>
                      </a:r>
                    </a:p>
                  </a:txBody>
                  <a:tcPr/>
                </a:tc>
                <a:tc>
                  <a:txBody>
                    <a:bodyPr/>
                    <a:lstStyle/>
                    <a:p>
                      <a:r>
                        <a:rPr lang="en-US" sz="1000"/>
                        <a:t>58</a:t>
                      </a:r>
                    </a:p>
                  </a:txBody>
                  <a:tcPr/>
                </a:tc>
                <a:tc>
                  <a:txBody>
                    <a:bodyPr/>
                    <a:lstStyle/>
                    <a:p>
                      <a:r>
                        <a:rPr lang="en-US" sz="1000"/>
                        <a:t>0</a:t>
                      </a:r>
                    </a:p>
                  </a:txBody>
                  <a:tcPr/>
                </a:tc>
                <a:tc>
                  <a:txBody>
                    <a:bodyPr/>
                    <a:lstStyle/>
                    <a:p>
                      <a:r>
                        <a:rPr lang="en-US" sz="1000"/>
                        <a:t>3.1336%</a:t>
                      </a:r>
                    </a:p>
                  </a:txBody>
                  <a:tcPr/>
                </a:tc>
                <a:tc>
                  <a:txBody>
                    <a:bodyPr/>
                    <a:lstStyle/>
                    <a:p>
                      <a:r>
                        <a:rPr lang="en-US" sz="1000"/>
                        <a:t>0.0%</a:t>
                      </a:r>
                    </a:p>
                  </a:txBody>
                  <a:tcPr/>
                </a:tc>
                <a:extLst>
                  <a:ext uri="{0D108BD9-81ED-4DB2-BD59-A6C34878D82A}">
                    <a16:rowId xmlns:a16="http://schemas.microsoft.com/office/drawing/2014/main" val="3653372640"/>
                  </a:ext>
                </a:extLst>
              </a:tr>
            </a:tbl>
          </a:graphicData>
        </a:graphic>
      </p:graphicFrame>
      <p:sp>
        <p:nvSpPr>
          <p:cNvPr id="4" name="Text Placeholder 3">
            <a:extLst>
              <a:ext uri="{FF2B5EF4-FFF2-40B4-BE49-F238E27FC236}">
                <a16:creationId xmlns:a16="http://schemas.microsoft.com/office/drawing/2014/main" id="{0FF507BE-86B8-4698-996E-1FDD255CFDA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05001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14A0B-24FA-40DD-BFCA-661E65D2637F}"/>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F6DDEE2A-717D-4223-B9F7-789BF7B1789B}"/>
              </a:ext>
            </a:extLst>
          </p:cNvPr>
          <p:cNvGraphicFramePr>
            <a:graphicFrameLocks noGrp="1"/>
          </p:cNvGraphicFramePr>
          <p:nvPr>
            <p:ph type="tbl" sz="quarter" idx="13"/>
            <p:extLst>
              <p:ext uri="{D42A27DB-BD31-4B8C-83A1-F6EECF244321}">
                <p14:modId xmlns:p14="http://schemas.microsoft.com/office/powerpoint/2010/main" val="2284955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8816687"/>
                    </a:ext>
                  </a:extLst>
                </a:gridCol>
                <a:gridCol w="1234440">
                  <a:extLst>
                    <a:ext uri="{9D8B030D-6E8A-4147-A177-3AD203B41FA5}">
                      <a16:colId xmlns:a16="http://schemas.microsoft.com/office/drawing/2014/main" val="1183896037"/>
                    </a:ext>
                  </a:extLst>
                </a:gridCol>
                <a:gridCol w="822960">
                  <a:extLst>
                    <a:ext uri="{9D8B030D-6E8A-4147-A177-3AD203B41FA5}">
                      <a16:colId xmlns:a16="http://schemas.microsoft.com/office/drawing/2014/main" val="4104299180"/>
                    </a:ext>
                  </a:extLst>
                </a:gridCol>
                <a:gridCol w="822960">
                  <a:extLst>
                    <a:ext uri="{9D8B030D-6E8A-4147-A177-3AD203B41FA5}">
                      <a16:colId xmlns:a16="http://schemas.microsoft.com/office/drawing/2014/main" val="488566803"/>
                    </a:ext>
                  </a:extLst>
                </a:gridCol>
                <a:gridCol w="822960">
                  <a:extLst>
                    <a:ext uri="{9D8B030D-6E8A-4147-A177-3AD203B41FA5}">
                      <a16:colId xmlns:a16="http://schemas.microsoft.com/office/drawing/2014/main" val="56586642"/>
                    </a:ext>
                  </a:extLst>
                </a:gridCol>
                <a:gridCol w="822960">
                  <a:extLst>
                    <a:ext uri="{9D8B030D-6E8A-4147-A177-3AD203B41FA5}">
                      <a16:colId xmlns:a16="http://schemas.microsoft.com/office/drawing/2014/main" val="498383510"/>
                    </a:ext>
                  </a:extLst>
                </a:gridCol>
                <a:gridCol w="822960">
                  <a:extLst>
                    <a:ext uri="{9D8B030D-6E8A-4147-A177-3AD203B41FA5}">
                      <a16:colId xmlns:a16="http://schemas.microsoft.com/office/drawing/2014/main" val="943108831"/>
                    </a:ext>
                  </a:extLst>
                </a:gridCol>
                <a:gridCol w="822960">
                  <a:extLst>
                    <a:ext uri="{9D8B030D-6E8A-4147-A177-3AD203B41FA5}">
                      <a16:colId xmlns:a16="http://schemas.microsoft.com/office/drawing/2014/main" val="10024977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185333354"/>
                  </a:ext>
                </a:extLst>
              </a:tr>
              <a:tr h="370840">
                <a:tc>
                  <a:txBody>
                    <a:bodyPr/>
                    <a:lstStyle/>
                    <a:p>
                      <a:r>
                        <a:rPr lang="en-US" sz="1000"/>
                        <a:t>Autohaus Strauss</a:t>
                      </a:r>
                    </a:p>
                  </a:txBody>
                  <a:tcPr/>
                </a:tc>
                <a:tc>
                  <a:txBody>
                    <a:bodyPr/>
                    <a:lstStyle/>
                    <a:p>
                      <a:r>
                        <a:rPr lang="en-US" sz="1000"/>
                        <a:t>2107</a:t>
                      </a:r>
                    </a:p>
                  </a:txBody>
                  <a:tcPr/>
                </a:tc>
                <a:tc>
                  <a:txBody>
                    <a:bodyPr/>
                    <a:lstStyle/>
                    <a:p>
                      <a:r>
                        <a:rPr lang="en-US" sz="1000"/>
                        <a:t>4</a:t>
                      </a:r>
                    </a:p>
                  </a:txBody>
                  <a:tcPr/>
                </a:tc>
                <a:tc>
                  <a:txBody>
                    <a:bodyPr/>
                    <a:lstStyle/>
                    <a:p>
                      <a:r>
                        <a:rPr lang="en-US" sz="1000"/>
                        <a:t>0.2%</a:t>
                      </a:r>
                    </a:p>
                  </a:txBody>
                  <a:tcPr/>
                </a:tc>
                <a:tc>
                  <a:txBody>
                    <a:bodyPr/>
                    <a:lstStyle/>
                    <a:p>
                      <a:r>
                        <a:rPr lang="en-US" sz="1000"/>
                        <a:t>9</a:t>
                      </a:r>
                    </a:p>
                  </a:txBody>
                  <a:tcPr/>
                </a:tc>
                <a:tc>
                  <a:txBody>
                    <a:bodyPr/>
                    <a:lstStyle/>
                    <a:p>
                      <a:r>
                        <a:rPr lang="en-US" sz="1000"/>
                        <a:t>0.4%</a:t>
                      </a:r>
                    </a:p>
                  </a:txBody>
                  <a:tcPr/>
                </a:tc>
                <a:tc>
                  <a:txBody>
                    <a:bodyPr/>
                    <a:lstStyle/>
                    <a:p>
                      <a:r>
                        <a:rPr lang="en-US" sz="1000"/>
                        <a:t>76</a:t>
                      </a:r>
                    </a:p>
                  </a:txBody>
                  <a:tcPr/>
                </a:tc>
                <a:tc>
                  <a:txBody>
                    <a:bodyPr/>
                    <a:lstStyle/>
                    <a:p>
                      <a:r>
                        <a:rPr lang="en-US" sz="1000"/>
                        <a:t>3.7%</a:t>
                      </a:r>
                    </a:p>
                  </a:txBody>
                  <a:tcPr/>
                </a:tc>
                <a:extLst>
                  <a:ext uri="{0D108BD9-81ED-4DB2-BD59-A6C34878D82A}">
                    <a16:rowId xmlns:a16="http://schemas.microsoft.com/office/drawing/2014/main" val="949264230"/>
                  </a:ext>
                </a:extLst>
              </a:tr>
            </a:tbl>
          </a:graphicData>
        </a:graphic>
      </p:graphicFrame>
      <p:sp>
        <p:nvSpPr>
          <p:cNvPr id="4" name="Text Placeholder 3">
            <a:extLst>
              <a:ext uri="{FF2B5EF4-FFF2-40B4-BE49-F238E27FC236}">
                <a16:creationId xmlns:a16="http://schemas.microsoft.com/office/drawing/2014/main" id="{0322237F-CD82-4C0F-BC55-007CB697753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02888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9D487-FEBE-4211-85A5-B287D961851A}"/>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682DC437-DAA8-4528-BA2A-A79E5F219D68}"/>
              </a:ext>
            </a:extLst>
          </p:cNvPr>
          <p:cNvGraphicFramePr>
            <a:graphicFrameLocks noGrp="1"/>
          </p:cNvGraphicFramePr>
          <p:nvPr>
            <p:ph type="tbl" sz="quarter" idx="13"/>
            <p:extLst>
              <p:ext uri="{D42A27DB-BD31-4B8C-83A1-F6EECF244321}">
                <p14:modId xmlns:p14="http://schemas.microsoft.com/office/powerpoint/2010/main" val="3551161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47360496"/>
                    </a:ext>
                  </a:extLst>
                </a:gridCol>
                <a:gridCol w="740664">
                  <a:extLst>
                    <a:ext uri="{9D8B030D-6E8A-4147-A177-3AD203B41FA5}">
                      <a16:colId xmlns:a16="http://schemas.microsoft.com/office/drawing/2014/main" val="3028692691"/>
                    </a:ext>
                  </a:extLst>
                </a:gridCol>
                <a:gridCol w="740664">
                  <a:extLst>
                    <a:ext uri="{9D8B030D-6E8A-4147-A177-3AD203B41FA5}">
                      <a16:colId xmlns:a16="http://schemas.microsoft.com/office/drawing/2014/main" val="1248823609"/>
                    </a:ext>
                  </a:extLst>
                </a:gridCol>
                <a:gridCol w="740664">
                  <a:extLst>
                    <a:ext uri="{9D8B030D-6E8A-4147-A177-3AD203B41FA5}">
                      <a16:colId xmlns:a16="http://schemas.microsoft.com/office/drawing/2014/main" val="208327023"/>
                    </a:ext>
                  </a:extLst>
                </a:gridCol>
                <a:gridCol w="740664">
                  <a:extLst>
                    <a:ext uri="{9D8B030D-6E8A-4147-A177-3AD203B41FA5}">
                      <a16:colId xmlns:a16="http://schemas.microsoft.com/office/drawing/2014/main" val="149580824"/>
                    </a:ext>
                  </a:extLst>
                </a:gridCol>
                <a:gridCol w="740664">
                  <a:extLst>
                    <a:ext uri="{9D8B030D-6E8A-4147-A177-3AD203B41FA5}">
                      <a16:colId xmlns:a16="http://schemas.microsoft.com/office/drawing/2014/main" val="3964254393"/>
                    </a:ext>
                  </a:extLst>
                </a:gridCol>
                <a:gridCol w="740664">
                  <a:extLst>
                    <a:ext uri="{9D8B030D-6E8A-4147-A177-3AD203B41FA5}">
                      <a16:colId xmlns:a16="http://schemas.microsoft.com/office/drawing/2014/main" val="1115924404"/>
                    </a:ext>
                  </a:extLst>
                </a:gridCol>
                <a:gridCol w="740664">
                  <a:extLst>
                    <a:ext uri="{9D8B030D-6E8A-4147-A177-3AD203B41FA5}">
                      <a16:colId xmlns:a16="http://schemas.microsoft.com/office/drawing/2014/main" val="1826213223"/>
                    </a:ext>
                  </a:extLst>
                </a:gridCol>
                <a:gridCol w="740664">
                  <a:extLst>
                    <a:ext uri="{9D8B030D-6E8A-4147-A177-3AD203B41FA5}">
                      <a16:colId xmlns:a16="http://schemas.microsoft.com/office/drawing/2014/main" val="2953106088"/>
                    </a:ext>
                  </a:extLst>
                </a:gridCol>
                <a:gridCol w="740664">
                  <a:extLst>
                    <a:ext uri="{9D8B030D-6E8A-4147-A177-3AD203B41FA5}">
                      <a16:colId xmlns:a16="http://schemas.microsoft.com/office/drawing/2014/main" val="6233610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93485386"/>
                  </a:ext>
                </a:extLst>
              </a:tr>
              <a:tr h="370840">
                <a:tc>
                  <a:txBody>
                    <a:bodyPr/>
                    <a:lstStyle/>
                    <a:p>
                      <a:r>
                        <a:rPr lang="en-US" sz="1000"/>
                        <a:t>Autohaus Strauss</a:t>
                      </a:r>
                    </a:p>
                  </a:txBody>
                  <a:tcPr/>
                </a:tc>
                <a:tc>
                  <a:txBody>
                    <a:bodyPr/>
                    <a:lstStyle/>
                    <a:p>
                      <a:r>
                        <a:rPr lang="en-US" sz="1000"/>
                        <a:t>2107</a:t>
                      </a:r>
                    </a:p>
                  </a:txBody>
                  <a:tcPr/>
                </a:tc>
                <a:tc>
                  <a:txBody>
                    <a:bodyPr/>
                    <a:lstStyle/>
                    <a:p>
                      <a:r>
                        <a:rPr lang="en-US" sz="1000"/>
                        <a:t>76</a:t>
                      </a:r>
                    </a:p>
                  </a:txBody>
                  <a:tcPr/>
                </a:tc>
                <a:tc>
                  <a:txBody>
                    <a:bodyPr/>
                    <a:lstStyle/>
                    <a:p>
                      <a:r>
                        <a:rPr lang="en-US" sz="1000"/>
                        <a:t>24</a:t>
                      </a:r>
                    </a:p>
                  </a:txBody>
                  <a:tcPr/>
                </a:tc>
                <a:tc>
                  <a:txBody>
                    <a:bodyPr/>
                    <a:lstStyle/>
                    <a:p>
                      <a:r>
                        <a:rPr lang="en-US" sz="1000"/>
                        <a:t>1010</a:t>
                      </a:r>
                    </a:p>
                  </a:txBody>
                  <a:tcPr/>
                </a:tc>
                <a:tc>
                  <a:txBody>
                    <a:bodyPr/>
                    <a:lstStyle/>
                    <a:p>
                      <a:r>
                        <a:rPr lang="en-US" sz="1000"/>
                        <a:t>488</a:t>
                      </a:r>
                    </a:p>
                  </a:txBody>
                  <a:tcPr/>
                </a:tc>
                <a:tc>
                  <a:txBody>
                    <a:bodyPr/>
                    <a:lstStyle/>
                    <a:p>
                      <a:r>
                        <a:rPr lang="en-US" sz="1000"/>
                        <a:t>58</a:t>
                      </a:r>
                    </a:p>
                  </a:txBody>
                  <a:tcPr/>
                </a:tc>
                <a:tc>
                  <a:txBody>
                    <a:bodyPr/>
                    <a:lstStyle/>
                    <a:p>
                      <a:r>
                        <a:rPr lang="en-US" sz="1000"/>
                        <a:t>0</a:t>
                      </a:r>
                    </a:p>
                  </a:txBody>
                  <a:tcPr/>
                </a:tc>
                <a:tc>
                  <a:txBody>
                    <a:bodyPr/>
                    <a:lstStyle/>
                    <a:p>
                      <a:r>
                        <a:rPr lang="en-US" sz="1000"/>
                        <a:t>3.1336%</a:t>
                      </a:r>
                    </a:p>
                  </a:txBody>
                  <a:tcPr/>
                </a:tc>
                <a:tc>
                  <a:txBody>
                    <a:bodyPr/>
                    <a:lstStyle/>
                    <a:p>
                      <a:r>
                        <a:rPr lang="en-US" sz="1000"/>
                        <a:t>0.0%</a:t>
                      </a:r>
                    </a:p>
                  </a:txBody>
                  <a:tcPr/>
                </a:tc>
                <a:extLst>
                  <a:ext uri="{0D108BD9-81ED-4DB2-BD59-A6C34878D82A}">
                    <a16:rowId xmlns:a16="http://schemas.microsoft.com/office/drawing/2014/main" val="3327936043"/>
                  </a:ext>
                </a:extLst>
              </a:tr>
            </a:tbl>
          </a:graphicData>
        </a:graphic>
      </p:graphicFrame>
      <p:sp>
        <p:nvSpPr>
          <p:cNvPr id="4" name="Text Placeholder 3">
            <a:extLst>
              <a:ext uri="{FF2B5EF4-FFF2-40B4-BE49-F238E27FC236}">
                <a16:creationId xmlns:a16="http://schemas.microsoft.com/office/drawing/2014/main" id="{B22FDEFC-5A10-4743-B2CA-DC3267850C9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66224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2AF98-C3A7-4727-ACB4-D95E78FE8E5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9E36BC2-9091-401B-9869-D097AC70AF70}"/>
              </a:ext>
            </a:extLst>
          </p:cNvPr>
          <p:cNvGraphicFramePr>
            <a:graphicFrameLocks noGrp="1"/>
          </p:cNvGraphicFramePr>
          <p:nvPr>
            <p:ph type="chart" sz="quarter" idx="13"/>
            <p:extLst>
              <p:ext uri="{D42A27DB-BD31-4B8C-83A1-F6EECF244321}">
                <p14:modId xmlns:p14="http://schemas.microsoft.com/office/powerpoint/2010/main" val="1044574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F26B99-2935-4D81-988E-6AC7768C5C0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CD7E0A1-FE49-4BEC-9D56-18A17B3CB8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86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C9CDF-5736-44A3-9539-BDAB64615778}"/>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C4873798-34EF-440E-81EE-11FE5CDB7401}"/>
              </a:ext>
            </a:extLst>
          </p:cNvPr>
          <p:cNvGraphicFramePr>
            <a:graphicFrameLocks noGrp="1"/>
          </p:cNvGraphicFramePr>
          <p:nvPr>
            <p:ph type="chart" sz="quarter" idx="13"/>
            <p:extLst>
              <p:ext uri="{D42A27DB-BD31-4B8C-83A1-F6EECF244321}">
                <p14:modId xmlns:p14="http://schemas.microsoft.com/office/powerpoint/2010/main" val="1777168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567EE9-3212-47B7-8DC6-E414CA50549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24E6D70-5316-475B-9E10-2821620DF6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591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6D75-6F0E-46D4-8FE2-BFAD305BA6BD}"/>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44B0875B-A0FC-4DA3-8AA1-38500AC06DBF}"/>
              </a:ext>
            </a:extLst>
          </p:cNvPr>
          <p:cNvGraphicFramePr>
            <a:graphicFrameLocks noGrp="1"/>
          </p:cNvGraphicFramePr>
          <p:nvPr>
            <p:ph type="chart" sz="quarter" idx="13"/>
            <p:extLst>
              <p:ext uri="{D42A27DB-BD31-4B8C-83A1-F6EECF244321}">
                <p14:modId xmlns:p14="http://schemas.microsoft.com/office/powerpoint/2010/main" val="1829532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D54BF-BDDF-4378-AA44-AE29D12814C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66F6815-D825-4080-A10B-C1C66C15DE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618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7B93-E22D-4061-BAB8-895E0F7A2C48}"/>
              </a:ext>
            </a:extLst>
          </p:cNvPr>
          <p:cNvSpPr>
            <a:spLocks noGrp="1"/>
          </p:cNvSpPr>
          <p:nvPr>
            <p:ph type="title"/>
          </p:nvPr>
        </p:nvSpPr>
        <p:spPr/>
        <p:txBody>
          <a:bodyPr/>
          <a:lstStyle/>
          <a:p>
            <a:r>
              <a:rPr lang="de-DE"/>
              <a:t>Eigene Beiträge (Postings) - 1 of 6</a:t>
            </a:r>
            <a:endParaRPr lang="en-US"/>
          </a:p>
        </p:txBody>
      </p:sp>
      <p:graphicFrame>
        <p:nvGraphicFramePr>
          <p:cNvPr id="5" name="Table Placeholder 4">
            <a:extLst>
              <a:ext uri="{FF2B5EF4-FFF2-40B4-BE49-F238E27FC236}">
                <a16:creationId xmlns:a16="http://schemas.microsoft.com/office/drawing/2014/main" id="{347031B3-4BED-4B67-A1CC-337A61839E8A}"/>
              </a:ext>
            </a:extLst>
          </p:cNvPr>
          <p:cNvGraphicFramePr>
            <a:graphicFrameLocks noGrp="1"/>
          </p:cNvGraphicFramePr>
          <p:nvPr>
            <p:ph type="tbl" sz="quarter" idx="13"/>
            <p:extLst>
              <p:ext uri="{D42A27DB-BD31-4B8C-83A1-F6EECF244321}">
                <p14:modId xmlns:p14="http://schemas.microsoft.com/office/powerpoint/2010/main" val="411003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6282503"/>
                    </a:ext>
                  </a:extLst>
                </a:gridCol>
                <a:gridCol w="658368">
                  <a:extLst>
                    <a:ext uri="{9D8B030D-6E8A-4147-A177-3AD203B41FA5}">
                      <a16:colId xmlns:a16="http://schemas.microsoft.com/office/drawing/2014/main" val="1358836786"/>
                    </a:ext>
                  </a:extLst>
                </a:gridCol>
                <a:gridCol w="658368">
                  <a:extLst>
                    <a:ext uri="{9D8B030D-6E8A-4147-A177-3AD203B41FA5}">
                      <a16:colId xmlns:a16="http://schemas.microsoft.com/office/drawing/2014/main" val="2495928133"/>
                    </a:ext>
                  </a:extLst>
                </a:gridCol>
                <a:gridCol w="658368">
                  <a:extLst>
                    <a:ext uri="{9D8B030D-6E8A-4147-A177-3AD203B41FA5}">
                      <a16:colId xmlns:a16="http://schemas.microsoft.com/office/drawing/2014/main" val="1022366068"/>
                    </a:ext>
                  </a:extLst>
                </a:gridCol>
                <a:gridCol w="658368">
                  <a:extLst>
                    <a:ext uri="{9D8B030D-6E8A-4147-A177-3AD203B41FA5}">
                      <a16:colId xmlns:a16="http://schemas.microsoft.com/office/drawing/2014/main" val="2576637672"/>
                    </a:ext>
                  </a:extLst>
                </a:gridCol>
                <a:gridCol w="658368">
                  <a:extLst>
                    <a:ext uri="{9D8B030D-6E8A-4147-A177-3AD203B41FA5}">
                      <a16:colId xmlns:a16="http://schemas.microsoft.com/office/drawing/2014/main" val="3690547602"/>
                    </a:ext>
                  </a:extLst>
                </a:gridCol>
                <a:gridCol w="658368">
                  <a:extLst>
                    <a:ext uri="{9D8B030D-6E8A-4147-A177-3AD203B41FA5}">
                      <a16:colId xmlns:a16="http://schemas.microsoft.com/office/drawing/2014/main" val="1209538259"/>
                    </a:ext>
                  </a:extLst>
                </a:gridCol>
                <a:gridCol w="658368">
                  <a:extLst>
                    <a:ext uri="{9D8B030D-6E8A-4147-A177-3AD203B41FA5}">
                      <a16:colId xmlns:a16="http://schemas.microsoft.com/office/drawing/2014/main" val="4036627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827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- 2017-10-28 11:55:33</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da wir aufgrund unserer Umbauarbeiten am Montag, den 30. Oktober leider keinen Strom haben, bleibt unser Autohaus an diesem Tag geschlossen.
Das Team vom Autohaus Strauss ist am Dienstag, den 31. Oktober wieder vollständig für euch da!😉✌️
Wir bitten um euer Verständnis und wünschen euch ein wunderschönes Wochenende!!🤗
Liebe Grüße,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235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- 2017-10-26 17:36:40</a:t>
                      </a:r>
                      <a:r>
                        <a:rPr kumimoji="0" lang="en-US" sz="1000" b="0" i="0" u="none" strike="noStrike" kern="1200" cap="none" spc="0" normalizeH="0" baseline="0" noProof="0">
                          <a:ln>
                            <a:noFill/>
                          </a:ln>
                          <a:solidFill>
                            <a:prstClr val="black"/>
                          </a:solidFill>
                          <a:effectLst/>
                          <a:uLnTx/>
                          <a:uFillTx/>
                          <a:latin typeface="+mn-lt"/>
                          <a:ea typeface="+mn-ea"/>
                          <a:cs typeface="+mn-cs"/>
                        </a:rPr>
                        <a:t>
🇦🇹🇦🇹🇦🇹 Das Team vom Autohaus Strauss wünscht einen schönen Nationalfeiertag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271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- 2017-10-25 16:08:31</a:t>
                      </a:r>
                      <a:r>
                        <a:rPr kumimoji="0" lang="de-DE" sz="1000" b="0" i="0" u="none" strike="noStrike" kern="1200" cap="none" spc="0" normalizeH="0" baseline="0" noProof="0">
                          <a:ln>
                            <a:noFill/>
                          </a:ln>
                          <a:solidFill>
                            <a:prstClr val="black"/>
                          </a:solidFill>
                          <a:effectLst/>
                          <a:uLnTx/>
                          <a:uFillTx/>
                          <a:latin typeface="+mn-lt"/>
                          <a:ea typeface="+mn-ea"/>
                          <a:cs typeface="+mn-cs"/>
                        </a:rPr>
                        <a:t>
Der neue Range Rover Sport! 💪😁
Quelle: http://media.landrover.com/en/videos?start=0&amp;brand=landrover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3213761"/>
                  </a:ext>
                </a:extLst>
              </a:tr>
            </a:tbl>
          </a:graphicData>
        </a:graphic>
      </p:graphicFrame>
      <p:sp>
        <p:nvSpPr>
          <p:cNvPr id="4" name="Text Placeholder 3">
            <a:extLst>
              <a:ext uri="{FF2B5EF4-FFF2-40B4-BE49-F238E27FC236}">
                <a16:creationId xmlns:a16="http://schemas.microsoft.com/office/drawing/2014/main" id="{A81368C6-A698-4A08-A007-BEA2026495A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21881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9456-4525-4562-9AC9-3D18E1BEE719}"/>
              </a:ext>
            </a:extLst>
          </p:cNvPr>
          <p:cNvSpPr>
            <a:spLocks noGrp="1"/>
          </p:cNvSpPr>
          <p:nvPr>
            <p:ph type="title"/>
          </p:nvPr>
        </p:nvSpPr>
        <p:spPr/>
        <p:txBody>
          <a:bodyPr/>
          <a:lstStyle/>
          <a:p>
            <a:r>
              <a:rPr lang="de-DE"/>
              <a:t>Eigene Beiträge (Postings) - 2 of 6</a:t>
            </a:r>
            <a:endParaRPr lang="en-US"/>
          </a:p>
        </p:txBody>
      </p:sp>
      <p:graphicFrame>
        <p:nvGraphicFramePr>
          <p:cNvPr id="5" name="Table Placeholder 4">
            <a:extLst>
              <a:ext uri="{FF2B5EF4-FFF2-40B4-BE49-F238E27FC236}">
                <a16:creationId xmlns:a16="http://schemas.microsoft.com/office/drawing/2014/main" id="{3FA4EB7F-81B3-42C1-AE14-39B0EEEB05F4}"/>
              </a:ext>
            </a:extLst>
          </p:cNvPr>
          <p:cNvGraphicFramePr>
            <a:graphicFrameLocks noGrp="1"/>
          </p:cNvGraphicFramePr>
          <p:nvPr>
            <p:ph type="tbl" sz="quarter" idx="13"/>
            <p:extLst>
              <p:ext uri="{D42A27DB-BD31-4B8C-83A1-F6EECF244321}">
                <p14:modId xmlns:p14="http://schemas.microsoft.com/office/powerpoint/2010/main" val="3613494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1307492"/>
                    </a:ext>
                  </a:extLst>
                </a:gridCol>
                <a:gridCol w="658368">
                  <a:extLst>
                    <a:ext uri="{9D8B030D-6E8A-4147-A177-3AD203B41FA5}">
                      <a16:colId xmlns:a16="http://schemas.microsoft.com/office/drawing/2014/main" val="487665348"/>
                    </a:ext>
                  </a:extLst>
                </a:gridCol>
                <a:gridCol w="658368">
                  <a:extLst>
                    <a:ext uri="{9D8B030D-6E8A-4147-A177-3AD203B41FA5}">
                      <a16:colId xmlns:a16="http://schemas.microsoft.com/office/drawing/2014/main" val="2455324612"/>
                    </a:ext>
                  </a:extLst>
                </a:gridCol>
                <a:gridCol w="658368">
                  <a:extLst>
                    <a:ext uri="{9D8B030D-6E8A-4147-A177-3AD203B41FA5}">
                      <a16:colId xmlns:a16="http://schemas.microsoft.com/office/drawing/2014/main" val="1501634122"/>
                    </a:ext>
                  </a:extLst>
                </a:gridCol>
                <a:gridCol w="658368">
                  <a:extLst>
                    <a:ext uri="{9D8B030D-6E8A-4147-A177-3AD203B41FA5}">
                      <a16:colId xmlns:a16="http://schemas.microsoft.com/office/drawing/2014/main" val="2502213763"/>
                    </a:ext>
                  </a:extLst>
                </a:gridCol>
                <a:gridCol w="658368">
                  <a:extLst>
                    <a:ext uri="{9D8B030D-6E8A-4147-A177-3AD203B41FA5}">
                      <a16:colId xmlns:a16="http://schemas.microsoft.com/office/drawing/2014/main" val="3896100599"/>
                    </a:ext>
                  </a:extLst>
                </a:gridCol>
                <a:gridCol w="658368">
                  <a:extLst>
                    <a:ext uri="{9D8B030D-6E8A-4147-A177-3AD203B41FA5}">
                      <a16:colId xmlns:a16="http://schemas.microsoft.com/office/drawing/2014/main" val="4054780766"/>
                    </a:ext>
                  </a:extLst>
                </a:gridCol>
                <a:gridCol w="658368">
                  <a:extLst>
                    <a:ext uri="{9D8B030D-6E8A-4147-A177-3AD203B41FA5}">
                      <a16:colId xmlns:a16="http://schemas.microsoft.com/office/drawing/2014/main" val="405357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7536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- 2017-10-21 10:00:00</a:t>
                      </a:r>
                      <a:r>
                        <a:rPr kumimoji="0" lang="de-DE" sz="1000" b="0" i="0" u="none" strike="noStrike" kern="1200" cap="none" spc="0" normalizeH="0" baseline="0" noProof="0">
                          <a:ln>
                            <a:noFill/>
                          </a:ln>
                          <a:solidFill>
                            <a:prstClr val="black"/>
                          </a:solidFill>
                          <a:effectLst/>
                          <a:uLnTx/>
                          <a:uFillTx/>
                          <a:latin typeface="+mn-lt"/>
                          <a:ea typeface="+mn-ea"/>
                          <a:cs typeface="+mn-cs"/>
                        </a:rPr>
                        <a:t>
Heute dürfen wir unserer langjährigen und treuen Kundin, Frau Renate Zinter, zu ihrem bereits 8.❗ Ford Fiesta gratulieren! 😊
Dieses Mal fiel die Wahl auf den neuen Ford Fiesta Titanium mit 85PS, in der außergewöhnlichen Farbe Kalahari Braun Metallic. 
Liebe Renate, Armin Bauer und das gesamte Team vom Autohaus Strauss wünscht dir viel Freude und vor allem eine gute und sichere Fahrt mit deinem neuen Fiesta.😁😉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959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- 2017-10-19 11:09:55</a:t>
                      </a:r>
                      <a:r>
                        <a:rPr kumimoji="0" lang="de-DE" sz="1000" b="0" i="0" u="none" strike="noStrike" kern="1200" cap="none" spc="0" normalizeH="0" baseline="0" noProof="0">
                          <a:ln>
                            <a:noFill/>
                          </a:ln>
                          <a:solidFill>
                            <a:prstClr val="black"/>
                          </a:solidFill>
                          <a:effectLst/>
                          <a:uLnTx/>
                          <a:uFillTx/>
                          <a:latin typeface="+mn-lt"/>
                          <a:ea typeface="+mn-ea"/>
                          <a:cs typeface="+mn-cs"/>
                        </a:rPr>
                        <a:t>
Der Ford Ranger➡️als Gesamtkunstwerk! 😎😁
Wir gratulieren Siegfried Rieger zu seinem neuen, absolut vollkommenen Ranger Wildtrak 3.2TDCi mit 200PS, in der Farbe Outdoor Orange. 
Das gesamte Team vom Autohaus Strauss rund um Ford-Verkaufsberater Armin Bauer und Ersatzteillager-Leiter Christian Franyi wünschen dir viel Freude und eine gute Fahrt mit deinem neuen Ranger!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7053245"/>
                  </a:ext>
                </a:extLst>
              </a:tr>
            </a:tbl>
          </a:graphicData>
        </a:graphic>
      </p:graphicFrame>
      <p:sp>
        <p:nvSpPr>
          <p:cNvPr id="4" name="Text Placeholder 3">
            <a:extLst>
              <a:ext uri="{FF2B5EF4-FFF2-40B4-BE49-F238E27FC236}">
                <a16:creationId xmlns:a16="http://schemas.microsoft.com/office/drawing/2014/main" id="{84FDD150-06EC-4638-A1E5-55F61A4F35C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42777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318FB-20BA-4B73-BBAA-336A7A1F1D2B}"/>
              </a:ext>
            </a:extLst>
          </p:cNvPr>
          <p:cNvSpPr>
            <a:spLocks noGrp="1"/>
          </p:cNvSpPr>
          <p:nvPr>
            <p:ph type="title"/>
          </p:nvPr>
        </p:nvSpPr>
        <p:spPr/>
        <p:txBody>
          <a:bodyPr/>
          <a:lstStyle/>
          <a:p>
            <a:r>
              <a:rPr lang="de-DE"/>
              <a:t>Eigene Beiträge (Postings) - 3 of 6</a:t>
            </a:r>
            <a:endParaRPr lang="en-US"/>
          </a:p>
        </p:txBody>
      </p:sp>
      <p:graphicFrame>
        <p:nvGraphicFramePr>
          <p:cNvPr id="5" name="Table Placeholder 4">
            <a:extLst>
              <a:ext uri="{FF2B5EF4-FFF2-40B4-BE49-F238E27FC236}">
                <a16:creationId xmlns:a16="http://schemas.microsoft.com/office/drawing/2014/main" id="{8563F350-5139-4147-8441-F8C10E81792D}"/>
              </a:ext>
            </a:extLst>
          </p:cNvPr>
          <p:cNvGraphicFramePr>
            <a:graphicFrameLocks noGrp="1"/>
          </p:cNvGraphicFramePr>
          <p:nvPr>
            <p:ph type="tbl" sz="quarter" idx="13"/>
            <p:extLst>
              <p:ext uri="{D42A27DB-BD31-4B8C-83A1-F6EECF244321}">
                <p14:modId xmlns:p14="http://schemas.microsoft.com/office/powerpoint/2010/main" val="132429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5132917"/>
                    </a:ext>
                  </a:extLst>
                </a:gridCol>
                <a:gridCol w="658368">
                  <a:extLst>
                    <a:ext uri="{9D8B030D-6E8A-4147-A177-3AD203B41FA5}">
                      <a16:colId xmlns:a16="http://schemas.microsoft.com/office/drawing/2014/main" val="459455952"/>
                    </a:ext>
                  </a:extLst>
                </a:gridCol>
                <a:gridCol w="658368">
                  <a:extLst>
                    <a:ext uri="{9D8B030D-6E8A-4147-A177-3AD203B41FA5}">
                      <a16:colId xmlns:a16="http://schemas.microsoft.com/office/drawing/2014/main" val="3640976764"/>
                    </a:ext>
                  </a:extLst>
                </a:gridCol>
                <a:gridCol w="658368">
                  <a:extLst>
                    <a:ext uri="{9D8B030D-6E8A-4147-A177-3AD203B41FA5}">
                      <a16:colId xmlns:a16="http://schemas.microsoft.com/office/drawing/2014/main" val="1222112892"/>
                    </a:ext>
                  </a:extLst>
                </a:gridCol>
                <a:gridCol w="658368">
                  <a:extLst>
                    <a:ext uri="{9D8B030D-6E8A-4147-A177-3AD203B41FA5}">
                      <a16:colId xmlns:a16="http://schemas.microsoft.com/office/drawing/2014/main" val="793289269"/>
                    </a:ext>
                  </a:extLst>
                </a:gridCol>
                <a:gridCol w="658368">
                  <a:extLst>
                    <a:ext uri="{9D8B030D-6E8A-4147-A177-3AD203B41FA5}">
                      <a16:colId xmlns:a16="http://schemas.microsoft.com/office/drawing/2014/main" val="2743947520"/>
                    </a:ext>
                  </a:extLst>
                </a:gridCol>
                <a:gridCol w="658368">
                  <a:extLst>
                    <a:ext uri="{9D8B030D-6E8A-4147-A177-3AD203B41FA5}">
                      <a16:colId xmlns:a16="http://schemas.microsoft.com/office/drawing/2014/main" val="2046444038"/>
                    </a:ext>
                  </a:extLst>
                </a:gridCol>
                <a:gridCol w="658368">
                  <a:extLst>
                    <a:ext uri="{9D8B030D-6E8A-4147-A177-3AD203B41FA5}">
                      <a16:colId xmlns:a16="http://schemas.microsoft.com/office/drawing/2014/main" val="349112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382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- 2017-10-17 14:49:58</a:t>
                      </a:r>
                      <a:r>
                        <a:rPr kumimoji="0" lang="de-DE" sz="1000" b="0" i="0" u="none" strike="noStrike" kern="1200" cap="none" spc="0" normalizeH="0" baseline="0" noProof="0">
                          <a:ln>
                            <a:noFill/>
                          </a:ln>
                          <a:solidFill>
                            <a:prstClr val="black"/>
                          </a:solidFill>
                          <a:effectLst/>
                          <a:uLnTx/>
                          <a:uFillTx/>
                          <a:latin typeface="+mn-lt"/>
                          <a:ea typeface="+mn-ea"/>
                          <a:cs typeface="+mn-cs"/>
                        </a:rPr>
                        <a:t>
Hier findet ihr noch einmal einen Einblick in unsere rundum gelungene Adventure Tour! :-)
Bei wunderschönem Wetter und strahlendem Sonnenschein fand unsere Adventure Tour statt. Nach dem Frühstück im Kastell Stegersbach, führte die Route über den Geschriebenstein in Richtung Köszeg, wo eine Altstadtführung samt Bogenschießen auf unsere Tour-Teilnehmer wartete. Ausgezeichnete Weine wurden anschließend im Weingut Kirnbauer Deutschkreutz verkostet. Für die süße Stärkung zwischendurch sorgte eine Führung in der Pralinen Manufaktur Spiegel Bad Tatzmannsdorf. Der Abschluss des Tages fand mit wunderbaren Speisen im 2-Hauben Lokal Jürgen Csencsits in Harmisch 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276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- 2017-10-15 18:48:02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038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18:33:30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347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18:33:01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806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15:48:23</a:t>
                      </a:r>
                      <a:r>
                        <a:rPr kumimoji="0" lang="de-DE" sz="1000" b="0" i="0" u="none" strike="noStrike" kern="1200" cap="none" spc="0" normalizeH="0" baseline="0" noProof="0">
                          <a:ln>
                            <a:noFill/>
                          </a:ln>
                          <a:solidFill>
                            <a:prstClr val="black"/>
                          </a:solidFill>
                          <a:effectLst/>
                          <a:uLnTx/>
                          <a:uFillTx/>
                          <a:latin typeface="+mn-lt"/>
                          <a:ea typeface="+mn-ea"/>
                          <a:cs typeface="+mn-cs"/>
                        </a:rPr>
                        <a:t>
Die perfekte Weinverkostung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2217019"/>
                  </a:ext>
                </a:extLst>
              </a:tr>
            </a:tbl>
          </a:graphicData>
        </a:graphic>
      </p:graphicFrame>
      <p:sp>
        <p:nvSpPr>
          <p:cNvPr id="4" name="Text Placeholder 3">
            <a:extLst>
              <a:ext uri="{FF2B5EF4-FFF2-40B4-BE49-F238E27FC236}">
                <a16:creationId xmlns:a16="http://schemas.microsoft.com/office/drawing/2014/main" id="{F96CB18F-FE99-4198-9A4F-37C2F8A35FB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65543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92E2C-283A-45FC-98D4-FCD003A5FC1A}"/>
              </a:ext>
            </a:extLst>
          </p:cNvPr>
          <p:cNvSpPr>
            <a:spLocks noGrp="1"/>
          </p:cNvSpPr>
          <p:nvPr>
            <p:ph type="title"/>
          </p:nvPr>
        </p:nvSpPr>
        <p:spPr/>
        <p:txBody>
          <a:bodyPr/>
          <a:lstStyle/>
          <a:p>
            <a:r>
              <a:rPr lang="de-DE"/>
              <a:t>Eigene Beiträge (Postings) - 4 of 6</a:t>
            </a:r>
            <a:endParaRPr lang="en-US"/>
          </a:p>
        </p:txBody>
      </p:sp>
      <p:graphicFrame>
        <p:nvGraphicFramePr>
          <p:cNvPr id="5" name="Table Placeholder 4">
            <a:extLst>
              <a:ext uri="{FF2B5EF4-FFF2-40B4-BE49-F238E27FC236}">
                <a16:creationId xmlns:a16="http://schemas.microsoft.com/office/drawing/2014/main" id="{B4260C5A-7197-480F-8117-B7AAFB22FF1D}"/>
              </a:ext>
            </a:extLst>
          </p:cNvPr>
          <p:cNvGraphicFramePr>
            <a:graphicFrameLocks noGrp="1"/>
          </p:cNvGraphicFramePr>
          <p:nvPr>
            <p:ph type="tbl" sz="quarter" idx="13"/>
            <p:extLst>
              <p:ext uri="{D42A27DB-BD31-4B8C-83A1-F6EECF244321}">
                <p14:modId xmlns:p14="http://schemas.microsoft.com/office/powerpoint/2010/main" val="3727613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7036639"/>
                    </a:ext>
                  </a:extLst>
                </a:gridCol>
                <a:gridCol w="658368">
                  <a:extLst>
                    <a:ext uri="{9D8B030D-6E8A-4147-A177-3AD203B41FA5}">
                      <a16:colId xmlns:a16="http://schemas.microsoft.com/office/drawing/2014/main" val="3987231750"/>
                    </a:ext>
                  </a:extLst>
                </a:gridCol>
                <a:gridCol w="658368">
                  <a:extLst>
                    <a:ext uri="{9D8B030D-6E8A-4147-A177-3AD203B41FA5}">
                      <a16:colId xmlns:a16="http://schemas.microsoft.com/office/drawing/2014/main" val="3765717957"/>
                    </a:ext>
                  </a:extLst>
                </a:gridCol>
                <a:gridCol w="658368">
                  <a:extLst>
                    <a:ext uri="{9D8B030D-6E8A-4147-A177-3AD203B41FA5}">
                      <a16:colId xmlns:a16="http://schemas.microsoft.com/office/drawing/2014/main" val="3907400087"/>
                    </a:ext>
                  </a:extLst>
                </a:gridCol>
                <a:gridCol w="658368">
                  <a:extLst>
                    <a:ext uri="{9D8B030D-6E8A-4147-A177-3AD203B41FA5}">
                      <a16:colId xmlns:a16="http://schemas.microsoft.com/office/drawing/2014/main" val="2266996830"/>
                    </a:ext>
                  </a:extLst>
                </a:gridCol>
                <a:gridCol w="658368">
                  <a:extLst>
                    <a:ext uri="{9D8B030D-6E8A-4147-A177-3AD203B41FA5}">
                      <a16:colId xmlns:a16="http://schemas.microsoft.com/office/drawing/2014/main" val="2751251261"/>
                    </a:ext>
                  </a:extLst>
                </a:gridCol>
                <a:gridCol w="658368">
                  <a:extLst>
                    <a:ext uri="{9D8B030D-6E8A-4147-A177-3AD203B41FA5}">
                      <a16:colId xmlns:a16="http://schemas.microsoft.com/office/drawing/2014/main" val="789300420"/>
                    </a:ext>
                  </a:extLst>
                </a:gridCol>
                <a:gridCol w="658368">
                  <a:extLst>
                    <a:ext uri="{9D8B030D-6E8A-4147-A177-3AD203B41FA5}">
                      <a16:colId xmlns:a16="http://schemas.microsoft.com/office/drawing/2014/main" val="1545509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6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15:46:05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84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14:58:21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841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12:33:52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793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12:13:31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085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11:49:46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092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11:45:59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3917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11:40:59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277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10:24:53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1855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- 2017-10-13 15:49:39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9085417"/>
                  </a:ext>
                </a:extLst>
              </a:tr>
            </a:tbl>
          </a:graphicData>
        </a:graphic>
      </p:graphicFrame>
      <p:sp>
        <p:nvSpPr>
          <p:cNvPr id="4" name="Text Placeholder 3">
            <a:extLst>
              <a:ext uri="{FF2B5EF4-FFF2-40B4-BE49-F238E27FC236}">
                <a16:creationId xmlns:a16="http://schemas.microsoft.com/office/drawing/2014/main" id="{9ECCDA02-5BE0-4C84-B2E3-A2CBEF6A38B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81984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C793F-6A1A-47D8-B378-30E5724EB0EE}"/>
              </a:ext>
            </a:extLst>
          </p:cNvPr>
          <p:cNvSpPr>
            <a:spLocks noGrp="1"/>
          </p:cNvSpPr>
          <p:nvPr>
            <p:ph type="title"/>
          </p:nvPr>
        </p:nvSpPr>
        <p:spPr/>
        <p:txBody>
          <a:bodyPr/>
          <a:lstStyle/>
          <a:p>
            <a:r>
              <a:rPr lang="de-DE"/>
              <a:t>Eigene Beiträge (Postings) - 5 of 6</a:t>
            </a:r>
            <a:endParaRPr lang="en-US"/>
          </a:p>
        </p:txBody>
      </p:sp>
      <p:graphicFrame>
        <p:nvGraphicFramePr>
          <p:cNvPr id="5" name="Table Placeholder 4">
            <a:extLst>
              <a:ext uri="{FF2B5EF4-FFF2-40B4-BE49-F238E27FC236}">
                <a16:creationId xmlns:a16="http://schemas.microsoft.com/office/drawing/2014/main" id="{773BBB4F-9F8C-49B6-B636-C18EC8ABA195}"/>
              </a:ext>
            </a:extLst>
          </p:cNvPr>
          <p:cNvGraphicFramePr>
            <a:graphicFrameLocks noGrp="1"/>
          </p:cNvGraphicFramePr>
          <p:nvPr>
            <p:ph type="tbl" sz="quarter" idx="13"/>
            <p:extLst>
              <p:ext uri="{D42A27DB-BD31-4B8C-83A1-F6EECF244321}">
                <p14:modId xmlns:p14="http://schemas.microsoft.com/office/powerpoint/2010/main" val="437456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7989661"/>
                    </a:ext>
                  </a:extLst>
                </a:gridCol>
                <a:gridCol w="658368">
                  <a:extLst>
                    <a:ext uri="{9D8B030D-6E8A-4147-A177-3AD203B41FA5}">
                      <a16:colId xmlns:a16="http://schemas.microsoft.com/office/drawing/2014/main" val="1746554075"/>
                    </a:ext>
                  </a:extLst>
                </a:gridCol>
                <a:gridCol w="658368">
                  <a:extLst>
                    <a:ext uri="{9D8B030D-6E8A-4147-A177-3AD203B41FA5}">
                      <a16:colId xmlns:a16="http://schemas.microsoft.com/office/drawing/2014/main" val="359051375"/>
                    </a:ext>
                  </a:extLst>
                </a:gridCol>
                <a:gridCol w="658368">
                  <a:extLst>
                    <a:ext uri="{9D8B030D-6E8A-4147-A177-3AD203B41FA5}">
                      <a16:colId xmlns:a16="http://schemas.microsoft.com/office/drawing/2014/main" val="567026131"/>
                    </a:ext>
                  </a:extLst>
                </a:gridCol>
                <a:gridCol w="658368">
                  <a:extLst>
                    <a:ext uri="{9D8B030D-6E8A-4147-A177-3AD203B41FA5}">
                      <a16:colId xmlns:a16="http://schemas.microsoft.com/office/drawing/2014/main" val="4074563295"/>
                    </a:ext>
                  </a:extLst>
                </a:gridCol>
                <a:gridCol w="658368">
                  <a:extLst>
                    <a:ext uri="{9D8B030D-6E8A-4147-A177-3AD203B41FA5}">
                      <a16:colId xmlns:a16="http://schemas.microsoft.com/office/drawing/2014/main" val="817867194"/>
                    </a:ext>
                  </a:extLst>
                </a:gridCol>
                <a:gridCol w="658368">
                  <a:extLst>
                    <a:ext uri="{9D8B030D-6E8A-4147-A177-3AD203B41FA5}">
                      <a16:colId xmlns:a16="http://schemas.microsoft.com/office/drawing/2014/main" val="2046884589"/>
                    </a:ext>
                  </a:extLst>
                </a:gridCol>
                <a:gridCol w="658368">
                  <a:extLst>
                    <a:ext uri="{9D8B030D-6E8A-4147-A177-3AD203B41FA5}">
                      <a16:colId xmlns:a16="http://schemas.microsoft.com/office/drawing/2014/main" val="587549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8431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- 2017-10-13 15:44:30</a:t>
                      </a:r>
                      <a:r>
                        <a:rPr kumimoji="0" lang="de-DE" sz="1000" b="0" i="0" u="none" strike="noStrike" kern="1200" cap="none" spc="0" normalizeH="0" baseline="0" noProof="0">
                          <a:ln>
                            <a:noFill/>
                          </a:ln>
                          <a:solidFill>
                            <a:prstClr val="black"/>
                          </a:solidFill>
                          <a:effectLst/>
                          <a:uLnTx/>
                          <a:uFillTx/>
                          <a:latin typeface="+mn-lt"/>
                          <a:ea typeface="+mn-ea"/>
                          <a:cs typeface="+mn-cs"/>
                        </a:rPr>
                        <a:t>
Nicht nur unser Schauraum wird erneuert...😎 Ab heute ziert ein neues Logo das Autohaus Strauss und wir freuen uns, euch unser neues Logo präsentieren zu dürfen!!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633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- 2017-10-09 09:30:01</a:t>
                      </a:r>
                      <a:r>
                        <a:rPr kumimoji="0" lang="de-DE" sz="1000" b="0" i="0" u="none" strike="noStrike" kern="1200" cap="none" spc="0" normalizeH="0" baseline="0" noProof="0">
                          <a:ln>
                            <a:noFill/>
                          </a:ln>
                          <a:solidFill>
                            <a:prstClr val="black"/>
                          </a:solidFill>
                          <a:effectLst/>
                          <a:uLnTx/>
                          <a:uFillTx/>
                          <a:latin typeface="+mn-lt"/>
                          <a:ea typeface="+mn-ea"/>
                          <a:cs typeface="+mn-cs"/>
                        </a:rPr>
                        <a:t>
🙌🏻 🌄  GEWINNSPIEL 🌄 🙌🏻
Wolltest du den Range Rover Evoque immer schon mal auf Herz und Nieren testen? Wir laden dich jetzt dazu ein:
Unter allen LIKES und KOMMENTAREN verlosen wir ein ganzes Testwochenende mit einem Range Rover Evoque!
Schreib uns in die Kommentare mit wem du gerne dieses Wochenende verbringen möchtest! Los geht's 😃
---
Facebook steht mit diesem Gewinnspiel in keinerlei Verbindung und steht nicht als Ansprechpartner für das jeweilige Gewinnspiel zur Verfügung. Autohaus Strauss GmbH, St. Michael (http://www.strauss-autohaus.at/index.php?id=114)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2608584"/>
                  </a:ext>
                </a:extLst>
              </a:tr>
            </a:tbl>
          </a:graphicData>
        </a:graphic>
      </p:graphicFrame>
      <p:sp>
        <p:nvSpPr>
          <p:cNvPr id="4" name="Text Placeholder 3">
            <a:extLst>
              <a:ext uri="{FF2B5EF4-FFF2-40B4-BE49-F238E27FC236}">
                <a16:creationId xmlns:a16="http://schemas.microsoft.com/office/drawing/2014/main" id="{ECEFCAF6-C10F-40AC-B565-BB2CD13FAD7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7089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BA359-DF79-4DF9-B4BA-753EB11DD3F9}"/>
              </a:ext>
            </a:extLst>
          </p:cNvPr>
          <p:cNvSpPr>
            <a:spLocks noGrp="1"/>
          </p:cNvSpPr>
          <p:nvPr>
            <p:ph type="title"/>
          </p:nvPr>
        </p:nvSpPr>
        <p:spPr/>
        <p:txBody>
          <a:bodyPr/>
          <a:lstStyle/>
          <a:p>
            <a:r>
              <a:rPr lang="de-DE"/>
              <a:t>Eigene Beiträge (Postings) - 6 of 6</a:t>
            </a:r>
            <a:endParaRPr lang="en-US"/>
          </a:p>
        </p:txBody>
      </p:sp>
      <p:graphicFrame>
        <p:nvGraphicFramePr>
          <p:cNvPr id="5" name="Table Placeholder 4">
            <a:extLst>
              <a:ext uri="{FF2B5EF4-FFF2-40B4-BE49-F238E27FC236}">
                <a16:creationId xmlns:a16="http://schemas.microsoft.com/office/drawing/2014/main" id="{36B83CED-96D1-436A-96CC-84D295BF3224}"/>
              </a:ext>
            </a:extLst>
          </p:cNvPr>
          <p:cNvGraphicFramePr>
            <a:graphicFrameLocks noGrp="1"/>
          </p:cNvGraphicFramePr>
          <p:nvPr>
            <p:ph type="tbl" sz="quarter" idx="13"/>
            <p:extLst>
              <p:ext uri="{D42A27DB-BD31-4B8C-83A1-F6EECF244321}">
                <p14:modId xmlns:p14="http://schemas.microsoft.com/office/powerpoint/2010/main" val="112484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2173543"/>
                    </a:ext>
                  </a:extLst>
                </a:gridCol>
                <a:gridCol w="658368">
                  <a:extLst>
                    <a:ext uri="{9D8B030D-6E8A-4147-A177-3AD203B41FA5}">
                      <a16:colId xmlns:a16="http://schemas.microsoft.com/office/drawing/2014/main" val="488268822"/>
                    </a:ext>
                  </a:extLst>
                </a:gridCol>
                <a:gridCol w="658368">
                  <a:extLst>
                    <a:ext uri="{9D8B030D-6E8A-4147-A177-3AD203B41FA5}">
                      <a16:colId xmlns:a16="http://schemas.microsoft.com/office/drawing/2014/main" val="2797356235"/>
                    </a:ext>
                  </a:extLst>
                </a:gridCol>
                <a:gridCol w="658368">
                  <a:extLst>
                    <a:ext uri="{9D8B030D-6E8A-4147-A177-3AD203B41FA5}">
                      <a16:colId xmlns:a16="http://schemas.microsoft.com/office/drawing/2014/main" val="3876153399"/>
                    </a:ext>
                  </a:extLst>
                </a:gridCol>
                <a:gridCol w="658368">
                  <a:extLst>
                    <a:ext uri="{9D8B030D-6E8A-4147-A177-3AD203B41FA5}">
                      <a16:colId xmlns:a16="http://schemas.microsoft.com/office/drawing/2014/main" val="842085938"/>
                    </a:ext>
                  </a:extLst>
                </a:gridCol>
                <a:gridCol w="658368">
                  <a:extLst>
                    <a:ext uri="{9D8B030D-6E8A-4147-A177-3AD203B41FA5}">
                      <a16:colId xmlns:a16="http://schemas.microsoft.com/office/drawing/2014/main" val="2197131674"/>
                    </a:ext>
                  </a:extLst>
                </a:gridCol>
                <a:gridCol w="658368">
                  <a:extLst>
                    <a:ext uri="{9D8B030D-6E8A-4147-A177-3AD203B41FA5}">
                      <a16:colId xmlns:a16="http://schemas.microsoft.com/office/drawing/2014/main" val="1339324787"/>
                    </a:ext>
                  </a:extLst>
                </a:gridCol>
                <a:gridCol w="658368">
                  <a:extLst>
                    <a:ext uri="{9D8B030D-6E8A-4147-A177-3AD203B41FA5}">
                      <a16:colId xmlns:a16="http://schemas.microsoft.com/office/drawing/2014/main" val="2524747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7300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- 2017-10-07 08:45:58</a:t>
                      </a:r>
                      <a:r>
                        <a:rPr kumimoji="0" lang="de-DE" sz="1000" b="0" i="0" u="none" strike="noStrike" kern="1200" cap="none" spc="0" normalizeH="0" baseline="0" noProof="0">
                          <a:ln>
                            <a:noFill/>
                          </a:ln>
                          <a:solidFill>
                            <a:prstClr val="black"/>
                          </a:solidFill>
                          <a:effectLst/>
                          <a:uLnTx/>
                          <a:uFillTx/>
                          <a:latin typeface="+mn-lt"/>
                          <a:ea typeface="+mn-ea"/>
                          <a:cs typeface="+mn-cs"/>
                        </a:rPr>
                        <a:t>
Baustellen-Update ➡️➡️ Unserer Schauraumeröffnung steht bald nichts mehr im Wege!! 🤗😁
Wir wünschen euch einen wunderschönen guten Morgen und ein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530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- 2017-10-06 11:34:19</a:t>
                      </a:r>
                      <a:r>
                        <a:rPr kumimoji="0" lang="de-DE" sz="1000" b="0" i="0" u="none" strike="noStrike" kern="1200" cap="none" spc="0" normalizeH="0" baseline="0" noProof="0">
                          <a:ln>
                            <a:noFill/>
                          </a:ln>
                          <a:solidFill>
                            <a:prstClr val="black"/>
                          </a:solidFill>
                          <a:effectLst/>
                          <a:uLnTx/>
                          <a:uFillTx/>
                          <a:latin typeface="+mn-lt"/>
                          <a:ea typeface="+mn-ea"/>
                          <a:cs typeface="+mn-cs"/>
                        </a:rPr>
                        <a:t>
Heute dürfen wir Fam. Hirmann recht herzlich gratulieren.🙂
Sie haben sich für einen Ford Fiesta Titanium 1.0 ECOBOOST mit 100PS, in der Farbe Iridium Schwarz Metallic, entschieden!
Das Team vom Autohaus Strauss rund um Verkaufsberater Armin Bauer wünscht wie immer, eine gute, sichere und vor allem unfallfreie Fahrt! 
Viel Freude mit dem neuen Fiesta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835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- 2017-10-05 14:36:36</a:t>
                      </a:r>
                      <a:r>
                        <a:rPr kumimoji="0" lang="de-DE" sz="1000" b="0" i="0" u="none" strike="noStrike" kern="1200" cap="none" spc="0" normalizeH="0" baseline="0" noProof="0">
                          <a:ln>
                            <a:noFill/>
                          </a:ln>
                          <a:solidFill>
                            <a:prstClr val="black"/>
                          </a:solidFill>
                          <a:effectLst/>
                          <a:uLnTx/>
                          <a:uFillTx/>
                          <a:latin typeface="+mn-lt"/>
                          <a:ea typeface="+mn-ea"/>
                          <a:cs typeface="+mn-cs"/>
                        </a:rPr>
                        <a:t>
Die besten Aussichten mit dem EcoSport 😀
Das Team vom Autohaus Strauss rund um Verkaufsberater Armin Bauer gratuliert Frau Elisabeth Taus recht herzlich zu Ihrem neuen Ford EcoSport Titanium, 1.5TDCi und 95 PS, wünscht eine gute Fahrt und vor allem viel, viel Freude mit dem neuen EcoSport!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6192687"/>
                  </a:ext>
                </a:extLst>
              </a:tr>
            </a:tbl>
          </a:graphicData>
        </a:graphic>
      </p:graphicFrame>
      <p:sp>
        <p:nvSpPr>
          <p:cNvPr id="4" name="Text Placeholder 3">
            <a:extLst>
              <a:ext uri="{FF2B5EF4-FFF2-40B4-BE49-F238E27FC236}">
                <a16:creationId xmlns:a16="http://schemas.microsoft.com/office/drawing/2014/main" id="{34FCBB40-4C7F-41D9-8323-E1692CAEEC5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48607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31460-1070-42B5-B748-B817FEAA89FE}"/>
              </a:ext>
            </a:extLst>
          </p:cNvPr>
          <p:cNvSpPr>
            <a:spLocks noGrp="1"/>
          </p:cNvSpPr>
          <p:nvPr>
            <p:ph type="title"/>
          </p:nvPr>
        </p:nvSpPr>
        <p:spPr/>
        <p:txBody>
          <a:bodyPr/>
          <a:lstStyle/>
          <a:p>
            <a:r>
              <a:rPr lang="en-US"/>
              <a:t>Eigene Beiträge (Postings) + Reactions - 1 of 9</a:t>
            </a:r>
          </a:p>
        </p:txBody>
      </p:sp>
      <p:graphicFrame>
        <p:nvGraphicFramePr>
          <p:cNvPr id="5" name="Table Placeholder 4">
            <a:extLst>
              <a:ext uri="{FF2B5EF4-FFF2-40B4-BE49-F238E27FC236}">
                <a16:creationId xmlns:a16="http://schemas.microsoft.com/office/drawing/2014/main" id="{8468D24A-9C2E-49ED-A4B9-33FC82331987}"/>
              </a:ext>
            </a:extLst>
          </p:cNvPr>
          <p:cNvGraphicFramePr>
            <a:graphicFrameLocks noGrp="1"/>
          </p:cNvGraphicFramePr>
          <p:nvPr>
            <p:ph type="tbl" sz="quarter" idx="13"/>
            <p:extLst>
              <p:ext uri="{D42A27DB-BD31-4B8C-83A1-F6EECF244321}">
                <p14:modId xmlns:p14="http://schemas.microsoft.com/office/powerpoint/2010/main" val="2398561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7526513"/>
                    </a:ext>
                  </a:extLst>
                </a:gridCol>
                <a:gridCol w="822960">
                  <a:extLst>
                    <a:ext uri="{9D8B030D-6E8A-4147-A177-3AD203B41FA5}">
                      <a16:colId xmlns:a16="http://schemas.microsoft.com/office/drawing/2014/main" val="2937836746"/>
                    </a:ext>
                  </a:extLst>
                </a:gridCol>
                <a:gridCol w="822960">
                  <a:extLst>
                    <a:ext uri="{9D8B030D-6E8A-4147-A177-3AD203B41FA5}">
                      <a16:colId xmlns:a16="http://schemas.microsoft.com/office/drawing/2014/main" val="1360359183"/>
                    </a:ext>
                  </a:extLst>
                </a:gridCol>
                <a:gridCol w="822960">
                  <a:extLst>
                    <a:ext uri="{9D8B030D-6E8A-4147-A177-3AD203B41FA5}">
                      <a16:colId xmlns:a16="http://schemas.microsoft.com/office/drawing/2014/main" val="687937809"/>
                    </a:ext>
                  </a:extLst>
                </a:gridCol>
                <a:gridCol w="822960">
                  <a:extLst>
                    <a:ext uri="{9D8B030D-6E8A-4147-A177-3AD203B41FA5}">
                      <a16:colId xmlns:a16="http://schemas.microsoft.com/office/drawing/2014/main" val="724774337"/>
                    </a:ext>
                  </a:extLst>
                </a:gridCol>
                <a:gridCol w="822960">
                  <a:extLst>
                    <a:ext uri="{9D8B030D-6E8A-4147-A177-3AD203B41FA5}">
                      <a16:colId xmlns:a16="http://schemas.microsoft.com/office/drawing/2014/main" val="61313715"/>
                    </a:ext>
                  </a:extLst>
                </a:gridCol>
                <a:gridCol w="822960">
                  <a:extLst>
                    <a:ext uri="{9D8B030D-6E8A-4147-A177-3AD203B41FA5}">
                      <a16:colId xmlns:a16="http://schemas.microsoft.com/office/drawing/2014/main" val="3669968901"/>
                    </a:ext>
                  </a:extLst>
                </a:gridCol>
                <a:gridCol w="822960">
                  <a:extLst>
                    <a:ext uri="{9D8B030D-6E8A-4147-A177-3AD203B41FA5}">
                      <a16:colId xmlns:a16="http://schemas.microsoft.com/office/drawing/2014/main" val="1788604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7426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- 2017-10-28 11:55:33</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da wir aufgrund unserer Umbauarbeiten am Montag, den 30. Oktober leider keinen Strom haben, bleibt unser Autohaus an diesem Tag geschlossen.
Das Team vom Autohaus Strauss ist am Dienstag, den 31. Oktober wieder vollständig für euch da!😉✌️
Wir bitten um euer Verständnis und wünschen euch ein wunderschönes Wochenende!!🤗
Liebe Grüße,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041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- 2017-10-26 17:36:40</a:t>
                      </a:r>
                      <a:r>
                        <a:rPr kumimoji="0" lang="en-US" sz="1000" b="0" i="0" u="none" strike="noStrike" kern="1200" cap="none" spc="0" normalizeH="0" baseline="0" noProof="0">
                          <a:ln>
                            <a:noFill/>
                          </a:ln>
                          <a:solidFill>
                            <a:prstClr val="black"/>
                          </a:solidFill>
                          <a:effectLst/>
                          <a:uLnTx/>
                          <a:uFillTx/>
                          <a:latin typeface="+mn-lt"/>
                          <a:ea typeface="+mn-ea"/>
                          <a:cs typeface="+mn-cs"/>
                        </a:rPr>
                        <a:t>
🇦🇹🇦🇹🇦🇹 Das Team vom Autohaus Strauss wünscht einen schönen Nationalfeiertag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52698372"/>
                  </a:ext>
                </a:extLst>
              </a:tr>
            </a:tbl>
          </a:graphicData>
        </a:graphic>
      </p:graphicFrame>
      <p:sp>
        <p:nvSpPr>
          <p:cNvPr id="4" name="Text Placeholder 3">
            <a:extLst>
              <a:ext uri="{FF2B5EF4-FFF2-40B4-BE49-F238E27FC236}">
                <a16:creationId xmlns:a16="http://schemas.microsoft.com/office/drawing/2014/main" id="{8232BEED-79E9-4F62-A84C-06FDA8657F3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76591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EC91-65D4-43B2-B772-483ADDCBC064}"/>
              </a:ext>
            </a:extLst>
          </p:cNvPr>
          <p:cNvSpPr>
            <a:spLocks noGrp="1"/>
          </p:cNvSpPr>
          <p:nvPr>
            <p:ph type="title"/>
          </p:nvPr>
        </p:nvSpPr>
        <p:spPr/>
        <p:txBody>
          <a:bodyPr/>
          <a:lstStyle/>
          <a:p>
            <a:r>
              <a:rPr lang="en-US"/>
              <a:t>Eigene Beiträge (Postings) + Reactions - 2 of 9</a:t>
            </a:r>
          </a:p>
        </p:txBody>
      </p:sp>
      <p:graphicFrame>
        <p:nvGraphicFramePr>
          <p:cNvPr id="5" name="Table Placeholder 4">
            <a:extLst>
              <a:ext uri="{FF2B5EF4-FFF2-40B4-BE49-F238E27FC236}">
                <a16:creationId xmlns:a16="http://schemas.microsoft.com/office/drawing/2014/main" id="{E7A1DADB-8539-4B1C-8073-C7C8A5564BFD}"/>
              </a:ext>
            </a:extLst>
          </p:cNvPr>
          <p:cNvGraphicFramePr>
            <a:graphicFrameLocks noGrp="1"/>
          </p:cNvGraphicFramePr>
          <p:nvPr>
            <p:ph type="tbl" sz="quarter" idx="13"/>
            <p:extLst>
              <p:ext uri="{D42A27DB-BD31-4B8C-83A1-F6EECF244321}">
                <p14:modId xmlns:p14="http://schemas.microsoft.com/office/powerpoint/2010/main" val="3042951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8026394"/>
                    </a:ext>
                  </a:extLst>
                </a:gridCol>
                <a:gridCol w="822960">
                  <a:extLst>
                    <a:ext uri="{9D8B030D-6E8A-4147-A177-3AD203B41FA5}">
                      <a16:colId xmlns:a16="http://schemas.microsoft.com/office/drawing/2014/main" val="1659236690"/>
                    </a:ext>
                  </a:extLst>
                </a:gridCol>
                <a:gridCol w="822960">
                  <a:extLst>
                    <a:ext uri="{9D8B030D-6E8A-4147-A177-3AD203B41FA5}">
                      <a16:colId xmlns:a16="http://schemas.microsoft.com/office/drawing/2014/main" val="81203127"/>
                    </a:ext>
                  </a:extLst>
                </a:gridCol>
                <a:gridCol w="822960">
                  <a:extLst>
                    <a:ext uri="{9D8B030D-6E8A-4147-A177-3AD203B41FA5}">
                      <a16:colId xmlns:a16="http://schemas.microsoft.com/office/drawing/2014/main" val="3317275384"/>
                    </a:ext>
                  </a:extLst>
                </a:gridCol>
                <a:gridCol w="822960">
                  <a:extLst>
                    <a:ext uri="{9D8B030D-6E8A-4147-A177-3AD203B41FA5}">
                      <a16:colId xmlns:a16="http://schemas.microsoft.com/office/drawing/2014/main" val="3351974459"/>
                    </a:ext>
                  </a:extLst>
                </a:gridCol>
                <a:gridCol w="822960">
                  <a:extLst>
                    <a:ext uri="{9D8B030D-6E8A-4147-A177-3AD203B41FA5}">
                      <a16:colId xmlns:a16="http://schemas.microsoft.com/office/drawing/2014/main" val="2782194571"/>
                    </a:ext>
                  </a:extLst>
                </a:gridCol>
                <a:gridCol w="822960">
                  <a:extLst>
                    <a:ext uri="{9D8B030D-6E8A-4147-A177-3AD203B41FA5}">
                      <a16:colId xmlns:a16="http://schemas.microsoft.com/office/drawing/2014/main" val="2542689910"/>
                    </a:ext>
                  </a:extLst>
                </a:gridCol>
                <a:gridCol w="822960">
                  <a:extLst>
                    <a:ext uri="{9D8B030D-6E8A-4147-A177-3AD203B41FA5}">
                      <a16:colId xmlns:a16="http://schemas.microsoft.com/office/drawing/2014/main" val="61411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25053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- 2017-10-25 16:08:31</a:t>
                      </a:r>
                      <a:r>
                        <a:rPr kumimoji="0" lang="de-DE" sz="1000" b="0" i="0" u="none" strike="noStrike" kern="1200" cap="none" spc="0" normalizeH="0" baseline="0" noProof="0">
                          <a:ln>
                            <a:noFill/>
                          </a:ln>
                          <a:solidFill>
                            <a:prstClr val="black"/>
                          </a:solidFill>
                          <a:effectLst/>
                          <a:uLnTx/>
                          <a:uFillTx/>
                          <a:latin typeface="+mn-lt"/>
                          <a:ea typeface="+mn-ea"/>
                          <a:cs typeface="+mn-cs"/>
                        </a:rPr>
                        <a:t>
Der neue Range Rover Sport! 💪😁
Quelle: http://media.landrover.com/en/videos?start=0&amp;brand=landrover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309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- 2017-10-21 10:00:00</a:t>
                      </a:r>
                      <a:r>
                        <a:rPr kumimoji="0" lang="de-DE" sz="1000" b="0" i="0" u="none" strike="noStrike" kern="1200" cap="none" spc="0" normalizeH="0" baseline="0" noProof="0">
                          <a:ln>
                            <a:noFill/>
                          </a:ln>
                          <a:solidFill>
                            <a:prstClr val="black"/>
                          </a:solidFill>
                          <a:effectLst/>
                          <a:uLnTx/>
                          <a:uFillTx/>
                          <a:latin typeface="+mn-lt"/>
                          <a:ea typeface="+mn-ea"/>
                          <a:cs typeface="+mn-cs"/>
                        </a:rPr>
                        <a:t>
Heute dürfen wir unserer langjährigen und treuen Kundin, Frau Renate Zinter, zu ihrem bereits 8.❗ Ford Fiesta gratulieren! 😊
Dieses Mal fiel die Wahl auf den neuen Ford Fiesta Titanium mit 85PS, in der außergewöhnlichen Farbe Kalahari Braun Metallic. 
Liebe Renate, Armin Bauer und das gesamte Team vom Autohaus Strauss wünscht dir viel Freude und vor allem eine gute und sichere Fahrt mit deinem neuen Fiesta.😁😉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11062274"/>
                  </a:ext>
                </a:extLst>
              </a:tr>
            </a:tbl>
          </a:graphicData>
        </a:graphic>
      </p:graphicFrame>
      <p:sp>
        <p:nvSpPr>
          <p:cNvPr id="4" name="Text Placeholder 3">
            <a:extLst>
              <a:ext uri="{FF2B5EF4-FFF2-40B4-BE49-F238E27FC236}">
                <a16:creationId xmlns:a16="http://schemas.microsoft.com/office/drawing/2014/main" id="{B12DBFFA-9273-4E2F-AD76-D3C8DC30DFB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34765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C0F50-85FD-4BAD-91CB-0E757AE1B4C7}"/>
              </a:ext>
            </a:extLst>
          </p:cNvPr>
          <p:cNvSpPr>
            <a:spLocks noGrp="1"/>
          </p:cNvSpPr>
          <p:nvPr>
            <p:ph type="title"/>
          </p:nvPr>
        </p:nvSpPr>
        <p:spPr/>
        <p:txBody>
          <a:bodyPr/>
          <a:lstStyle/>
          <a:p>
            <a:r>
              <a:rPr lang="en-US"/>
              <a:t>Eigene Beiträge (Postings) + Reactions - 3 of 9</a:t>
            </a:r>
          </a:p>
        </p:txBody>
      </p:sp>
      <p:graphicFrame>
        <p:nvGraphicFramePr>
          <p:cNvPr id="5" name="Table Placeholder 4">
            <a:extLst>
              <a:ext uri="{FF2B5EF4-FFF2-40B4-BE49-F238E27FC236}">
                <a16:creationId xmlns:a16="http://schemas.microsoft.com/office/drawing/2014/main" id="{87A1DC5F-732D-4B53-8F0A-840E1A75116E}"/>
              </a:ext>
            </a:extLst>
          </p:cNvPr>
          <p:cNvGraphicFramePr>
            <a:graphicFrameLocks noGrp="1"/>
          </p:cNvGraphicFramePr>
          <p:nvPr>
            <p:ph type="tbl" sz="quarter" idx="13"/>
            <p:extLst>
              <p:ext uri="{D42A27DB-BD31-4B8C-83A1-F6EECF244321}">
                <p14:modId xmlns:p14="http://schemas.microsoft.com/office/powerpoint/2010/main" val="1041296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9490154"/>
                    </a:ext>
                  </a:extLst>
                </a:gridCol>
                <a:gridCol w="822960">
                  <a:extLst>
                    <a:ext uri="{9D8B030D-6E8A-4147-A177-3AD203B41FA5}">
                      <a16:colId xmlns:a16="http://schemas.microsoft.com/office/drawing/2014/main" val="3175291441"/>
                    </a:ext>
                  </a:extLst>
                </a:gridCol>
                <a:gridCol w="822960">
                  <a:extLst>
                    <a:ext uri="{9D8B030D-6E8A-4147-A177-3AD203B41FA5}">
                      <a16:colId xmlns:a16="http://schemas.microsoft.com/office/drawing/2014/main" val="2315032445"/>
                    </a:ext>
                  </a:extLst>
                </a:gridCol>
                <a:gridCol w="822960">
                  <a:extLst>
                    <a:ext uri="{9D8B030D-6E8A-4147-A177-3AD203B41FA5}">
                      <a16:colId xmlns:a16="http://schemas.microsoft.com/office/drawing/2014/main" val="913790346"/>
                    </a:ext>
                  </a:extLst>
                </a:gridCol>
                <a:gridCol w="822960">
                  <a:extLst>
                    <a:ext uri="{9D8B030D-6E8A-4147-A177-3AD203B41FA5}">
                      <a16:colId xmlns:a16="http://schemas.microsoft.com/office/drawing/2014/main" val="805341892"/>
                    </a:ext>
                  </a:extLst>
                </a:gridCol>
                <a:gridCol w="822960">
                  <a:extLst>
                    <a:ext uri="{9D8B030D-6E8A-4147-A177-3AD203B41FA5}">
                      <a16:colId xmlns:a16="http://schemas.microsoft.com/office/drawing/2014/main" val="2406811566"/>
                    </a:ext>
                  </a:extLst>
                </a:gridCol>
                <a:gridCol w="822960">
                  <a:extLst>
                    <a:ext uri="{9D8B030D-6E8A-4147-A177-3AD203B41FA5}">
                      <a16:colId xmlns:a16="http://schemas.microsoft.com/office/drawing/2014/main" val="2126870346"/>
                    </a:ext>
                  </a:extLst>
                </a:gridCol>
                <a:gridCol w="822960">
                  <a:extLst>
                    <a:ext uri="{9D8B030D-6E8A-4147-A177-3AD203B41FA5}">
                      <a16:colId xmlns:a16="http://schemas.microsoft.com/office/drawing/2014/main" val="432136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11238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- 2017-10-19 11:09:55</a:t>
                      </a:r>
                      <a:r>
                        <a:rPr kumimoji="0" lang="de-DE" sz="1000" b="0" i="0" u="none" strike="noStrike" kern="1200" cap="none" spc="0" normalizeH="0" baseline="0" noProof="0">
                          <a:ln>
                            <a:noFill/>
                          </a:ln>
                          <a:solidFill>
                            <a:prstClr val="black"/>
                          </a:solidFill>
                          <a:effectLst/>
                          <a:uLnTx/>
                          <a:uFillTx/>
                          <a:latin typeface="+mn-lt"/>
                          <a:ea typeface="+mn-ea"/>
                          <a:cs typeface="+mn-cs"/>
                        </a:rPr>
                        <a:t>
Der Ford Ranger➡️als Gesamtkunstwerk! 😎😁
Wir gratulieren Siegfried Rieger zu seinem neuen, absolut vollkommenen Ranger Wildtrak 3.2TDCi mit 200PS, in der Farbe Outdoor Orange. 
Das gesamte Team vom Autohaus Strauss rund um Ford-Verkaufsberater Armin Bauer und Ersatzteillager-Leiter Christian Franyi wünschen dir viel Freude und eine gute Fahrt mit deinem neuen Ranger!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25405380"/>
                  </a:ext>
                </a:extLst>
              </a:tr>
            </a:tbl>
          </a:graphicData>
        </a:graphic>
      </p:graphicFrame>
      <p:sp>
        <p:nvSpPr>
          <p:cNvPr id="4" name="Text Placeholder 3">
            <a:extLst>
              <a:ext uri="{FF2B5EF4-FFF2-40B4-BE49-F238E27FC236}">
                <a16:creationId xmlns:a16="http://schemas.microsoft.com/office/drawing/2014/main" id="{88056B6A-72A8-486C-8A27-A9DF7EE5A2F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34965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E4389-304D-42D1-92FD-61FFB4AB7B7D}"/>
              </a:ext>
            </a:extLst>
          </p:cNvPr>
          <p:cNvSpPr>
            <a:spLocks noGrp="1"/>
          </p:cNvSpPr>
          <p:nvPr>
            <p:ph type="title"/>
          </p:nvPr>
        </p:nvSpPr>
        <p:spPr/>
        <p:txBody>
          <a:bodyPr/>
          <a:lstStyle/>
          <a:p>
            <a:r>
              <a:rPr lang="en-US"/>
              <a:t>Eigene Beiträge (Postings) + Reactions - 4 of 9</a:t>
            </a:r>
          </a:p>
        </p:txBody>
      </p:sp>
      <p:graphicFrame>
        <p:nvGraphicFramePr>
          <p:cNvPr id="5" name="Table Placeholder 4">
            <a:extLst>
              <a:ext uri="{FF2B5EF4-FFF2-40B4-BE49-F238E27FC236}">
                <a16:creationId xmlns:a16="http://schemas.microsoft.com/office/drawing/2014/main" id="{E4BEF9E5-51B7-454E-A795-04BC5C7EE916}"/>
              </a:ext>
            </a:extLst>
          </p:cNvPr>
          <p:cNvGraphicFramePr>
            <a:graphicFrameLocks noGrp="1"/>
          </p:cNvGraphicFramePr>
          <p:nvPr>
            <p:ph type="tbl" sz="quarter" idx="13"/>
            <p:extLst>
              <p:ext uri="{D42A27DB-BD31-4B8C-83A1-F6EECF244321}">
                <p14:modId xmlns:p14="http://schemas.microsoft.com/office/powerpoint/2010/main" val="29680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2980252"/>
                    </a:ext>
                  </a:extLst>
                </a:gridCol>
                <a:gridCol w="822960">
                  <a:extLst>
                    <a:ext uri="{9D8B030D-6E8A-4147-A177-3AD203B41FA5}">
                      <a16:colId xmlns:a16="http://schemas.microsoft.com/office/drawing/2014/main" val="554604249"/>
                    </a:ext>
                  </a:extLst>
                </a:gridCol>
                <a:gridCol w="822960">
                  <a:extLst>
                    <a:ext uri="{9D8B030D-6E8A-4147-A177-3AD203B41FA5}">
                      <a16:colId xmlns:a16="http://schemas.microsoft.com/office/drawing/2014/main" val="3470767343"/>
                    </a:ext>
                  </a:extLst>
                </a:gridCol>
                <a:gridCol w="822960">
                  <a:extLst>
                    <a:ext uri="{9D8B030D-6E8A-4147-A177-3AD203B41FA5}">
                      <a16:colId xmlns:a16="http://schemas.microsoft.com/office/drawing/2014/main" val="3140933257"/>
                    </a:ext>
                  </a:extLst>
                </a:gridCol>
                <a:gridCol w="822960">
                  <a:extLst>
                    <a:ext uri="{9D8B030D-6E8A-4147-A177-3AD203B41FA5}">
                      <a16:colId xmlns:a16="http://schemas.microsoft.com/office/drawing/2014/main" val="4252820772"/>
                    </a:ext>
                  </a:extLst>
                </a:gridCol>
                <a:gridCol w="822960">
                  <a:extLst>
                    <a:ext uri="{9D8B030D-6E8A-4147-A177-3AD203B41FA5}">
                      <a16:colId xmlns:a16="http://schemas.microsoft.com/office/drawing/2014/main" val="2729985825"/>
                    </a:ext>
                  </a:extLst>
                </a:gridCol>
                <a:gridCol w="822960">
                  <a:extLst>
                    <a:ext uri="{9D8B030D-6E8A-4147-A177-3AD203B41FA5}">
                      <a16:colId xmlns:a16="http://schemas.microsoft.com/office/drawing/2014/main" val="2784581217"/>
                    </a:ext>
                  </a:extLst>
                </a:gridCol>
                <a:gridCol w="822960">
                  <a:extLst>
                    <a:ext uri="{9D8B030D-6E8A-4147-A177-3AD203B41FA5}">
                      <a16:colId xmlns:a16="http://schemas.microsoft.com/office/drawing/2014/main" val="2210866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4364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- 2017-10-17 14:49:58</a:t>
                      </a:r>
                      <a:r>
                        <a:rPr kumimoji="0" lang="de-DE" sz="1000" b="0" i="0" u="none" strike="noStrike" kern="1200" cap="none" spc="0" normalizeH="0" baseline="0" noProof="0">
                          <a:ln>
                            <a:noFill/>
                          </a:ln>
                          <a:solidFill>
                            <a:prstClr val="black"/>
                          </a:solidFill>
                          <a:effectLst/>
                          <a:uLnTx/>
                          <a:uFillTx/>
                          <a:latin typeface="+mn-lt"/>
                          <a:ea typeface="+mn-ea"/>
                          <a:cs typeface="+mn-cs"/>
                        </a:rPr>
                        <a:t>
Hier findet ihr noch einmal einen Einblick in unsere rundum gelungene Adventure Tour! :-)
Bei wunderschönem Wetter und strahlendem Sonnenschein fand unsere Adventure Tour statt. Nach dem Frühstück im Kastell Stegersbach, führte die Route über den Geschriebenstein in Richtung Köszeg, wo eine Altstadtführung samt Bogenschießen auf unsere Tour-Teilnehmer wartete. Ausgezeichnete Weine wurden anschließend im Weingut Kirnbauer Deutschkreutz verkostet. Für die süße Stärkung zwischendurch sorgte eine Führung in der Pralinen Manufaktur Spiegel Bad Tatzmannsdorf. Der Abschluss des Tages fand mit wunderbaren Speisen im 2-Hauben Lokal Jürgen Csencsits in Harmisch 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722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- 2017-10-15 18:48:02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3810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18:33:30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8122749"/>
                  </a:ext>
                </a:extLst>
              </a:tr>
            </a:tbl>
          </a:graphicData>
        </a:graphic>
      </p:graphicFrame>
      <p:sp>
        <p:nvSpPr>
          <p:cNvPr id="4" name="Text Placeholder 3">
            <a:extLst>
              <a:ext uri="{FF2B5EF4-FFF2-40B4-BE49-F238E27FC236}">
                <a16:creationId xmlns:a16="http://schemas.microsoft.com/office/drawing/2014/main" id="{C85F8584-AFA3-4D9A-A562-DD5966E79AA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35137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1BEB7-06D2-4CEA-9A97-4A386B4546CB}"/>
              </a:ext>
            </a:extLst>
          </p:cNvPr>
          <p:cNvSpPr>
            <a:spLocks noGrp="1"/>
          </p:cNvSpPr>
          <p:nvPr>
            <p:ph type="title"/>
          </p:nvPr>
        </p:nvSpPr>
        <p:spPr/>
        <p:txBody>
          <a:bodyPr/>
          <a:lstStyle/>
          <a:p>
            <a:r>
              <a:rPr lang="en-US"/>
              <a:t>Eigene Beiträge (Postings) + Reactions - 5 of 9</a:t>
            </a:r>
          </a:p>
        </p:txBody>
      </p:sp>
      <p:graphicFrame>
        <p:nvGraphicFramePr>
          <p:cNvPr id="5" name="Table Placeholder 4">
            <a:extLst>
              <a:ext uri="{FF2B5EF4-FFF2-40B4-BE49-F238E27FC236}">
                <a16:creationId xmlns:a16="http://schemas.microsoft.com/office/drawing/2014/main" id="{6ACABC04-2CFF-4B35-A759-12BF6B1E0B5E}"/>
              </a:ext>
            </a:extLst>
          </p:cNvPr>
          <p:cNvGraphicFramePr>
            <a:graphicFrameLocks noGrp="1"/>
          </p:cNvGraphicFramePr>
          <p:nvPr>
            <p:ph type="tbl" sz="quarter" idx="13"/>
            <p:extLst>
              <p:ext uri="{D42A27DB-BD31-4B8C-83A1-F6EECF244321}">
                <p14:modId xmlns:p14="http://schemas.microsoft.com/office/powerpoint/2010/main" val="361150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7071987"/>
                    </a:ext>
                  </a:extLst>
                </a:gridCol>
                <a:gridCol w="822960">
                  <a:extLst>
                    <a:ext uri="{9D8B030D-6E8A-4147-A177-3AD203B41FA5}">
                      <a16:colId xmlns:a16="http://schemas.microsoft.com/office/drawing/2014/main" val="3723676912"/>
                    </a:ext>
                  </a:extLst>
                </a:gridCol>
                <a:gridCol w="822960">
                  <a:extLst>
                    <a:ext uri="{9D8B030D-6E8A-4147-A177-3AD203B41FA5}">
                      <a16:colId xmlns:a16="http://schemas.microsoft.com/office/drawing/2014/main" val="2036866049"/>
                    </a:ext>
                  </a:extLst>
                </a:gridCol>
                <a:gridCol w="822960">
                  <a:extLst>
                    <a:ext uri="{9D8B030D-6E8A-4147-A177-3AD203B41FA5}">
                      <a16:colId xmlns:a16="http://schemas.microsoft.com/office/drawing/2014/main" val="410526368"/>
                    </a:ext>
                  </a:extLst>
                </a:gridCol>
                <a:gridCol w="822960">
                  <a:extLst>
                    <a:ext uri="{9D8B030D-6E8A-4147-A177-3AD203B41FA5}">
                      <a16:colId xmlns:a16="http://schemas.microsoft.com/office/drawing/2014/main" val="1129572834"/>
                    </a:ext>
                  </a:extLst>
                </a:gridCol>
                <a:gridCol w="822960">
                  <a:extLst>
                    <a:ext uri="{9D8B030D-6E8A-4147-A177-3AD203B41FA5}">
                      <a16:colId xmlns:a16="http://schemas.microsoft.com/office/drawing/2014/main" val="838103473"/>
                    </a:ext>
                  </a:extLst>
                </a:gridCol>
                <a:gridCol w="822960">
                  <a:extLst>
                    <a:ext uri="{9D8B030D-6E8A-4147-A177-3AD203B41FA5}">
                      <a16:colId xmlns:a16="http://schemas.microsoft.com/office/drawing/2014/main" val="2318501981"/>
                    </a:ext>
                  </a:extLst>
                </a:gridCol>
                <a:gridCol w="822960">
                  <a:extLst>
                    <a:ext uri="{9D8B030D-6E8A-4147-A177-3AD203B41FA5}">
                      <a16:colId xmlns:a16="http://schemas.microsoft.com/office/drawing/2014/main" val="3325950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08950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18:33:01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7567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15:48:23</a:t>
                      </a:r>
                      <a:r>
                        <a:rPr kumimoji="0" lang="de-DE" sz="1000" b="0" i="0" u="none" strike="noStrike" kern="1200" cap="none" spc="0" normalizeH="0" baseline="0" noProof="0">
                          <a:ln>
                            <a:noFill/>
                          </a:ln>
                          <a:solidFill>
                            <a:prstClr val="black"/>
                          </a:solidFill>
                          <a:effectLst/>
                          <a:uLnTx/>
                          <a:uFillTx/>
                          <a:latin typeface="+mn-lt"/>
                          <a:ea typeface="+mn-ea"/>
                          <a:cs typeface="+mn-cs"/>
                        </a:rPr>
                        <a:t>
Die perfekte Weinverkostung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589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15:46:05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8929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14:58:21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103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12:33:52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4453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12:13:31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322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11:49:46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2630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11:45:59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0532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11:40:59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240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- 2017-10-14 10:24:53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7624285"/>
                  </a:ext>
                </a:extLst>
              </a:tr>
            </a:tbl>
          </a:graphicData>
        </a:graphic>
      </p:graphicFrame>
      <p:sp>
        <p:nvSpPr>
          <p:cNvPr id="4" name="Text Placeholder 3">
            <a:extLst>
              <a:ext uri="{FF2B5EF4-FFF2-40B4-BE49-F238E27FC236}">
                <a16:creationId xmlns:a16="http://schemas.microsoft.com/office/drawing/2014/main" id="{43F68ED3-4E6A-43F5-9E5A-3AAB37BEBD3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59710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1A14-EBB5-43DF-8FEE-F04DC67F06B8}"/>
              </a:ext>
            </a:extLst>
          </p:cNvPr>
          <p:cNvSpPr>
            <a:spLocks noGrp="1"/>
          </p:cNvSpPr>
          <p:nvPr>
            <p:ph type="title"/>
          </p:nvPr>
        </p:nvSpPr>
        <p:spPr/>
        <p:txBody>
          <a:bodyPr/>
          <a:lstStyle/>
          <a:p>
            <a:r>
              <a:rPr lang="en-US"/>
              <a:t>Eigene Beiträge (Postings) + Reactions - 6 of 9</a:t>
            </a:r>
          </a:p>
        </p:txBody>
      </p:sp>
      <p:graphicFrame>
        <p:nvGraphicFramePr>
          <p:cNvPr id="5" name="Table Placeholder 4">
            <a:extLst>
              <a:ext uri="{FF2B5EF4-FFF2-40B4-BE49-F238E27FC236}">
                <a16:creationId xmlns:a16="http://schemas.microsoft.com/office/drawing/2014/main" id="{D6B6DFFA-DE08-4052-A1BD-F84BBA265713}"/>
              </a:ext>
            </a:extLst>
          </p:cNvPr>
          <p:cNvGraphicFramePr>
            <a:graphicFrameLocks noGrp="1"/>
          </p:cNvGraphicFramePr>
          <p:nvPr>
            <p:ph type="tbl" sz="quarter" idx="13"/>
            <p:extLst>
              <p:ext uri="{D42A27DB-BD31-4B8C-83A1-F6EECF244321}">
                <p14:modId xmlns:p14="http://schemas.microsoft.com/office/powerpoint/2010/main" val="3177120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76628853"/>
                    </a:ext>
                  </a:extLst>
                </a:gridCol>
                <a:gridCol w="822960">
                  <a:extLst>
                    <a:ext uri="{9D8B030D-6E8A-4147-A177-3AD203B41FA5}">
                      <a16:colId xmlns:a16="http://schemas.microsoft.com/office/drawing/2014/main" val="3804946434"/>
                    </a:ext>
                  </a:extLst>
                </a:gridCol>
                <a:gridCol w="822960">
                  <a:extLst>
                    <a:ext uri="{9D8B030D-6E8A-4147-A177-3AD203B41FA5}">
                      <a16:colId xmlns:a16="http://schemas.microsoft.com/office/drawing/2014/main" val="3279808918"/>
                    </a:ext>
                  </a:extLst>
                </a:gridCol>
                <a:gridCol w="822960">
                  <a:extLst>
                    <a:ext uri="{9D8B030D-6E8A-4147-A177-3AD203B41FA5}">
                      <a16:colId xmlns:a16="http://schemas.microsoft.com/office/drawing/2014/main" val="3939745690"/>
                    </a:ext>
                  </a:extLst>
                </a:gridCol>
                <a:gridCol w="822960">
                  <a:extLst>
                    <a:ext uri="{9D8B030D-6E8A-4147-A177-3AD203B41FA5}">
                      <a16:colId xmlns:a16="http://schemas.microsoft.com/office/drawing/2014/main" val="2506113028"/>
                    </a:ext>
                  </a:extLst>
                </a:gridCol>
                <a:gridCol w="822960">
                  <a:extLst>
                    <a:ext uri="{9D8B030D-6E8A-4147-A177-3AD203B41FA5}">
                      <a16:colId xmlns:a16="http://schemas.microsoft.com/office/drawing/2014/main" val="2445116652"/>
                    </a:ext>
                  </a:extLst>
                </a:gridCol>
                <a:gridCol w="822960">
                  <a:extLst>
                    <a:ext uri="{9D8B030D-6E8A-4147-A177-3AD203B41FA5}">
                      <a16:colId xmlns:a16="http://schemas.microsoft.com/office/drawing/2014/main" val="4284897604"/>
                    </a:ext>
                  </a:extLst>
                </a:gridCol>
                <a:gridCol w="822960">
                  <a:extLst>
                    <a:ext uri="{9D8B030D-6E8A-4147-A177-3AD203B41FA5}">
                      <a16:colId xmlns:a16="http://schemas.microsoft.com/office/drawing/2014/main" val="1904103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1991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- 2017-10-13 15:49:39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7709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- 2017-10-13 15:44:30</a:t>
                      </a:r>
                      <a:r>
                        <a:rPr kumimoji="0" lang="de-DE" sz="1000" b="0" i="0" u="none" strike="noStrike" kern="1200" cap="none" spc="0" normalizeH="0" baseline="0" noProof="0">
                          <a:ln>
                            <a:noFill/>
                          </a:ln>
                          <a:solidFill>
                            <a:prstClr val="black"/>
                          </a:solidFill>
                          <a:effectLst/>
                          <a:uLnTx/>
                          <a:uFillTx/>
                          <a:latin typeface="+mn-lt"/>
                          <a:ea typeface="+mn-ea"/>
                          <a:cs typeface="+mn-cs"/>
                        </a:rPr>
                        <a:t>
Nicht nur unser Schauraum wird erneuert...😎 Ab heute ziert ein neues Logo das Autohaus Strauss und wir freuen uns, euch unser neues Logo präsentieren zu dürfen!!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3185658"/>
                  </a:ext>
                </a:extLst>
              </a:tr>
            </a:tbl>
          </a:graphicData>
        </a:graphic>
      </p:graphicFrame>
      <p:sp>
        <p:nvSpPr>
          <p:cNvPr id="4" name="Text Placeholder 3">
            <a:extLst>
              <a:ext uri="{FF2B5EF4-FFF2-40B4-BE49-F238E27FC236}">
                <a16:creationId xmlns:a16="http://schemas.microsoft.com/office/drawing/2014/main" id="{CBA9BD4E-989F-4CDE-AE28-47D786611A3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81920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DAC8F-0A22-4CFA-B4C1-6E73FDF4F65B}"/>
              </a:ext>
            </a:extLst>
          </p:cNvPr>
          <p:cNvSpPr>
            <a:spLocks noGrp="1"/>
          </p:cNvSpPr>
          <p:nvPr>
            <p:ph type="title"/>
          </p:nvPr>
        </p:nvSpPr>
        <p:spPr/>
        <p:txBody>
          <a:bodyPr/>
          <a:lstStyle/>
          <a:p>
            <a:r>
              <a:rPr lang="en-US"/>
              <a:t>Eigene Beiträge (Postings) + Reactions - 7 of 9</a:t>
            </a:r>
          </a:p>
        </p:txBody>
      </p:sp>
      <p:graphicFrame>
        <p:nvGraphicFramePr>
          <p:cNvPr id="5" name="Table Placeholder 4">
            <a:extLst>
              <a:ext uri="{FF2B5EF4-FFF2-40B4-BE49-F238E27FC236}">
                <a16:creationId xmlns:a16="http://schemas.microsoft.com/office/drawing/2014/main" id="{878D5B66-49D4-4623-B286-ABB906F887A2}"/>
              </a:ext>
            </a:extLst>
          </p:cNvPr>
          <p:cNvGraphicFramePr>
            <a:graphicFrameLocks noGrp="1"/>
          </p:cNvGraphicFramePr>
          <p:nvPr>
            <p:ph type="tbl" sz="quarter" idx="13"/>
            <p:extLst>
              <p:ext uri="{D42A27DB-BD31-4B8C-83A1-F6EECF244321}">
                <p14:modId xmlns:p14="http://schemas.microsoft.com/office/powerpoint/2010/main" val="3658103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61089"/>
                    </a:ext>
                  </a:extLst>
                </a:gridCol>
                <a:gridCol w="822960">
                  <a:extLst>
                    <a:ext uri="{9D8B030D-6E8A-4147-A177-3AD203B41FA5}">
                      <a16:colId xmlns:a16="http://schemas.microsoft.com/office/drawing/2014/main" val="3679180402"/>
                    </a:ext>
                  </a:extLst>
                </a:gridCol>
                <a:gridCol w="822960">
                  <a:extLst>
                    <a:ext uri="{9D8B030D-6E8A-4147-A177-3AD203B41FA5}">
                      <a16:colId xmlns:a16="http://schemas.microsoft.com/office/drawing/2014/main" val="4147285472"/>
                    </a:ext>
                  </a:extLst>
                </a:gridCol>
                <a:gridCol w="822960">
                  <a:extLst>
                    <a:ext uri="{9D8B030D-6E8A-4147-A177-3AD203B41FA5}">
                      <a16:colId xmlns:a16="http://schemas.microsoft.com/office/drawing/2014/main" val="2603259063"/>
                    </a:ext>
                  </a:extLst>
                </a:gridCol>
                <a:gridCol w="822960">
                  <a:extLst>
                    <a:ext uri="{9D8B030D-6E8A-4147-A177-3AD203B41FA5}">
                      <a16:colId xmlns:a16="http://schemas.microsoft.com/office/drawing/2014/main" val="4207448919"/>
                    </a:ext>
                  </a:extLst>
                </a:gridCol>
                <a:gridCol w="822960">
                  <a:extLst>
                    <a:ext uri="{9D8B030D-6E8A-4147-A177-3AD203B41FA5}">
                      <a16:colId xmlns:a16="http://schemas.microsoft.com/office/drawing/2014/main" val="941339671"/>
                    </a:ext>
                  </a:extLst>
                </a:gridCol>
                <a:gridCol w="822960">
                  <a:extLst>
                    <a:ext uri="{9D8B030D-6E8A-4147-A177-3AD203B41FA5}">
                      <a16:colId xmlns:a16="http://schemas.microsoft.com/office/drawing/2014/main" val="2607320961"/>
                    </a:ext>
                  </a:extLst>
                </a:gridCol>
                <a:gridCol w="822960">
                  <a:extLst>
                    <a:ext uri="{9D8B030D-6E8A-4147-A177-3AD203B41FA5}">
                      <a16:colId xmlns:a16="http://schemas.microsoft.com/office/drawing/2014/main" val="2093893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5995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- 2017-10-09 09:30:01</a:t>
                      </a:r>
                      <a:r>
                        <a:rPr kumimoji="0" lang="de-DE" sz="1000" b="0" i="0" u="none" strike="noStrike" kern="1200" cap="none" spc="0" normalizeH="0" baseline="0" noProof="0">
                          <a:ln>
                            <a:noFill/>
                          </a:ln>
                          <a:solidFill>
                            <a:prstClr val="black"/>
                          </a:solidFill>
                          <a:effectLst/>
                          <a:uLnTx/>
                          <a:uFillTx/>
                          <a:latin typeface="+mn-lt"/>
                          <a:ea typeface="+mn-ea"/>
                          <a:cs typeface="+mn-cs"/>
                        </a:rPr>
                        <a:t>
🙌🏻 🌄  GEWINNSPIEL 🌄 🙌🏻
Wolltest du den Range Rover Evoque immer schon mal auf Herz und Nieren testen? Wir laden dich jetzt dazu ein:
Unter allen LIKES und KOMMENTAREN verlosen wir ein ganzes Testwochenende mit einem Range Rover Evoque!
Schreib uns in die Kommentare mit wem du gerne dieses Wochenende verbringen möchtest! Los geht's 😃
---
Facebook steht mit diesem Gewinnspiel in keinerlei Verbindung und steht nicht als Ansprechpartner für das jeweilige Gewinnspiel zur Verfügung. Autohaus Strauss GmbH, St. Michael (http://www.strauss-autohaus.at/index.php?id=114)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9980051"/>
                  </a:ext>
                </a:extLst>
              </a:tr>
            </a:tbl>
          </a:graphicData>
        </a:graphic>
      </p:graphicFrame>
      <p:sp>
        <p:nvSpPr>
          <p:cNvPr id="4" name="Text Placeholder 3">
            <a:extLst>
              <a:ext uri="{FF2B5EF4-FFF2-40B4-BE49-F238E27FC236}">
                <a16:creationId xmlns:a16="http://schemas.microsoft.com/office/drawing/2014/main" id="{D9FE4F2F-4A37-499A-9DD7-755D7BED597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61171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9574F-DA4C-4890-BDE6-CED155486824}"/>
              </a:ext>
            </a:extLst>
          </p:cNvPr>
          <p:cNvSpPr>
            <a:spLocks noGrp="1"/>
          </p:cNvSpPr>
          <p:nvPr>
            <p:ph type="title"/>
          </p:nvPr>
        </p:nvSpPr>
        <p:spPr/>
        <p:txBody>
          <a:bodyPr/>
          <a:lstStyle/>
          <a:p>
            <a:r>
              <a:rPr lang="en-US"/>
              <a:t>Eigene Beiträge (Postings) + Reactions - 8 of 9</a:t>
            </a:r>
          </a:p>
        </p:txBody>
      </p:sp>
      <p:graphicFrame>
        <p:nvGraphicFramePr>
          <p:cNvPr id="5" name="Table Placeholder 4">
            <a:extLst>
              <a:ext uri="{FF2B5EF4-FFF2-40B4-BE49-F238E27FC236}">
                <a16:creationId xmlns:a16="http://schemas.microsoft.com/office/drawing/2014/main" id="{28EC7C34-8606-4845-B748-910DDAA0A3A5}"/>
              </a:ext>
            </a:extLst>
          </p:cNvPr>
          <p:cNvGraphicFramePr>
            <a:graphicFrameLocks noGrp="1"/>
          </p:cNvGraphicFramePr>
          <p:nvPr>
            <p:ph type="tbl" sz="quarter" idx="13"/>
            <p:extLst>
              <p:ext uri="{D42A27DB-BD31-4B8C-83A1-F6EECF244321}">
                <p14:modId xmlns:p14="http://schemas.microsoft.com/office/powerpoint/2010/main" val="3312674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52067989"/>
                    </a:ext>
                  </a:extLst>
                </a:gridCol>
                <a:gridCol w="822960">
                  <a:extLst>
                    <a:ext uri="{9D8B030D-6E8A-4147-A177-3AD203B41FA5}">
                      <a16:colId xmlns:a16="http://schemas.microsoft.com/office/drawing/2014/main" val="1648894446"/>
                    </a:ext>
                  </a:extLst>
                </a:gridCol>
                <a:gridCol w="822960">
                  <a:extLst>
                    <a:ext uri="{9D8B030D-6E8A-4147-A177-3AD203B41FA5}">
                      <a16:colId xmlns:a16="http://schemas.microsoft.com/office/drawing/2014/main" val="452521076"/>
                    </a:ext>
                  </a:extLst>
                </a:gridCol>
                <a:gridCol w="822960">
                  <a:extLst>
                    <a:ext uri="{9D8B030D-6E8A-4147-A177-3AD203B41FA5}">
                      <a16:colId xmlns:a16="http://schemas.microsoft.com/office/drawing/2014/main" val="4263804619"/>
                    </a:ext>
                  </a:extLst>
                </a:gridCol>
                <a:gridCol w="822960">
                  <a:extLst>
                    <a:ext uri="{9D8B030D-6E8A-4147-A177-3AD203B41FA5}">
                      <a16:colId xmlns:a16="http://schemas.microsoft.com/office/drawing/2014/main" val="1561627732"/>
                    </a:ext>
                  </a:extLst>
                </a:gridCol>
                <a:gridCol w="822960">
                  <a:extLst>
                    <a:ext uri="{9D8B030D-6E8A-4147-A177-3AD203B41FA5}">
                      <a16:colId xmlns:a16="http://schemas.microsoft.com/office/drawing/2014/main" val="2840365501"/>
                    </a:ext>
                  </a:extLst>
                </a:gridCol>
                <a:gridCol w="822960">
                  <a:extLst>
                    <a:ext uri="{9D8B030D-6E8A-4147-A177-3AD203B41FA5}">
                      <a16:colId xmlns:a16="http://schemas.microsoft.com/office/drawing/2014/main" val="2243543634"/>
                    </a:ext>
                  </a:extLst>
                </a:gridCol>
                <a:gridCol w="822960">
                  <a:extLst>
                    <a:ext uri="{9D8B030D-6E8A-4147-A177-3AD203B41FA5}">
                      <a16:colId xmlns:a16="http://schemas.microsoft.com/office/drawing/2014/main" val="220457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9202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- 2017-10-07 08:45:58</a:t>
                      </a:r>
                      <a:r>
                        <a:rPr kumimoji="0" lang="de-DE" sz="1000" b="0" i="0" u="none" strike="noStrike" kern="1200" cap="none" spc="0" normalizeH="0" baseline="0" noProof="0">
                          <a:ln>
                            <a:noFill/>
                          </a:ln>
                          <a:solidFill>
                            <a:prstClr val="black"/>
                          </a:solidFill>
                          <a:effectLst/>
                          <a:uLnTx/>
                          <a:uFillTx/>
                          <a:latin typeface="+mn-lt"/>
                          <a:ea typeface="+mn-ea"/>
                          <a:cs typeface="+mn-cs"/>
                        </a:rPr>
                        <a:t>
Baustellen-Update ➡️➡️ Unserer Schauraumeröffnung steht bald nichts mehr im Wege!! 🤗😁
Wir wünschen euch einen wunderschönen guten Morgen und ein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1721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- 2017-10-06 11:34:19</a:t>
                      </a:r>
                      <a:r>
                        <a:rPr kumimoji="0" lang="de-DE" sz="1000" b="0" i="0" u="none" strike="noStrike" kern="1200" cap="none" spc="0" normalizeH="0" baseline="0" noProof="0">
                          <a:ln>
                            <a:noFill/>
                          </a:ln>
                          <a:solidFill>
                            <a:prstClr val="black"/>
                          </a:solidFill>
                          <a:effectLst/>
                          <a:uLnTx/>
                          <a:uFillTx/>
                          <a:latin typeface="+mn-lt"/>
                          <a:ea typeface="+mn-ea"/>
                          <a:cs typeface="+mn-cs"/>
                        </a:rPr>
                        <a:t>
Heute dürfen wir Fam. Hirmann recht herzlich gratulieren.🙂
Sie haben sich für einen Ford Fiesta Titanium 1.0 ECOBOOST mit 100PS, in der Farbe Iridium Schwarz Metallic, entschieden!
Das Team vom Autohaus Strauss rund um Verkaufsberater Armin Bauer wünscht wie immer, eine gute, sichere und vor allem unfallfreie Fahrt! 
Viel Freude mit dem neuen Fiesta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9696175"/>
                  </a:ext>
                </a:extLst>
              </a:tr>
            </a:tbl>
          </a:graphicData>
        </a:graphic>
      </p:graphicFrame>
      <p:sp>
        <p:nvSpPr>
          <p:cNvPr id="4" name="Text Placeholder 3">
            <a:extLst>
              <a:ext uri="{FF2B5EF4-FFF2-40B4-BE49-F238E27FC236}">
                <a16:creationId xmlns:a16="http://schemas.microsoft.com/office/drawing/2014/main" id="{505827C6-C914-4E57-ABCB-00A9BF0B91A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77710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CAA3F-D4B6-4D7A-AE99-FEED2C1661A7}"/>
              </a:ext>
            </a:extLst>
          </p:cNvPr>
          <p:cNvSpPr>
            <a:spLocks noGrp="1"/>
          </p:cNvSpPr>
          <p:nvPr>
            <p:ph type="title"/>
          </p:nvPr>
        </p:nvSpPr>
        <p:spPr/>
        <p:txBody>
          <a:bodyPr/>
          <a:lstStyle/>
          <a:p>
            <a:r>
              <a:rPr lang="en-US"/>
              <a:t>Eigene Beiträge (Postings) + Reactions - 9 of 9</a:t>
            </a:r>
          </a:p>
        </p:txBody>
      </p:sp>
      <p:graphicFrame>
        <p:nvGraphicFramePr>
          <p:cNvPr id="5" name="Table Placeholder 4">
            <a:extLst>
              <a:ext uri="{FF2B5EF4-FFF2-40B4-BE49-F238E27FC236}">
                <a16:creationId xmlns:a16="http://schemas.microsoft.com/office/drawing/2014/main" id="{60645004-6E48-49ED-AB68-878D3877A95F}"/>
              </a:ext>
            </a:extLst>
          </p:cNvPr>
          <p:cNvGraphicFramePr>
            <a:graphicFrameLocks noGrp="1"/>
          </p:cNvGraphicFramePr>
          <p:nvPr>
            <p:ph type="tbl" sz="quarter" idx="13"/>
            <p:extLst>
              <p:ext uri="{D42A27DB-BD31-4B8C-83A1-F6EECF244321}">
                <p14:modId xmlns:p14="http://schemas.microsoft.com/office/powerpoint/2010/main" val="3605581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4684415"/>
                    </a:ext>
                  </a:extLst>
                </a:gridCol>
                <a:gridCol w="822960">
                  <a:extLst>
                    <a:ext uri="{9D8B030D-6E8A-4147-A177-3AD203B41FA5}">
                      <a16:colId xmlns:a16="http://schemas.microsoft.com/office/drawing/2014/main" val="1258310980"/>
                    </a:ext>
                  </a:extLst>
                </a:gridCol>
                <a:gridCol w="822960">
                  <a:extLst>
                    <a:ext uri="{9D8B030D-6E8A-4147-A177-3AD203B41FA5}">
                      <a16:colId xmlns:a16="http://schemas.microsoft.com/office/drawing/2014/main" val="374136480"/>
                    </a:ext>
                  </a:extLst>
                </a:gridCol>
                <a:gridCol w="822960">
                  <a:extLst>
                    <a:ext uri="{9D8B030D-6E8A-4147-A177-3AD203B41FA5}">
                      <a16:colId xmlns:a16="http://schemas.microsoft.com/office/drawing/2014/main" val="833787966"/>
                    </a:ext>
                  </a:extLst>
                </a:gridCol>
                <a:gridCol w="822960">
                  <a:extLst>
                    <a:ext uri="{9D8B030D-6E8A-4147-A177-3AD203B41FA5}">
                      <a16:colId xmlns:a16="http://schemas.microsoft.com/office/drawing/2014/main" val="965828893"/>
                    </a:ext>
                  </a:extLst>
                </a:gridCol>
                <a:gridCol w="822960">
                  <a:extLst>
                    <a:ext uri="{9D8B030D-6E8A-4147-A177-3AD203B41FA5}">
                      <a16:colId xmlns:a16="http://schemas.microsoft.com/office/drawing/2014/main" val="1619299115"/>
                    </a:ext>
                  </a:extLst>
                </a:gridCol>
                <a:gridCol w="822960">
                  <a:extLst>
                    <a:ext uri="{9D8B030D-6E8A-4147-A177-3AD203B41FA5}">
                      <a16:colId xmlns:a16="http://schemas.microsoft.com/office/drawing/2014/main" val="4080966193"/>
                    </a:ext>
                  </a:extLst>
                </a:gridCol>
                <a:gridCol w="822960">
                  <a:extLst>
                    <a:ext uri="{9D8B030D-6E8A-4147-A177-3AD203B41FA5}">
                      <a16:colId xmlns:a16="http://schemas.microsoft.com/office/drawing/2014/main" val="2129232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737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- 2017-10-05 14:36:36</a:t>
                      </a:r>
                      <a:r>
                        <a:rPr kumimoji="0" lang="de-DE" sz="1000" b="0" i="0" u="none" strike="noStrike" kern="1200" cap="none" spc="0" normalizeH="0" baseline="0" noProof="0">
                          <a:ln>
                            <a:noFill/>
                          </a:ln>
                          <a:solidFill>
                            <a:prstClr val="black"/>
                          </a:solidFill>
                          <a:effectLst/>
                          <a:uLnTx/>
                          <a:uFillTx/>
                          <a:latin typeface="+mn-lt"/>
                          <a:ea typeface="+mn-ea"/>
                          <a:cs typeface="+mn-cs"/>
                        </a:rPr>
                        <a:t>
Die besten Aussichten mit dem EcoSport 😀
Das Team vom Autohaus Strauss rund um Verkaufsberater Armin Bauer gratuliert Frau Elisabeth Taus recht herzlich zu Ihrem neuen Ford EcoSport Titanium, 1.5TDCi und 95 PS, wünscht eine gute Fahrt und vor allem viel, viel Freude mit dem neuen EcoSport!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96487942"/>
                  </a:ext>
                </a:extLst>
              </a:tr>
            </a:tbl>
          </a:graphicData>
        </a:graphic>
      </p:graphicFrame>
      <p:sp>
        <p:nvSpPr>
          <p:cNvPr id="4" name="Text Placeholder 3">
            <a:extLst>
              <a:ext uri="{FF2B5EF4-FFF2-40B4-BE49-F238E27FC236}">
                <a16:creationId xmlns:a16="http://schemas.microsoft.com/office/drawing/2014/main" id="{80DD9439-38E6-4F37-B9A5-CD7C9FFDB92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13923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B709F-E26A-4EC3-B005-FA0E4B57C44A}"/>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DB103134-358A-4BD5-AF4A-051960A73044}"/>
              </a:ext>
            </a:extLst>
          </p:cNvPr>
          <p:cNvGraphicFramePr>
            <a:graphicFrameLocks noGrp="1"/>
          </p:cNvGraphicFramePr>
          <p:nvPr>
            <p:ph type="chart" sz="quarter" idx="13"/>
            <p:extLst>
              <p:ext uri="{D42A27DB-BD31-4B8C-83A1-F6EECF244321}">
                <p14:modId xmlns:p14="http://schemas.microsoft.com/office/powerpoint/2010/main" val="1043255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6B6AB8-07F5-4E5C-8C22-E316376E6DE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6E80100-C722-4C5D-AA20-756678EF50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433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852B-2DBB-4B00-978D-7EBDC5195208}"/>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15DAB32E-C4E5-4B64-8C24-8C4B33DC105B}"/>
              </a:ext>
            </a:extLst>
          </p:cNvPr>
          <p:cNvGraphicFramePr>
            <a:graphicFrameLocks noGrp="1"/>
          </p:cNvGraphicFramePr>
          <p:nvPr>
            <p:ph type="chart" sz="quarter" idx="13"/>
            <p:extLst>
              <p:ext uri="{D42A27DB-BD31-4B8C-83A1-F6EECF244321}">
                <p14:modId xmlns:p14="http://schemas.microsoft.com/office/powerpoint/2010/main" val="4023873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750085-8FE2-4843-A507-FA82CC21901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376886F-1FE3-473B-8A96-04CAA08553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1906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96E5E-E76C-4C47-8E01-EFABF71644E5}"/>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29B4D91D-CE4E-4E0E-B2C7-CFD935254CD3}"/>
              </a:ext>
            </a:extLst>
          </p:cNvPr>
          <p:cNvGraphicFramePr>
            <a:graphicFrameLocks noGrp="1"/>
          </p:cNvGraphicFramePr>
          <p:nvPr>
            <p:ph type="chart" sz="quarter" idx="13"/>
            <p:extLst>
              <p:ext uri="{D42A27DB-BD31-4B8C-83A1-F6EECF244321}">
                <p14:modId xmlns:p14="http://schemas.microsoft.com/office/powerpoint/2010/main" val="2988886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251CD6-0CA0-4F48-BB76-3B4BDC5420E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60A9F74-330B-43B1-8849-1C83ADBAC1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810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552FA-299B-47A8-A48A-C989126B999D}"/>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DAB078DC-540B-4B53-B988-385B1C36F0B6}"/>
              </a:ext>
            </a:extLst>
          </p:cNvPr>
          <p:cNvGraphicFramePr>
            <a:graphicFrameLocks noGrp="1"/>
          </p:cNvGraphicFramePr>
          <p:nvPr>
            <p:ph type="chart" sz="quarter" idx="13"/>
            <p:extLst>
              <p:ext uri="{D42A27DB-BD31-4B8C-83A1-F6EECF244321}">
                <p14:modId xmlns:p14="http://schemas.microsoft.com/office/powerpoint/2010/main" val="1029316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AC92B5-75F5-48AF-9448-1EE55BD08C6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EF5DFD0-6140-4D1D-8F6D-37929A9ABA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922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4CCF-515A-4CF8-9511-24EDC8D5029E}"/>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6CD51E06-27E4-42D0-9E09-72D286EFBF37}"/>
              </a:ext>
            </a:extLst>
          </p:cNvPr>
          <p:cNvGraphicFramePr>
            <a:graphicFrameLocks noGrp="1"/>
          </p:cNvGraphicFramePr>
          <p:nvPr>
            <p:ph type="chart" sz="quarter" idx="13"/>
            <p:extLst>
              <p:ext uri="{D42A27DB-BD31-4B8C-83A1-F6EECF244321}">
                <p14:modId xmlns:p14="http://schemas.microsoft.com/office/powerpoint/2010/main" val="4178496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DB6938-5F54-4C8B-8916-62D82BAEF80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F3EB8DF-C7FC-4DE2-8A9A-E4F0EA8021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9332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2EBE4-506A-49C1-95B0-8680E44FCDAA}"/>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A7A4816F-B70A-420E-9D6B-2AFAA57E6E25}"/>
              </a:ext>
            </a:extLst>
          </p:cNvPr>
          <p:cNvGraphicFramePr>
            <a:graphicFrameLocks noGrp="1"/>
          </p:cNvGraphicFramePr>
          <p:nvPr>
            <p:ph type="tbl" sz="quarter" idx="13"/>
            <p:extLst>
              <p:ext uri="{D42A27DB-BD31-4B8C-83A1-F6EECF244321}">
                <p14:modId xmlns:p14="http://schemas.microsoft.com/office/powerpoint/2010/main" val="4086663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8555146"/>
                    </a:ext>
                  </a:extLst>
                </a:gridCol>
                <a:gridCol w="2468880">
                  <a:extLst>
                    <a:ext uri="{9D8B030D-6E8A-4147-A177-3AD203B41FA5}">
                      <a16:colId xmlns:a16="http://schemas.microsoft.com/office/drawing/2014/main" val="1722990843"/>
                    </a:ext>
                  </a:extLst>
                </a:gridCol>
                <a:gridCol w="822960">
                  <a:extLst>
                    <a:ext uri="{9D8B030D-6E8A-4147-A177-3AD203B41FA5}">
                      <a16:colId xmlns:a16="http://schemas.microsoft.com/office/drawing/2014/main" val="1850695339"/>
                    </a:ext>
                  </a:extLst>
                </a:gridCol>
                <a:gridCol w="822960">
                  <a:extLst>
                    <a:ext uri="{9D8B030D-6E8A-4147-A177-3AD203B41FA5}">
                      <a16:colId xmlns:a16="http://schemas.microsoft.com/office/drawing/2014/main" val="3891678452"/>
                    </a:ext>
                  </a:extLst>
                </a:gridCol>
                <a:gridCol w="822960">
                  <a:extLst>
                    <a:ext uri="{9D8B030D-6E8A-4147-A177-3AD203B41FA5}">
                      <a16:colId xmlns:a16="http://schemas.microsoft.com/office/drawing/2014/main" val="403708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1268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Selina Scheiber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3047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Beatrice Leber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15039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Winter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0015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Ziegler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6200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 Peischl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5011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Yvonne Ths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1833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Martina Freudenthaler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0290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Andreas Silvia Heschl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7480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 Reisner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0998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Balla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66192086"/>
                  </a:ext>
                </a:extLst>
              </a:tr>
            </a:tbl>
          </a:graphicData>
        </a:graphic>
      </p:graphicFrame>
      <p:sp>
        <p:nvSpPr>
          <p:cNvPr id="4" name="Text Placeholder 3">
            <a:extLst>
              <a:ext uri="{FF2B5EF4-FFF2-40B4-BE49-F238E27FC236}">
                <a16:creationId xmlns:a16="http://schemas.microsoft.com/office/drawing/2014/main" id="{32F8AACD-B627-4B21-B2AE-4F824CD4E37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0912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767A-EF5C-4D19-B933-95FC61FA34B7}"/>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DC01B269-6953-4DE1-8C8B-AB484C88606A}"/>
              </a:ext>
            </a:extLst>
          </p:cNvPr>
          <p:cNvGraphicFramePr>
            <a:graphicFrameLocks noGrp="1"/>
          </p:cNvGraphicFramePr>
          <p:nvPr>
            <p:ph type="tbl" sz="quarter" idx="13"/>
            <p:extLst>
              <p:ext uri="{D42A27DB-BD31-4B8C-83A1-F6EECF244321}">
                <p14:modId xmlns:p14="http://schemas.microsoft.com/office/powerpoint/2010/main" val="3903979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75726085"/>
                    </a:ext>
                  </a:extLst>
                </a:gridCol>
                <a:gridCol w="2468880">
                  <a:extLst>
                    <a:ext uri="{9D8B030D-6E8A-4147-A177-3AD203B41FA5}">
                      <a16:colId xmlns:a16="http://schemas.microsoft.com/office/drawing/2014/main" val="3397586619"/>
                    </a:ext>
                  </a:extLst>
                </a:gridCol>
                <a:gridCol w="822960">
                  <a:extLst>
                    <a:ext uri="{9D8B030D-6E8A-4147-A177-3AD203B41FA5}">
                      <a16:colId xmlns:a16="http://schemas.microsoft.com/office/drawing/2014/main" val="4278465182"/>
                    </a:ext>
                  </a:extLst>
                </a:gridCol>
                <a:gridCol w="822960">
                  <a:extLst>
                    <a:ext uri="{9D8B030D-6E8A-4147-A177-3AD203B41FA5}">
                      <a16:colId xmlns:a16="http://schemas.microsoft.com/office/drawing/2014/main" val="672581144"/>
                    </a:ext>
                  </a:extLst>
                </a:gridCol>
                <a:gridCol w="822960">
                  <a:extLst>
                    <a:ext uri="{9D8B030D-6E8A-4147-A177-3AD203B41FA5}">
                      <a16:colId xmlns:a16="http://schemas.microsoft.com/office/drawing/2014/main" val="604181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3345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Birgit Grundmann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9003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Jürgen von Nirgendwo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6648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 Klinger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7442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Michelle Weiss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5376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Michelle Jaqueline Pfeif 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07608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Tarik Msvc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7135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Lindner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9327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Kevin 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7231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Nikolaus Holzbauer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3121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Dominique Lux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16792065"/>
                  </a:ext>
                </a:extLst>
              </a:tr>
            </a:tbl>
          </a:graphicData>
        </a:graphic>
      </p:graphicFrame>
      <p:sp>
        <p:nvSpPr>
          <p:cNvPr id="4" name="Text Placeholder 3">
            <a:extLst>
              <a:ext uri="{FF2B5EF4-FFF2-40B4-BE49-F238E27FC236}">
                <a16:creationId xmlns:a16="http://schemas.microsoft.com/office/drawing/2014/main" id="{64368D8D-A964-4870-AADC-29A1205C1AB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59526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D24E3-97C0-407F-AC13-9CABBCFA0720}"/>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58EAC8C1-D9C4-43B0-8417-6BBCB464157A}"/>
              </a:ext>
            </a:extLst>
          </p:cNvPr>
          <p:cNvGraphicFramePr>
            <a:graphicFrameLocks noGrp="1"/>
          </p:cNvGraphicFramePr>
          <p:nvPr>
            <p:ph type="tbl" sz="quarter" idx="13"/>
            <p:extLst>
              <p:ext uri="{D42A27DB-BD31-4B8C-83A1-F6EECF244321}">
                <p14:modId xmlns:p14="http://schemas.microsoft.com/office/powerpoint/2010/main" val="381926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78794"/>
                    </a:ext>
                  </a:extLst>
                </a:gridCol>
                <a:gridCol w="2468880">
                  <a:extLst>
                    <a:ext uri="{9D8B030D-6E8A-4147-A177-3AD203B41FA5}">
                      <a16:colId xmlns:a16="http://schemas.microsoft.com/office/drawing/2014/main" val="392231217"/>
                    </a:ext>
                  </a:extLst>
                </a:gridCol>
                <a:gridCol w="822960">
                  <a:extLst>
                    <a:ext uri="{9D8B030D-6E8A-4147-A177-3AD203B41FA5}">
                      <a16:colId xmlns:a16="http://schemas.microsoft.com/office/drawing/2014/main" val="3596923409"/>
                    </a:ext>
                  </a:extLst>
                </a:gridCol>
                <a:gridCol w="822960">
                  <a:extLst>
                    <a:ext uri="{9D8B030D-6E8A-4147-A177-3AD203B41FA5}">
                      <a16:colId xmlns:a16="http://schemas.microsoft.com/office/drawing/2014/main" val="2969838424"/>
                    </a:ext>
                  </a:extLst>
                </a:gridCol>
                <a:gridCol w="822960">
                  <a:extLst>
                    <a:ext uri="{9D8B030D-6E8A-4147-A177-3AD203B41FA5}">
                      <a16:colId xmlns:a16="http://schemas.microsoft.com/office/drawing/2014/main" val="1176942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06099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Dietmar Heschl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8914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Verena Tesar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0580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Katharina Gritsch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8717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 Weiss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9267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Victoria Aschauer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16326502"/>
                  </a:ext>
                </a:extLst>
              </a:tr>
            </a:tbl>
          </a:graphicData>
        </a:graphic>
      </p:graphicFrame>
      <p:sp>
        <p:nvSpPr>
          <p:cNvPr id="4" name="Text Placeholder 3">
            <a:extLst>
              <a:ext uri="{FF2B5EF4-FFF2-40B4-BE49-F238E27FC236}">
                <a16:creationId xmlns:a16="http://schemas.microsoft.com/office/drawing/2014/main" id="{5131042C-C789-4E3E-A3A7-78B9A77954D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74482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3FFD-33C2-4108-9E08-B2079D344FFD}"/>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82559701-5125-44B1-963B-0CED0DFF58A9}"/>
              </a:ext>
            </a:extLst>
          </p:cNvPr>
          <p:cNvGraphicFramePr>
            <a:graphicFrameLocks noGrp="1"/>
          </p:cNvGraphicFramePr>
          <p:nvPr>
            <p:ph type="chart" sz="quarter" idx="13"/>
            <p:extLst>
              <p:ext uri="{D42A27DB-BD31-4B8C-83A1-F6EECF244321}">
                <p14:modId xmlns:p14="http://schemas.microsoft.com/office/powerpoint/2010/main" val="1615162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B14399-50F5-4D15-BF0B-739745CD105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4B64D56-5EBF-4917-B5B3-058CC9B14B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7892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385F-834E-45FA-AA7B-6DA0B1A8536A}"/>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1E8E20B9-4483-4194-9491-53090E633110}"/>
              </a:ext>
            </a:extLst>
          </p:cNvPr>
          <p:cNvGraphicFramePr>
            <a:graphicFrameLocks noGrp="1"/>
          </p:cNvGraphicFramePr>
          <p:nvPr>
            <p:ph type="chart" sz="quarter" idx="13"/>
            <p:extLst>
              <p:ext uri="{D42A27DB-BD31-4B8C-83A1-F6EECF244321}">
                <p14:modId xmlns:p14="http://schemas.microsoft.com/office/powerpoint/2010/main" val="3391398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6109B2-B017-4D38-9524-3D1A152DA7B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22CBF41-26B2-4C43-8B33-60708F6E21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193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0D895-70A8-4182-AE6B-16C25B277242}"/>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4A4EC240-DB5E-45E0-B422-BE3EB55F19BC}"/>
              </a:ext>
            </a:extLst>
          </p:cNvPr>
          <p:cNvGraphicFramePr>
            <a:graphicFrameLocks noGrp="1"/>
          </p:cNvGraphicFramePr>
          <p:nvPr>
            <p:ph type="chart" sz="quarter" idx="13"/>
            <p:extLst>
              <p:ext uri="{D42A27DB-BD31-4B8C-83A1-F6EECF244321}">
                <p14:modId xmlns:p14="http://schemas.microsoft.com/office/powerpoint/2010/main" val="3606451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BB61B-8A1F-4E1D-880B-E3B05E4EE07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953892A-F4CC-4CAF-8C6A-6AB1F358AA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7876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8B372-DBB2-4C0E-959E-F5D99D2A1EAB}"/>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D24C06AB-B335-4F68-83B8-D50624449681}"/>
              </a:ext>
            </a:extLst>
          </p:cNvPr>
          <p:cNvGraphicFramePr>
            <a:graphicFrameLocks noGrp="1"/>
          </p:cNvGraphicFramePr>
          <p:nvPr>
            <p:ph type="chart" sz="quarter" idx="13"/>
            <p:extLst>
              <p:ext uri="{D42A27DB-BD31-4B8C-83A1-F6EECF244321}">
                <p14:modId xmlns:p14="http://schemas.microsoft.com/office/powerpoint/2010/main" val="3025946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F94AE3-675A-4DA9-BB95-915044BC8B8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A95A5A5-D2DE-40DD-AFF9-CD3550048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6128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4668-3499-4CB1-BBFF-65A722909AB7}"/>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51934A2A-81A7-4E56-9FE4-8C0667812A24}"/>
              </a:ext>
            </a:extLst>
          </p:cNvPr>
          <p:cNvGraphicFramePr>
            <a:graphicFrameLocks noGrp="1"/>
          </p:cNvGraphicFramePr>
          <p:nvPr>
            <p:ph type="chart" sz="quarter" idx="13"/>
            <p:extLst>
              <p:ext uri="{D42A27DB-BD31-4B8C-83A1-F6EECF244321}">
                <p14:modId xmlns:p14="http://schemas.microsoft.com/office/powerpoint/2010/main" val="2307696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B93896-D96A-4A99-8171-2453484DE30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545C87A-C1CA-42BA-AB4A-C84765547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307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5F5DB-A2DD-4672-872A-84FC8F81513F}"/>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A2143FC5-B40E-43D3-9C2C-A255AA18F0A9}"/>
              </a:ext>
            </a:extLst>
          </p:cNvPr>
          <p:cNvGraphicFramePr>
            <a:graphicFrameLocks noGrp="1"/>
          </p:cNvGraphicFramePr>
          <p:nvPr>
            <p:ph type="chart" sz="quarter" idx="13"/>
            <p:extLst>
              <p:ext uri="{D42A27DB-BD31-4B8C-83A1-F6EECF244321}">
                <p14:modId xmlns:p14="http://schemas.microsoft.com/office/powerpoint/2010/main" val="1590143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E0F06A-2E88-480C-81CF-121C83D66F3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547154C-A36A-4FF7-A9AC-39C27032CD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93723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B01FF-A9A0-4707-AEBF-C1390C36497D}"/>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E320A5D7-12B8-4D07-80E7-1BA61AE6C205}"/>
              </a:ext>
            </a:extLst>
          </p:cNvPr>
          <p:cNvGraphicFramePr>
            <a:graphicFrameLocks noGrp="1"/>
          </p:cNvGraphicFramePr>
          <p:nvPr>
            <p:ph type="tbl" sz="quarter" idx="13"/>
            <p:extLst>
              <p:ext uri="{D42A27DB-BD31-4B8C-83A1-F6EECF244321}">
                <p14:modId xmlns:p14="http://schemas.microsoft.com/office/powerpoint/2010/main" val="2862794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10467716"/>
                    </a:ext>
                  </a:extLst>
                </a:gridCol>
                <a:gridCol w="2057400">
                  <a:extLst>
                    <a:ext uri="{9D8B030D-6E8A-4147-A177-3AD203B41FA5}">
                      <a16:colId xmlns:a16="http://schemas.microsoft.com/office/drawing/2014/main" val="1902765629"/>
                    </a:ext>
                  </a:extLst>
                </a:gridCol>
                <a:gridCol w="822960">
                  <a:extLst>
                    <a:ext uri="{9D8B030D-6E8A-4147-A177-3AD203B41FA5}">
                      <a16:colId xmlns:a16="http://schemas.microsoft.com/office/drawing/2014/main" val="187821340"/>
                    </a:ext>
                  </a:extLst>
                </a:gridCol>
                <a:gridCol w="1234440">
                  <a:extLst>
                    <a:ext uri="{9D8B030D-6E8A-4147-A177-3AD203B41FA5}">
                      <a16:colId xmlns:a16="http://schemas.microsoft.com/office/drawing/2014/main" val="1677757166"/>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301631979"/>
                  </a:ext>
                </a:extLst>
              </a:tr>
              <a:tr h="370840">
                <a:tc>
                  <a:txBody>
                    <a:bodyPr/>
                    <a:lstStyle/>
                    <a:p>
                      <a:r>
                        <a:rPr lang="en-US" sz="1000" b="1"/>
                        <a:t>Autohaus Strauss</a:t>
                      </a:r>
                      <a:r>
                        <a:rPr lang="en-US" sz="1000"/>
                        <a:t> got a message by </a:t>
                      </a:r>
                      <a:r>
                        <a:rPr lang="en-US" sz="1000" b="1"/>
                        <a:t>Irene Kisse - 2017-10-14 19:47:07</a:t>
                      </a:r>
                      <a:r>
                        <a:rPr lang="en-US" sz="1000"/>
                        <a:t>
</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941598806"/>
                  </a:ext>
                </a:extLst>
              </a:tr>
              <a:tr h="370840">
                <a:tc>
                  <a:txBody>
                    <a:bodyPr/>
                    <a:lstStyle/>
                    <a:p>
                      <a:r>
                        <a:rPr lang="en-US" sz="1000" b="1"/>
                        <a:t>Autohaus Strauss</a:t>
                      </a:r>
                      <a:r>
                        <a:rPr lang="en-US" sz="1000"/>
                        <a:t> got a message by </a:t>
                      </a:r>
                      <a:r>
                        <a:rPr lang="en-US" sz="1000" b="1"/>
                        <a:t>Mirjana Tušek - 2017-10-05 18:31:18</a:t>
                      </a:r>
                      <a:r>
                        <a:rPr lang="en-US" sz="1000"/>
                        <a:t>
</a:t>
                      </a:r>
                    </a:p>
                  </a:txBody>
                  <a:tcPr/>
                </a:tc>
                <a:tc>
                  <a:txBody>
                    <a:bodyPr/>
                    <a:lstStyle/>
                    <a:p>
                      <a:r>
                        <a:rPr lang="de-DE" sz="1000"/>
                        <a:t>Guten Morgen Mirjana!
Schön zu hören, dass zu deinen Traumautos der RR Velar und der Discovery Sport zählt - Wir verstehen das :-)
Gerne kannst du am Montag um 14:00 bei uns im Autohaus Strauss in St. Michael vorbei kommen! Unser Verkaufsberater Ingo Lehr weiß Bescheid und beratet dich gerne! Selbstverständlich sind Probefahrten möglich!
Sollten noch weitere Fragen offen sein, ist Ingo Lehr unter der Nummer 06606001020 gerne für dich erreichbar.
Liebe Grüße, dein Team vom Autohaus Strass :-)</a:t>
                      </a:r>
                      <a:endParaRPr lang="en-US" sz="1000"/>
                    </a:p>
                  </a:txBody>
                  <a:tcPr/>
                </a:tc>
                <a:tc>
                  <a:txBody>
                    <a:bodyPr/>
                    <a:lstStyle/>
                    <a:p>
                      <a:r>
                        <a:rPr lang="en-US" sz="1000"/>
                        <a:t>10</a:t>
                      </a:r>
                    </a:p>
                  </a:txBody>
                  <a:tcPr/>
                </a:tc>
                <a:tc>
                  <a:txBody>
                    <a:bodyPr/>
                    <a:lstStyle/>
                    <a:p>
                      <a:r>
                        <a:rPr lang="en-US" sz="1000"/>
                        <a:t>10/06/2017 09:16:28</a:t>
                      </a:r>
                    </a:p>
                  </a:txBody>
                  <a:tcPr/>
                </a:tc>
                <a:extLst>
                  <a:ext uri="{0D108BD9-81ED-4DB2-BD59-A6C34878D82A}">
                    <a16:rowId xmlns:a16="http://schemas.microsoft.com/office/drawing/2014/main" val="2881269145"/>
                  </a:ext>
                </a:extLst>
              </a:tr>
            </a:tbl>
          </a:graphicData>
        </a:graphic>
      </p:graphicFrame>
      <p:sp>
        <p:nvSpPr>
          <p:cNvPr id="4" name="Text Placeholder 3">
            <a:extLst>
              <a:ext uri="{FF2B5EF4-FFF2-40B4-BE49-F238E27FC236}">
                <a16:creationId xmlns:a16="http://schemas.microsoft.com/office/drawing/2014/main" id="{6A1E1F28-2DA3-4949-8B96-53C1A40EE4D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549027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27B08-8A99-4808-AF15-A8BCF68E209B}"/>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7F3A6F6E-D6E2-4A83-A546-84826159A859}"/>
              </a:ext>
            </a:extLst>
          </p:cNvPr>
          <p:cNvGraphicFramePr>
            <a:graphicFrameLocks noGrp="1"/>
          </p:cNvGraphicFramePr>
          <p:nvPr>
            <p:ph type="chart" sz="quarter" idx="13"/>
            <p:extLst>
              <p:ext uri="{D42A27DB-BD31-4B8C-83A1-F6EECF244321}">
                <p14:modId xmlns:p14="http://schemas.microsoft.com/office/powerpoint/2010/main" val="4076715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DA422-F8C0-462E-8299-7C6B3B6E0C4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24FB389-E93E-4B43-8081-D797A76F1E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4049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F288F-5FEF-4581-BD04-8B1120755E85}"/>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7A1CE6FB-8FEF-46F5-97F4-556070EA15DA}"/>
              </a:ext>
            </a:extLst>
          </p:cNvPr>
          <p:cNvGraphicFramePr>
            <a:graphicFrameLocks noGrp="1"/>
          </p:cNvGraphicFramePr>
          <p:nvPr>
            <p:ph type="tbl" sz="quarter" idx="13"/>
            <p:extLst>
              <p:ext uri="{D42A27DB-BD31-4B8C-83A1-F6EECF244321}">
                <p14:modId xmlns:p14="http://schemas.microsoft.com/office/powerpoint/2010/main" val="2778854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2145643"/>
                    </a:ext>
                  </a:extLst>
                </a:gridCol>
                <a:gridCol w="2468880">
                  <a:extLst>
                    <a:ext uri="{9D8B030D-6E8A-4147-A177-3AD203B41FA5}">
                      <a16:colId xmlns:a16="http://schemas.microsoft.com/office/drawing/2014/main" val="1351732541"/>
                    </a:ext>
                  </a:extLst>
                </a:gridCol>
                <a:gridCol w="2468880">
                  <a:extLst>
                    <a:ext uri="{9D8B030D-6E8A-4147-A177-3AD203B41FA5}">
                      <a16:colId xmlns:a16="http://schemas.microsoft.com/office/drawing/2014/main" val="692704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9519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extLst>
                  <a:ext uri="{0D108BD9-81ED-4DB2-BD59-A6C34878D82A}">
                    <a16:rowId xmlns:a16="http://schemas.microsoft.com/office/drawing/2014/main" val="333186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extLst>
                  <a:ext uri="{0D108BD9-81ED-4DB2-BD59-A6C34878D82A}">
                    <a16:rowId xmlns:a16="http://schemas.microsoft.com/office/drawing/2014/main" val="9130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66807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47268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extLst>
                  <a:ext uri="{0D108BD9-81ED-4DB2-BD59-A6C34878D82A}">
                    <a16:rowId xmlns:a16="http://schemas.microsoft.com/office/drawing/2014/main" val="4106270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extLst>
                  <a:ext uri="{0D108BD9-81ED-4DB2-BD59-A6C34878D82A}">
                    <a16:rowId xmlns:a16="http://schemas.microsoft.com/office/drawing/2014/main" val="124355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a:t>
                      </a:r>
                    </a:p>
                  </a:txBody>
                  <a:tcPr/>
                </a:tc>
                <a:extLst>
                  <a:ext uri="{0D108BD9-81ED-4DB2-BD59-A6C34878D82A}">
                    <a16:rowId xmlns:a16="http://schemas.microsoft.com/office/drawing/2014/main" val="192774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extLst>
                  <a:ext uri="{0D108BD9-81ED-4DB2-BD59-A6C34878D82A}">
                    <a16:rowId xmlns:a16="http://schemas.microsoft.com/office/drawing/2014/main" val="108375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8437</a:t>
                      </a:r>
                    </a:p>
                  </a:txBody>
                  <a:tcPr/>
                </a:tc>
                <a:extLst>
                  <a:ext uri="{0D108BD9-81ED-4DB2-BD59-A6C34878D82A}">
                    <a16:rowId xmlns:a16="http://schemas.microsoft.com/office/drawing/2014/main" val="35190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extLst>
                  <a:ext uri="{0D108BD9-81ED-4DB2-BD59-A6C34878D82A}">
                    <a16:rowId xmlns:a16="http://schemas.microsoft.com/office/drawing/2014/main" val="64725465"/>
                  </a:ext>
                </a:extLst>
              </a:tr>
            </a:tbl>
          </a:graphicData>
        </a:graphic>
      </p:graphicFrame>
      <p:sp>
        <p:nvSpPr>
          <p:cNvPr id="4" name="Text Placeholder 3">
            <a:extLst>
              <a:ext uri="{FF2B5EF4-FFF2-40B4-BE49-F238E27FC236}">
                <a16:creationId xmlns:a16="http://schemas.microsoft.com/office/drawing/2014/main" id="{25998A74-729B-441A-BA11-9678D28B397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114035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0043D-AD1B-49EC-BE99-1E83BC6ABFB3}"/>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053D5DA4-B01E-4BA3-AC7D-13C1D3065EF9}"/>
              </a:ext>
            </a:extLst>
          </p:cNvPr>
          <p:cNvGraphicFramePr>
            <a:graphicFrameLocks noGrp="1"/>
          </p:cNvGraphicFramePr>
          <p:nvPr>
            <p:ph type="tbl" sz="quarter" idx="13"/>
            <p:extLst>
              <p:ext uri="{D42A27DB-BD31-4B8C-83A1-F6EECF244321}">
                <p14:modId xmlns:p14="http://schemas.microsoft.com/office/powerpoint/2010/main" val="163011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432725"/>
                    </a:ext>
                  </a:extLst>
                </a:gridCol>
                <a:gridCol w="2468880">
                  <a:extLst>
                    <a:ext uri="{9D8B030D-6E8A-4147-A177-3AD203B41FA5}">
                      <a16:colId xmlns:a16="http://schemas.microsoft.com/office/drawing/2014/main" val="453851507"/>
                    </a:ext>
                  </a:extLst>
                </a:gridCol>
                <a:gridCol w="2468880">
                  <a:extLst>
                    <a:ext uri="{9D8B030D-6E8A-4147-A177-3AD203B41FA5}">
                      <a16:colId xmlns:a16="http://schemas.microsoft.com/office/drawing/2014/main" val="3319168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02960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5610</a:t>
                      </a:r>
                    </a:p>
                  </a:txBody>
                  <a:tcPr/>
                </a:tc>
                <a:extLst>
                  <a:ext uri="{0D108BD9-81ED-4DB2-BD59-A6C34878D82A}">
                    <a16:rowId xmlns:a16="http://schemas.microsoft.com/office/drawing/2014/main" val="213457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a:t>
                      </a:r>
                    </a:p>
                  </a:txBody>
                  <a:tcPr/>
                </a:tc>
                <a:extLst>
                  <a:ext uri="{0D108BD9-81ED-4DB2-BD59-A6C34878D82A}">
                    <a16:rowId xmlns:a16="http://schemas.microsoft.com/office/drawing/2014/main" val="288702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6483</a:t>
                      </a:r>
                    </a:p>
                  </a:txBody>
                  <a:tcPr/>
                </a:tc>
                <a:extLst>
                  <a:ext uri="{0D108BD9-81ED-4DB2-BD59-A6C34878D82A}">
                    <a16:rowId xmlns:a16="http://schemas.microsoft.com/office/drawing/2014/main" val="100775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16260</a:t>
                      </a:r>
                    </a:p>
                  </a:txBody>
                  <a:tcPr/>
                </a:tc>
                <a:extLst>
                  <a:ext uri="{0D108BD9-81ED-4DB2-BD59-A6C34878D82A}">
                    <a16:rowId xmlns:a16="http://schemas.microsoft.com/office/drawing/2014/main" val="179695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15911</a:t>
                      </a:r>
                    </a:p>
                  </a:txBody>
                  <a:tcPr/>
                </a:tc>
                <a:extLst>
                  <a:ext uri="{0D108BD9-81ED-4DB2-BD59-A6C34878D82A}">
                    <a16:rowId xmlns:a16="http://schemas.microsoft.com/office/drawing/2014/main" val="113365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10705</a:t>
                      </a:r>
                    </a:p>
                  </a:txBody>
                  <a:tcPr/>
                </a:tc>
                <a:extLst>
                  <a:ext uri="{0D108BD9-81ED-4DB2-BD59-A6C34878D82A}">
                    <a16:rowId xmlns:a16="http://schemas.microsoft.com/office/drawing/2014/main" val="297962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10364</a:t>
                      </a:r>
                    </a:p>
                  </a:txBody>
                  <a:tcPr/>
                </a:tc>
                <a:extLst>
                  <a:ext uri="{0D108BD9-81ED-4DB2-BD59-A6C34878D82A}">
                    <a16:rowId xmlns:a16="http://schemas.microsoft.com/office/drawing/2014/main" val="4075331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8276</a:t>
                      </a:r>
                    </a:p>
                  </a:txBody>
                  <a:tcPr/>
                </a:tc>
                <a:extLst>
                  <a:ext uri="{0D108BD9-81ED-4DB2-BD59-A6C34878D82A}">
                    <a16:rowId xmlns:a16="http://schemas.microsoft.com/office/drawing/2014/main" val="310481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10358</a:t>
                      </a:r>
                    </a:p>
                  </a:txBody>
                  <a:tcPr/>
                </a:tc>
                <a:extLst>
                  <a:ext uri="{0D108BD9-81ED-4DB2-BD59-A6C34878D82A}">
                    <a16:rowId xmlns:a16="http://schemas.microsoft.com/office/drawing/2014/main" val="23716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a:t>
                      </a:r>
                    </a:p>
                  </a:txBody>
                  <a:tcPr/>
                </a:tc>
                <a:extLst>
                  <a:ext uri="{0D108BD9-81ED-4DB2-BD59-A6C34878D82A}">
                    <a16:rowId xmlns:a16="http://schemas.microsoft.com/office/drawing/2014/main" val="2261299883"/>
                  </a:ext>
                </a:extLst>
              </a:tr>
            </a:tbl>
          </a:graphicData>
        </a:graphic>
      </p:graphicFrame>
      <p:sp>
        <p:nvSpPr>
          <p:cNvPr id="4" name="Text Placeholder 3">
            <a:extLst>
              <a:ext uri="{FF2B5EF4-FFF2-40B4-BE49-F238E27FC236}">
                <a16:creationId xmlns:a16="http://schemas.microsoft.com/office/drawing/2014/main" id="{530B2DEA-B4C3-4F37-8C34-0FA9601882A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82409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0E6E1-B3DD-4F30-AFEE-4106F479D1B7}"/>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73DA3BAB-7517-4795-86B2-484B166100CB}"/>
              </a:ext>
            </a:extLst>
          </p:cNvPr>
          <p:cNvGraphicFramePr>
            <a:graphicFrameLocks noGrp="1"/>
          </p:cNvGraphicFramePr>
          <p:nvPr>
            <p:ph type="tbl" sz="quarter" idx="13"/>
            <p:extLst>
              <p:ext uri="{D42A27DB-BD31-4B8C-83A1-F6EECF244321}">
                <p14:modId xmlns:p14="http://schemas.microsoft.com/office/powerpoint/2010/main" val="332808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5090809"/>
                    </a:ext>
                  </a:extLst>
                </a:gridCol>
                <a:gridCol w="2468880">
                  <a:extLst>
                    <a:ext uri="{9D8B030D-6E8A-4147-A177-3AD203B41FA5}">
                      <a16:colId xmlns:a16="http://schemas.microsoft.com/office/drawing/2014/main" val="1187251929"/>
                    </a:ext>
                  </a:extLst>
                </a:gridCol>
                <a:gridCol w="2468880">
                  <a:extLst>
                    <a:ext uri="{9D8B030D-6E8A-4147-A177-3AD203B41FA5}">
                      <a16:colId xmlns:a16="http://schemas.microsoft.com/office/drawing/2014/main" val="174791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2258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5491</a:t>
                      </a:r>
                    </a:p>
                  </a:txBody>
                  <a:tcPr/>
                </a:tc>
                <a:extLst>
                  <a:ext uri="{0D108BD9-81ED-4DB2-BD59-A6C34878D82A}">
                    <a16:rowId xmlns:a16="http://schemas.microsoft.com/office/drawing/2014/main" val="108680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extLst>
                  <a:ext uri="{0D108BD9-81ED-4DB2-BD59-A6C34878D82A}">
                    <a16:rowId xmlns:a16="http://schemas.microsoft.com/office/drawing/2014/main" val="1881976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4510</a:t>
                      </a:r>
                    </a:p>
                  </a:txBody>
                  <a:tcPr/>
                </a:tc>
                <a:extLst>
                  <a:ext uri="{0D108BD9-81ED-4DB2-BD59-A6C34878D82A}">
                    <a16:rowId xmlns:a16="http://schemas.microsoft.com/office/drawing/2014/main" val="283370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a:t>
                      </a:r>
                    </a:p>
                  </a:txBody>
                  <a:tcPr/>
                </a:tc>
                <a:extLst>
                  <a:ext uri="{0D108BD9-81ED-4DB2-BD59-A6C34878D82A}">
                    <a16:rowId xmlns:a16="http://schemas.microsoft.com/office/drawing/2014/main" val="282244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a:t>
                      </a:r>
                    </a:p>
                  </a:txBody>
                  <a:tcPr/>
                </a:tc>
                <a:extLst>
                  <a:ext uri="{0D108BD9-81ED-4DB2-BD59-A6C34878D82A}">
                    <a16:rowId xmlns:a16="http://schemas.microsoft.com/office/drawing/2014/main" val="2111072157"/>
                  </a:ext>
                </a:extLst>
              </a:tr>
            </a:tbl>
          </a:graphicData>
        </a:graphic>
      </p:graphicFrame>
      <p:sp>
        <p:nvSpPr>
          <p:cNvPr id="4" name="Text Placeholder 3">
            <a:extLst>
              <a:ext uri="{FF2B5EF4-FFF2-40B4-BE49-F238E27FC236}">
                <a16:creationId xmlns:a16="http://schemas.microsoft.com/office/drawing/2014/main" id="{EB5363D3-8B2C-4734-BAA1-4451C0B6190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62264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DA17B-C533-4FF8-B33C-985CC185B772}"/>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9DC47CC6-FAFD-4B2D-BEF6-A2BA29034D15}"/>
              </a:ext>
            </a:extLst>
          </p:cNvPr>
          <p:cNvGraphicFramePr>
            <a:graphicFrameLocks noGrp="1"/>
          </p:cNvGraphicFramePr>
          <p:nvPr>
            <p:ph type="tbl" sz="quarter" idx="13"/>
            <p:extLst>
              <p:ext uri="{D42A27DB-BD31-4B8C-83A1-F6EECF244321}">
                <p14:modId xmlns:p14="http://schemas.microsoft.com/office/powerpoint/2010/main" val="149079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0571452"/>
                    </a:ext>
                  </a:extLst>
                </a:gridCol>
                <a:gridCol w="2468880">
                  <a:extLst>
                    <a:ext uri="{9D8B030D-6E8A-4147-A177-3AD203B41FA5}">
                      <a16:colId xmlns:a16="http://schemas.microsoft.com/office/drawing/2014/main" val="3099768299"/>
                    </a:ext>
                  </a:extLst>
                </a:gridCol>
                <a:gridCol w="2468880">
                  <a:extLst>
                    <a:ext uri="{9D8B030D-6E8A-4147-A177-3AD203B41FA5}">
                      <a16:colId xmlns:a16="http://schemas.microsoft.com/office/drawing/2014/main" val="253054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2009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64614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extLst>
                  <a:ext uri="{0D108BD9-81ED-4DB2-BD59-A6C34878D82A}">
                    <a16:rowId xmlns:a16="http://schemas.microsoft.com/office/drawing/2014/main" val="378933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81962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04000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extLst>
                  <a:ext uri="{0D108BD9-81ED-4DB2-BD59-A6C34878D82A}">
                    <a16:rowId xmlns:a16="http://schemas.microsoft.com/office/drawing/2014/main" val="597815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extLst>
                  <a:ext uri="{0D108BD9-81ED-4DB2-BD59-A6C34878D82A}">
                    <a16:rowId xmlns:a16="http://schemas.microsoft.com/office/drawing/2014/main" val="1591657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extLst>
                  <a:ext uri="{0D108BD9-81ED-4DB2-BD59-A6C34878D82A}">
                    <a16:rowId xmlns:a16="http://schemas.microsoft.com/office/drawing/2014/main" val="202608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extLst>
                  <a:ext uri="{0D108BD9-81ED-4DB2-BD59-A6C34878D82A}">
                    <a16:rowId xmlns:a16="http://schemas.microsoft.com/office/drawing/2014/main" val="161975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5126</a:t>
                      </a:r>
                    </a:p>
                  </a:txBody>
                  <a:tcPr/>
                </a:tc>
                <a:extLst>
                  <a:ext uri="{0D108BD9-81ED-4DB2-BD59-A6C34878D82A}">
                    <a16:rowId xmlns:a16="http://schemas.microsoft.com/office/drawing/2014/main" val="147629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5545</a:t>
                      </a:r>
                    </a:p>
                  </a:txBody>
                  <a:tcPr/>
                </a:tc>
                <a:extLst>
                  <a:ext uri="{0D108BD9-81ED-4DB2-BD59-A6C34878D82A}">
                    <a16:rowId xmlns:a16="http://schemas.microsoft.com/office/drawing/2014/main" val="1448656121"/>
                  </a:ext>
                </a:extLst>
              </a:tr>
            </a:tbl>
          </a:graphicData>
        </a:graphic>
      </p:graphicFrame>
      <p:sp>
        <p:nvSpPr>
          <p:cNvPr id="4" name="Text Placeholder 3">
            <a:extLst>
              <a:ext uri="{FF2B5EF4-FFF2-40B4-BE49-F238E27FC236}">
                <a16:creationId xmlns:a16="http://schemas.microsoft.com/office/drawing/2014/main" id="{FDB44717-9200-404A-838F-AE6E71A0FB8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245192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FD1E6-F15D-46C3-B050-6E90BA74A21E}"/>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8A26A693-5DCC-4D33-9F43-F558C92495B4}"/>
              </a:ext>
            </a:extLst>
          </p:cNvPr>
          <p:cNvGraphicFramePr>
            <a:graphicFrameLocks noGrp="1"/>
          </p:cNvGraphicFramePr>
          <p:nvPr>
            <p:ph type="tbl" sz="quarter" idx="13"/>
            <p:extLst>
              <p:ext uri="{D42A27DB-BD31-4B8C-83A1-F6EECF244321}">
                <p14:modId xmlns:p14="http://schemas.microsoft.com/office/powerpoint/2010/main" val="3231281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9398815"/>
                    </a:ext>
                  </a:extLst>
                </a:gridCol>
                <a:gridCol w="2468880">
                  <a:extLst>
                    <a:ext uri="{9D8B030D-6E8A-4147-A177-3AD203B41FA5}">
                      <a16:colId xmlns:a16="http://schemas.microsoft.com/office/drawing/2014/main" val="3203687474"/>
                    </a:ext>
                  </a:extLst>
                </a:gridCol>
                <a:gridCol w="2468880">
                  <a:extLst>
                    <a:ext uri="{9D8B030D-6E8A-4147-A177-3AD203B41FA5}">
                      <a16:colId xmlns:a16="http://schemas.microsoft.com/office/drawing/2014/main" val="997372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14546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extLst>
                  <a:ext uri="{0D108BD9-81ED-4DB2-BD59-A6C34878D82A}">
                    <a16:rowId xmlns:a16="http://schemas.microsoft.com/office/drawing/2014/main" val="169469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a:t>
                      </a:r>
                    </a:p>
                  </a:txBody>
                  <a:tcPr/>
                </a:tc>
                <a:extLst>
                  <a:ext uri="{0D108BD9-81ED-4DB2-BD59-A6C34878D82A}">
                    <a16:rowId xmlns:a16="http://schemas.microsoft.com/office/drawing/2014/main" val="383738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a:t>
                      </a:r>
                    </a:p>
                  </a:txBody>
                  <a:tcPr/>
                </a:tc>
                <a:extLst>
                  <a:ext uri="{0D108BD9-81ED-4DB2-BD59-A6C34878D82A}">
                    <a16:rowId xmlns:a16="http://schemas.microsoft.com/office/drawing/2014/main" val="248223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a:t>
                      </a:r>
                    </a:p>
                  </a:txBody>
                  <a:tcPr/>
                </a:tc>
                <a:extLst>
                  <a:ext uri="{0D108BD9-81ED-4DB2-BD59-A6C34878D82A}">
                    <a16:rowId xmlns:a16="http://schemas.microsoft.com/office/drawing/2014/main" val="212729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7023</a:t>
                      </a:r>
                    </a:p>
                  </a:txBody>
                  <a:tcPr/>
                </a:tc>
                <a:extLst>
                  <a:ext uri="{0D108BD9-81ED-4DB2-BD59-A6C34878D82A}">
                    <a16:rowId xmlns:a16="http://schemas.microsoft.com/office/drawing/2014/main" val="343420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a:t>
                      </a:r>
                    </a:p>
                  </a:txBody>
                  <a:tcPr/>
                </a:tc>
                <a:extLst>
                  <a:ext uri="{0D108BD9-81ED-4DB2-BD59-A6C34878D82A}">
                    <a16:rowId xmlns:a16="http://schemas.microsoft.com/office/drawing/2014/main" val="392726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6126</a:t>
                      </a:r>
                    </a:p>
                  </a:txBody>
                  <a:tcPr/>
                </a:tc>
                <a:extLst>
                  <a:ext uri="{0D108BD9-81ED-4DB2-BD59-A6C34878D82A}">
                    <a16:rowId xmlns:a16="http://schemas.microsoft.com/office/drawing/2014/main" val="358285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6232</a:t>
                      </a:r>
                    </a:p>
                  </a:txBody>
                  <a:tcPr/>
                </a:tc>
                <a:extLst>
                  <a:ext uri="{0D108BD9-81ED-4DB2-BD59-A6C34878D82A}">
                    <a16:rowId xmlns:a16="http://schemas.microsoft.com/office/drawing/2014/main" val="271417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6681</a:t>
                      </a:r>
                    </a:p>
                  </a:txBody>
                  <a:tcPr/>
                </a:tc>
                <a:extLst>
                  <a:ext uri="{0D108BD9-81ED-4DB2-BD59-A6C34878D82A}">
                    <a16:rowId xmlns:a16="http://schemas.microsoft.com/office/drawing/2014/main" val="366012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extLst>
                  <a:ext uri="{0D108BD9-81ED-4DB2-BD59-A6C34878D82A}">
                    <a16:rowId xmlns:a16="http://schemas.microsoft.com/office/drawing/2014/main" val="3459875877"/>
                  </a:ext>
                </a:extLst>
              </a:tr>
            </a:tbl>
          </a:graphicData>
        </a:graphic>
      </p:graphicFrame>
      <p:sp>
        <p:nvSpPr>
          <p:cNvPr id="4" name="Text Placeholder 3">
            <a:extLst>
              <a:ext uri="{FF2B5EF4-FFF2-40B4-BE49-F238E27FC236}">
                <a16:creationId xmlns:a16="http://schemas.microsoft.com/office/drawing/2014/main" id="{F636A420-4613-4FFD-B41A-BA36E89EAF6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432347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A50F5-6D6A-4BAE-A79F-DD57CB13F823}"/>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9F7FB637-CEBD-434D-ADE4-658129DE2DD4}"/>
              </a:ext>
            </a:extLst>
          </p:cNvPr>
          <p:cNvGraphicFramePr>
            <a:graphicFrameLocks noGrp="1"/>
          </p:cNvGraphicFramePr>
          <p:nvPr>
            <p:ph type="tbl" sz="quarter" idx="13"/>
            <p:extLst>
              <p:ext uri="{D42A27DB-BD31-4B8C-83A1-F6EECF244321}">
                <p14:modId xmlns:p14="http://schemas.microsoft.com/office/powerpoint/2010/main" val="4205694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8410923"/>
                    </a:ext>
                  </a:extLst>
                </a:gridCol>
                <a:gridCol w="2468880">
                  <a:extLst>
                    <a:ext uri="{9D8B030D-6E8A-4147-A177-3AD203B41FA5}">
                      <a16:colId xmlns:a16="http://schemas.microsoft.com/office/drawing/2014/main" val="2160545186"/>
                    </a:ext>
                  </a:extLst>
                </a:gridCol>
                <a:gridCol w="2468880">
                  <a:extLst>
                    <a:ext uri="{9D8B030D-6E8A-4147-A177-3AD203B41FA5}">
                      <a16:colId xmlns:a16="http://schemas.microsoft.com/office/drawing/2014/main" val="230175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81581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extLst>
                  <a:ext uri="{0D108BD9-81ED-4DB2-BD59-A6C34878D82A}">
                    <a16:rowId xmlns:a16="http://schemas.microsoft.com/office/drawing/2014/main" val="191216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extLst>
                  <a:ext uri="{0D108BD9-81ED-4DB2-BD59-A6C34878D82A}">
                    <a16:rowId xmlns:a16="http://schemas.microsoft.com/office/drawing/2014/main" val="220077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extLst>
                  <a:ext uri="{0D108BD9-81ED-4DB2-BD59-A6C34878D82A}">
                    <a16:rowId xmlns:a16="http://schemas.microsoft.com/office/drawing/2014/main" val="17285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extLst>
                  <a:ext uri="{0D108BD9-81ED-4DB2-BD59-A6C34878D82A}">
                    <a16:rowId xmlns:a16="http://schemas.microsoft.com/office/drawing/2014/main" val="271046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extLst>
                  <a:ext uri="{0D108BD9-81ED-4DB2-BD59-A6C34878D82A}">
                    <a16:rowId xmlns:a16="http://schemas.microsoft.com/office/drawing/2014/main" val="4245600769"/>
                  </a:ext>
                </a:extLst>
              </a:tr>
            </a:tbl>
          </a:graphicData>
        </a:graphic>
      </p:graphicFrame>
      <p:sp>
        <p:nvSpPr>
          <p:cNvPr id="4" name="Text Placeholder 3">
            <a:extLst>
              <a:ext uri="{FF2B5EF4-FFF2-40B4-BE49-F238E27FC236}">
                <a16:creationId xmlns:a16="http://schemas.microsoft.com/office/drawing/2014/main" id="{38AF0447-6E07-405D-AC54-790D559E6B8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92303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A9FE-C96A-4A6E-BFFA-7BC1C944EA5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1B5D8E4-274C-4D0F-92D5-74D1067EF5D8}"/>
              </a:ext>
            </a:extLst>
          </p:cNvPr>
          <p:cNvGraphicFramePr>
            <a:graphicFrameLocks noGrp="1"/>
          </p:cNvGraphicFramePr>
          <p:nvPr>
            <p:ph type="chart" sz="quarter" idx="13"/>
            <p:extLst>
              <p:ext uri="{D42A27DB-BD31-4B8C-83A1-F6EECF244321}">
                <p14:modId xmlns:p14="http://schemas.microsoft.com/office/powerpoint/2010/main" val="1966780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9A6B74-0FF9-420B-BBEC-570C5BA214F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BD84581-B20C-4E91-BBC5-BBE623687B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34243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1829</Words>
  <Application>Microsoft Office PowerPoint</Application>
  <PresentationFormat>On-screen Show (4:3)</PresentationFormat>
  <Paragraphs>986</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9</vt:lpstr>
      <vt:lpstr>Eigene Beiträge (Postings) + Reactions - 2 of 9</vt:lpstr>
      <vt:lpstr>Eigene Beiträge (Postings) + Reactions - 3 of 9</vt:lpstr>
      <vt:lpstr>Eigene Beiträge (Postings) + Reactions - 4 of 9</vt:lpstr>
      <vt:lpstr>Eigene Beiträge (Postings) + Reactions - 5 of 9</vt:lpstr>
      <vt:lpstr>Eigene Beiträge (Postings) + Reactions - 6 of 9</vt:lpstr>
      <vt:lpstr>Eigene Beiträge (Postings) + Reactions - 7 of 9</vt:lpstr>
      <vt:lpstr>Eigene Beiträge (Postings) + Reactions - 8 of 9</vt:lpstr>
      <vt:lpstr>Eigene Beiträge (Postings) + Reactions - 9 of 9</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2017-10-31T15:17:17Z</dcterms:created>
  <dcterms:modified xsi:type="dcterms:W3CDTF">2017-10-31T15:18:29Z</dcterms:modified>
</cp:coreProperties>
</file>