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3" r:id="rId36"/>
    <p:sldId id="294" r:id="rId37"/>
    <p:sldId id="295" r:id="rId38"/>
    <p:sldId id="296" r:id="rId39"/>
    <p:sldId id="297" r:id="rId40"/>
    <p:sldId id="298" r:id="rId41"/>
    <p:sldId id="300" r:id="rId42"/>
    <p:sldId id="301" r:id="rId43"/>
    <p:sldId id="302" r:id="rId44"/>
    <p:sldId id="304" r:id="rId45"/>
    <p:sldId id="305" r:id="rId46"/>
    <p:sldId id="306" r:id="rId47"/>
    <p:sldId id="307"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1256</c:v>
                </c:pt>
                <c:pt idx="1">
                  <c:v>1256</c:v>
                </c:pt>
                <c:pt idx="2">
                  <c:v>1256</c:v>
                </c:pt>
                <c:pt idx="3">
                  <c:v>1256</c:v>
                </c:pt>
                <c:pt idx="4">
                  <c:v>1256</c:v>
                </c:pt>
                <c:pt idx="5">
                  <c:v>1256</c:v>
                </c:pt>
                <c:pt idx="6">
                  <c:v>1256</c:v>
                </c:pt>
                <c:pt idx="7">
                  <c:v>1256</c:v>
                </c:pt>
                <c:pt idx="8">
                  <c:v>1258</c:v>
                </c:pt>
                <c:pt idx="9">
                  <c:v>1259</c:v>
                </c:pt>
                <c:pt idx="10">
                  <c:v>1259</c:v>
                </c:pt>
                <c:pt idx="11">
                  <c:v>1260</c:v>
                </c:pt>
                <c:pt idx="12">
                  <c:v>1262</c:v>
                </c:pt>
                <c:pt idx="13">
                  <c:v>1262</c:v>
                </c:pt>
                <c:pt idx="14">
                  <c:v>1263</c:v>
                </c:pt>
                <c:pt idx="15">
                  <c:v>1267</c:v>
                </c:pt>
                <c:pt idx="16">
                  <c:v>1268</c:v>
                </c:pt>
                <c:pt idx="17">
                  <c:v>1274</c:v>
                </c:pt>
                <c:pt idx="18">
                  <c:v>1277</c:v>
                </c:pt>
                <c:pt idx="19">
                  <c:v>1277</c:v>
                </c:pt>
                <c:pt idx="20">
                  <c:v>1281</c:v>
                </c:pt>
                <c:pt idx="21">
                  <c:v>1283</c:v>
                </c:pt>
                <c:pt idx="22">
                  <c:v>1287</c:v>
                </c:pt>
                <c:pt idx="23">
                  <c:v>1286</c:v>
                </c:pt>
                <c:pt idx="24">
                  <c:v>1286</c:v>
                </c:pt>
                <c:pt idx="25">
                  <c:v>1285</c:v>
                </c:pt>
                <c:pt idx="26">
                  <c:v>1285</c:v>
                </c:pt>
                <c:pt idx="27">
                  <c:v>1286</c:v>
                </c:pt>
                <c:pt idx="28">
                  <c:v>1288</c:v>
                </c:pt>
                <c:pt idx="29">
                  <c:v>1288</c:v>
                </c:pt>
                <c:pt idx="30">
                  <c:v>1288</c:v>
                </c:pt>
              </c:numCache>
            </c:numRef>
          </c:val>
          <c:smooth val="0"/>
          <c:extLst>
            <c:ext xmlns:c16="http://schemas.microsoft.com/office/drawing/2014/chart" uri="{C3380CC4-5D6E-409C-BE32-E72D297353CC}">
              <c16:uniqueId val="{00000000-4E2E-46AE-A682-52B658DC89C8}"/>
            </c:ext>
          </c:extLst>
        </c:ser>
        <c:dLbls>
          <c:showLegendKey val="0"/>
          <c:showVal val="0"/>
          <c:showCatName val="0"/>
          <c:showSerName val="0"/>
          <c:showPercent val="0"/>
          <c:showBubbleSize val="0"/>
        </c:dLbls>
        <c:smooth val="0"/>
        <c:axId val="357069368"/>
        <c:axId val="357070352"/>
      </c:lineChart>
      <c:dateAx>
        <c:axId val="35706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70352"/>
        <c:crosses val="autoZero"/>
        <c:auto val="1"/>
        <c:lblOffset val="100"/>
        <c:baseTimeUnit val="days"/>
      </c:dateAx>
      <c:valAx>
        <c:axId val="35707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6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1</c:v>
                </c:pt>
                <c:pt idx="2">
                  <c:v>1</c:v>
                </c:pt>
                <c:pt idx="3">
                  <c:v>-1</c:v>
                </c:pt>
                <c:pt idx="4">
                  <c:v>0</c:v>
                </c:pt>
                <c:pt idx="5">
                  <c:v>0</c:v>
                </c:pt>
                <c:pt idx="6">
                  <c:v>0</c:v>
                </c:pt>
                <c:pt idx="7">
                  <c:v>1</c:v>
                </c:pt>
                <c:pt idx="8">
                  <c:v>-1</c:v>
                </c:pt>
                <c:pt idx="9">
                  <c:v>2</c:v>
                </c:pt>
                <c:pt idx="10">
                  <c:v>1</c:v>
                </c:pt>
                <c:pt idx="11">
                  <c:v>0</c:v>
                </c:pt>
                <c:pt idx="12">
                  <c:v>2</c:v>
                </c:pt>
                <c:pt idx="13">
                  <c:v>1</c:v>
                </c:pt>
                <c:pt idx="14">
                  <c:v>0</c:v>
                </c:pt>
                <c:pt idx="15">
                  <c:v>4</c:v>
                </c:pt>
                <c:pt idx="16">
                  <c:v>2</c:v>
                </c:pt>
                <c:pt idx="17">
                  <c:v>5</c:v>
                </c:pt>
                <c:pt idx="18">
                  <c:v>3</c:v>
                </c:pt>
                <c:pt idx="19">
                  <c:v>1</c:v>
                </c:pt>
                <c:pt idx="20">
                  <c:v>3</c:v>
                </c:pt>
                <c:pt idx="21">
                  <c:v>1</c:v>
                </c:pt>
                <c:pt idx="22">
                  <c:v>5</c:v>
                </c:pt>
                <c:pt idx="23">
                  <c:v>0</c:v>
                </c:pt>
                <c:pt idx="24">
                  <c:v>-1</c:v>
                </c:pt>
                <c:pt idx="25">
                  <c:v>1</c:v>
                </c:pt>
                <c:pt idx="26">
                  <c:v>-1</c:v>
                </c:pt>
                <c:pt idx="27">
                  <c:v>0</c:v>
                </c:pt>
                <c:pt idx="28">
                  <c:v>3</c:v>
                </c:pt>
                <c:pt idx="29">
                  <c:v>0</c:v>
                </c:pt>
                <c:pt idx="30">
                  <c:v>0</c:v>
                </c:pt>
              </c:numCache>
            </c:numRef>
          </c:val>
          <c:smooth val="0"/>
          <c:extLst>
            <c:ext xmlns:c16="http://schemas.microsoft.com/office/drawing/2014/chart" uri="{C3380CC4-5D6E-409C-BE32-E72D297353CC}">
              <c16:uniqueId val="{00000000-039E-4270-9F85-D06E47058D7F}"/>
            </c:ext>
          </c:extLst>
        </c:ser>
        <c:dLbls>
          <c:showLegendKey val="0"/>
          <c:showVal val="0"/>
          <c:showCatName val="0"/>
          <c:showSerName val="0"/>
          <c:showPercent val="0"/>
          <c:showBubbleSize val="0"/>
        </c:dLbls>
        <c:smooth val="0"/>
        <c:axId val="357076584"/>
        <c:axId val="357078552"/>
      </c:lineChart>
      <c:dateAx>
        <c:axId val="35707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78552"/>
        <c:crosses val="autoZero"/>
        <c:auto val="1"/>
        <c:lblOffset val="100"/>
        <c:baseTimeUnit val="days"/>
      </c:dateAx>
      <c:valAx>
        <c:axId val="357078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7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0</c:v>
                </c:pt>
                <c:pt idx="2">
                  <c:v>1</c:v>
                </c:pt>
                <c:pt idx="3">
                  <c:v>0</c:v>
                </c:pt>
                <c:pt idx="4">
                  <c:v>0</c:v>
                </c:pt>
                <c:pt idx="5">
                  <c:v>0</c:v>
                </c:pt>
                <c:pt idx="6">
                  <c:v>0</c:v>
                </c:pt>
                <c:pt idx="7">
                  <c:v>2</c:v>
                </c:pt>
                <c:pt idx="8">
                  <c:v>0</c:v>
                </c:pt>
                <c:pt idx="9">
                  <c:v>0</c:v>
                </c:pt>
                <c:pt idx="10">
                  <c:v>0</c:v>
                </c:pt>
                <c:pt idx="11">
                  <c:v>0</c:v>
                </c:pt>
                <c:pt idx="12">
                  <c:v>0</c:v>
                </c:pt>
                <c:pt idx="13">
                  <c:v>0</c:v>
                </c:pt>
                <c:pt idx="14">
                  <c:v>0</c:v>
                </c:pt>
                <c:pt idx="15">
                  <c:v>0</c:v>
                </c:pt>
                <c:pt idx="16">
                  <c:v>0</c:v>
                </c:pt>
                <c:pt idx="17">
                  <c:v>0</c:v>
                </c:pt>
                <c:pt idx="18">
                  <c:v>0</c:v>
                </c:pt>
                <c:pt idx="19">
                  <c:v>1</c:v>
                </c:pt>
                <c:pt idx="20">
                  <c:v>0</c:v>
                </c:pt>
                <c:pt idx="21">
                  <c:v>1</c:v>
                </c:pt>
                <c:pt idx="22">
                  <c:v>0</c:v>
                </c:pt>
                <c:pt idx="23">
                  <c:v>1</c:v>
                </c:pt>
                <c:pt idx="24">
                  <c:v>1</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DAA1-41A9-A47E-6800532CB5D1}"/>
            </c:ext>
          </c:extLst>
        </c:ser>
        <c:dLbls>
          <c:showLegendKey val="0"/>
          <c:showVal val="0"/>
          <c:showCatName val="0"/>
          <c:showSerName val="0"/>
          <c:showPercent val="0"/>
          <c:showBubbleSize val="0"/>
        </c:dLbls>
        <c:smooth val="0"/>
        <c:axId val="362521664"/>
        <c:axId val="362517072"/>
      </c:lineChart>
      <c:dateAx>
        <c:axId val="362521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17072"/>
        <c:crosses val="autoZero"/>
        <c:auto val="1"/>
        <c:lblOffset val="100"/>
        <c:baseTimeUnit val="days"/>
      </c:dateAx>
      <c:valAx>
        <c:axId val="36251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5</c:v>
                </c:pt>
                <c:pt idx="2">
                  <c:v>2</c:v>
                </c:pt>
                <c:pt idx="3">
                  <c:v>3</c:v>
                </c:pt>
                <c:pt idx="4">
                  <c:v>2</c:v>
                </c:pt>
                <c:pt idx="5">
                  <c:v>1</c:v>
                </c:pt>
                <c:pt idx="6">
                  <c:v>4</c:v>
                </c:pt>
              </c:numCache>
            </c:numRef>
          </c:val>
          <c:extLst>
            <c:ext xmlns:c16="http://schemas.microsoft.com/office/drawing/2014/chart" uri="{C3380CC4-5D6E-409C-BE32-E72D297353CC}">
              <c16:uniqueId val="{00000000-0F8D-4DD8-9C6E-41CF682E4973}"/>
            </c:ext>
          </c:extLst>
        </c:ser>
        <c:dLbls>
          <c:showLegendKey val="0"/>
          <c:showVal val="0"/>
          <c:showCatName val="0"/>
          <c:showSerName val="0"/>
          <c:showPercent val="0"/>
          <c:showBubbleSize val="0"/>
        </c:dLbls>
        <c:gapWidth val="219"/>
        <c:overlap val="-27"/>
        <c:axId val="379885464"/>
        <c:axId val="379886776"/>
      </c:barChart>
      <c:catAx>
        <c:axId val="379885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86776"/>
        <c:crosses val="autoZero"/>
        <c:auto val="1"/>
        <c:lblAlgn val="ctr"/>
        <c:lblOffset val="100"/>
        <c:noMultiLvlLbl val="0"/>
      </c:catAx>
      <c:valAx>
        <c:axId val="37988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8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1.593625498008</c:v>
                </c:pt>
                <c:pt idx="2">
                  <c:v>1.2738853503184999</c:v>
                </c:pt>
                <c:pt idx="3">
                  <c:v>0.47770700636942998</c:v>
                </c:pt>
                <c:pt idx="4">
                  <c:v>0</c:v>
                </c:pt>
                <c:pt idx="5">
                  <c:v>0.71656050955413997</c:v>
                </c:pt>
                <c:pt idx="6">
                  <c:v>0</c:v>
                </c:pt>
                <c:pt idx="7">
                  <c:v>0</c:v>
                </c:pt>
                <c:pt idx="8">
                  <c:v>18.232484076433</c:v>
                </c:pt>
                <c:pt idx="9">
                  <c:v>0</c:v>
                </c:pt>
                <c:pt idx="10">
                  <c:v>0</c:v>
                </c:pt>
                <c:pt idx="11">
                  <c:v>0.91342335186655998</c:v>
                </c:pt>
                <c:pt idx="12">
                  <c:v>0</c:v>
                </c:pt>
                <c:pt idx="13">
                  <c:v>0.39651070578906</c:v>
                </c:pt>
                <c:pt idx="14">
                  <c:v>0.63391442155308997</c:v>
                </c:pt>
                <c:pt idx="15">
                  <c:v>0.63291139240506</c:v>
                </c:pt>
                <c:pt idx="16">
                  <c:v>0.47355958958168998</c:v>
                </c:pt>
                <c:pt idx="17">
                  <c:v>1.1811023622047001</c:v>
                </c:pt>
                <c:pt idx="18">
                  <c:v>1.0989010989011001</c:v>
                </c:pt>
                <c:pt idx="19">
                  <c:v>7.4451410658306996</c:v>
                </c:pt>
                <c:pt idx="20">
                  <c:v>0</c:v>
                </c:pt>
                <c:pt idx="21">
                  <c:v>0</c:v>
                </c:pt>
                <c:pt idx="22">
                  <c:v>1.9485580670303999</c:v>
                </c:pt>
                <c:pt idx="23">
                  <c:v>0.54432348367030003</c:v>
                </c:pt>
                <c:pt idx="24">
                  <c:v>0</c:v>
                </c:pt>
                <c:pt idx="25">
                  <c:v>0</c:v>
                </c:pt>
                <c:pt idx="26">
                  <c:v>0</c:v>
                </c:pt>
                <c:pt idx="27">
                  <c:v>0</c:v>
                </c:pt>
                <c:pt idx="28">
                  <c:v>0.69984447900466995</c:v>
                </c:pt>
                <c:pt idx="29">
                  <c:v>0.62111801242235998</c:v>
                </c:pt>
                <c:pt idx="30">
                  <c:v>0</c:v>
                </c:pt>
              </c:numCache>
            </c:numRef>
          </c:val>
          <c:smooth val="0"/>
          <c:extLst>
            <c:ext xmlns:c16="http://schemas.microsoft.com/office/drawing/2014/chart" uri="{C3380CC4-5D6E-409C-BE32-E72D297353CC}">
              <c16:uniqueId val="{00000000-2C89-485A-AC6C-C0715DE2D539}"/>
            </c:ext>
          </c:extLst>
        </c:ser>
        <c:dLbls>
          <c:showLegendKey val="0"/>
          <c:showVal val="0"/>
          <c:showCatName val="0"/>
          <c:showSerName val="0"/>
          <c:showPercent val="0"/>
          <c:showBubbleSize val="0"/>
        </c:dLbls>
        <c:smooth val="0"/>
        <c:axId val="379828720"/>
        <c:axId val="379822816"/>
      </c:lineChart>
      <c:dateAx>
        <c:axId val="379828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22816"/>
        <c:crosses val="autoZero"/>
        <c:auto val="1"/>
        <c:lblOffset val="100"/>
        <c:baseTimeUnit val="days"/>
      </c:dateAx>
      <c:valAx>
        <c:axId val="37982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2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Autohaus Fürst</c:v>
                </c:pt>
              </c:strCache>
            </c:strRef>
          </c:cat>
          <c:val>
            <c:numRef>
              <c:f>Sheet1!$B$2</c:f>
              <c:numCache>
                <c:formatCode>General</c:formatCode>
                <c:ptCount val="1"/>
                <c:pt idx="0">
                  <c:v>21</c:v>
                </c:pt>
              </c:numCache>
            </c:numRef>
          </c:val>
          <c:extLst>
            <c:ext xmlns:c16="http://schemas.microsoft.com/office/drawing/2014/chart" uri="{C3380CC4-5D6E-409C-BE32-E72D297353CC}">
              <c16:uniqueId val="{00000000-D457-4C24-8E5C-BF1B499A75A1}"/>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Autohaus Fürst</c:v>
                </c:pt>
              </c:strCache>
            </c:strRef>
          </c:cat>
          <c:val>
            <c:numRef>
              <c:f>Sheet1!$C$2</c:f>
              <c:numCache>
                <c:formatCode>General</c:formatCode>
                <c:ptCount val="1"/>
                <c:pt idx="0">
                  <c:v>2</c:v>
                </c:pt>
              </c:numCache>
            </c:numRef>
          </c:val>
          <c:extLst>
            <c:ext xmlns:c16="http://schemas.microsoft.com/office/drawing/2014/chart" uri="{C3380CC4-5D6E-409C-BE32-E72D297353CC}">
              <c16:uniqueId val="{00000001-D457-4C24-8E5C-BF1B499A75A1}"/>
            </c:ext>
          </c:extLst>
        </c:ser>
        <c:dLbls>
          <c:showLegendKey val="0"/>
          <c:showVal val="0"/>
          <c:showCatName val="0"/>
          <c:showSerName val="0"/>
          <c:showPercent val="0"/>
          <c:showBubbleSize val="0"/>
        </c:dLbls>
        <c:gapWidth val="150"/>
        <c:overlap val="100"/>
        <c:axId val="379824128"/>
        <c:axId val="379825112"/>
      </c:barChart>
      <c:catAx>
        <c:axId val="37982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25112"/>
        <c:crosses val="autoZero"/>
        <c:auto val="1"/>
        <c:lblAlgn val="ctr"/>
        <c:lblOffset val="100"/>
        <c:noMultiLvlLbl val="0"/>
      </c:catAx>
      <c:valAx>
        <c:axId val="379825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2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1.9865665785497999</c:v>
                </c:pt>
                <c:pt idx="3">
                  <c:v>0</c:v>
                </c:pt>
                <c:pt idx="4">
                  <c:v>1.3043570425679001</c:v>
                </c:pt>
                <c:pt idx="5">
                  <c:v>0</c:v>
                </c:pt>
                <c:pt idx="6">
                  <c:v>0</c:v>
                </c:pt>
              </c:numCache>
            </c:numRef>
          </c:val>
          <c:extLst>
            <c:ext xmlns:c16="http://schemas.microsoft.com/office/drawing/2014/chart" uri="{C3380CC4-5D6E-409C-BE32-E72D297353CC}">
              <c16:uniqueId val="{00000000-D6EC-4964-9FCA-15096F794EF5}"/>
            </c:ext>
          </c:extLst>
        </c:ser>
        <c:dLbls>
          <c:showLegendKey val="0"/>
          <c:showVal val="0"/>
          <c:showCatName val="0"/>
          <c:showSerName val="0"/>
          <c:showPercent val="0"/>
          <c:showBubbleSize val="0"/>
        </c:dLbls>
        <c:gapWidth val="219"/>
        <c:overlap val="-27"/>
        <c:axId val="379826424"/>
        <c:axId val="379826752"/>
      </c:barChart>
      <c:catAx>
        <c:axId val="37982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26752"/>
        <c:crosses val="autoZero"/>
        <c:auto val="1"/>
        <c:lblAlgn val="ctr"/>
        <c:lblOffset val="100"/>
        <c:noMultiLvlLbl val="0"/>
      </c:catAx>
      <c:valAx>
        <c:axId val="37982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2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DB5-4051-A14E-B545A61D020B}"/>
            </c:ext>
          </c:extLst>
        </c:ser>
        <c:dLbls>
          <c:showLegendKey val="0"/>
          <c:showVal val="0"/>
          <c:showCatName val="0"/>
          <c:showSerName val="0"/>
          <c:showPercent val="0"/>
          <c:showBubbleSize val="0"/>
        </c:dLbls>
        <c:gapWidth val="219"/>
        <c:overlap val="-27"/>
        <c:axId val="379838232"/>
        <c:axId val="379836264"/>
      </c:barChart>
      <c:catAx>
        <c:axId val="37983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36264"/>
        <c:crosses val="autoZero"/>
        <c:auto val="1"/>
        <c:lblAlgn val="ctr"/>
        <c:lblOffset val="100"/>
        <c:noMultiLvlLbl val="0"/>
      </c:catAx>
      <c:valAx>
        <c:axId val="37983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3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115</c:v>
                </c:pt>
                <c:pt idx="1">
                  <c:v>116</c:v>
                </c:pt>
                <c:pt idx="2">
                  <c:v>117</c:v>
                </c:pt>
                <c:pt idx="3">
                  <c:v>118</c:v>
                </c:pt>
                <c:pt idx="4">
                  <c:v>118</c:v>
                </c:pt>
                <c:pt idx="5">
                  <c:v>119</c:v>
                </c:pt>
                <c:pt idx="6">
                  <c:v>119</c:v>
                </c:pt>
                <c:pt idx="7">
                  <c:v>120</c:v>
                </c:pt>
                <c:pt idx="8">
                  <c:v>120</c:v>
                </c:pt>
                <c:pt idx="9">
                  <c:v>120</c:v>
                </c:pt>
                <c:pt idx="10">
                  <c:v>120</c:v>
                </c:pt>
                <c:pt idx="11">
                  <c:v>121</c:v>
                </c:pt>
                <c:pt idx="12">
                  <c:v>121</c:v>
                </c:pt>
                <c:pt idx="13">
                  <c:v>122</c:v>
                </c:pt>
                <c:pt idx="14">
                  <c:v>123</c:v>
                </c:pt>
                <c:pt idx="15">
                  <c:v>124</c:v>
                </c:pt>
                <c:pt idx="16">
                  <c:v>124</c:v>
                </c:pt>
                <c:pt idx="17">
                  <c:v>125</c:v>
                </c:pt>
                <c:pt idx="18">
                  <c:v>125</c:v>
                </c:pt>
                <c:pt idx="19">
                  <c:v>126</c:v>
                </c:pt>
                <c:pt idx="20">
                  <c:v>126</c:v>
                </c:pt>
                <c:pt idx="21">
                  <c:v>126</c:v>
                </c:pt>
                <c:pt idx="22">
                  <c:v>127</c:v>
                </c:pt>
                <c:pt idx="23">
                  <c:v>127</c:v>
                </c:pt>
                <c:pt idx="24">
                  <c:v>127</c:v>
                </c:pt>
                <c:pt idx="25">
                  <c:v>127</c:v>
                </c:pt>
                <c:pt idx="26">
                  <c:v>128</c:v>
                </c:pt>
                <c:pt idx="27">
                  <c:v>129</c:v>
                </c:pt>
                <c:pt idx="28">
                  <c:v>129</c:v>
                </c:pt>
                <c:pt idx="29">
                  <c:v>129</c:v>
                </c:pt>
                <c:pt idx="30">
                  <c:v>129</c:v>
                </c:pt>
              </c:numCache>
            </c:numRef>
          </c:val>
          <c:smooth val="0"/>
          <c:extLst>
            <c:ext xmlns:c16="http://schemas.microsoft.com/office/drawing/2014/chart" uri="{C3380CC4-5D6E-409C-BE32-E72D297353CC}">
              <c16:uniqueId val="{00000000-1FE1-492D-8739-82F844E36A48}"/>
            </c:ext>
          </c:extLst>
        </c:ser>
        <c:dLbls>
          <c:showLegendKey val="0"/>
          <c:showVal val="0"/>
          <c:showCatName val="0"/>
          <c:showSerName val="0"/>
          <c:showPercent val="0"/>
          <c:showBubbleSize val="0"/>
        </c:dLbls>
        <c:smooth val="0"/>
        <c:axId val="422987384"/>
        <c:axId val="422987712"/>
      </c:lineChart>
      <c:dateAx>
        <c:axId val="422987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87712"/>
        <c:crosses val="autoZero"/>
        <c:auto val="1"/>
        <c:lblOffset val="100"/>
        <c:baseTimeUnit val="days"/>
      </c:dateAx>
      <c:valAx>
        <c:axId val="42298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8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5130-4020-9CDD-19C966E6990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5130-4020-9CDD-19C966E69908}"/>
            </c:ext>
          </c:extLst>
        </c:ser>
        <c:dLbls>
          <c:showLegendKey val="0"/>
          <c:showVal val="0"/>
          <c:showCatName val="0"/>
          <c:showSerName val="0"/>
          <c:showPercent val="0"/>
          <c:showBubbleSize val="0"/>
        </c:dLbls>
        <c:gapWidth val="219"/>
        <c:overlap val="-27"/>
        <c:axId val="422989024"/>
        <c:axId val="422983776"/>
      </c:barChart>
      <c:catAx>
        <c:axId val="42298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83776"/>
        <c:crosses val="autoZero"/>
        <c:auto val="1"/>
        <c:lblAlgn val="ctr"/>
        <c:lblOffset val="100"/>
        <c:noMultiLvlLbl val="0"/>
      </c:catAx>
      <c:valAx>
        <c:axId val="42298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98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2719</c:v>
                </c:pt>
                <c:pt idx="1">
                  <c:v>4936</c:v>
                </c:pt>
                <c:pt idx="2">
                  <c:v>9293</c:v>
                </c:pt>
                <c:pt idx="3">
                  <c:v>8874</c:v>
                </c:pt>
                <c:pt idx="4">
                  <c:v>5706</c:v>
                </c:pt>
                <c:pt idx="5">
                  <c:v>5363</c:v>
                </c:pt>
                <c:pt idx="6">
                  <c:v>4493</c:v>
                </c:pt>
                <c:pt idx="7">
                  <c:v>6462</c:v>
                </c:pt>
                <c:pt idx="8">
                  <c:v>6108</c:v>
                </c:pt>
                <c:pt idx="9">
                  <c:v>4782</c:v>
                </c:pt>
                <c:pt idx="10">
                  <c:v>4164</c:v>
                </c:pt>
                <c:pt idx="11">
                  <c:v>8136</c:v>
                </c:pt>
                <c:pt idx="12">
                  <c:v>6419</c:v>
                </c:pt>
                <c:pt idx="13">
                  <c:v>6266</c:v>
                </c:pt>
                <c:pt idx="14">
                  <c:v>9015</c:v>
                </c:pt>
                <c:pt idx="15">
                  <c:v>8096</c:v>
                </c:pt>
                <c:pt idx="16">
                  <c:v>6219</c:v>
                </c:pt>
                <c:pt idx="17">
                  <c:v>7107</c:v>
                </c:pt>
                <c:pt idx="18">
                  <c:v>4551</c:v>
                </c:pt>
                <c:pt idx="19">
                  <c:v>9572</c:v>
                </c:pt>
                <c:pt idx="20">
                  <c:v>10124</c:v>
                </c:pt>
                <c:pt idx="21">
                  <c:v>8799</c:v>
                </c:pt>
                <c:pt idx="22">
                  <c:v>11888</c:v>
                </c:pt>
                <c:pt idx="23">
                  <c:v>3444</c:v>
                </c:pt>
                <c:pt idx="24">
                  <c:v>1294</c:v>
                </c:pt>
                <c:pt idx="25">
                  <c:v>770</c:v>
                </c:pt>
                <c:pt idx="26">
                  <c:v>2373</c:v>
                </c:pt>
                <c:pt idx="27">
                  <c:v>2599</c:v>
                </c:pt>
                <c:pt idx="28">
                  <c:v>5548</c:v>
                </c:pt>
                <c:pt idx="29">
                  <c:v>3702</c:v>
                </c:pt>
                <c:pt idx="30">
                  <c:v>1150</c:v>
                </c:pt>
              </c:numCache>
            </c:numRef>
          </c:val>
          <c:smooth val="0"/>
          <c:extLst>
            <c:ext xmlns:c16="http://schemas.microsoft.com/office/drawing/2014/chart" uri="{C3380CC4-5D6E-409C-BE32-E72D297353CC}">
              <c16:uniqueId val="{00000000-014C-4E48-B8E6-0BE0D304D2FA}"/>
            </c:ext>
          </c:extLst>
        </c:ser>
        <c:dLbls>
          <c:showLegendKey val="0"/>
          <c:showVal val="0"/>
          <c:showCatName val="0"/>
          <c:showSerName val="0"/>
          <c:showPercent val="0"/>
          <c:showBubbleSize val="0"/>
        </c:dLbls>
        <c:smooth val="0"/>
        <c:axId val="362545608"/>
        <c:axId val="362544296"/>
      </c:lineChart>
      <c:dateAx>
        <c:axId val="362545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44296"/>
        <c:crosses val="autoZero"/>
        <c:auto val="1"/>
        <c:lblOffset val="100"/>
        <c:baseTimeUnit val="days"/>
      </c:dateAx>
      <c:valAx>
        <c:axId val="36254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4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875</c:v>
                </c:pt>
                <c:pt idx="1">
                  <c:v>1964</c:v>
                </c:pt>
                <c:pt idx="2">
                  <c:v>3589</c:v>
                </c:pt>
                <c:pt idx="3">
                  <c:v>4714</c:v>
                </c:pt>
                <c:pt idx="4">
                  <c:v>3847</c:v>
                </c:pt>
                <c:pt idx="5">
                  <c:v>3572</c:v>
                </c:pt>
                <c:pt idx="6">
                  <c:v>3515</c:v>
                </c:pt>
                <c:pt idx="7">
                  <c:v>4127</c:v>
                </c:pt>
                <c:pt idx="8">
                  <c:v>4340</c:v>
                </c:pt>
                <c:pt idx="9">
                  <c:v>3538</c:v>
                </c:pt>
                <c:pt idx="10">
                  <c:v>3113</c:v>
                </c:pt>
                <c:pt idx="11">
                  <c:v>4025</c:v>
                </c:pt>
                <c:pt idx="12">
                  <c:v>3578</c:v>
                </c:pt>
                <c:pt idx="13">
                  <c:v>3572</c:v>
                </c:pt>
                <c:pt idx="14">
                  <c:v>4127</c:v>
                </c:pt>
                <c:pt idx="15">
                  <c:v>3887</c:v>
                </c:pt>
                <c:pt idx="16">
                  <c:v>3085</c:v>
                </c:pt>
                <c:pt idx="17">
                  <c:v>3329</c:v>
                </c:pt>
                <c:pt idx="18">
                  <c:v>2937</c:v>
                </c:pt>
                <c:pt idx="19">
                  <c:v>5767</c:v>
                </c:pt>
                <c:pt idx="20">
                  <c:v>7122</c:v>
                </c:pt>
                <c:pt idx="21">
                  <c:v>7001</c:v>
                </c:pt>
                <c:pt idx="22">
                  <c:v>6023</c:v>
                </c:pt>
                <c:pt idx="23">
                  <c:v>1159</c:v>
                </c:pt>
                <c:pt idx="24">
                  <c:v>529</c:v>
                </c:pt>
                <c:pt idx="25">
                  <c:v>378</c:v>
                </c:pt>
                <c:pt idx="26">
                  <c:v>616</c:v>
                </c:pt>
                <c:pt idx="27">
                  <c:v>692</c:v>
                </c:pt>
                <c:pt idx="28">
                  <c:v>1324</c:v>
                </c:pt>
                <c:pt idx="29">
                  <c:v>890</c:v>
                </c:pt>
                <c:pt idx="30">
                  <c:v>508</c:v>
                </c:pt>
              </c:numCache>
            </c:numRef>
          </c:val>
          <c:smooth val="0"/>
          <c:extLst>
            <c:ext xmlns:c16="http://schemas.microsoft.com/office/drawing/2014/chart" uri="{C3380CC4-5D6E-409C-BE32-E72D297353CC}">
              <c16:uniqueId val="{00000000-F9D2-4CC2-9926-28E970C3EBEA}"/>
            </c:ext>
          </c:extLst>
        </c:ser>
        <c:dLbls>
          <c:showLegendKey val="0"/>
          <c:showVal val="0"/>
          <c:showCatName val="0"/>
          <c:showSerName val="0"/>
          <c:showPercent val="0"/>
          <c:showBubbleSize val="0"/>
        </c:dLbls>
        <c:smooth val="0"/>
        <c:axId val="362540032"/>
        <c:axId val="362540360"/>
      </c:lineChart>
      <c:dateAx>
        <c:axId val="362540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40360"/>
        <c:crosses val="autoZero"/>
        <c:auto val="1"/>
        <c:lblOffset val="100"/>
        <c:baseTimeUnit val="days"/>
      </c:dateAx>
      <c:valAx>
        <c:axId val="36254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4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15</c:v>
                </c:pt>
                <c:pt idx="1">
                  <c:v>143</c:v>
                </c:pt>
                <c:pt idx="2">
                  <c:v>196</c:v>
                </c:pt>
                <c:pt idx="3">
                  <c:v>224</c:v>
                </c:pt>
                <c:pt idx="4">
                  <c:v>158</c:v>
                </c:pt>
                <c:pt idx="5">
                  <c:v>127</c:v>
                </c:pt>
                <c:pt idx="6">
                  <c:v>124</c:v>
                </c:pt>
                <c:pt idx="7">
                  <c:v>171</c:v>
                </c:pt>
                <c:pt idx="8">
                  <c:v>157</c:v>
                </c:pt>
                <c:pt idx="9">
                  <c:v>68</c:v>
                </c:pt>
                <c:pt idx="10">
                  <c:v>68</c:v>
                </c:pt>
                <c:pt idx="11">
                  <c:v>129</c:v>
                </c:pt>
                <c:pt idx="12">
                  <c:v>93</c:v>
                </c:pt>
                <c:pt idx="13">
                  <c:v>77</c:v>
                </c:pt>
                <c:pt idx="14">
                  <c:v>147</c:v>
                </c:pt>
                <c:pt idx="15">
                  <c:v>132</c:v>
                </c:pt>
                <c:pt idx="16">
                  <c:v>114</c:v>
                </c:pt>
                <c:pt idx="17">
                  <c:v>142</c:v>
                </c:pt>
                <c:pt idx="18">
                  <c:v>109</c:v>
                </c:pt>
                <c:pt idx="19">
                  <c:v>420</c:v>
                </c:pt>
                <c:pt idx="20">
                  <c:v>495</c:v>
                </c:pt>
                <c:pt idx="21">
                  <c:v>403</c:v>
                </c:pt>
                <c:pt idx="22">
                  <c:v>371</c:v>
                </c:pt>
                <c:pt idx="23">
                  <c:v>75</c:v>
                </c:pt>
                <c:pt idx="24">
                  <c:v>21</c:v>
                </c:pt>
                <c:pt idx="25">
                  <c:v>12</c:v>
                </c:pt>
                <c:pt idx="26">
                  <c:v>52</c:v>
                </c:pt>
                <c:pt idx="27">
                  <c:v>48</c:v>
                </c:pt>
                <c:pt idx="28">
                  <c:v>74</c:v>
                </c:pt>
                <c:pt idx="29">
                  <c:v>66</c:v>
                </c:pt>
                <c:pt idx="30">
                  <c:v>9</c:v>
                </c:pt>
              </c:numCache>
            </c:numRef>
          </c:val>
          <c:smooth val="0"/>
          <c:extLst>
            <c:ext xmlns:c16="http://schemas.microsoft.com/office/drawing/2014/chart" uri="{C3380CC4-5D6E-409C-BE32-E72D297353CC}">
              <c16:uniqueId val="{00000000-8CEE-485F-A398-F015DCCAFFF0}"/>
            </c:ext>
          </c:extLst>
        </c:ser>
        <c:dLbls>
          <c:showLegendKey val="0"/>
          <c:showVal val="0"/>
          <c:showCatName val="0"/>
          <c:showSerName val="0"/>
          <c:showPercent val="0"/>
          <c:showBubbleSize val="0"/>
        </c:dLbls>
        <c:smooth val="0"/>
        <c:axId val="362556760"/>
        <c:axId val="362555448"/>
      </c:lineChart>
      <c:dateAx>
        <c:axId val="362556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55448"/>
        <c:crosses val="autoZero"/>
        <c:auto val="1"/>
        <c:lblOffset val="100"/>
        <c:baseTimeUnit val="days"/>
      </c:dateAx>
      <c:valAx>
        <c:axId val="36255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5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c:v>
                </c:pt>
                <c:pt idx="1">
                  <c:v>16</c:v>
                </c:pt>
                <c:pt idx="2">
                  <c:v>32</c:v>
                </c:pt>
                <c:pt idx="3">
                  <c:v>29</c:v>
                </c:pt>
                <c:pt idx="4">
                  <c:v>18</c:v>
                </c:pt>
                <c:pt idx="5">
                  <c:v>8</c:v>
                </c:pt>
                <c:pt idx="6">
                  <c:v>7</c:v>
                </c:pt>
                <c:pt idx="7">
                  <c:v>18</c:v>
                </c:pt>
                <c:pt idx="8">
                  <c:v>16</c:v>
                </c:pt>
                <c:pt idx="9">
                  <c:v>12</c:v>
                </c:pt>
                <c:pt idx="10">
                  <c:v>16</c:v>
                </c:pt>
                <c:pt idx="11">
                  <c:v>22</c:v>
                </c:pt>
                <c:pt idx="12">
                  <c:v>10</c:v>
                </c:pt>
                <c:pt idx="13">
                  <c:v>19</c:v>
                </c:pt>
                <c:pt idx="14">
                  <c:v>17</c:v>
                </c:pt>
                <c:pt idx="15">
                  <c:v>20</c:v>
                </c:pt>
                <c:pt idx="16">
                  <c:v>18</c:v>
                </c:pt>
                <c:pt idx="17">
                  <c:v>25</c:v>
                </c:pt>
                <c:pt idx="18">
                  <c:v>25</c:v>
                </c:pt>
                <c:pt idx="19">
                  <c:v>40</c:v>
                </c:pt>
                <c:pt idx="20">
                  <c:v>33</c:v>
                </c:pt>
                <c:pt idx="21">
                  <c:v>18</c:v>
                </c:pt>
                <c:pt idx="22">
                  <c:v>29</c:v>
                </c:pt>
                <c:pt idx="23">
                  <c:v>21</c:v>
                </c:pt>
                <c:pt idx="24">
                  <c:v>13</c:v>
                </c:pt>
                <c:pt idx="25">
                  <c:v>10</c:v>
                </c:pt>
                <c:pt idx="26">
                  <c:v>22</c:v>
                </c:pt>
                <c:pt idx="27">
                  <c:v>8</c:v>
                </c:pt>
                <c:pt idx="28">
                  <c:v>27</c:v>
                </c:pt>
                <c:pt idx="29">
                  <c:v>18</c:v>
                </c:pt>
                <c:pt idx="30">
                  <c:v>3</c:v>
                </c:pt>
              </c:numCache>
            </c:numRef>
          </c:val>
          <c:smooth val="0"/>
          <c:extLst>
            <c:ext xmlns:c16="http://schemas.microsoft.com/office/drawing/2014/chart" uri="{C3380CC4-5D6E-409C-BE32-E72D297353CC}">
              <c16:uniqueId val="{00000000-99C2-4285-91AD-95F0BEE4FAC4}"/>
            </c:ext>
          </c:extLst>
        </c:ser>
        <c:dLbls>
          <c:showLegendKey val="0"/>
          <c:showVal val="0"/>
          <c:showCatName val="0"/>
          <c:showSerName val="0"/>
          <c:showPercent val="0"/>
          <c:showBubbleSize val="0"/>
        </c:dLbls>
        <c:smooth val="0"/>
        <c:axId val="362549544"/>
        <c:axId val="362557744"/>
      </c:lineChart>
      <c:dateAx>
        <c:axId val="362549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57744"/>
        <c:crosses val="autoZero"/>
        <c:auto val="1"/>
        <c:lblOffset val="100"/>
        <c:baseTimeUnit val="days"/>
      </c:dateAx>
      <c:valAx>
        <c:axId val="36255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4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155.86206896552</c:v>
                </c:pt>
                <c:pt idx="1">
                  <c:v>90.068965517240997</c:v>
                </c:pt>
                <c:pt idx="2">
                  <c:v>61.766666666667</c:v>
                </c:pt>
                <c:pt idx="3">
                  <c:v>53.379310344827999</c:v>
                </c:pt>
                <c:pt idx="4">
                  <c:v>84</c:v>
                </c:pt>
                <c:pt idx="5">
                  <c:v>181.48275862068999</c:v>
                </c:pt>
                <c:pt idx="6">
                  <c:v>344.72413793102999</c:v>
                </c:pt>
                <c:pt idx="7">
                  <c:v>418.62068965517</c:v>
                </c:pt>
                <c:pt idx="8">
                  <c:v>470</c:v>
                </c:pt>
                <c:pt idx="9">
                  <c:v>514.44827586206998</c:v>
                </c:pt>
                <c:pt idx="10">
                  <c:v>490.89655172414001</c:v>
                </c:pt>
                <c:pt idx="11">
                  <c:v>498.37931034483</c:v>
                </c:pt>
                <c:pt idx="12">
                  <c:v>553.86206896552005</c:v>
                </c:pt>
                <c:pt idx="13">
                  <c:v>526.37931034482995</c:v>
                </c:pt>
                <c:pt idx="14">
                  <c:v>511.65517241379001</c:v>
                </c:pt>
                <c:pt idx="15">
                  <c:v>511.89655172414001</c:v>
                </c:pt>
                <c:pt idx="16">
                  <c:v>531.93103448275997</c:v>
                </c:pt>
                <c:pt idx="17">
                  <c:v>556.10344827586005</c:v>
                </c:pt>
                <c:pt idx="18">
                  <c:v>603</c:v>
                </c:pt>
                <c:pt idx="19">
                  <c:v>641</c:v>
                </c:pt>
                <c:pt idx="20">
                  <c:v>667.24137931033999</c:v>
                </c:pt>
                <c:pt idx="21">
                  <c:v>602.10344827586005</c:v>
                </c:pt>
                <c:pt idx="22">
                  <c:v>462.48275862068999</c:v>
                </c:pt>
                <c:pt idx="23">
                  <c:v>286.03448275862002</c:v>
                </c:pt>
              </c:numCache>
            </c:numRef>
          </c:val>
          <c:smooth val="0"/>
          <c:extLst>
            <c:ext xmlns:c16="http://schemas.microsoft.com/office/drawing/2014/chart" uri="{C3380CC4-5D6E-409C-BE32-E72D297353CC}">
              <c16:uniqueId val="{00000000-18CF-45B1-B490-4BA3709AFB26}"/>
            </c:ext>
          </c:extLst>
        </c:ser>
        <c:dLbls>
          <c:showLegendKey val="0"/>
          <c:showVal val="0"/>
          <c:showCatName val="0"/>
          <c:showSerName val="0"/>
          <c:showPercent val="0"/>
          <c:showBubbleSize val="0"/>
        </c:dLbls>
        <c:smooth val="0"/>
        <c:axId val="362549216"/>
        <c:axId val="362554792"/>
      </c:lineChart>
      <c:catAx>
        <c:axId val="36254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54792"/>
        <c:crosses val="autoZero"/>
        <c:auto val="1"/>
        <c:lblAlgn val="ctr"/>
        <c:lblOffset val="100"/>
        <c:noMultiLvlLbl val="0"/>
      </c:catAx>
      <c:valAx>
        <c:axId val="36255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4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875</c:v>
                </c:pt>
                <c:pt idx="1">
                  <c:v>1964</c:v>
                </c:pt>
                <c:pt idx="2">
                  <c:v>3589</c:v>
                </c:pt>
                <c:pt idx="3">
                  <c:v>4714</c:v>
                </c:pt>
                <c:pt idx="4">
                  <c:v>3847</c:v>
                </c:pt>
                <c:pt idx="5">
                  <c:v>3572</c:v>
                </c:pt>
                <c:pt idx="6">
                  <c:v>3515</c:v>
                </c:pt>
                <c:pt idx="7">
                  <c:v>4127</c:v>
                </c:pt>
                <c:pt idx="8">
                  <c:v>4340</c:v>
                </c:pt>
                <c:pt idx="9">
                  <c:v>3538</c:v>
                </c:pt>
                <c:pt idx="10">
                  <c:v>3113</c:v>
                </c:pt>
                <c:pt idx="11">
                  <c:v>4025</c:v>
                </c:pt>
                <c:pt idx="12">
                  <c:v>3578</c:v>
                </c:pt>
                <c:pt idx="13">
                  <c:v>3572</c:v>
                </c:pt>
                <c:pt idx="14">
                  <c:v>4127</c:v>
                </c:pt>
                <c:pt idx="15">
                  <c:v>3887</c:v>
                </c:pt>
                <c:pt idx="16">
                  <c:v>3085</c:v>
                </c:pt>
                <c:pt idx="17">
                  <c:v>3329</c:v>
                </c:pt>
                <c:pt idx="18">
                  <c:v>2937</c:v>
                </c:pt>
                <c:pt idx="19">
                  <c:v>5767</c:v>
                </c:pt>
                <c:pt idx="20">
                  <c:v>7122</c:v>
                </c:pt>
                <c:pt idx="21">
                  <c:v>7001</c:v>
                </c:pt>
                <c:pt idx="22">
                  <c:v>6023</c:v>
                </c:pt>
                <c:pt idx="23">
                  <c:v>1159</c:v>
                </c:pt>
                <c:pt idx="24">
                  <c:v>529</c:v>
                </c:pt>
                <c:pt idx="25">
                  <c:v>378</c:v>
                </c:pt>
                <c:pt idx="26">
                  <c:v>616</c:v>
                </c:pt>
                <c:pt idx="27">
                  <c:v>692</c:v>
                </c:pt>
                <c:pt idx="28">
                  <c:v>1324</c:v>
                </c:pt>
                <c:pt idx="29">
                  <c:v>890</c:v>
                </c:pt>
                <c:pt idx="30">
                  <c:v>508</c:v>
                </c:pt>
              </c:numCache>
            </c:numRef>
          </c:val>
          <c:smooth val="0"/>
          <c:extLst>
            <c:ext xmlns:c16="http://schemas.microsoft.com/office/drawing/2014/chart" uri="{C3380CC4-5D6E-409C-BE32-E72D297353CC}">
              <c16:uniqueId val="{00000000-FC28-4066-8065-D78525FACDBD}"/>
            </c:ext>
          </c:extLst>
        </c:ser>
        <c:dLbls>
          <c:showLegendKey val="0"/>
          <c:showVal val="0"/>
          <c:showCatName val="0"/>
          <c:showSerName val="0"/>
          <c:showPercent val="0"/>
          <c:showBubbleSize val="0"/>
        </c:dLbls>
        <c:smooth val="0"/>
        <c:axId val="357090032"/>
        <c:axId val="357095280"/>
      </c:lineChart>
      <c:dateAx>
        <c:axId val="357090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95280"/>
        <c:crosses val="autoZero"/>
        <c:auto val="1"/>
        <c:lblOffset val="100"/>
        <c:baseTimeUnit val="days"/>
      </c:dateAx>
      <c:valAx>
        <c:axId val="35709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9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88955-A424-4434-B700-FC2706E76379}"/>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B17498F9-D970-44F9-B753-F08188EF1766}"/>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884551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D6B86-7C61-480C-926A-42F2CAE29627}"/>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2DB3791F-6AC2-4E3A-860A-4C9CBD16A55B}"/>
              </a:ext>
            </a:extLst>
          </p:cNvPr>
          <p:cNvGraphicFramePr>
            <a:graphicFrameLocks noGrp="1"/>
          </p:cNvGraphicFramePr>
          <p:nvPr>
            <p:ph type="tbl" sz="quarter" idx="13"/>
            <p:extLst>
              <p:ext uri="{D42A27DB-BD31-4B8C-83A1-F6EECF244321}">
                <p14:modId xmlns:p14="http://schemas.microsoft.com/office/powerpoint/2010/main" val="2149180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83341513"/>
                    </a:ext>
                  </a:extLst>
                </a:gridCol>
                <a:gridCol w="740664">
                  <a:extLst>
                    <a:ext uri="{9D8B030D-6E8A-4147-A177-3AD203B41FA5}">
                      <a16:colId xmlns:a16="http://schemas.microsoft.com/office/drawing/2014/main" val="1145653613"/>
                    </a:ext>
                  </a:extLst>
                </a:gridCol>
                <a:gridCol w="740664">
                  <a:extLst>
                    <a:ext uri="{9D8B030D-6E8A-4147-A177-3AD203B41FA5}">
                      <a16:colId xmlns:a16="http://schemas.microsoft.com/office/drawing/2014/main" val="891976494"/>
                    </a:ext>
                  </a:extLst>
                </a:gridCol>
                <a:gridCol w="740664">
                  <a:extLst>
                    <a:ext uri="{9D8B030D-6E8A-4147-A177-3AD203B41FA5}">
                      <a16:colId xmlns:a16="http://schemas.microsoft.com/office/drawing/2014/main" val="2677919218"/>
                    </a:ext>
                  </a:extLst>
                </a:gridCol>
                <a:gridCol w="740664">
                  <a:extLst>
                    <a:ext uri="{9D8B030D-6E8A-4147-A177-3AD203B41FA5}">
                      <a16:colId xmlns:a16="http://schemas.microsoft.com/office/drawing/2014/main" val="739077203"/>
                    </a:ext>
                  </a:extLst>
                </a:gridCol>
                <a:gridCol w="740664">
                  <a:extLst>
                    <a:ext uri="{9D8B030D-6E8A-4147-A177-3AD203B41FA5}">
                      <a16:colId xmlns:a16="http://schemas.microsoft.com/office/drawing/2014/main" val="2050791485"/>
                    </a:ext>
                  </a:extLst>
                </a:gridCol>
                <a:gridCol w="740664">
                  <a:extLst>
                    <a:ext uri="{9D8B030D-6E8A-4147-A177-3AD203B41FA5}">
                      <a16:colId xmlns:a16="http://schemas.microsoft.com/office/drawing/2014/main" val="2403969660"/>
                    </a:ext>
                  </a:extLst>
                </a:gridCol>
                <a:gridCol w="740664">
                  <a:extLst>
                    <a:ext uri="{9D8B030D-6E8A-4147-A177-3AD203B41FA5}">
                      <a16:colId xmlns:a16="http://schemas.microsoft.com/office/drawing/2014/main" val="2357958197"/>
                    </a:ext>
                  </a:extLst>
                </a:gridCol>
                <a:gridCol w="740664">
                  <a:extLst>
                    <a:ext uri="{9D8B030D-6E8A-4147-A177-3AD203B41FA5}">
                      <a16:colId xmlns:a16="http://schemas.microsoft.com/office/drawing/2014/main" val="1092166058"/>
                    </a:ext>
                  </a:extLst>
                </a:gridCol>
                <a:gridCol w="740664">
                  <a:extLst>
                    <a:ext uri="{9D8B030D-6E8A-4147-A177-3AD203B41FA5}">
                      <a16:colId xmlns:a16="http://schemas.microsoft.com/office/drawing/2014/main" val="20550359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17678235"/>
                  </a:ext>
                </a:extLst>
              </a:tr>
              <a:tr h="370840">
                <a:tc>
                  <a:txBody>
                    <a:bodyPr/>
                    <a:lstStyle/>
                    <a:p>
                      <a:r>
                        <a:rPr lang="en-US" sz="1000"/>
                        <a:t>Autohaus Fürst</a:t>
                      </a:r>
                    </a:p>
                  </a:txBody>
                  <a:tcPr/>
                </a:tc>
                <a:tc>
                  <a:txBody>
                    <a:bodyPr/>
                    <a:lstStyle/>
                    <a:p>
                      <a:r>
                        <a:rPr lang="en-US" sz="1000"/>
                        <a:t>1288</a:t>
                      </a:r>
                    </a:p>
                  </a:txBody>
                  <a:tcPr/>
                </a:tc>
                <a:tc>
                  <a:txBody>
                    <a:bodyPr/>
                    <a:lstStyle/>
                    <a:p>
                      <a:r>
                        <a:rPr lang="en-US" sz="1000"/>
                        <a:t>33</a:t>
                      </a:r>
                    </a:p>
                  </a:txBody>
                  <a:tcPr/>
                </a:tc>
                <a:tc>
                  <a:txBody>
                    <a:bodyPr/>
                    <a:lstStyle/>
                    <a:p>
                      <a:r>
                        <a:rPr lang="en-US" sz="1000"/>
                        <a:t>23</a:t>
                      </a:r>
                    </a:p>
                  </a:txBody>
                  <a:tcPr/>
                </a:tc>
                <a:tc>
                  <a:txBody>
                    <a:bodyPr/>
                    <a:lstStyle/>
                    <a:p>
                      <a:r>
                        <a:rPr lang="en-US" sz="1000"/>
                        <a:t>484</a:t>
                      </a:r>
                    </a:p>
                  </a:txBody>
                  <a:tcPr/>
                </a:tc>
                <a:tc>
                  <a:txBody>
                    <a:bodyPr/>
                    <a:lstStyle/>
                    <a:p>
                      <a:r>
                        <a:rPr lang="en-US" sz="1000"/>
                        <a:t>32</a:t>
                      </a:r>
                    </a:p>
                  </a:txBody>
                  <a:tcPr/>
                </a:tc>
                <a:tc>
                  <a:txBody>
                    <a:bodyPr/>
                    <a:lstStyle/>
                    <a:p>
                      <a:r>
                        <a:rPr lang="en-US" sz="1000"/>
                        <a:t>45</a:t>
                      </a:r>
                    </a:p>
                  </a:txBody>
                  <a:tcPr/>
                </a:tc>
                <a:tc>
                  <a:txBody>
                    <a:bodyPr/>
                    <a:lstStyle/>
                    <a:p>
                      <a:r>
                        <a:rPr lang="en-US" sz="1000"/>
                        <a:t>0</a:t>
                      </a:r>
                    </a:p>
                  </a:txBody>
                  <a:tcPr/>
                </a:tc>
                <a:tc>
                  <a:txBody>
                    <a:bodyPr/>
                    <a:lstStyle/>
                    <a:p>
                      <a:r>
                        <a:rPr lang="en-US" sz="1000"/>
                        <a:t>1.9191%</a:t>
                      </a:r>
                    </a:p>
                  </a:txBody>
                  <a:tcPr/>
                </a:tc>
                <a:tc>
                  <a:txBody>
                    <a:bodyPr/>
                    <a:lstStyle/>
                    <a:p>
                      <a:r>
                        <a:rPr lang="en-US" sz="1000"/>
                        <a:t>0.0%</a:t>
                      </a:r>
                    </a:p>
                  </a:txBody>
                  <a:tcPr/>
                </a:tc>
                <a:extLst>
                  <a:ext uri="{0D108BD9-81ED-4DB2-BD59-A6C34878D82A}">
                    <a16:rowId xmlns:a16="http://schemas.microsoft.com/office/drawing/2014/main" val="2323857906"/>
                  </a:ext>
                </a:extLst>
              </a:tr>
            </a:tbl>
          </a:graphicData>
        </a:graphic>
      </p:graphicFrame>
      <p:sp>
        <p:nvSpPr>
          <p:cNvPr id="4" name="Text Placeholder 3">
            <a:extLst>
              <a:ext uri="{FF2B5EF4-FFF2-40B4-BE49-F238E27FC236}">
                <a16:creationId xmlns:a16="http://schemas.microsoft.com/office/drawing/2014/main" id="{7EB02287-D6CE-4694-93B7-771535F70AD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508988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0A593-FF33-45A9-9715-95A621BD305C}"/>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5F1C2D11-7A30-4B1C-B8DC-BB8B4C98B350}"/>
              </a:ext>
            </a:extLst>
          </p:cNvPr>
          <p:cNvGraphicFramePr>
            <a:graphicFrameLocks noGrp="1"/>
          </p:cNvGraphicFramePr>
          <p:nvPr>
            <p:ph type="tbl" sz="quarter" idx="13"/>
            <p:extLst>
              <p:ext uri="{D42A27DB-BD31-4B8C-83A1-F6EECF244321}">
                <p14:modId xmlns:p14="http://schemas.microsoft.com/office/powerpoint/2010/main" val="3864271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949921"/>
                    </a:ext>
                  </a:extLst>
                </a:gridCol>
                <a:gridCol w="1234440">
                  <a:extLst>
                    <a:ext uri="{9D8B030D-6E8A-4147-A177-3AD203B41FA5}">
                      <a16:colId xmlns:a16="http://schemas.microsoft.com/office/drawing/2014/main" val="1652705127"/>
                    </a:ext>
                  </a:extLst>
                </a:gridCol>
                <a:gridCol w="822960">
                  <a:extLst>
                    <a:ext uri="{9D8B030D-6E8A-4147-A177-3AD203B41FA5}">
                      <a16:colId xmlns:a16="http://schemas.microsoft.com/office/drawing/2014/main" val="132607175"/>
                    </a:ext>
                  </a:extLst>
                </a:gridCol>
                <a:gridCol w="822960">
                  <a:extLst>
                    <a:ext uri="{9D8B030D-6E8A-4147-A177-3AD203B41FA5}">
                      <a16:colId xmlns:a16="http://schemas.microsoft.com/office/drawing/2014/main" val="1771150298"/>
                    </a:ext>
                  </a:extLst>
                </a:gridCol>
                <a:gridCol w="822960">
                  <a:extLst>
                    <a:ext uri="{9D8B030D-6E8A-4147-A177-3AD203B41FA5}">
                      <a16:colId xmlns:a16="http://schemas.microsoft.com/office/drawing/2014/main" val="3639406199"/>
                    </a:ext>
                  </a:extLst>
                </a:gridCol>
                <a:gridCol w="822960">
                  <a:extLst>
                    <a:ext uri="{9D8B030D-6E8A-4147-A177-3AD203B41FA5}">
                      <a16:colId xmlns:a16="http://schemas.microsoft.com/office/drawing/2014/main" val="3971001679"/>
                    </a:ext>
                  </a:extLst>
                </a:gridCol>
                <a:gridCol w="822960">
                  <a:extLst>
                    <a:ext uri="{9D8B030D-6E8A-4147-A177-3AD203B41FA5}">
                      <a16:colId xmlns:a16="http://schemas.microsoft.com/office/drawing/2014/main" val="156918541"/>
                    </a:ext>
                  </a:extLst>
                </a:gridCol>
                <a:gridCol w="822960">
                  <a:extLst>
                    <a:ext uri="{9D8B030D-6E8A-4147-A177-3AD203B41FA5}">
                      <a16:colId xmlns:a16="http://schemas.microsoft.com/office/drawing/2014/main" val="40363181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254638370"/>
                  </a:ext>
                </a:extLst>
              </a:tr>
              <a:tr h="370840">
                <a:tc>
                  <a:txBody>
                    <a:bodyPr/>
                    <a:lstStyle/>
                    <a:p>
                      <a:r>
                        <a:rPr lang="en-US" sz="1000"/>
                        <a:t>Autohaus Fürst</a:t>
                      </a:r>
                    </a:p>
                  </a:txBody>
                  <a:tcPr/>
                </a:tc>
                <a:tc>
                  <a:txBody>
                    <a:bodyPr/>
                    <a:lstStyle/>
                    <a:p>
                      <a:r>
                        <a:rPr lang="en-US" sz="1000"/>
                        <a:t>1288</a:t>
                      </a:r>
                    </a:p>
                  </a:txBody>
                  <a:tcPr/>
                </a:tc>
                <a:tc>
                  <a:txBody>
                    <a:bodyPr/>
                    <a:lstStyle/>
                    <a:p>
                      <a:r>
                        <a:rPr lang="en-US" sz="1000"/>
                        <a:t>3</a:t>
                      </a:r>
                    </a:p>
                  </a:txBody>
                  <a:tcPr/>
                </a:tc>
                <a:tc>
                  <a:txBody>
                    <a:bodyPr/>
                    <a:lstStyle/>
                    <a:p>
                      <a:r>
                        <a:rPr lang="en-US" sz="1000"/>
                        <a:t>0.2%</a:t>
                      </a:r>
                    </a:p>
                  </a:txBody>
                  <a:tcPr/>
                </a:tc>
                <a:tc>
                  <a:txBody>
                    <a:bodyPr/>
                    <a:lstStyle/>
                    <a:p>
                      <a:r>
                        <a:rPr lang="en-US" sz="1000"/>
                        <a:t>2</a:t>
                      </a:r>
                    </a:p>
                  </a:txBody>
                  <a:tcPr/>
                </a:tc>
                <a:tc>
                  <a:txBody>
                    <a:bodyPr/>
                    <a:lstStyle/>
                    <a:p>
                      <a:r>
                        <a:rPr lang="en-US" sz="1000"/>
                        <a:t>0.2%</a:t>
                      </a:r>
                    </a:p>
                  </a:txBody>
                  <a:tcPr/>
                </a:tc>
                <a:tc>
                  <a:txBody>
                    <a:bodyPr/>
                    <a:lstStyle/>
                    <a:p>
                      <a:r>
                        <a:rPr lang="en-US" sz="1000"/>
                        <a:t>33</a:t>
                      </a:r>
                    </a:p>
                  </a:txBody>
                  <a:tcPr/>
                </a:tc>
                <a:tc>
                  <a:txBody>
                    <a:bodyPr/>
                    <a:lstStyle/>
                    <a:p>
                      <a:r>
                        <a:rPr lang="en-US" sz="1000"/>
                        <a:t>2.6%</a:t>
                      </a:r>
                    </a:p>
                  </a:txBody>
                  <a:tcPr/>
                </a:tc>
                <a:extLst>
                  <a:ext uri="{0D108BD9-81ED-4DB2-BD59-A6C34878D82A}">
                    <a16:rowId xmlns:a16="http://schemas.microsoft.com/office/drawing/2014/main" val="1462726684"/>
                  </a:ext>
                </a:extLst>
              </a:tr>
            </a:tbl>
          </a:graphicData>
        </a:graphic>
      </p:graphicFrame>
      <p:sp>
        <p:nvSpPr>
          <p:cNvPr id="4" name="Text Placeholder 3">
            <a:extLst>
              <a:ext uri="{FF2B5EF4-FFF2-40B4-BE49-F238E27FC236}">
                <a16:creationId xmlns:a16="http://schemas.microsoft.com/office/drawing/2014/main" id="{03E72BA8-5968-40E4-9B6A-779933EA75E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57847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F1C13-E9A5-4193-862A-4BFAB5D078F6}"/>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59876029-EEE3-4CD1-9189-9EE056C3DF1A}"/>
              </a:ext>
            </a:extLst>
          </p:cNvPr>
          <p:cNvGraphicFramePr>
            <a:graphicFrameLocks noGrp="1"/>
          </p:cNvGraphicFramePr>
          <p:nvPr>
            <p:ph type="tbl" sz="quarter" idx="13"/>
            <p:extLst>
              <p:ext uri="{D42A27DB-BD31-4B8C-83A1-F6EECF244321}">
                <p14:modId xmlns:p14="http://schemas.microsoft.com/office/powerpoint/2010/main" val="3457525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34824306"/>
                    </a:ext>
                  </a:extLst>
                </a:gridCol>
                <a:gridCol w="740664">
                  <a:extLst>
                    <a:ext uri="{9D8B030D-6E8A-4147-A177-3AD203B41FA5}">
                      <a16:colId xmlns:a16="http://schemas.microsoft.com/office/drawing/2014/main" val="2038921112"/>
                    </a:ext>
                  </a:extLst>
                </a:gridCol>
                <a:gridCol w="740664">
                  <a:extLst>
                    <a:ext uri="{9D8B030D-6E8A-4147-A177-3AD203B41FA5}">
                      <a16:colId xmlns:a16="http://schemas.microsoft.com/office/drawing/2014/main" val="1856135121"/>
                    </a:ext>
                  </a:extLst>
                </a:gridCol>
                <a:gridCol w="740664">
                  <a:extLst>
                    <a:ext uri="{9D8B030D-6E8A-4147-A177-3AD203B41FA5}">
                      <a16:colId xmlns:a16="http://schemas.microsoft.com/office/drawing/2014/main" val="2140616493"/>
                    </a:ext>
                  </a:extLst>
                </a:gridCol>
                <a:gridCol w="740664">
                  <a:extLst>
                    <a:ext uri="{9D8B030D-6E8A-4147-A177-3AD203B41FA5}">
                      <a16:colId xmlns:a16="http://schemas.microsoft.com/office/drawing/2014/main" val="3168589949"/>
                    </a:ext>
                  </a:extLst>
                </a:gridCol>
                <a:gridCol w="740664">
                  <a:extLst>
                    <a:ext uri="{9D8B030D-6E8A-4147-A177-3AD203B41FA5}">
                      <a16:colId xmlns:a16="http://schemas.microsoft.com/office/drawing/2014/main" val="221946176"/>
                    </a:ext>
                  </a:extLst>
                </a:gridCol>
                <a:gridCol w="740664">
                  <a:extLst>
                    <a:ext uri="{9D8B030D-6E8A-4147-A177-3AD203B41FA5}">
                      <a16:colId xmlns:a16="http://schemas.microsoft.com/office/drawing/2014/main" val="442099230"/>
                    </a:ext>
                  </a:extLst>
                </a:gridCol>
                <a:gridCol w="740664">
                  <a:extLst>
                    <a:ext uri="{9D8B030D-6E8A-4147-A177-3AD203B41FA5}">
                      <a16:colId xmlns:a16="http://schemas.microsoft.com/office/drawing/2014/main" val="3312216727"/>
                    </a:ext>
                  </a:extLst>
                </a:gridCol>
                <a:gridCol w="740664">
                  <a:extLst>
                    <a:ext uri="{9D8B030D-6E8A-4147-A177-3AD203B41FA5}">
                      <a16:colId xmlns:a16="http://schemas.microsoft.com/office/drawing/2014/main" val="3561453923"/>
                    </a:ext>
                  </a:extLst>
                </a:gridCol>
                <a:gridCol w="740664">
                  <a:extLst>
                    <a:ext uri="{9D8B030D-6E8A-4147-A177-3AD203B41FA5}">
                      <a16:colId xmlns:a16="http://schemas.microsoft.com/office/drawing/2014/main" val="22565607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46394715"/>
                  </a:ext>
                </a:extLst>
              </a:tr>
              <a:tr h="370840">
                <a:tc>
                  <a:txBody>
                    <a:bodyPr/>
                    <a:lstStyle/>
                    <a:p>
                      <a:r>
                        <a:rPr lang="en-US" sz="1000"/>
                        <a:t>Autohaus Fürst</a:t>
                      </a:r>
                    </a:p>
                  </a:txBody>
                  <a:tcPr/>
                </a:tc>
                <a:tc>
                  <a:txBody>
                    <a:bodyPr/>
                    <a:lstStyle/>
                    <a:p>
                      <a:r>
                        <a:rPr lang="en-US" sz="1000"/>
                        <a:t>1288</a:t>
                      </a:r>
                    </a:p>
                  </a:txBody>
                  <a:tcPr/>
                </a:tc>
                <a:tc>
                  <a:txBody>
                    <a:bodyPr/>
                    <a:lstStyle/>
                    <a:p>
                      <a:r>
                        <a:rPr lang="en-US" sz="1000"/>
                        <a:t>33</a:t>
                      </a:r>
                    </a:p>
                  </a:txBody>
                  <a:tcPr/>
                </a:tc>
                <a:tc>
                  <a:txBody>
                    <a:bodyPr/>
                    <a:lstStyle/>
                    <a:p>
                      <a:r>
                        <a:rPr lang="en-US" sz="1000"/>
                        <a:t>23</a:t>
                      </a:r>
                    </a:p>
                  </a:txBody>
                  <a:tcPr/>
                </a:tc>
                <a:tc>
                  <a:txBody>
                    <a:bodyPr/>
                    <a:lstStyle/>
                    <a:p>
                      <a:r>
                        <a:rPr lang="en-US" sz="1000"/>
                        <a:t>484</a:t>
                      </a:r>
                    </a:p>
                  </a:txBody>
                  <a:tcPr/>
                </a:tc>
                <a:tc>
                  <a:txBody>
                    <a:bodyPr/>
                    <a:lstStyle/>
                    <a:p>
                      <a:r>
                        <a:rPr lang="en-US" sz="1000"/>
                        <a:t>32</a:t>
                      </a:r>
                    </a:p>
                  </a:txBody>
                  <a:tcPr/>
                </a:tc>
                <a:tc>
                  <a:txBody>
                    <a:bodyPr/>
                    <a:lstStyle/>
                    <a:p>
                      <a:r>
                        <a:rPr lang="en-US" sz="1000"/>
                        <a:t>45</a:t>
                      </a:r>
                    </a:p>
                  </a:txBody>
                  <a:tcPr/>
                </a:tc>
                <a:tc>
                  <a:txBody>
                    <a:bodyPr/>
                    <a:lstStyle/>
                    <a:p>
                      <a:r>
                        <a:rPr lang="en-US" sz="1000"/>
                        <a:t>0</a:t>
                      </a:r>
                    </a:p>
                  </a:txBody>
                  <a:tcPr/>
                </a:tc>
                <a:tc>
                  <a:txBody>
                    <a:bodyPr/>
                    <a:lstStyle/>
                    <a:p>
                      <a:r>
                        <a:rPr lang="en-US" sz="1000"/>
                        <a:t>1.9191%</a:t>
                      </a:r>
                    </a:p>
                  </a:txBody>
                  <a:tcPr/>
                </a:tc>
                <a:tc>
                  <a:txBody>
                    <a:bodyPr/>
                    <a:lstStyle/>
                    <a:p>
                      <a:r>
                        <a:rPr lang="en-US" sz="1000"/>
                        <a:t>0.0%</a:t>
                      </a:r>
                    </a:p>
                  </a:txBody>
                  <a:tcPr/>
                </a:tc>
                <a:extLst>
                  <a:ext uri="{0D108BD9-81ED-4DB2-BD59-A6C34878D82A}">
                    <a16:rowId xmlns:a16="http://schemas.microsoft.com/office/drawing/2014/main" val="4074491522"/>
                  </a:ext>
                </a:extLst>
              </a:tr>
            </a:tbl>
          </a:graphicData>
        </a:graphic>
      </p:graphicFrame>
      <p:sp>
        <p:nvSpPr>
          <p:cNvPr id="4" name="Text Placeholder 3">
            <a:extLst>
              <a:ext uri="{FF2B5EF4-FFF2-40B4-BE49-F238E27FC236}">
                <a16:creationId xmlns:a16="http://schemas.microsoft.com/office/drawing/2014/main" id="{F79E1A36-54FE-4A58-B3FE-9A9B2D61069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01430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1703E-F1E7-4B55-A0C0-E8244BAB4DF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E77DA72-5453-4DF3-B3E8-617ABB808D00}"/>
              </a:ext>
            </a:extLst>
          </p:cNvPr>
          <p:cNvGraphicFramePr>
            <a:graphicFrameLocks noGrp="1"/>
          </p:cNvGraphicFramePr>
          <p:nvPr>
            <p:ph type="chart" sz="quarter" idx="13"/>
            <p:extLst>
              <p:ext uri="{D42A27DB-BD31-4B8C-83A1-F6EECF244321}">
                <p14:modId xmlns:p14="http://schemas.microsoft.com/office/powerpoint/2010/main" val="809097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CEF0D3-7000-40A2-975B-0E615595F4F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3FE9287-F845-4EE6-B8C0-3D7DE7C7D2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4456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84CEB-A9A1-4821-8034-7CD944B103C4}"/>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4909E8D8-A164-4E4E-8C90-5D95E55B2678}"/>
              </a:ext>
            </a:extLst>
          </p:cNvPr>
          <p:cNvGraphicFramePr>
            <a:graphicFrameLocks noGrp="1"/>
          </p:cNvGraphicFramePr>
          <p:nvPr>
            <p:ph type="chart" sz="quarter" idx="13"/>
            <p:extLst>
              <p:ext uri="{D42A27DB-BD31-4B8C-83A1-F6EECF244321}">
                <p14:modId xmlns:p14="http://schemas.microsoft.com/office/powerpoint/2010/main" val="3252652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B396CB-0D4A-45B3-AE42-1251505F0AB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9DE6862-FAE3-46B7-A780-35E16E5F8B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7067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CD374-6CB4-4E8D-BF3F-6D0B261F2F66}"/>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C5683F0E-D719-4BE5-9329-B087ED24C5F5}"/>
              </a:ext>
            </a:extLst>
          </p:cNvPr>
          <p:cNvGraphicFramePr>
            <a:graphicFrameLocks noGrp="1"/>
          </p:cNvGraphicFramePr>
          <p:nvPr>
            <p:ph type="chart" sz="quarter" idx="13"/>
            <p:extLst>
              <p:ext uri="{D42A27DB-BD31-4B8C-83A1-F6EECF244321}">
                <p14:modId xmlns:p14="http://schemas.microsoft.com/office/powerpoint/2010/main" val="1110589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FE3E3B-58D9-4F81-B007-D4E74887E30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8F3B81D-4CF4-47EA-9DB4-27BEAA4D6F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132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7AC08-DBA6-4560-9795-7E4037682757}"/>
              </a:ext>
            </a:extLst>
          </p:cNvPr>
          <p:cNvSpPr>
            <a:spLocks noGrp="1"/>
          </p:cNvSpPr>
          <p:nvPr>
            <p:ph type="title"/>
          </p:nvPr>
        </p:nvSpPr>
        <p:spPr/>
        <p:txBody>
          <a:bodyPr/>
          <a:lstStyle/>
          <a:p>
            <a:r>
              <a:rPr lang="de-DE"/>
              <a:t>Eigene Beiträge (Postings) - 1 of 8</a:t>
            </a:r>
            <a:endParaRPr lang="en-US"/>
          </a:p>
        </p:txBody>
      </p:sp>
      <p:graphicFrame>
        <p:nvGraphicFramePr>
          <p:cNvPr id="5" name="Table Placeholder 4">
            <a:extLst>
              <a:ext uri="{FF2B5EF4-FFF2-40B4-BE49-F238E27FC236}">
                <a16:creationId xmlns:a16="http://schemas.microsoft.com/office/drawing/2014/main" id="{B84D8405-F99B-4569-823A-18D6FD59253D}"/>
              </a:ext>
            </a:extLst>
          </p:cNvPr>
          <p:cNvGraphicFramePr>
            <a:graphicFrameLocks noGrp="1"/>
          </p:cNvGraphicFramePr>
          <p:nvPr>
            <p:ph type="tbl" sz="quarter" idx="13"/>
            <p:extLst>
              <p:ext uri="{D42A27DB-BD31-4B8C-83A1-F6EECF244321}">
                <p14:modId xmlns:p14="http://schemas.microsoft.com/office/powerpoint/2010/main" val="3619374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63866656"/>
                    </a:ext>
                  </a:extLst>
                </a:gridCol>
                <a:gridCol w="658368">
                  <a:extLst>
                    <a:ext uri="{9D8B030D-6E8A-4147-A177-3AD203B41FA5}">
                      <a16:colId xmlns:a16="http://schemas.microsoft.com/office/drawing/2014/main" val="1440758233"/>
                    </a:ext>
                  </a:extLst>
                </a:gridCol>
                <a:gridCol w="658368">
                  <a:extLst>
                    <a:ext uri="{9D8B030D-6E8A-4147-A177-3AD203B41FA5}">
                      <a16:colId xmlns:a16="http://schemas.microsoft.com/office/drawing/2014/main" val="1719495066"/>
                    </a:ext>
                  </a:extLst>
                </a:gridCol>
                <a:gridCol w="658368">
                  <a:extLst>
                    <a:ext uri="{9D8B030D-6E8A-4147-A177-3AD203B41FA5}">
                      <a16:colId xmlns:a16="http://schemas.microsoft.com/office/drawing/2014/main" val="3860577798"/>
                    </a:ext>
                  </a:extLst>
                </a:gridCol>
                <a:gridCol w="658368">
                  <a:extLst>
                    <a:ext uri="{9D8B030D-6E8A-4147-A177-3AD203B41FA5}">
                      <a16:colId xmlns:a16="http://schemas.microsoft.com/office/drawing/2014/main" val="1323024013"/>
                    </a:ext>
                  </a:extLst>
                </a:gridCol>
                <a:gridCol w="658368">
                  <a:extLst>
                    <a:ext uri="{9D8B030D-6E8A-4147-A177-3AD203B41FA5}">
                      <a16:colId xmlns:a16="http://schemas.microsoft.com/office/drawing/2014/main" val="3937759890"/>
                    </a:ext>
                  </a:extLst>
                </a:gridCol>
                <a:gridCol w="658368">
                  <a:extLst>
                    <a:ext uri="{9D8B030D-6E8A-4147-A177-3AD203B41FA5}">
                      <a16:colId xmlns:a16="http://schemas.microsoft.com/office/drawing/2014/main" val="1292354395"/>
                    </a:ext>
                  </a:extLst>
                </a:gridCol>
                <a:gridCol w="658368">
                  <a:extLst>
                    <a:ext uri="{9D8B030D-6E8A-4147-A177-3AD203B41FA5}">
                      <a16:colId xmlns:a16="http://schemas.microsoft.com/office/drawing/2014/main" val="1624080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9532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- 2017-10-31 09:30:00</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Loipersdorf im Burgenland, und zwar an Hrn. Ing. Roman Kremsner mit seinem Hyundai Tucson Edition 25 mit 97 kW / 132 PS in der eleganten Farbe platinium-silver 🤗
Wir wünschen abertausende gute Kilometer mit dem neuen tollen Hyundai Tucson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1102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- 2017-10-30 11:21:01</a:t>
                      </a:r>
                      <a:r>
                        <a:rPr kumimoji="0" lang="de-DE" sz="1000" b="0" i="0" u="none" strike="noStrike" kern="1200" cap="none" spc="0" normalizeH="0" baseline="0" noProof="0">
                          <a:ln>
                            <a:noFill/>
                          </a:ln>
                          <a:solidFill>
                            <a:prstClr val="black"/>
                          </a:solidFill>
                          <a:effectLst/>
                          <a:uLnTx/>
                          <a:uFillTx/>
                          <a:latin typeface="+mn-lt"/>
                          <a:ea typeface="+mn-ea"/>
                          <a:cs typeface="+mn-cs"/>
                        </a:rPr>
                        <a:t>
Wir wünschen Karl Kainer aus Riedlingsdorf viel Freude am Fahren mit seinem neuen Hyundai Tucson Comfort Diesel mit 85 KW / 116 PS in der neuen lässigen Außenfarbe stargazing-blue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0587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- 2017-10-29 19:15:00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Verena Koch aus Deutsch Kaltenbrunn viel Spaß mit ihrem neuen Hyundai i20 Edition 25 in der wunderschönen Farbe polar-white mit 61,8 kW / 84 PS ☺️
Wir wünschen Dir viel Spaß mit Deinem neuen Gefährten, hab viel Spaß und fahr vorsichtig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5435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- 2017-10-29 11:39:02</a:t>
                      </a:r>
                      <a:r>
                        <a:rPr kumimoji="0" lang="de-DE" sz="1000" b="0" i="0" u="none" strike="noStrike" kern="1200" cap="none" spc="0" normalizeH="0" baseline="0" noProof="0">
                          <a:ln>
                            <a:noFill/>
                          </a:ln>
                          <a:solidFill>
                            <a:prstClr val="black"/>
                          </a:solidFill>
                          <a:effectLst/>
                          <a:uLnTx/>
                          <a:uFillTx/>
                          <a:latin typeface="+mn-lt"/>
                          <a:ea typeface="+mn-ea"/>
                          <a:cs typeface="+mn-cs"/>
                        </a:rPr>
                        <a:t>
Drehst Du noch oder lässt Du schon drehen? 🤖
💡 Schon gewusst? 💡 
95% seiner Lebensdauer verbringt ein Auto im geparkten Zustand. 
Bringst Du dein Auto selbst zur ruh oder darf es sich selbst Einparken? 🤖🤖
Wir wünschen noch einen schönen Sonntag!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6016846"/>
                  </a:ext>
                </a:extLst>
              </a:tr>
            </a:tbl>
          </a:graphicData>
        </a:graphic>
      </p:graphicFrame>
      <p:sp>
        <p:nvSpPr>
          <p:cNvPr id="4" name="Text Placeholder 3">
            <a:extLst>
              <a:ext uri="{FF2B5EF4-FFF2-40B4-BE49-F238E27FC236}">
                <a16:creationId xmlns:a16="http://schemas.microsoft.com/office/drawing/2014/main" id="{4F3160BC-90DD-414F-A643-7807DC1F3AD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6736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D8259-E675-40DE-A18A-956E160F051E}"/>
              </a:ext>
            </a:extLst>
          </p:cNvPr>
          <p:cNvSpPr>
            <a:spLocks noGrp="1"/>
          </p:cNvSpPr>
          <p:nvPr>
            <p:ph type="title"/>
          </p:nvPr>
        </p:nvSpPr>
        <p:spPr/>
        <p:txBody>
          <a:bodyPr/>
          <a:lstStyle/>
          <a:p>
            <a:r>
              <a:rPr lang="de-DE"/>
              <a:t>Eigene Beiträge (Postings) - 2 of 8</a:t>
            </a:r>
            <a:endParaRPr lang="en-US"/>
          </a:p>
        </p:txBody>
      </p:sp>
      <p:graphicFrame>
        <p:nvGraphicFramePr>
          <p:cNvPr id="5" name="Table Placeholder 4">
            <a:extLst>
              <a:ext uri="{FF2B5EF4-FFF2-40B4-BE49-F238E27FC236}">
                <a16:creationId xmlns:a16="http://schemas.microsoft.com/office/drawing/2014/main" id="{81C8CAC8-B81C-4E90-9CDC-3B56995A78DD}"/>
              </a:ext>
            </a:extLst>
          </p:cNvPr>
          <p:cNvGraphicFramePr>
            <a:graphicFrameLocks noGrp="1"/>
          </p:cNvGraphicFramePr>
          <p:nvPr>
            <p:ph type="tbl" sz="quarter" idx="13"/>
            <p:extLst>
              <p:ext uri="{D42A27DB-BD31-4B8C-83A1-F6EECF244321}">
                <p14:modId xmlns:p14="http://schemas.microsoft.com/office/powerpoint/2010/main" val="3118404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6455723"/>
                    </a:ext>
                  </a:extLst>
                </a:gridCol>
                <a:gridCol w="658368">
                  <a:extLst>
                    <a:ext uri="{9D8B030D-6E8A-4147-A177-3AD203B41FA5}">
                      <a16:colId xmlns:a16="http://schemas.microsoft.com/office/drawing/2014/main" val="3748263324"/>
                    </a:ext>
                  </a:extLst>
                </a:gridCol>
                <a:gridCol w="658368">
                  <a:extLst>
                    <a:ext uri="{9D8B030D-6E8A-4147-A177-3AD203B41FA5}">
                      <a16:colId xmlns:a16="http://schemas.microsoft.com/office/drawing/2014/main" val="3383037775"/>
                    </a:ext>
                  </a:extLst>
                </a:gridCol>
                <a:gridCol w="658368">
                  <a:extLst>
                    <a:ext uri="{9D8B030D-6E8A-4147-A177-3AD203B41FA5}">
                      <a16:colId xmlns:a16="http://schemas.microsoft.com/office/drawing/2014/main" val="3816233154"/>
                    </a:ext>
                  </a:extLst>
                </a:gridCol>
                <a:gridCol w="658368">
                  <a:extLst>
                    <a:ext uri="{9D8B030D-6E8A-4147-A177-3AD203B41FA5}">
                      <a16:colId xmlns:a16="http://schemas.microsoft.com/office/drawing/2014/main" val="1480992661"/>
                    </a:ext>
                  </a:extLst>
                </a:gridCol>
                <a:gridCol w="658368">
                  <a:extLst>
                    <a:ext uri="{9D8B030D-6E8A-4147-A177-3AD203B41FA5}">
                      <a16:colId xmlns:a16="http://schemas.microsoft.com/office/drawing/2014/main" val="2710360666"/>
                    </a:ext>
                  </a:extLst>
                </a:gridCol>
                <a:gridCol w="658368">
                  <a:extLst>
                    <a:ext uri="{9D8B030D-6E8A-4147-A177-3AD203B41FA5}">
                      <a16:colId xmlns:a16="http://schemas.microsoft.com/office/drawing/2014/main" val="3604666742"/>
                    </a:ext>
                  </a:extLst>
                </a:gridCol>
                <a:gridCol w="658368">
                  <a:extLst>
                    <a:ext uri="{9D8B030D-6E8A-4147-A177-3AD203B41FA5}">
                      <a16:colId xmlns:a16="http://schemas.microsoft.com/office/drawing/2014/main" val="762319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2972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- 2017-10-24 10:59:00</a:t>
                      </a:r>
                      <a:r>
                        <a:rPr kumimoji="0" lang="en-US" sz="1000" b="0" i="0" u="none" strike="noStrike" kern="1200" cap="none" spc="0" normalizeH="0" baseline="0" noProof="0">
                          <a:ln>
                            <a:noFill/>
                          </a:ln>
                          <a:solidFill>
                            <a:prstClr val="black"/>
                          </a:solidFill>
                          <a:effectLst/>
                          <a:uLnTx/>
                          <a:uFillTx/>
                          <a:latin typeface="+mn-lt"/>
                          <a:ea typeface="+mn-ea"/>
                          <a:cs typeface="+mn-cs"/>
                        </a:rPr>
                        <a:t>
Viel Fahrfreude nach Graz, und zwar an Hrn. Horst Dieter Werner mit seinem neuen Hyundai Tucson Edition 25 4WD AT mit 100 kW / 136 PS in der eleganten Farbe phantom-black mit spritzigen 19 Zoll original Hyundai Alufelgen! 🤗🤗
Das Auto ist sowieso eine Augenweide, jedoch wünschen wir trotzdem allzeit gute Fahrt und hoffen auf treue Jahre mit Ihrem neuen Wegbegleiter!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618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- 2017-10-23 17:40:00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der Familie Hörmann aus Stinatz viel Spaß mit ihrem neuen Hyundai i10 Edition 25 in der tollen Farbe polar-white mit 48,5 kW / 66 PS! 🤗
Viel Spaß mit Eurem neuen Flitzer - wir wünschen Euch abertausende gute und vorallem unfallfreie Kilometer! 😉😊
Im Bild: Sabrina Hörmann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459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- 2017-10-23 13:21:08</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Kleinmürbisch, und zwar an Bianca und Dietmar Dragosits mit ihrem neuen Hyundai i20 Edition 25 in der coolen Farbe polar-white mit 55,2 kW / 75 PS! 🤗
Wir wünschen Euch abertausende gute Kilometer und tolle Jahre mit Eurem neuen flotten Hyundai i20!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1778232"/>
                  </a:ext>
                </a:extLst>
              </a:tr>
            </a:tbl>
          </a:graphicData>
        </a:graphic>
      </p:graphicFrame>
      <p:sp>
        <p:nvSpPr>
          <p:cNvPr id="4" name="Text Placeholder 3">
            <a:extLst>
              <a:ext uri="{FF2B5EF4-FFF2-40B4-BE49-F238E27FC236}">
                <a16:creationId xmlns:a16="http://schemas.microsoft.com/office/drawing/2014/main" id="{7ED0FE0F-D8F6-4A2F-A855-A513FD498BB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83632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29764-CDD1-4BED-962C-301FB0DF2F98}"/>
              </a:ext>
            </a:extLst>
          </p:cNvPr>
          <p:cNvSpPr>
            <a:spLocks noGrp="1"/>
          </p:cNvSpPr>
          <p:nvPr>
            <p:ph type="title"/>
          </p:nvPr>
        </p:nvSpPr>
        <p:spPr/>
        <p:txBody>
          <a:bodyPr/>
          <a:lstStyle/>
          <a:p>
            <a:r>
              <a:rPr lang="de-DE"/>
              <a:t>Eigene Beiträge (Postings) - 3 of 8</a:t>
            </a:r>
            <a:endParaRPr lang="en-US"/>
          </a:p>
        </p:txBody>
      </p:sp>
      <p:graphicFrame>
        <p:nvGraphicFramePr>
          <p:cNvPr id="5" name="Table Placeholder 4">
            <a:extLst>
              <a:ext uri="{FF2B5EF4-FFF2-40B4-BE49-F238E27FC236}">
                <a16:creationId xmlns:a16="http://schemas.microsoft.com/office/drawing/2014/main" id="{2EC88CEF-D390-4B78-8D4F-19ECC27662DC}"/>
              </a:ext>
            </a:extLst>
          </p:cNvPr>
          <p:cNvGraphicFramePr>
            <a:graphicFrameLocks noGrp="1"/>
          </p:cNvGraphicFramePr>
          <p:nvPr>
            <p:ph type="tbl" sz="quarter" idx="13"/>
            <p:extLst>
              <p:ext uri="{D42A27DB-BD31-4B8C-83A1-F6EECF244321}">
                <p14:modId xmlns:p14="http://schemas.microsoft.com/office/powerpoint/2010/main" val="3163617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1025343"/>
                    </a:ext>
                  </a:extLst>
                </a:gridCol>
                <a:gridCol w="658368">
                  <a:extLst>
                    <a:ext uri="{9D8B030D-6E8A-4147-A177-3AD203B41FA5}">
                      <a16:colId xmlns:a16="http://schemas.microsoft.com/office/drawing/2014/main" val="3077277556"/>
                    </a:ext>
                  </a:extLst>
                </a:gridCol>
                <a:gridCol w="658368">
                  <a:extLst>
                    <a:ext uri="{9D8B030D-6E8A-4147-A177-3AD203B41FA5}">
                      <a16:colId xmlns:a16="http://schemas.microsoft.com/office/drawing/2014/main" val="129868621"/>
                    </a:ext>
                  </a:extLst>
                </a:gridCol>
                <a:gridCol w="658368">
                  <a:extLst>
                    <a:ext uri="{9D8B030D-6E8A-4147-A177-3AD203B41FA5}">
                      <a16:colId xmlns:a16="http://schemas.microsoft.com/office/drawing/2014/main" val="741969332"/>
                    </a:ext>
                  </a:extLst>
                </a:gridCol>
                <a:gridCol w="658368">
                  <a:extLst>
                    <a:ext uri="{9D8B030D-6E8A-4147-A177-3AD203B41FA5}">
                      <a16:colId xmlns:a16="http://schemas.microsoft.com/office/drawing/2014/main" val="2545000386"/>
                    </a:ext>
                  </a:extLst>
                </a:gridCol>
                <a:gridCol w="658368">
                  <a:extLst>
                    <a:ext uri="{9D8B030D-6E8A-4147-A177-3AD203B41FA5}">
                      <a16:colId xmlns:a16="http://schemas.microsoft.com/office/drawing/2014/main" val="2009947413"/>
                    </a:ext>
                  </a:extLst>
                </a:gridCol>
                <a:gridCol w="658368">
                  <a:extLst>
                    <a:ext uri="{9D8B030D-6E8A-4147-A177-3AD203B41FA5}">
                      <a16:colId xmlns:a16="http://schemas.microsoft.com/office/drawing/2014/main" val="2881449169"/>
                    </a:ext>
                  </a:extLst>
                </a:gridCol>
                <a:gridCol w="658368">
                  <a:extLst>
                    <a:ext uri="{9D8B030D-6E8A-4147-A177-3AD203B41FA5}">
                      <a16:colId xmlns:a16="http://schemas.microsoft.com/office/drawing/2014/main" val="3654349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507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- 2017-10-20 19:37:16</a:t>
                      </a:r>
                      <a:r>
                        <a:rPr kumimoji="0" lang="en-US" sz="1000" b="0" i="0" u="none" strike="noStrike" kern="1200" cap="none" spc="0" normalizeH="0" baseline="0" noProof="0">
                          <a:ln>
                            <a:noFill/>
                          </a:ln>
                          <a:solidFill>
                            <a:prstClr val="black"/>
                          </a:solidFill>
                          <a:effectLst/>
                          <a:uLnTx/>
                          <a:uFillTx/>
                          <a:latin typeface="+mn-lt"/>
                          <a:ea typeface="+mn-ea"/>
                          <a:cs typeface="+mn-cs"/>
                        </a:rPr>
                        <a:t>
💥💥 Der neue Hyundai KONA ist bei uns gelandet! 💥💥
Wunderschön in der neuen Farbe Acid-Yellow! ⚔
Ab morgen Online! ✔
✔ 1,0 T-GDI mit 88,2 kW / 120 PS
✔ Ausstattungsstufe Launch-Premium
✔ Vorderradantrieb (auch als Allrad verfügbar)
✔ Außenfarbe Acid-Yellow und Innenraumdekor in Limette (auch andere Kombinationen lieferbar!)
✔ LED-Frontscheinwerfer uvw.
Wir starten gleich mit einem knackigen Aktionspreis von € 23.990,-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9931820"/>
                  </a:ext>
                </a:extLst>
              </a:tr>
            </a:tbl>
          </a:graphicData>
        </a:graphic>
      </p:graphicFrame>
      <p:sp>
        <p:nvSpPr>
          <p:cNvPr id="4" name="Text Placeholder 3">
            <a:extLst>
              <a:ext uri="{FF2B5EF4-FFF2-40B4-BE49-F238E27FC236}">
                <a16:creationId xmlns:a16="http://schemas.microsoft.com/office/drawing/2014/main" id="{56E4C71E-E300-4606-A2D5-9E61B37244E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36378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512C9-B9CA-49ED-A8A7-9F54241A4B3F}"/>
              </a:ext>
            </a:extLst>
          </p:cNvPr>
          <p:cNvSpPr>
            <a:spLocks noGrp="1"/>
          </p:cNvSpPr>
          <p:nvPr>
            <p:ph type="title"/>
          </p:nvPr>
        </p:nvSpPr>
        <p:spPr/>
        <p:txBody>
          <a:bodyPr/>
          <a:lstStyle/>
          <a:p>
            <a:r>
              <a:rPr lang="de-DE"/>
              <a:t>Eigene Beiträge (Postings) - 4 of 8</a:t>
            </a:r>
            <a:endParaRPr lang="en-US"/>
          </a:p>
        </p:txBody>
      </p:sp>
      <p:graphicFrame>
        <p:nvGraphicFramePr>
          <p:cNvPr id="5" name="Table Placeholder 4">
            <a:extLst>
              <a:ext uri="{FF2B5EF4-FFF2-40B4-BE49-F238E27FC236}">
                <a16:creationId xmlns:a16="http://schemas.microsoft.com/office/drawing/2014/main" id="{7A645A4F-E2D2-4ABE-A904-5C854052F2B5}"/>
              </a:ext>
            </a:extLst>
          </p:cNvPr>
          <p:cNvGraphicFramePr>
            <a:graphicFrameLocks noGrp="1"/>
          </p:cNvGraphicFramePr>
          <p:nvPr>
            <p:ph type="tbl" sz="quarter" idx="13"/>
            <p:extLst>
              <p:ext uri="{D42A27DB-BD31-4B8C-83A1-F6EECF244321}">
                <p14:modId xmlns:p14="http://schemas.microsoft.com/office/powerpoint/2010/main" val="1478525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8433155"/>
                    </a:ext>
                  </a:extLst>
                </a:gridCol>
                <a:gridCol w="658368">
                  <a:extLst>
                    <a:ext uri="{9D8B030D-6E8A-4147-A177-3AD203B41FA5}">
                      <a16:colId xmlns:a16="http://schemas.microsoft.com/office/drawing/2014/main" val="3619387032"/>
                    </a:ext>
                  </a:extLst>
                </a:gridCol>
                <a:gridCol w="658368">
                  <a:extLst>
                    <a:ext uri="{9D8B030D-6E8A-4147-A177-3AD203B41FA5}">
                      <a16:colId xmlns:a16="http://schemas.microsoft.com/office/drawing/2014/main" val="3539568133"/>
                    </a:ext>
                  </a:extLst>
                </a:gridCol>
                <a:gridCol w="658368">
                  <a:extLst>
                    <a:ext uri="{9D8B030D-6E8A-4147-A177-3AD203B41FA5}">
                      <a16:colId xmlns:a16="http://schemas.microsoft.com/office/drawing/2014/main" val="1166688147"/>
                    </a:ext>
                  </a:extLst>
                </a:gridCol>
                <a:gridCol w="658368">
                  <a:extLst>
                    <a:ext uri="{9D8B030D-6E8A-4147-A177-3AD203B41FA5}">
                      <a16:colId xmlns:a16="http://schemas.microsoft.com/office/drawing/2014/main" val="3740319191"/>
                    </a:ext>
                  </a:extLst>
                </a:gridCol>
                <a:gridCol w="658368">
                  <a:extLst>
                    <a:ext uri="{9D8B030D-6E8A-4147-A177-3AD203B41FA5}">
                      <a16:colId xmlns:a16="http://schemas.microsoft.com/office/drawing/2014/main" val="1261413801"/>
                    </a:ext>
                  </a:extLst>
                </a:gridCol>
                <a:gridCol w="658368">
                  <a:extLst>
                    <a:ext uri="{9D8B030D-6E8A-4147-A177-3AD203B41FA5}">
                      <a16:colId xmlns:a16="http://schemas.microsoft.com/office/drawing/2014/main" val="3983524966"/>
                    </a:ext>
                  </a:extLst>
                </a:gridCol>
                <a:gridCol w="658368">
                  <a:extLst>
                    <a:ext uri="{9D8B030D-6E8A-4147-A177-3AD203B41FA5}">
                      <a16:colId xmlns:a16="http://schemas.microsoft.com/office/drawing/2014/main" val="3383285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0408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- 2017-10-19 16:15:15</a:t>
                      </a:r>
                      <a:r>
                        <a:rPr kumimoji="0" lang="de-DE" sz="1000" b="0" i="0" u="none" strike="noStrike" kern="1200" cap="none" spc="0" normalizeH="0" baseline="0" noProof="0">
                          <a:ln>
                            <a:noFill/>
                          </a:ln>
                          <a:solidFill>
                            <a:prstClr val="black"/>
                          </a:solidFill>
                          <a:effectLst/>
                          <a:uLnTx/>
                          <a:uFillTx/>
                          <a:latin typeface="+mn-lt"/>
                          <a:ea typeface="+mn-ea"/>
                          <a:cs typeface="+mn-cs"/>
                        </a:rPr>
                        <a:t>
Gestern besuchten unser Techniker László Lehner und Kundendienstberater Lukas Fürst die Weiterbildung 🎓 zu Hyundai Assistenzsystemen, besonders über deren Funktion, Vermessung, Kalibration und Programmierung. 🤔🎓
Natürlich wurde auch fleißig ausprobiert: Im Video sieht man einen Hyundai Santa Fe, der mittels Notbremsassistent auf ein stehendes Hindernis (dekoriert als stehendes Fahrzeug in Richtung Santa Fe) zufährt und ohne den Eingriff des Fahrers stehen bleibt. 👊💥💥
So können schwere Unfälle, sogar mit Todesfolge vermieden werden und man erspart sich oft sogar einen Sachschaden von mehreren Tausend Euros.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6891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- 2017-10-18 11:08:00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Jürgen Trieb aus Sebersdorf, Steiermark, Austria viel Spaß mit seinem neuen Hyundai i40 CW Business Class in der eleganten Farbe pure-white mit 104 kW / 141 PS! 🤗
Auf abertausende gute Kilometer und gute Jahre!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8519216"/>
                  </a:ext>
                </a:extLst>
              </a:tr>
            </a:tbl>
          </a:graphicData>
        </a:graphic>
      </p:graphicFrame>
      <p:sp>
        <p:nvSpPr>
          <p:cNvPr id="4" name="Text Placeholder 3">
            <a:extLst>
              <a:ext uri="{FF2B5EF4-FFF2-40B4-BE49-F238E27FC236}">
                <a16:creationId xmlns:a16="http://schemas.microsoft.com/office/drawing/2014/main" id="{D69FC060-34AE-4BDF-A7E0-488B3847606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61104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7FAA5-8E96-4DAD-A1C1-1F356CBC8D76}"/>
              </a:ext>
            </a:extLst>
          </p:cNvPr>
          <p:cNvSpPr>
            <a:spLocks noGrp="1"/>
          </p:cNvSpPr>
          <p:nvPr>
            <p:ph type="title"/>
          </p:nvPr>
        </p:nvSpPr>
        <p:spPr/>
        <p:txBody>
          <a:bodyPr/>
          <a:lstStyle/>
          <a:p>
            <a:r>
              <a:rPr lang="de-DE"/>
              <a:t>Eigene Beiträge (Postings) - 5 of 8</a:t>
            </a:r>
            <a:endParaRPr lang="en-US"/>
          </a:p>
        </p:txBody>
      </p:sp>
      <p:graphicFrame>
        <p:nvGraphicFramePr>
          <p:cNvPr id="5" name="Table Placeholder 4">
            <a:extLst>
              <a:ext uri="{FF2B5EF4-FFF2-40B4-BE49-F238E27FC236}">
                <a16:creationId xmlns:a16="http://schemas.microsoft.com/office/drawing/2014/main" id="{599FA89E-E6F3-4705-BFBA-1A90C6001C97}"/>
              </a:ext>
            </a:extLst>
          </p:cNvPr>
          <p:cNvGraphicFramePr>
            <a:graphicFrameLocks noGrp="1"/>
          </p:cNvGraphicFramePr>
          <p:nvPr>
            <p:ph type="tbl" sz="quarter" idx="13"/>
            <p:extLst>
              <p:ext uri="{D42A27DB-BD31-4B8C-83A1-F6EECF244321}">
                <p14:modId xmlns:p14="http://schemas.microsoft.com/office/powerpoint/2010/main" val="3130471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67228843"/>
                    </a:ext>
                  </a:extLst>
                </a:gridCol>
                <a:gridCol w="658368">
                  <a:extLst>
                    <a:ext uri="{9D8B030D-6E8A-4147-A177-3AD203B41FA5}">
                      <a16:colId xmlns:a16="http://schemas.microsoft.com/office/drawing/2014/main" val="554896647"/>
                    </a:ext>
                  </a:extLst>
                </a:gridCol>
                <a:gridCol w="658368">
                  <a:extLst>
                    <a:ext uri="{9D8B030D-6E8A-4147-A177-3AD203B41FA5}">
                      <a16:colId xmlns:a16="http://schemas.microsoft.com/office/drawing/2014/main" val="2383529224"/>
                    </a:ext>
                  </a:extLst>
                </a:gridCol>
                <a:gridCol w="658368">
                  <a:extLst>
                    <a:ext uri="{9D8B030D-6E8A-4147-A177-3AD203B41FA5}">
                      <a16:colId xmlns:a16="http://schemas.microsoft.com/office/drawing/2014/main" val="1778316942"/>
                    </a:ext>
                  </a:extLst>
                </a:gridCol>
                <a:gridCol w="658368">
                  <a:extLst>
                    <a:ext uri="{9D8B030D-6E8A-4147-A177-3AD203B41FA5}">
                      <a16:colId xmlns:a16="http://schemas.microsoft.com/office/drawing/2014/main" val="640939956"/>
                    </a:ext>
                  </a:extLst>
                </a:gridCol>
                <a:gridCol w="658368">
                  <a:extLst>
                    <a:ext uri="{9D8B030D-6E8A-4147-A177-3AD203B41FA5}">
                      <a16:colId xmlns:a16="http://schemas.microsoft.com/office/drawing/2014/main" val="3334954088"/>
                    </a:ext>
                  </a:extLst>
                </a:gridCol>
                <a:gridCol w="658368">
                  <a:extLst>
                    <a:ext uri="{9D8B030D-6E8A-4147-A177-3AD203B41FA5}">
                      <a16:colId xmlns:a16="http://schemas.microsoft.com/office/drawing/2014/main" val="2099260036"/>
                    </a:ext>
                  </a:extLst>
                </a:gridCol>
                <a:gridCol w="658368">
                  <a:extLst>
                    <a:ext uri="{9D8B030D-6E8A-4147-A177-3AD203B41FA5}">
                      <a16:colId xmlns:a16="http://schemas.microsoft.com/office/drawing/2014/main" val="1617119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2858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- 2017-10-17 10:56:00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Johann Stipsits aus Stegersbach viel Spaß mit seinem neuen Hyundai i20 Edition 25 in der wunderschönen Farbe aqua-sparkling mit 61,8 kW / 84 PS ! 🤗
Hr. Stipsits, auf gute Jahre und allzeit gute Fahrt mit Ihrem neuen Weggefährten!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232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- 2017-10-16 11:17:01</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Oberwart, und zwar an Franz Polster, mit seinem neuen, super in Schuss gebliebenen Hyundai Santa Fe 4WD Aut. mit 114 kW / 155 PS in schwarz-metallic! 🤗🤩
Wir wünschen noch weitere, gute abertausende Kilometer und viel Spaß mit dem neuen Weggefährten!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1179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- 2017-10-15 19:12:01</a:t>
                      </a:r>
                      <a:r>
                        <a:rPr kumimoji="0" lang="en-US" sz="1000" b="0" i="0" u="none" strike="noStrike" kern="1200" cap="none" spc="0" normalizeH="0" baseline="0" noProof="0">
                          <a:ln>
                            <a:noFill/>
                          </a:ln>
                          <a:solidFill>
                            <a:prstClr val="black"/>
                          </a:solidFill>
                          <a:effectLst/>
                          <a:uLnTx/>
                          <a:uFillTx/>
                          <a:latin typeface="+mn-lt"/>
                          <a:ea typeface="+mn-ea"/>
                          <a:cs typeface="+mn-cs"/>
                        </a:rPr>
                        <a:t>
Wir wünschen der Firma Konstruktiva Bau GmbH aus Oberwart viel Spaß mit ihren neuen Fahrzeugen im Doppelpack! ⚠️⚠️
Gute Geschäfte mit Eurem neuen Hyundai i40 Business Class mit 103 kW / 141 PS in der wunderschönen Farbe platinium-silver und auch viel Spaß mit Eurem neuen Citroën Jumper Dk mit 96 kW / 131 PS!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4353275"/>
                  </a:ext>
                </a:extLst>
              </a:tr>
            </a:tbl>
          </a:graphicData>
        </a:graphic>
      </p:graphicFrame>
      <p:sp>
        <p:nvSpPr>
          <p:cNvPr id="4" name="Text Placeholder 3">
            <a:extLst>
              <a:ext uri="{FF2B5EF4-FFF2-40B4-BE49-F238E27FC236}">
                <a16:creationId xmlns:a16="http://schemas.microsoft.com/office/drawing/2014/main" id="{A4620DE0-1FE8-4207-8D6A-B33051987A0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35305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8DB8C-196A-4B0E-A0FA-934AF7F6A59B}"/>
              </a:ext>
            </a:extLst>
          </p:cNvPr>
          <p:cNvSpPr>
            <a:spLocks noGrp="1"/>
          </p:cNvSpPr>
          <p:nvPr>
            <p:ph type="title"/>
          </p:nvPr>
        </p:nvSpPr>
        <p:spPr/>
        <p:txBody>
          <a:bodyPr/>
          <a:lstStyle/>
          <a:p>
            <a:r>
              <a:rPr lang="de-DE"/>
              <a:t>Eigene Beiträge (Postings) - 6 of 8</a:t>
            </a:r>
            <a:endParaRPr lang="en-US"/>
          </a:p>
        </p:txBody>
      </p:sp>
      <p:graphicFrame>
        <p:nvGraphicFramePr>
          <p:cNvPr id="5" name="Table Placeholder 4">
            <a:extLst>
              <a:ext uri="{FF2B5EF4-FFF2-40B4-BE49-F238E27FC236}">
                <a16:creationId xmlns:a16="http://schemas.microsoft.com/office/drawing/2014/main" id="{9ACA7DC1-7B18-4B75-A9EC-A29463A4D142}"/>
              </a:ext>
            </a:extLst>
          </p:cNvPr>
          <p:cNvGraphicFramePr>
            <a:graphicFrameLocks noGrp="1"/>
          </p:cNvGraphicFramePr>
          <p:nvPr>
            <p:ph type="tbl" sz="quarter" idx="13"/>
            <p:extLst>
              <p:ext uri="{D42A27DB-BD31-4B8C-83A1-F6EECF244321}">
                <p14:modId xmlns:p14="http://schemas.microsoft.com/office/powerpoint/2010/main" val="4081023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0599088"/>
                    </a:ext>
                  </a:extLst>
                </a:gridCol>
                <a:gridCol w="658368">
                  <a:extLst>
                    <a:ext uri="{9D8B030D-6E8A-4147-A177-3AD203B41FA5}">
                      <a16:colId xmlns:a16="http://schemas.microsoft.com/office/drawing/2014/main" val="841884621"/>
                    </a:ext>
                  </a:extLst>
                </a:gridCol>
                <a:gridCol w="658368">
                  <a:extLst>
                    <a:ext uri="{9D8B030D-6E8A-4147-A177-3AD203B41FA5}">
                      <a16:colId xmlns:a16="http://schemas.microsoft.com/office/drawing/2014/main" val="3182744844"/>
                    </a:ext>
                  </a:extLst>
                </a:gridCol>
                <a:gridCol w="658368">
                  <a:extLst>
                    <a:ext uri="{9D8B030D-6E8A-4147-A177-3AD203B41FA5}">
                      <a16:colId xmlns:a16="http://schemas.microsoft.com/office/drawing/2014/main" val="1658688430"/>
                    </a:ext>
                  </a:extLst>
                </a:gridCol>
                <a:gridCol w="658368">
                  <a:extLst>
                    <a:ext uri="{9D8B030D-6E8A-4147-A177-3AD203B41FA5}">
                      <a16:colId xmlns:a16="http://schemas.microsoft.com/office/drawing/2014/main" val="3188296883"/>
                    </a:ext>
                  </a:extLst>
                </a:gridCol>
                <a:gridCol w="658368">
                  <a:extLst>
                    <a:ext uri="{9D8B030D-6E8A-4147-A177-3AD203B41FA5}">
                      <a16:colId xmlns:a16="http://schemas.microsoft.com/office/drawing/2014/main" val="381664850"/>
                    </a:ext>
                  </a:extLst>
                </a:gridCol>
                <a:gridCol w="658368">
                  <a:extLst>
                    <a:ext uri="{9D8B030D-6E8A-4147-A177-3AD203B41FA5}">
                      <a16:colId xmlns:a16="http://schemas.microsoft.com/office/drawing/2014/main" val="3667871165"/>
                    </a:ext>
                  </a:extLst>
                </a:gridCol>
                <a:gridCol w="658368">
                  <a:extLst>
                    <a:ext uri="{9D8B030D-6E8A-4147-A177-3AD203B41FA5}">
                      <a16:colId xmlns:a16="http://schemas.microsoft.com/office/drawing/2014/main" val="693296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385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- 2017-10-15 15:54:04</a:t>
                      </a:r>
                      <a:r>
                        <a:rPr kumimoji="0" lang="de-DE" sz="1000" b="0" i="0" u="none" strike="noStrike" kern="1200" cap="none" spc="0" normalizeH="0" baseline="0" noProof="0">
                          <a:ln>
                            <a:noFill/>
                          </a:ln>
                          <a:solidFill>
                            <a:prstClr val="black"/>
                          </a:solidFill>
                          <a:effectLst/>
                          <a:uLnTx/>
                          <a:uFillTx/>
                          <a:latin typeface="+mn-lt"/>
                          <a:ea typeface="+mn-ea"/>
                          <a:cs typeface="+mn-cs"/>
                        </a:rPr>
                        <a:t>
Wir wünschen Stefanie Reifbäck aus Bernstein, Burgenland, Austria viel Spaß mit ihrem neuen Hyundai i20 Edition 25 in der wunderschönen Farbe polar-white! 🤗
Stefanie, viel Spaß mit Deinem neuen tollem Wegbegleiter, mit dem du sicher abertausende gute Kilometer bestreiten wirst!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237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- 2017-10-14 07:45:00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Oberschützen, und zwar an Renate Maria Schäfer mit ihrem neuen Hyundai i20 Edition 25 in der wunderschönen und dankbaren Farbe sleek-silver mit 61,8 kW / 84 PS. 🤗
Frau Schäfer, wir wünschen viel Spaß und abertausende gute Kilometer mit ihrem neuen Hyundai!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8170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- 2017-10-12 19:42:01</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Güssing, und zwar an Robert Rockenbauer mit seinem neuen Hyundai Tucson Edition 25 4WD Aut. mit 100 kW / 136 PS in der eleganten Farbe platinium-silver! 🙂🤗
Robert, wir wünschen Dir alles Gute mit Deinem neuem Gefährt und abertausende gute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7631220"/>
                  </a:ext>
                </a:extLst>
              </a:tr>
            </a:tbl>
          </a:graphicData>
        </a:graphic>
      </p:graphicFrame>
      <p:sp>
        <p:nvSpPr>
          <p:cNvPr id="4" name="Text Placeholder 3">
            <a:extLst>
              <a:ext uri="{FF2B5EF4-FFF2-40B4-BE49-F238E27FC236}">
                <a16:creationId xmlns:a16="http://schemas.microsoft.com/office/drawing/2014/main" id="{24B2A7E9-8AFA-4F41-9806-E7AE0A9AF75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3940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EA2E4-43F8-4DB5-B137-0C0FB2F43FAB}"/>
              </a:ext>
            </a:extLst>
          </p:cNvPr>
          <p:cNvSpPr>
            <a:spLocks noGrp="1"/>
          </p:cNvSpPr>
          <p:nvPr>
            <p:ph type="title"/>
          </p:nvPr>
        </p:nvSpPr>
        <p:spPr/>
        <p:txBody>
          <a:bodyPr/>
          <a:lstStyle/>
          <a:p>
            <a:r>
              <a:rPr lang="de-DE"/>
              <a:t>Eigene Beiträge (Postings) - 7 of 8</a:t>
            </a:r>
            <a:endParaRPr lang="en-US"/>
          </a:p>
        </p:txBody>
      </p:sp>
      <p:graphicFrame>
        <p:nvGraphicFramePr>
          <p:cNvPr id="5" name="Table Placeholder 4">
            <a:extLst>
              <a:ext uri="{FF2B5EF4-FFF2-40B4-BE49-F238E27FC236}">
                <a16:creationId xmlns:a16="http://schemas.microsoft.com/office/drawing/2014/main" id="{5669C71A-272E-4BD9-B60D-D26A8261E3A2}"/>
              </a:ext>
            </a:extLst>
          </p:cNvPr>
          <p:cNvGraphicFramePr>
            <a:graphicFrameLocks noGrp="1"/>
          </p:cNvGraphicFramePr>
          <p:nvPr>
            <p:ph type="tbl" sz="quarter" idx="13"/>
            <p:extLst>
              <p:ext uri="{D42A27DB-BD31-4B8C-83A1-F6EECF244321}">
                <p14:modId xmlns:p14="http://schemas.microsoft.com/office/powerpoint/2010/main" val="4270067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81925805"/>
                    </a:ext>
                  </a:extLst>
                </a:gridCol>
                <a:gridCol w="658368">
                  <a:extLst>
                    <a:ext uri="{9D8B030D-6E8A-4147-A177-3AD203B41FA5}">
                      <a16:colId xmlns:a16="http://schemas.microsoft.com/office/drawing/2014/main" val="979717543"/>
                    </a:ext>
                  </a:extLst>
                </a:gridCol>
                <a:gridCol w="658368">
                  <a:extLst>
                    <a:ext uri="{9D8B030D-6E8A-4147-A177-3AD203B41FA5}">
                      <a16:colId xmlns:a16="http://schemas.microsoft.com/office/drawing/2014/main" val="1987121820"/>
                    </a:ext>
                  </a:extLst>
                </a:gridCol>
                <a:gridCol w="658368">
                  <a:extLst>
                    <a:ext uri="{9D8B030D-6E8A-4147-A177-3AD203B41FA5}">
                      <a16:colId xmlns:a16="http://schemas.microsoft.com/office/drawing/2014/main" val="951103772"/>
                    </a:ext>
                  </a:extLst>
                </a:gridCol>
                <a:gridCol w="658368">
                  <a:extLst>
                    <a:ext uri="{9D8B030D-6E8A-4147-A177-3AD203B41FA5}">
                      <a16:colId xmlns:a16="http://schemas.microsoft.com/office/drawing/2014/main" val="235688704"/>
                    </a:ext>
                  </a:extLst>
                </a:gridCol>
                <a:gridCol w="658368">
                  <a:extLst>
                    <a:ext uri="{9D8B030D-6E8A-4147-A177-3AD203B41FA5}">
                      <a16:colId xmlns:a16="http://schemas.microsoft.com/office/drawing/2014/main" val="1538133398"/>
                    </a:ext>
                  </a:extLst>
                </a:gridCol>
                <a:gridCol w="658368">
                  <a:extLst>
                    <a:ext uri="{9D8B030D-6E8A-4147-A177-3AD203B41FA5}">
                      <a16:colId xmlns:a16="http://schemas.microsoft.com/office/drawing/2014/main" val="1535654736"/>
                    </a:ext>
                  </a:extLst>
                </a:gridCol>
                <a:gridCol w="658368">
                  <a:extLst>
                    <a:ext uri="{9D8B030D-6E8A-4147-A177-3AD203B41FA5}">
                      <a16:colId xmlns:a16="http://schemas.microsoft.com/office/drawing/2014/main" val="3961461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9719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- 2017-10-12 07:27:16</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Mara Blazevic aus Scharndorf viel Spaß mit ihrem neuen Hyundai i30 mit 73,5 kW / 100 PS in der eleganten und dankbaren Farbe satin-amber! 😁🤗
Mara, allzeit gute Fahrt und abertausende gute Kilometer mit Deinem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968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- 2017-10-09 18:30:00</a:t>
                      </a:r>
                      <a:r>
                        <a:rPr kumimoji="0" lang="de-DE" sz="1000" b="0" i="0" u="none" strike="noStrike" kern="1200" cap="none" spc="0" normalizeH="0" baseline="0" noProof="0">
                          <a:ln>
                            <a:noFill/>
                          </a:ln>
                          <a:solidFill>
                            <a:prstClr val="black"/>
                          </a:solidFill>
                          <a:effectLst/>
                          <a:uLnTx/>
                          <a:uFillTx/>
                          <a:latin typeface="+mn-lt"/>
                          <a:ea typeface="+mn-ea"/>
                          <a:cs typeface="+mn-cs"/>
                        </a:rPr>
                        <a:t>
Wer den bösen Blick vom neuen Hyundai KONA genau so g***l findet wie wir, der haut jetzt auf der Stelle ein LIKE raus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512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- 2017-10-06 07:12:31</a:t>
                      </a:r>
                      <a:r>
                        <a:rPr kumimoji="0" lang="en-US" sz="1000" b="0" i="0" u="none" strike="noStrike" kern="1200" cap="none" spc="0" normalizeH="0" baseline="0" noProof="0">
                          <a:ln>
                            <a:noFill/>
                          </a:ln>
                          <a:solidFill>
                            <a:prstClr val="black"/>
                          </a:solidFill>
                          <a:effectLst/>
                          <a:uLnTx/>
                          <a:uFillTx/>
                          <a:latin typeface="+mn-lt"/>
                          <a:ea typeface="+mn-ea"/>
                          <a:cs typeface="+mn-cs"/>
                        </a:rPr>
                        <a:t>
Wir wünschen Gerhard und Stefan Popp aus Langeck, Burgenland, Austria viel Spaß mit ihrem neuen Hyundai i30 in der eleganten Farbe sleek-silver! 😁😁😁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712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- 2017-10-04 14:33:32</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Stegersbach und zwar an Hrn. Johann Stipsits! 😁😁
Hr. Stipsits, wir wünschen viel Spaß und viel Freude am Fahren mit ihrem neuen Hyundai i20 Limited Edition mit 61,7 kW / 84 kW in der wunderschönen und eleganten Farbe cashmere-brown! 🤗
Alles Gute und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8774385"/>
                  </a:ext>
                </a:extLst>
              </a:tr>
            </a:tbl>
          </a:graphicData>
        </a:graphic>
      </p:graphicFrame>
      <p:sp>
        <p:nvSpPr>
          <p:cNvPr id="4" name="Text Placeholder 3">
            <a:extLst>
              <a:ext uri="{FF2B5EF4-FFF2-40B4-BE49-F238E27FC236}">
                <a16:creationId xmlns:a16="http://schemas.microsoft.com/office/drawing/2014/main" id="{E02E61D9-1A6B-4743-844D-CAA1FE25EAE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78269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A0B3C-E8E7-444D-BA93-7D229491F7F1}"/>
              </a:ext>
            </a:extLst>
          </p:cNvPr>
          <p:cNvSpPr>
            <a:spLocks noGrp="1"/>
          </p:cNvSpPr>
          <p:nvPr>
            <p:ph type="title"/>
          </p:nvPr>
        </p:nvSpPr>
        <p:spPr/>
        <p:txBody>
          <a:bodyPr/>
          <a:lstStyle/>
          <a:p>
            <a:r>
              <a:rPr lang="de-DE"/>
              <a:t>Eigene Beiträge (Postings) - 8 of 8</a:t>
            </a:r>
            <a:endParaRPr lang="en-US"/>
          </a:p>
        </p:txBody>
      </p:sp>
      <p:graphicFrame>
        <p:nvGraphicFramePr>
          <p:cNvPr id="5" name="Table Placeholder 4">
            <a:extLst>
              <a:ext uri="{FF2B5EF4-FFF2-40B4-BE49-F238E27FC236}">
                <a16:creationId xmlns:a16="http://schemas.microsoft.com/office/drawing/2014/main" id="{6F03A9CC-00C4-48AD-A108-25490ABFE707}"/>
              </a:ext>
            </a:extLst>
          </p:cNvPr>
          <p:cNvGraphicFramePr>
            <a:graphicFrameLocks noGrp="1"/>
          </p:cNvGraphicFramePr>
          <p:nvPr>
            <p:ph type="tbl" sz="quarter" idx="13"/>
            <p:extLst>
              <p:ext uri="{D42A27DB-BD31-4B8C-83A1-F6EECF244321}">
                <p14:modId xmlns:p14="http://schemas.microsoft.com/office/powerpoint/2010/main" val="310043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5343224"/>
                    </a:ext>
                  </a:extLst>
                </a:gridCol>
                <a:gridCol w="658368">
                  <a:extLst>
                    <a:ext uri="{9D8B030D-6E8A-4147-A177-3AD203B41FA5}">
                      <a16:colId xmlns:a16="http://schemas.microsoft.com/office/drawing/2014/main" val="2679418104"/>
                    </a:ext>
                  </a:extLst>
                </a:gridCol>
                <a:gridCol w="658368">
                  <a:extLst>
                    <a:ext uri="{9D8B030D-6E8A-4147-A177-3AD203B41FA5}">
                      <a16:colId xmlns:a16="http://schemas.microsoft.com/office/drawing/2014/main" val="1465466623"/>
                    </a:ext>
                  </a:extLst>
                </a:gridCol>
                <a:gridCol w="658368">
                  <a:extLst>
                    <a:ext uri="{9D8B030D-6E8A-4147-A177-3AD203B41FA5}">
                      <a16:colId xmlns:a16="http://schemas.microsoft.com/office/drawing/2014/main" val="4196315285"/>
                    </a:ext>
                  </a:extLst>
                </a:gridCol>
                <a:gridCol w="658368">
                  <a:extLst>
                    <a:ext uri="{9D8B030D-6E8A-4147-A177-3AD203B41FA5}">
                      <a16:colId xmlns:a16="http://schemas.microsoft.com/office/drawing/2014/main" val="1651672115"/>
                    </a:ext>
                  </a:extLst>
                </a:gridCol>
                <a:gridCol w="658368">
                  <a:extLst>
                    <a:ext uri="{9D8B030D-6E8A-4147-A177-3AD203B41FA5}">
                      <a16:colId xmlns:a16="http://schemas.microsoft.com/office/drawing/2014/main" val="1943330818"/>
                    </a:ext>
                  </a:extLst>
                </a:gridCol>
                <a:gridCol w="658368">
                  <a:extLst>
                    <a:ext uri="{9D8B030D-6E8A-4147-A177-3AD203B41FA5}">
                      <a16:colId xmlns:a16="http://schemas.microsoft.com/office/drawing/2014/main" val="3101288747"/>
                    </a:ext>
                  </a:extLst>
                </a:gridCol>
                <a:gridCol w="658368">
                  <a:extLst>
                    <a:ext uri="{9D8B030D-6E8A-4147-A177-3AD203B41FA5}">
                      <a16:colId xmlns:a16="http://schemas.microsoft.com/office/drawing/2014/main" val="1189868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9125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- 2017-10-03 11:46:00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Marianne Kilinc vom Beautycenter Marianne viel Spaß mit ihrem neuen Hyundai i30 Comfort 1,0 T-GDi mit 88,3 kW / 120 PS in der eleganten Farbe polar-white! 😁😁
Allzeit gute Fahrt und abertausende gute Kilometer mit dem neuen Hyundai i30! 🤗
Und auch gute Geschäfte!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1071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- 2017-10-03 10:51:04</a:t>
                      </a:r>
                      <a:r>
                        <a:rPr kumimoji="0" lang="de-DE" sz="1000" b="0" i="0" u="none" strike="noStrike" kern="1200" cap="none" spc="0" normalizeH="0" baseline="0" noProof="0">
                          <a:ln>
                            <a:noFill/>
                          </a:ln>
                          <a:solidFill>
                            <a:prstClr val="black"/>
                          </a:solidFill>
                          <a:effectLst/>
                          <a:uLnTx/>
                          <a:uFillTx/>
                          <a:latin typeface="+mn-lt"/>
                          <a:ea typeface="+mn-ea"/>
                          <a:cs typeface="+mn-cs"/>
                        </a:rPr>
                        <a:t>
Der neue Hyundai Kona - ab November 2017 bei uns!  😃 😄
Mit 1.0 T-GDI mit 88 kW / 120 PS oder
mit 1.6 T-GDi mit 130 kW / 177 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53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- 2017-10-02 15:18:12</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Stuben, Burgenland, Austria, und zwar an die Familie Schmitt mit ihrem neuen Hyundai Tucson Platin 2,0 CRDi mit 136 kW / 185 PS in der wunderschönen und eleganten Farbe fiery-red! 😁
Abertausende gute Kilometer und allzeit unfallfreie Fahrt wünscht Autohaus Fürst, das originale und freundliche Autohaus in Unterwart! 🤗
Ausgezeichnet im Jahre 2016 mit dem internationalen Hyundai President-Award!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3141684"/>
                  </a:ext>
                </a:extLst>
              </a:tr>
            </a:tbl>
          </a:graphicData>
        </a:graphic>
      </p:graphicFrame>
      <p:sp>
        <p:nvSpPr>
          <p:cNvPr id="4" name="Text Placeholder 3">
            <a:extLst>
              <a:ext uri="{FF2B5EF4-FFF2-40B4-BE49-F238E27FC236}">
                <a16:creationId xmlns:a16="http://schemas.microsoft.com/office/drawing/2014/main" id="{9B64F82C-6148-419A-9D87-65C03A0D856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48711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6B15A-D0FE-4CA3-81EE-8C931C0A17E6}"/>
              </a:ext>
            </a:extLst>
          </p:cNvPr>
          <p:cNvSpPr>
            <a:spLocks noGrp="1"/>
          </p:cNvSpPr>
          <p:nvPr>
            <p:ph type="title"/>
          </p:nvPr>
        </p:nvSpPr>
        <p:spPr/>
        <p:txBody>
          <a:bodyPr/>
          <a:lstStyle/>
          <a:p>
            <a:r>
              <a:rPr lang="en-US"/>
              <a:t>Eigene Beiträge (Postings) + Reactions - 1 of 11</a:t>
            </a:r>
          </a:p>
        </p:txBody>
      </p:sp>
      <p:graphicFrame>
        <p:nvGraphicFramePr>
          <p:cNvPr id="5" name="Table Placeholder 4">
            <a:extLst>
              <a:ext uri="{FF2B5EF4-FFF2-40B4-BE49-F238E27FC236}">
                <a16:creationId xmlns:a16="http://schemas.microsoft.com/office/drawing/2014/main" id="{8C2F92B6-CDC7-4EA7-A7C5-8264A69E9480}"/>
              </a:ext>
            </a:extLst>
          </p:cNvPr>
          <p:cNvGraphicFramePr>
            <a:graphicFrameLocks noGrp="1"/>
          </p:cNvGraphicFramePr>
          <p:nvPr>
            <p:ph type="tbl" sz="quarter" idx="13"/>
            <p:extLst>
              <p:ext uri="{D42A27DB-BD31-4B8C-83A1-F6EECF244321}">
                <p14:modId xmlns:p14="http://schemas.microsoft.com/office/powerpoint/2010/main" val="586404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29190371"/>
                    </a:ext>
                  </a:extLst>
                </a:gridCol>
                <a:gridCol w="822960">
                  <a:extLst>
                    <a:ext uri="{9D8B030D-6E8A-4147-A177-3AD203B41FA5}">
                      <a16:colId xmlns:a16="http://schemas.microsoft.com/office/drawing/2014/main" val="2451892701"/>
                    </a:ext>
                  </a:extLst>
                </a:gridCol>
                <a:gridCol w="822960">
                  <a:extLst>
                    <a:ext uri="{9D8B030D-6E8A-4147-A177-3AD203B41FA5}">
                      <a16:colId xmlns:a16="http://schemas.microsoft.com/office/drawing/2014/main" val="3518976109"/>
                    </a:ext>
                  </a:extLst>
                </a:gridCol>
                <a:gridCol w="822960">
                  <a:extLst>
                    <a:ext uri="{9D8B030D-6E8A-4147-A177-3AD203B41FA5}">
                      <a16:colId xmlns:a16="http://schemas.microsoft.com/office/drawing/2014/main" val="1952061445"/>
                    </a:ext>
                  </a:extLst>
                </a:gridCol>
                <a:gridCol w="822960">
                  <a:extLst>
                    <a:ext uri="{9D8B030D-6E8A-4147-A177-3AD203B41FA5}">
                      <a16:colId xmlns:a16="http://schemas.microsoft.com/office/drawing/2014/main" val="1911018701"/>
                    </a:ext>
                  </a:extLst>
                </a:gridCol>
                <a:gridCol w="822960">
                  <a:extLst>
                    <a:ext uri="{9D8B030D-6E8A-4147-A177-3AD203B41FA5}">
                      <a16:colId xmlns:a16="http://schemas.microsoft.com/office/drawing/2014/main" val="3496020855"/>
                    </a:ext>
                  </a:extLst>
                </a:gridCol>
                <a:gridCol w="822960">
                  <a:extLst>
                    <a:ext uri="{9D8B030D-6E8A-4147-A177-3AD203B41FA5}">
                      <a16:colId xmlns:a16="http://schemas.microsoft.com/office/drawing/2014/main" val="2826982881"/>
                    </a:ext>
                  </a:extLst>
                </a:gridCol>
                <a:gridCol w="822960">
                  <a:extLst>
                    <a:ext uri="{9D8B030D-6E8A-4147-A177-3AD203B41FA5}">
                      <a16:colId xmlns:a16="http://schemas.microsoft.com/office/drawing/2014/main" val="1743844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032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- 2017-10-31 09:30:00</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Loipersdorf im Burgenland, und zwar an Hrn. Ing. Roman Kremsner mit seinem Hyundai Tucson Edition 25 mit 97 kW / 132 PS in der eleganten Farbe platinium-silver 🤗
Wir wünschen abertausende gute Kilometer mit dem neuen tollen Hyundai Tucson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93143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- 2017-10-30 11:21:01</a:t>
                      </a:r>
                      <a:r>
                        <a:rPr kumimoji="0" lang="de-DE" sz="1000" b="0" i="0" u="none" strike="noStrike" kern="1200" cap="none" spc="0" normalizeH="0" baseline="0" noProof="0">
                          <a:ln>
                            <a:noFill/>
                          </a:ln>
                          <a:solidFill>
                            <a:prstClr val="black"/>
                          </a:solidFill>
                          <a:effectLst/>
                          <a:uLnTx/>
                          <a:uFillTx/>
                          <a:latin typeface="+mn-lt"/>
                          <a:ea typeface="+mn-ea"/>
                          <a:cs typeface="+mn-cs"/>
                        </a:rPr>
                        <a:t>
Wir wünschen Karl Kainer aus Riedlingsdorf viel Freude am Fahren mit seinem neuen Hyundai Tucson Comfort Diesel mit 85 KW / 116 PS in der neuen lässigen Außenfarbe stargazing-blue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9369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- 2017-10-29 19:15:00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Verena Koch aus Deutsch Kaltenbrunn viel Spaß mit ihrem neuen Hyundai i20 Edition 25 in der wunderschönen Farbe polar-white mit 61,8 kW / 84 PS ☺️
Wir wünschen Dir viel Spaß mit Deinem neuen Gefährten, hab viel Spaß und fahr vorsichtig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00182935"/>
                  </a:ext>
                </a:extLst>
              </a:tr>
            </a:tbl>
          </a:graphicData>
        </a:graphic>
      </p:graphicFrame>
      <p:sp>
        <p:nvSpPr>
          <p:cNvPr id="4" name="Text Placeholder 3">
            <a:extLst>
              <a:ext uri="{FF2B5EF4-FFF2-40B4-BE49-F238E27FC236}">
                <a16:creationId xmlns:a16="http://schemas.microsoft.com/office/drawing/2014/main" id="{4A350CA4-EC11-4BA6-B4C5-64BEB496B34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52314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66DB2-FAA7-4CCD-9158-08EC08CAF81D}"/>
              </a:ext>
            </a:extLst>
          </p:cNvPr>
          <p:cNvSpPr>
            <a:spLocks noGrp="1"/>
          </p:cNvSpPr>
          <p:nvPr>
            <p:ph type="title"/>
          </p:nvPr>
        </p:nvSpPr>
        <p:spPr/>
        <p:txBody>
          <a:bodyPr/>
          <a:lstStyle/>
          <a:p>
            <a:r>
              <a:rPr lang="en-US"/>
              <a:t>Eigene Beiträge (Postings) + Reactions - 2 of 11</a:t>
            </a:r>
          </a:p>
        </p:txBody>
      </p:sp>
      <p:graphicFrame>
        <p:nvGraphicFramePr>
          <p:cNvPr id="5" name="Table Placeholder 4">
            <a:extLst>
              <a:ext uri="{FF2B5EF4-FFF2-40B4-BE49-F238E27FC236}">
                <a16:creationId xmlns:a16="http://schemas.microsoft.com/office/drawing/2014/main" id="{97280200-530C-4BF9-A360-AD74C29B5F6C}"/>
              </a:ext>
            </a:extLst>
          </p:cNvPr>
          <p:cNvGraphicFramePr>
            <a:graphicFrameLocks noGrp="1"/>
          </p:cNvGraphicFramePr>
          <p:nvPr>
            <p:ph type="tbl" sz="quarter" idx="13"/>
            <p:extLst>
              <p:ext uri="{D42A27DB-BD31-4B8C-83A1-F6EECF244321}">
                <p14:modId xmlns:p14="http://schemas.microsoft.com/office/powerpoint/2010/main" val="1709218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35215184"/>
                    </a:ext>
                  </a:extLst>
                </a:gridCol>
                <a:gridCol w="822960">
                  <a:extLst>
                    <a:ext uri="{9D8B030D-6E8A-4147-A177-3AD203B41FA5}">
                      <a16:colId xmlns:a16="http://schemas.microsoft.com/office/drawing/2014/main" val="1484395717"/>
                    </a:ext>
                  </a:extLst>
                </a:gridCol>
                <a:gridCol w="822960">
                  <a:extLst>
                    <a:ext uri="{9D8B030D-6E8A-4147-A177-3AD203B41FA5}">
                      <a16:colId xmlns:a16="http://schemas.microsoft.com/office/drawing/2014/main" val="2201807329"/>
                    </a:ext>
                  </a:extLst>
                </a:gridCol>
                <a:gridCol w="822960">
                  <a:extLst>
                    <a:ext uri="{9D8B030D-6E8A-4147-A177-3AD203B41FA5}">
                      <a16:colId xmlns:a16="http://schemas.microsoft.com/office/drawing/2014/main" val="1024608162"/>
                    </a:ext>
                  </a:extLst>
                </a:gridCol>
                <a:gridCol w="822960">
                  <a:extLst>
                    <a:ext uri="{9D8B030D-6E8A-4147-A177-3AD203B41FA5}">
                      <a16:colId xmlns:a16="http://schemas.microsoft.com/office/drawing/2014/main" val="1086969464"/>
                    </a:ext>
                  </a:extLst>
                </a:gridCol>
                <a:gridCol w="822960">
                  <a:extLst>
                    <a:ext uri="{9D8B030D-6E8A-4147-A177-3AD203B41FA5}">
                      <a16:colId xmlns:a16="http://schemas.microsoft.com/office/drawing/2014/main" val="1888164904"/>
                    </a:ext>
                  </a:extLst>
                </a:gridCol>
                <a:gridCol w="822960">
                  <a:extLst>
                    <a:ext uri="{9D8B030D-6E8A-4147-A177-3AD203B41FA5}">
                      <a16:colId xmlns:a16="http://schemas.microsoft.com/office/drawing/2014/main" val="4121197758"/>
                    </a:ext>
                  </a:extLst>
                </a:gridCol>
                <a:gridCol w="822960">
                  <a:extLst>
                    <a:ext uri="{9D8B030D-6E8A-4147-A177-3AD203B41FA5}">
                      <a16:colId xmlns:a16="http://schemas.microsoft.com/office/drawing/2014/main" val="2068121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0381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- 2017-10-29 11:39:02</a:t>
                      </a:r>
                      <a:r>
                        <a:rPr kumimoji="0" lang="de-DE" sz="1000" b="0" i="0" u="none" strike="noStrike" kern="1200" cap="none" spc="0" normalizeH="0" baseline="0" noProof="0">
                          <a:ln>
                            <a:noFill/>
                          </a:ln>
                          <a:solidFill>
                            <a:prstClr val="black"/>
                          </a:solidFill>
                          <a:effectLst/>
                          <a:uLnTx/>
                          <a:uFillTx/>
                          <a:latin typeface="+mn-lt"/>
                          <a:ea typeface="+mn-ea"/>
                          <a:cs typeface="+mn-cs"/>
                        </a:rPr>
                        <a:t>
Drehst Du noch oder lässt Du schon drehen? 🤖
💡 Schon gewusst? 💡 
95% seiner Lebensdauer verbringt ein Auto im geparkten Zustand. 
Bringst Du dein Auto selbst zur ruh oder darf es sich selbst Einparken? 🤖🤖
Wir wünschen noch einen schönen Sonntag!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87407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- 2017-10-24 10:59:00</a:t>
                      </a:r>
                      <a:r>
                        <a:rPr kumimoji="0" lang="en-US" sz="1000" b="0" i="0" u="none" strike="noStrike" kern="1200" cap="none" spc="0" normalizeH="0" baseline="0" noProof="0">
                          <a:ln>
                            <a:noFill/>
                          </a:ln>
                          <a:solidFill>
                            <a:prstClr val="black"/>
                          </a:solidFill>
                          <a:effectLst/>
                          <a:uLnTx/>
                          <a:uFillTx/>
                          <a:latin typeface="+mn-lt"/>
                          <a:ea typeface="+mn-ea"/>
                          <a:cs typeface="+mn-cs"/>
                        </a:rPr>
                        <a:t>
Viel Fahrfreude nach Graz, und zwar an Hrn. Horst Dieter Werner mit seinem neuen Hyundai Tucson Edition 25 4WD AT mit 100 kW / 136 PS in der eleganten Farbe phantom-black mit spritzigen 19 Zoll original Hyundai Alufelgen! 🤗🤗
Das Auto ist sowieso eine Augenweide, jedoch wünschen wir trotzdem allzeit gute Fahrt und hoffen auf treue Jahre mit Ihrem neuen Wegbegleiter!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33875769"/>
                  </a:ext>
                </a:extLst>
              </a:tr>
            </a:tbl>
          </a:graphicData>
        </a:graphic>
      </p:graphicFrame>
      <p:sp>
        <p:nvSpPr>
          <p:cNvPr id="4" name="Text Placeholder 3">
            <a:extLst>
              <a:ext uri="{FF2B5EF4-FFF2-40B4-BE49-F238E27FC236}">
                <a16:creationId xmlns:a16="http://schemas.microsoft.com/office/drawing/2014/main" id="{0BE6CB72-B516-4149-9FCE-499D6DA9F14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21640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9BFE1-43C5-4D08-8797-3DC2865AD818}"/>
              </a:ext>
            </a:extLst>
          </p:cNvPr>
          <p:cNvSpPr>
            <a:spLocks noGrp="1"/>
          </p:cNvSpPr>
          <p:nvPr>
            <p:ph type="title"/>
          </p:nvPr>
        </p:nvSpPr>
        <p:spPr/>
        <p:txBody>
          <a:bodyPr/>
          <a:lstStyle/>
          <a:p>
            <a:r>
              <a:rPr lang="en-US"/>
              <a:t>Eigene Beiträge (Postings) + Reactions - 3 of 11</a:t>
            </a:r>
          </a:p>
        </p:txBody>
      </p:sp>
      <p:graphicFrame>
        <p:nvGraphicFramePr>
          <p:cNvPr id="5" name="Table Placeholder 4">
            <a:extLst>
              <a:ext uri="{FF2B5EF4-FFF2-40B4-BE49-F238E27FC236}">
                <a16:creationId xmlns:a16="http://schemas.microsoft.com/office/drawing/2014/main" id="{DD5F0FE8-251D-46E5-A7F0-E7E235B55F25}"/>
              </a:ext>
            </a:extLst>
          </p:cNvPr>
          <p:cNvGraphicFramePr>
            <a:graphicFrameLocks noGrp="1"/>
          </p:cNvGraphicFramePr>
          <p:nvPr>
            <p:ph type="tbl" sz="quarter" idx="13"/>
            <p:extLst>
              <p:ext uri="{D42A27DB-BD31-4B8C-83A1-F6EECF244321}">
                <p14:modId xmlns:p14="http://schemas.microsoft.com/office/powerpoint/2010/main" val="4038785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10293567"/>
                    </a:ext>
                  </a:extLst>
                </a:gridCol>
                <a:gridCol w="822960">
                  <a:extLst>
                    <a:ext uri="{9D8B030D-6E8A-4147-A177-3AD203B41FA5}">
                      <a16:colId xmlns:a16="http://schemas.microsoft.com/office/drawing/2014/main" val="2761999536"/>
                    </a:ext>
                  </a:extLst>
                </a:gridCol>
                <a:gridCol w="822960">
                  <a:extLst>
                    <a:ext uri="{9D8B030D-6E8A-4147-A177-3AD203B41FA5}">
                      <a16:colId xmlns:a16="http://schemas.microsoft.com/office/drawing/2014/main" val="2726993339"/>
                    </a:ext>
                  </a:extLst>
                </a:gridCol>
                <a:gridCol w="822960">
                  <a:extLst>
                    <a:ext uri="{9D8B030D-6E8A-4147-A177-3AD203B41FA5}">
                      <a16:colId xmlns:a16="http://schemas.microsoft.com/office/drawing/2014/main" val="3779741978"/>
                    </a:ext>
                  </a:extLst>
                </a:gridCol>
                <a:gridCol w="822960">
                  <a:extLst>
                    <a:ext uri="{9D8B030D-6E8A-4147-A177-3AD203B41FA5}">
                      <a16:colId xmlns:a16="http://schemas.microsoft.com/office/drawing/2014/main" val="1161198857"/>
                    </a:ext>
                  </a:extLst>
                </a:gridCol>
                <a:gridCol w="822960">
                  <a:extLst>
                    <a:ext uri="{9D8B030D-6E8A-4147-A177-3AD203B41FA5}">
                      <a16:colId xmlns:a16="http://schemas.microsoft.com/office/drawing/2014/main" val="3563218829"/>
                    </a:ext>
                  </a:extLst>
                </a:gridCol>
                <a:gridCol w="822960">
                  <a:extLst>
                    <a:ext uri="{9D8B030D-6E8A-4147-A177-3AD203B41FA5}">
                      <a16:colId xmlns:a16="http://schemas.microsoft.com/office/drawing/2014/main" val="2557873297"/>
                    </a:ext>
                  </a:extLst>
                </a:gridCol>
                <a:gridCol w="822960">
                  <a:extLst>
                    <a:ext uri="{9D8B030D-6E8A-4147-A177-3AD203B41FA5}">
                      <a16:colId xmlns:a16="http://schemas.microsoft.com/office/drawing/2014/main" val="1895814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79510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- 2017-10-23 17:40:00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der Familie Hörmann aus Stinatz viel Spaß mit ihrem neuen Hyundai i10 Edition 25 in der tollen Farbe polar-white mit 48,5 kW / 66 PS! 🤗
Viel Spaß mit Eurem neuen Flitzer - wir wünschen Euch abertausende gute und vorallem unfallfreie Kilometer! 😉😊
Im Bild: Sabrina Hörmann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93428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- 2017-10-23 13:21:08</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Kleinmürbisch, und zwar an Bianca und Dietmar Dragosits mit ihrem neuen Hyundai i20 Edition 25 in der coolen Farbe polar-white mit 55,2 kW / 75 PS! 🤗
Wir wünschen Euch abertausende gute Kilometer und tolle Jahre mit Eurem neuen flotten Hyundai i20!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1648111"/>
                  </a:ext>
                </a:extLst>
              </a:tr>
            </a:tbl>
          </a:graphicData>
        </a:graphic>
      </p:graphicFrame>
      <p:sp>
        <p:nvSpPr>
          <p:cNvPr id="4" name="Text Placeholder 3">
            <a:extLst>
              <a:ext uri="{FF2B5EF4-FFF2-40B4-BE49-F238E27FC236}">
                <a16:creationId xmlns:a16="http://schemas.microsoft.com/office/drawing/2014/main" id="{1EB179AB-85DB-488E-B4E6-B4D0003FABB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71176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06DB6-37EC-4B93-A497-8EBAC15384BD}"/>
              </a:ext>
            </a:extLst>
          </p:cNvPr>
          <p:cNvSpPr>
            <a:spLocks noGrp="1"/>
          </p:cNvSpPr>
          <p:nvPr>
            <p:ph type="title"/>
          </p:nvPr>
        </p:nvSpPr>
        <p:spPr/>
        <p:txBody>
          <a:bodyPr/>
          <a:lstStyle/>
          <a:p>
            <a:r>
              <a:rPr lang="en-US"/>
              <a:t>Eigene Beiträge (Postings) + Reactions - 4 of 11</a:t>
            </a:r>
          </a:p>
        </p:txBody>
      </p:sp>
      <p:graphicFrame>
        <p:nvGraphicFramePr>
          <p:cNvPr id="5" name="Table Placeholder 4">
            <a:extLst>
              <a:ext uri="{FF2B5EF4-FFF2-40B4-BE49-F238E27FC236}">
                <a16:creationId xmlns:a16="http://schemas.microsoft.com/office/drawing/2014/main" id="{5EA655B3-F762-43B1-944F-7D966E36937B}"/>
              </a:ext>
            </a:extLst>
          </p:cNvPr>
          <p:cNvGraphicFramePr>
            <a:graphicFrameLocks noGrp="1"/>
          </p:cNvGraphicFramePr>
          <p:nvPr>
            <p:ph type="tbl" sz="quarter" idx="13"/>
            <p:extLst>
              <p:ext uri="{D42A27DB-BD31-4B8C-83A1-F6EECF244321}">
                <p14:modId xmlns:p14="http://schemas.microsoft.com/office/powerpoint/2010/main" val="4046755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53287139"/>
                    </a:ext>
                  </a:extLst>
                </a:gridCol>
                <a:gridCol w="822960">
                  <a:extLst>
                    <a:ext uri="{9D8B030D-6E8A-4147-A177-3AD203B41FA5}">
                      <a16:colId xmlns:a16="http://schemas.microsoft.com/office/drawing/2014/main" val="129867390"/>
                    </a:ext>
                  </a:extLst>
                </a:gridCol>
                <a:gridCol w="822960">
                  <a:extLst>
                    <a:ext uri="{9D8B030D-6E8A-4147-A177-3AD203B41FA5}">
                      <a16:colId xmlns:a16="http://schemas.microsoft.com/office/drawing/2014/main" val="2057392933"/>
                    </a:ext>
                  </a:extLst>
                </a:gridCol>
                <a:gridCol w="822960">
                  <a:extLst>
                    <a:ext uri="{9D8B030D-6E8A-4147-A177-3AD203B41FA5}">
                      <a16:colId xmlns:a16="http://schemas.microsoft.com/office/drawing/2014/main" val="2966259761"/>
                    </a:ext>
                  </a:extLst>
                </a:gridCol>
                <a:gridCol w="822960">
                  <a:extLst>
                    <a:ext uri="{9D8B030D-6E8A-4147-A177-3AD203B41FA5}">
                      <a16:colId xmlns:a16="http://schemas.microsoft.com/office/drawing/2014/main" val="1080426629"/>
                    </a:ext>
                  </a:extLst>
                </a:gridCol>
                <a:gridCol w="822960">
                  <a:extLst>
                    <a:ext uri="{9D8B030D-6E8A-4147-A177-3AD203B41FA5}">
                      <a16:colId xmlns:a16="http://schemas.microsoft.com/office/drawing/2014/main" val="1402139432"/>
                    </a:ext>
                  </a:extLst>
                </a:gridCol>
                <a:gridCol w="822960">
                  <a:extLst>
                    <a:ext uri="{9D8B030D-6E8A-4147-A177-3AD203B41FA5}">
                      <a16:colId xmlns:a16="http://schemas.microsoft.com/office/drawing/2014/main" val="1812761041"/>
                    </a:ext>
                  </a:extLst>
                </a:gridCol>
                <a:gridCol w="822960">
                  <a:extLst>
                    <a:ext uri="{9D8B030D-6E8A-4147-A177-3AD203B41FA5}">
                      <a16:colId xmlns:a16="http://schemas.microsoft.com/office/drawing/2014/main" val="3136880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1444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- 2017-10-20 19:37:16</a:t>
                      </a:r>
                      <a:r>
                        <a:rPr kumimoji="0" lang="en-US" sz="1000" b="0" i="0" u="none" strike="noStrike" kern="1200" cap="none" spc="0" normalizeH="0" baseline="0" noProof="0">
                          <a:ln>
                            <a:noFill/>
                          </a:ln>
                          <a:solidFill>
                            <a:prstClr val="black"/>
                          </a:solidFill>
                          <a:effectLst/>
                          <a:uLnTx/>
                          <a:uFillTx/>
                          <a:latin typeface="+mn-lt"/>
                          <a:ea typeface="+mn-ea"/>
                          <a:cs typeface="+mn-cs"/>
                        </a:rPr>
                        <a:t>
💥💥 Der neue Hyundai KONA ist bei uns gelandet! 💥💥
Wunderschön in der neuen Farbe Acid-Yellow! ⚔
Ab morgen Online! ✔
✔ 1,0 T-GDI mit 88,2 kW / 120 PS
✔ Ausstattungsstufe Launch-Premium
✔ Vorderradantrieb (auch als Allrad verfügbar)
✔ Außenfarbe Acid-Yellow und Innenraumdekor in Limette (auch andere Kombinationen lieferbar!)
✔ LED-Frontscheinwerfer uvw.
Wir starten gleich mit einem knackigen Aktionspreis von € 23.990,-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65683206"/>
                  </a:ext>
                </a:extLst>
              </a:tr>
            </a:tbl>
          </a:graphicData>
        </a:graphic>
      </p:graphicFrame>
      <p:sp>
        <p:nvSpPr>
          <p:cNvPr id="4" name="Text Placeholder 3">
            <a:extLst>
              <a:ext uri="{FF2B5EF4-FFF2-40B4-BE49-F238E27FC236}">
                <a16:creationId xmlns:a16="http://schemas.microsoft.com/office/drawing/2014/main" id="{72899B14-99C2-421E-8F66-DDD8F559B25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876682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E81F-471C-4D7D-ADCC-27D53A60D17A}"/>
              </a:ext>
            </a:extLst>
          </p:cNvPr>
          <p:cNvSpPr>
            <a:spLocks noGrp="1"/>
          </p:cNvSpPr>
          <p:nvPr>
            <p:ph type="title"/>
          </p:nvPr>
        </p:nvSpPr>
        <p:spPr/>
        <p:txBody>
          <a:bodyPr/>
          <a:lstStyle/>
          <a:p>
            <a:r>
              <a:rPr lang="en-US"/>
              <a:t>Eigene Beiträge (Postings) + Reactions - 5 of 11</a:t>
            </a:r>
          </a:p>
        </p:txBody>
      </p:sp>
      <p:graphicFrame>
        <p:nvGraphicFramePr>
          <p:cNvPr id="5" name="Table Placeholder 4">
            <a:extLst>
              <a:ext uri="{FF2B5EF4-FFF2-40B4-BE49-F238E27FC236}">
                <a16:creationId xmlns:a16="http://schemas.microsoft.com/office/drawing/2014/main" id="{1F39EE2A-99E6-447E-A8D8-72439AEB6FDA}"/>
              </a:ext>
            </a:extLst>
          </p:cNvPr>
          <p:cNvGraphicFramePr>
            <a:graphicFrameLocks noGrp="1"/>
          </p:cNvGraphicFramePr>
          <p:nvPr>
            <p:ph type="tbl" sz="quarter" idx="13"/>
            <p:extLst>
              <p:ext uri="{D42A27DB-BD31-4B8C-83A1-F6EECF244321}">
                <p14:modId xmlns:p14="http://schemas.microsoft.com/office/powerpoint/2010/main" val="3060514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57160160"/>
                    </a:ext>
                  </a:extLst>
                </a:gridCol>
                <a:gridCol w="822960">
                  <a:extLst>
                    <a:ext uri="{9D8B030D-6E8A-4147-A177-3AD203B41FA5}">
                      <a16:colId xmlns:a16="http://schemas.microsoft.com/office/drawing/2014/main" val="2105960127"/>
                    </a:ext>
                  </a:extLst>
                </a:gridCol>
                <a:gridCol w="822960">
                  <a:extLst>
                    <a:ext uri="{9D8B030D-6E8A-4147-A177-3AD203B41FA5}">
                      <a16:colId xmlns:a16="http://schemas.microsoft.com/office/drawing/2014/main" val="3270919025"/>
                    </a:ext>
                  </a:extLst>
                </a:gridCol>
                <a:gridCol w="822960">
                  <a:extLst>
                    <a:ext uri="{9D8B030D-6E8A-4147-A177-3AD203B41FA5}">
                      <a16:colId xmlns:a16="http://schemas.microsoft.com/office/drawing/2014/main" val="1935115173"/>
                    </a:ext>
                  </a:extLst>
                </a:gridCol>
                <a:gridCol w="822960">
                  <a:extLst>
                    <a:ext uri="{9D8B030D-6E8A-4147-A177-3AD203B41FA5}">
                      <a16:colId xmlns:a16="http://schemas.microsoft.com/office/drawing/2014/main" val="3943914555"/>
                    </a:ext>
                  </a:extLst>
                </a:gridCol>
                <a:gridCol w="822960">
                  <a:extLst>
                    <a:ext uri="{9D8B030D-6E8A-4147-A177-3AD203B41FA5}">
                      <a16:colId xmlns:a16="http://schemas.microsoft.com/office/drawing/2014/main" val="2548180118"/>
                    </a:ext>
                  </a:extLst>
                </a:gridCol>
                <a:gridCol w="822960">
                  <a:extLst>
                    <a:ext uri="{9D8B030D-6E8A-4147-A177-3AD203B41FA5}">
                      <a16:colId xmlns:a16="http://schemas.microsoft.com/office/drawing/2014/main" val="438440351"/>
                    </a:ext>
                  </a:extLst>
                </a:gridCol>
                <a:gridCol w="822960">
                  <a:extLst>
                    <a:ext uri="{9D8B030D-6E8A-4147-A177-3AD203B41FA5}">
                      <a16:colId xmlns:a16="http://schemas.microsoft.com/office/drawing/2014/main" val="1086347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8194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- 2017-10-19 16:15:15</a:t>
                      </a:r>
                      <a:r>
                        <a:rPr kumimoji="0" lang="de-DE" sz="1000" b="0" i="0" u="none" strike="noStrike" kern="1200" cap="none" spc="0" normalizeH="0" baseline="0" noProof="0">
                          <a:ln>
                            <a:noFill/>
                          </a:ln>
                          <a:solidFill>
                            <a:prstClr val="black"/>
                          </a:solidFill>
                          <a:effectLst/>
                          <a:uLnTx/>
                          <a:uFillTx/>
                          <a:latin typeface="+mn-lt"/>
                          <a:ea typeface="+mn-ea"/>
                          <a:cs typeface="+mn-cs"/>
                        </a:rPr>
                        <a:t>
Gestern besuchten unser Techniker László Lehner und Kundendienstberater Lukas Fürst die Weiterbildung 🎓 zu Hyundai Assistenzsystemen, besonders über deren Funktion, Vermessung, Kalibration und Programmierung. 🤔🎓
Natürlich wurde auch fleißig ausprobiert: Im Video sieht man einen Hyundai Santa Fe, der mittels Notbremsassistent auf ein stehendes Hindernis (dekoriert als stehendes Fahrzeug in Richtung Santa Fe) zufährt und ohne den Eingriff des Fahrers stehen bleibt. 👊💥💥
So können schwere Unfälle, sogar mit Todesfolge vermieden werden und man erspart sich oft sogar einen Sachschaden von mehreren Tausend Euros.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803714"/>
                  </a:ext>
                </a:extLst>
              </a:tr>
            </a:tbl>
          </a:graphicData>
        </a:graphic>
      </p:graphicFrame>
      <p:sp>
        <p:nvSpPr>
          <p:cNvPr id="4" name="Text Placeholder 3">
            <a:extLst>
              <a:ext uri="{FF2B5EF4-FFF2-40B4-BE49-F238E27FC236}">
                <a16:creationId xmlns:a16="http://schemas.microsoft.com/office/drawing/2014/main" id="{C3D34797-BD12-4E7C-87DD-F2D416F418C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393960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B27D1-ED76-4B24-A344-F940EC518B63}"/>
              </a:ext>
            </a:extLst>
          </p:cNvPr>
          <p:cNvSpPr>
            <a:spLocks noGrp="1"/>
          </p:cNvSpPr>
          <p:nvPr>
            <p:ph type="title"/>
          </p:nvPr>
        </p:nvSpPr>
        <p:spPr/>
        <p:txBody>
          <a:bodyPr/>
          <a:lstStyle/>
          <a:p>
            <a:r>
              <a:rPr lang="en-US"/>
              <a:t>Eigene Beiträge (Postings) + Reactions - 6 of 11</a:t>
            </a:r>
          </a:p>
        </p:txBody>
      </p:sp>
      <p:graphicFrame>
        <p:nvGraphicFramePr>
          <p:cNvPr id="5" name="Table Placeholder 4">
            <a:extLst>
              <a:ext uri="{FF2B5EF4-FFF2-40B4-BE49-F238E27FC236}">
                <a16:creationId xmlns:a16="http://schemas.microsoft.com/office/drawing/2014/main" id="{F027AF35-D223-4883-B03A-FD5942EDEBEC}"/>
              </a:ext>
            </a:extLst>
          </p:cNvPr>
          <p:cNvGraphicFramePr>
            <a:graphicFrameLocks noGrp="1"/>
          </p:cNvGraphicFramePr>
          <p:nvPr>
            <p:ph type="tbl" sz="quarter" idx="13"/>
            <p:extLst>
              <p:ext uri="{D42A27DB-BD31-4B8C-83A1-F6EECF244321}">
                <p14:modId xmlns:p14="http://schemas.microsoft.com/office/powerpoint/2010/main" val="3019323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04035741"/>
                    </a:ext>
                  </a:extLst>
                </a:gridCol>
                <a:gridCol w="822960">
                  <a:extLst>
                    <a:ext uri="{9D8B030D-6E8A-4147-A177-3AD203B41FA5}">
                      <a16:colId xmlns:a16="http://schemas.microsoft.com/office/drawing/2014/main" val="2440023099"/>
                    </a:ext>
                  </a:extLst>
                </a:gridCol>
                <a:gridCol w="822960">
                  <a:extLst>
                    <a:ext uri="{9D8B030D-6E8A-4147-A177-3AD203B41FA5}">
                      <a16:colId xmlns:a16="http://schemas.microsoft.com/office/drawing/2014/main" val="1293344627"/>
                    </a:ext>
                  </a:extLst>
                </a:gridCol>
                <a:gridCol w="822960">
                  <a:extLst>
                    <a:ext uri="{9D8B030D-6E8A-4147-A177-3AD203B41FA5}">
                      <a16:colId xmlns:a16="http://schemas.microsoft.com/office/drawing/2014/main" val="2284028847"/>
                    </a:ext>
                  </a:extLst>
                </a:gridCol>
                <a:gridCol w="822960">
                  <a:extLst>
                    <a:ext uri="{9D8B030D-6E8A-4147-A177-3AD203B41FA5}">
                      <a16:colId xmlns:a16="http://schemas.microsoft.com/office/drawing/2014/main" val="680723456"/>
                    </a:ext>
                  </a:extLst>
                </a:gridCol>
                <a:gridCol w="822960">
                  <a:extLst>
                    <a:ext uri="{9D8B030D-6E8A-4147-A177-3AD203B41FA5}">
                      <a16:colId xmlns:a16="http://schemas.microsoft.com/office/drawing/2014/main" val="823729536"/>
                    </a:ext>
                  </a:extLst>
                </a:gridCol>
                <a:gridCol w="822960">
                  <a:extLst>
                    <a:ext uri="{9D8B030D-6E8A-4147-A177-3AD203B41FA5}">
                      <a16:colId xmlns:a16="http://schemas.microsoft.com/office/drawing/2014/main" val="2440680492"/>
                    </a:ext>
                  </a:extLst>
                </a:gridCol>
                <a:gridCol w="822960">
                  <a:extLst>
                    <a:ext uri="{9D8B030D-6E8A-4147-A177-3AD203B41FA5}">
                      <a16:colId xmlns:a16="http://schemas.microsoft.com/office/drawing/2014/main" val="3514295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08253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- 2017-10-18 11:08:00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Jürgen Trieb aus Sebersdorf, Steiermark, Austria viel Spaß mit seinem neuen Hyundai i40 CW Business Class in der eleganten Farbe pure-white mit 104 kW / 141 PS! 🤗
Auf abertausende gute Kilometer und gute Jahre!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3237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- 2017-10-17 10:56:00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Johann Stipsits aus Stegersbach viel Spaß mit seinem neuen Hyundai i20 Edition 25 in der wunderschönen Farbe aqua-sparkling mit 61,8 kW / 84 PS ! 🤗
Hr. Stipsits, auf gute Jahre und allzeit gute Fahrt mit Ihrem neuen Weggefährten!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26461700"/>
                  </a:ext>
                </a:extLst>
              </a:tr>
            </a:tbl>
          </a:graphicData>
        </a:graphic>
      </p:graphicFrame>
      <p:sp>
        <p:nvSpPr>
          <p:cNvPr id="4" name="Text Placeholder 3">
            <a:extLst>
              <a:ext uri="{FF2B5EF4-FFF2-40B4-BE49-F238E27FC236}">
                <a16:creationId xmlns:a16="http://schemas.microsoft.com/office/drawing/2014/main" id="{AC1CEF29-36F9-4F48-A572-3CE97DAEC75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43610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2632-6B19-4C93-8807-EFBAC7111F8C}"/>
              </a:ext>
            </a:extLst>
          </p:cNvPr>
          <p:cNvSpPr>
            <a:spLocks noGrp="1"/>
          </p:cNvSpPr>
          <p:nvPr>
            <p:ph type="title"/>
          </p:nvPr>
        </p:nvSpPr>
        <p:spPr/>
        <p:txBody>
          <a:bodyPr/>
          <a:lstStyle/>
          <a:p>
            <a:r>
              <a:rPr lang="en-US"/>
              <a:t>Eigene Beiträge (Postings) + Reactions - 7 of 11</a:t>
            </a:r>
          </a:p>
        </p:txBody>
      </p:sp>
      <p:graphicFrame>
        <p:nvGraphicFramePr>
          <p:cNvPr id="5" name="Table Placeholder 4">
            <a:extLst>
              <a:ext uri="{FF2B5EF4-FFF2-40B4-BE49-F238E27FC236}">
                <a16:creationId xmlns:a16="http://schemas.microsoft.com/office/drawing/2014/main" id="{E97520D1-21CC-497E-AD6C-D5D9A834A766}"/>
              </a:ext>
            </a:extLst>
          </p:cNvPr>
          <p:cNvGraphicFramePr>
            <a:graphicFrameLocks noGrp="1"/>
          </p:cNvGraphicFramePr>
          <p:nvPr>
            <p:ph type="tbl" sz="quarter" idx="13"/>
            <p:extLst>
              <p:ext uri="{D42A27DB-BD31-4B8C-83A1-F6EECF244321}">
                <p14:modId xmlns:p14="http://schemas.microsoft.com/office/powerpoint/2010/main" val="661670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74174877"/>
                    </a:ext>
                  </a:extLst>
                </a:gridCol>
                <a:gridCol w="822960">
                  <a:extLst>
                    <a:ext uri="{9D8B030D-6E8A-4147-A177-3AD203B41FA5}">
                      <a16:colId xmlns:a16="http://schemas.microsoft.com/office/drawing/2014/main" val="2442916993"/>
                    </a:ext>
                  </a:extLst>
                </a:gridCol>
                <a:gridCol w="822960">
                  <a:extLst>
                    <a:ext uri="{9D8B030D-6E8A-4147-A177-3AD203B41FA5}">
                      <a16:colId xmlns:a16="http://schemas.microsoft.com/office/drawing/2014/main" val="2824460421"/>
                    </a:ext>
                  </a:extLst>
                </a:gridCol>
                <a:gridCol w="822960">
                  <a:extLst>
                    <a:ext uri="{9D8B030D-6E8A-4147-A177-3AD203B41FA5}">
                      <a16:colId xmlns:a16="http://schemas.microsoft.com/office/drawing/2014/main" val="2269869668"/>
                    </a:ext>
                  </a:extLst>
                </a:gridCol>
                <a:gridCol w="822960">
                  <a:extLst>
                    <a:ext uri="{9D8B030D-6E8A-4147-A177-3AD203B41FA5}">
                      <a16:colId xmlns:a16="http://schemas.microsoft.com/office/drawing/2014/main" val="914596417"/>
                    </a:ext>
                  </a:extLst>
                </a:gridCol>
                <a:gridCol w="822960">
                  <a:extLst>
                    <a:ext uri="{9D8B030D-6E8A-4147-A177-3AD203B41FA5}">
                      <a16:colId xmlns:a16="http://schemas.microsoft.com/office/drawing/2014/main" val="2472624132"/>
                    </a:ext>
                  </a:extLst>
                </a:gridCol>
                <a:gridCol w="822960">
                  <a:extLst>
                    <a:ext uri="{9D8B030D-6E8A-4147-A177-3AD203B41FA5}">
                      <a16:colId xmlns:a16="http://schemas.microsoft.com/office/drawing/2014/main" val="3552237973"/>
                    </a:ext>
                  </a:extLst>
                </a:gridCol>
                <a:gridCol w="822960">
                  <a:extLst>
                    <a:ext uri="{9D8B030D-6E8A-4147-A177-3AD203B41FA5}">
                      <a16:colId xmlns:a16="http://schemas.microsoft.com/office/drawing/2014/main" val="325532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8167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- 2017-10-16 11:17:01</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Oberwart, und zwar an Franz Polster, mit seinem neuen, super in Schuss gebliebenen Hyundai Santa Fe 4WD Aut. mit 114 kW / 155 PS in schwarz-metallic! 🤗🤩
Wir wünschen noch weitere, gute abertausende Kilometer und viel Spaß mit dem neuen Weggefährten!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906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- 2017-10-15 19:12:01</a:t>
                      </a:r>
                      <a:r>
                        <a:rPr kumimoji="0" lang="en-US" sz="1000" b="0" i="0" u="none" strike="noStrike" kern="1200" cap="none" spc="0" normalizeH="0" baseline="0" noProof="0">
                          <a:ln>
                            <a:noFill/>
                          </a:ln>
                          <a:solidFill>
                            <a:prstClr val="black"/>
                          </a:solidFill>
                          <a:effectLst/>
                          <a:uLnTx/>
                          <a:uFillTx/>
                          <a:latin typeface="+mn-lt"/>
                          <a:ea typeface="+mn-ea"/>
                          <a:cs typeface="+mn-cs"/>
                        </a:rPr>
                        <a:t>
Wir wünschen der Firma Konstruktiva Bau GmbH aus Oberwart viel Spaß mit ihren neuen Fahrzeugen im Doppelpack! ⚠️⚠️
Gute Geschäfte mit Eurem neuen Hyundai i40 Business Class mit 103 kW / 141 PS in der wunderschönen Farbe platinium-silver und auch viel Spaß mit Eurem neuen Citroën Jumper Dk mit 96 kW / 131 PS!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10859594"/>
                  </a:ext>
                </a:extLst>
              </a:tr>
            </a:tbl>
          </a:graphicData>
        </a:graphic>
      </p:graphicFrame>
      <p:sp>
        <p:nvSpPr>
          <p:cNvPr id="4" name="Text Placeholder 3">
            <a:extLst>
              <a:ext uri="{FF2B5EF4-FFF2-40B4-BE49-F238E27FC236}">
                <a16:creationId xmlns:a16="http://schemas.microsoft.com/office/drawing/2014/main" id="{E7367514-751C-4BAC-8E41-B74C2145A5C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83976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66844-5CE3-4808-9420-9931A8712503}"/>
              </a:ext>
            </a:extLst>
          </p:cNvPr>
          <p:cNvSpPr>
            <a:spLocks noGrp="1"/>
          </p:cNvSpPr>
          <p:nvPr>
            <p:ph type="title"/>
          </p:nvPr>
        </p:nvSpPr>
        <p:spPr/>
        <p:txBody>
          <a:bodyPr/>
          <a:lstStyle/>
          <a:p>
            <a:r>
              <a:rPr lang="en-US"/>
              <a:t>Eigene Beiträge (Postings) + Reactions - 8 of 11</a:t>
            </a:r>
          </a:p>
        </p:txBody>
      </p:sp>
      <p:graphicFrame>
        <p:nvGraphicFramePr>
          <p:cNvPr id="5" name="Table Placeholder 4">
            <a:extLst>
              <a:ext uri="{FF2B5EF4-FFF2-40B4-BE49-F238E27FC236}">
                <a16:creationId xmlns:a16="http://schemas.microsoft.com/office/drawing/2014/main" id="{C624D5AF-75CB-45E9-BFB8-CA2EAF58A83C}"/>
              </a:ext>
            </a:extLst>
          </p:cNvPr>
          <p:cNvGraphicFramePr>
            <a:graphicFrameLocks noGrp="1"/>
          </p:cNvGraphicFramePr>
          <p:nvPr>
            <p:ph type="tbl" sz="quarter" idx="13"/>
            <p:extLst>
              <p:ext uri="{D42A27DB-BD31-4B8C-83A1-F6EECF244321}">
                <p14:modId xmlns:p14="http://schemas.microsoft.com/office/powerpoint/2010/main" val="3039057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40496515"/>
                    </a:ext>
                  </a:extLst>
                </a:gridCol>
                <a:gridCol w="822960">
                  <a:extLst>
                    <a:ext uri="{9D8B030D-6E8A-4147-A177-3AD203B41FA5}">
                      <a16:colId xmlns:a16="http://schemas.microsoft.com/office/drawing/2014/main" val="2941566361"/>
                    </a:ext>
                  </a:extLst>
                </a:gridCol>
                <a:gridCol w="822960">
                  <a:extLst>
                    <a:ext uri="{9D8B030D-6E8A-4147-A177-3AD203B41FA5}">
                      <a16:colId xmlns:a16="http://schemas.microsoft.com/office/drawing/2014/main" val="1377100104"/>
                    </a:ext>
                  </a:extLst>
                </a:gridCol>
                <a:gridCol w="822960">
                  <a:extLst>
                    <a:ext uri="{9D8B030D-6E8A-4147-A177-3AD203B41FA5}">
                      <a16:colId xmlns:a16="http://schemas.microsoft.com/office/drawing/2014/main" val="1105675299"/>
                    </a:ext>
                  </a:extLst>
                </a:gridCol>
                <a:gridCol w="822960">
                  <a:extLst>
                    <a:ext uri="{9D8B030D-6E8A-4147-A177-3AD203B41FA5}">
                      <a16:colId xmlns:a16="http://schemas.microsoft.com/office/drawing/2014/main" val="1870181631"/>
                    </a:ext>
                  </a:extLst>
                </a:gridCol>
                <a:gridCol w="822960">
                  <a:extLst>
                    <a:ext uri="{9D8B030D-6E8A-4147-A177-3AD203B41FA5}">
                      <a16:colId xmlns:a16="http://schemas.microsoft.com/office/drawing/2014/main" val="1453283669"/>
                    </a:ext>
                  </a:extLst>
                </a:gridCol>
                <a:gridCol w="822960">
                  <a:extLst>
                    <a:ext uri="{9D8B030D-6E8A-4147-A177-3AD203B41FA5}">
                      <a16:colId xmlns:a16="http://schemas.microsoft.com/office/drawing/2014/main" val="3698301781"/>
                    </a:ext>
                  </a:extLst>
                </a:gridCol>
                <a:gridCol w="822960">
                  <a:extLst>
                    <a:ext uri="{9D8B030D-6E8A-4147-A177-3AD203B41FA5}">
                      <a16:colId xmlns:a16="http://schemas.microsoft.com/office/drawing/2014/main" val="3994495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19807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- 2017-10-15 15:54:04</a:t>
                      </a:r>
                      <a:r>
                        <a:rPr kumimoji="0" lang="de-DE" sz="1000" b="0" i="0" u="none" strike="noStrike" kern="1200" cap="none" spc="0" normalizeH="0" baseline="0" noProof="0">
                          <a:ln>
                            <a:noFill/>
                          </a:ln>
                          <a:solidFill>
                            <a:prstClr val="black"/>
                          </a:solidFill>
                          <a:effectLst/>
                          <a:uLnTx/>
                          <a:uFillTx/>
                          <a:latin typeface="+mn-lt"/>
                          <a:ea typeface="+mn-ea"/>
                          <a:cs typeface="+mn-cs"/>
                        </a:rPr>
                        <a:t>
Wir wünschen Stefanie Reifbäck aus Bernstein, Burgenland, Austria viel Spaß mit ihrem neuen Hyundai i20 Edition 25 in der wunderschönen Farbe polar-white! 🤗
Stefanie, viel Spaß mit Deinem neuen tollem Wegbegleiter, mit dem du sicher abertausende gute Kilometer bestreiten wirst!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7187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- 2017-10-14 07:45:00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Oberschützen, und zwar an Renate Maria Schäfer mit ihrem neuen Hyundai i20 Edition 25 in der wunderschönen und dankbaren Farbe sleek-silver mit 61,8 kW / 84 PS. 🤗
Frau Schäfer, wir wünschen viel Spaß und abertausende gute Kilometer mit ihrem neuen Hyundai!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15176313"/>
                  </a:ext>
                </a:extLst>
              </a:tr>
            </a:tbl>
          </a:graphicData>
        </a:graphic>
      </p:graphicFrame>
      <p:sp>
        <p:nvSpPr>
          <p:cNvPr id="4" name="Text Placeholder 3">
            <a:extLst>
              <a:ext uri="{FF2B5EF4-FFF2-40B4-BE49-F238E27FC236}">
                <a16:creationId xmlns:a16="http://schemas.microsoft.com/office/drawing/2014/main" id="{57A84E0B-C017-4FDA-A8A4-2D9D335E54D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17827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5F9E6-6893-4AE0-BFB0-B42B35740B57}"/>
              </a:ext>
            </a:extLst>
          </p:cNvPr>
          <p:cNvSpPr>
            <a:spLocks noGrp="1"/>
          </p:cNvSpPr>
          <p:nvPr>
            <p:ph type="title"/>
          </p:nvPr>
        </p:nvSpPr>
        <p:spPr/>
        <p:txBody>
          <a:bodyPr/>
          <a:lstStyle/>
          <a:p>
            <a:r>
              <a:rPr lang="en-US"/>
              <a:t>Eigene Beiträge (Postings) + Reactions - 9 of 11</a:t>
            </a:r>
          </a:p>
        </p:txBody>
      </p:sp>
      <p:graphicFrame>
        <p:nvGraphicFramePr>
          <p:cNvPr id="5" name="Table Placeholder 4">
            <a:extLst>
              <a:ext uri="{FF2B5EF4-FFF2-40B4-BE49-F238E27FC236}">
                <a16:creationId xmlns:a16="http://schemas.microsoft.com/office/drawing/2014/main" id="{690A0C51-C281-41AC-B890-C4F3DE8DE8E0}"/>
              </a:ext>
            </a:extLst>
          </p:cNvPr>
          <p:cNvGraphicFramePr>
            <a:graphicFrameLocks noGrp="1"/>
          </p:cNvGraphicFramePr>
          <p:nvPr>
            <p:ph type="tbl" sz="quarter" idx="13"/>
            <p:extLst>
              <p:ext uri="{D42A27DB-BD31-4B8C-83A1-F6EECF244321}">
                <p14:modId xmlns:p14="http://schemas.microsoft.com/office/powerpoint/2010/main" val="1138020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0110214"/>
                    </a:ext>
                  </a:extLst>
                </a:gridCol>
                <a:gridCol w="822960">
                  <a:extLst>
                    <a:ext uri="{9D8B030D-6E8A-4147-A177-3AD203B41FA5}">
                      <a16:colId xmlns:a16="http://schemas.microsoft.com/office/drawing/2014/main" val="3824365976"/>
                    </a:ext>
                  </a:extLst>
                </a:gridCol>
                <a:gridCol w="822960">
                  <a:extLst>
                    <a:ext uri="{9D8B030D-6E8A-4147-A177-3AD203B41FA5}">
                      <a16:colId xmlns:a16="http://schemas.microsoft.com/office/drawing/2014/main" val="602324573"/>
                    </a:ext>
                  </a:extLst>
                </a:gridCol>
                <a:gridCol w="822960">
                  <a:extLst>
                    <a:ext uri="{9D8B030D-6E8A-4147-A177-3AD203B41FA5}">
                      <a16:colId xmlns:a16="http://schemas.microsoft.com/office/drawing/2014/main" val="3818347820"/>
                    </a:ext>
                  </a:extLst>
                </a:gridCol>
                <a:gridCol w="822960">
                  <a:extLst>
                    <a:ext uri="{9D8B030D-6E8A-4147-A177-3AD203B41FA5}">
                      <a16:colId xmlns:a16="http://schemas.microsoft.com/office/drawing/2014/main" val="4013982015"/>
                    </a:ext>
                  </a:extLst>
                </a:gridCol>
                <a:gridCol w="822960">
                  <a:extLst>
                    <a:ext uri="{9D8B030D-6E8A-4147-A177-3AD203B41FA5}">
                      <a16:colId xmlns:a16="http://schemas.microsoft.com/office/drawing/2014/main" val="1958152457"/>
                    </a:ext>
                  </a:extLst>
                </a:gridCol>
                <a:gridCol w="822960">
                  <a:extLst>
                    <a:ext uri="{9D8B030D-6E8A-4147-A177-3AD203B41FA5}">
                      <a16:colId xmlns:a16="http://schemas.microsoft.com/office/drawing/2014/main" val="2926966910"/>
                    </a:ext>
                  </a:extLst>
                </a:gridCol>
                <a:gridCol w="822960">
                  <a:extLst>
                    <a:ext uri="{9D8B030D-6E8A-4147-A177-3AD203B41FA5}">
                      <a16:colId xmlns:a16="http://schemas.microsoft.com/office/drawing/2014/main" val="3042597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28659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- 2017-10-12 19:42:01</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Güssing, und zwar an Robert Rockenbauer mit seinem neuen Hyundai Tucson Edition 25 4WD Aut. mit 100 kW / 136 PS in der eleganten Farbe platinium-silver! 🙂🤗
Robert, wir wünschen Dir alles Gute mit Deinem neuem Gefährt und abertausende gute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2379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- 2017-10-12 07:27:16</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Mara Blazevic aus Scharndorf viel Spaß mit ihrem neuen Hyundai i30 mit 73,5 kW / 100 PS in der eleganten und dankbaren Farbe satin-amber! 😁🤗
Mara, allzeit gute Fahrt und abertausende gute Kilometer mit Deinem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67299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- 2017-10-09 18:30:00</a:t>
                      </a:r>
                      <a:r>
                        <a:rPr kumimoji="0" lang="de-DE" sz="1000" b="0" i="0" u="none" strike="noStrike" kern="1200" cap="none" spc="0" normalizeH="0" baseline="0" noProof="0">
                          <a:ln>
                            <a:noFill/>
                          </a:ln>
                          <a:solidFill>
                            <a:prstClr val="black"/>
                          </a:solidFill>
                          <a:effectLst/>
                          <a:uLnTx/>
                          <a:uFillTx/>
                          <a:latin typeface="+mn-lt"/>
                          <a:ea typeface="+mn-ea"/>
                          <a:cs typeface="+mn-cs"/>
                        </a:rPr>
                        <a:t>
Wer den bösen Blick vom neuen Hyundai KONA genau so g***l findet wie wir, der haut jetzt auf der Stelle ein LIKE raus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0981076"/>
                  </a:ext>
                </a:extLst>
              </a:tr>
            </a:tbl>
          </a:graphicData>
        </a:graphic>
      </p:graphicFrame>
      <p:sp>
        <p:nvSpPr>
          <p:cNvPr id="4" name="Text Placeholder 3">
            <a:extLst>
              <a:ext uri="{FF2B5EF4-FFF2-40B4-BE49-F238E27FC236}">
                <a16:creationId xmlns:a16="http://schemas.microsoft.com/office/drawing/2014/main" id="{11C145B6-1526-4874-9E1D-3F541993B16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84133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25DEE-88C7-4907-9A2D-A37E87CA340C}"/>
              </a:ext>
            </a:extLst>
          </p:cNvPr>
          <p:cNvSpPr>
            <a:spLocks noGrp="1"/>
          </p:cNvSpPr>
          <p:nvPr>
            <p:ph type="title"/>
          </p:nvPr>
        </p:nvSpPr>
        <p:spPr/>
        <p:txBody>
          <a:bodyPr/>
          <a:lstStyle/>
          <a:p>
            <a:r>
              <a:rPr lang="en-US"/>
              <a:t>Eigene Beiträge (Postings) + Reactions - 10 of 11</a:t>
            </a:r>
          </a:p>
        </p:txBody>
      </p:sp>
      <p:graphicFrame>
        <p:nvGraphicFramePr>
          <p:cNvPr id="5" name="Table Placeholder 4">
            <a:extLst>
              <a:ext uri="{FF2B5EF4-FFF2-40B4-BE49-F238E27FC236}">
                <a16:creationId xmlns:a16="http://schemas.microsoft.com/office/drawing/2014/main" id="{BF879C29-80C6-4EB4-8A11-81B60BD5E8B2}"/>
              </a:ext>
            </a:extLst>
          </p:cNvPr>
          <p:cNvGraphicFramePr>
            <a:graphicFrameLocks noGrp="1"/>
          </p:cNvGraphicFramePr>
          <p:nvPr>
            <p:ph type="tbl" sz="quarter" idx="13"/>
            <p:extLst>
              <p:ext uri="{D42A27DB-BD31-4B8C-83A1-F6EECF244321}">
                <p14:modId xmlns:p14="http://schemas.microsoft.com/office/powerpoint/2010/main" val="175006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87809574"/>
                    </a:ext>
                  </a:extLst>
                </a:gridCol>
                <a:gridCol w="822960">
                  <a:extLst>
                    <a:ext uri="{9D8B030D-6E8A-4147-A177-3AD203B41FA5}">
                      <a16:colId xmlns:a16="http://schemas.microsoft.com/office/drawing/2014/main" val="2912147783"/>
                    </a:ext>
                  </a:extLst>
                </a:gridCol>
                <a:gridCol w="822960">
                  <a:extLst>
                    <a:ext uri="{9D8B030D-6E8A-4147-A177-3AD203B41FA5}">
                      <a16:colId xmlns:a16="http://schemas.microsoft.com/office/drawing/2014/main" val="1341065392"/>
                    </a:ext>
                  </a:extLst>
                </a:gridCol>
                <a:gridCol w="822960">
                  <a:extLst>
                    <a:ext uri="{9D8B030D-6E8A-4147-A177-3AD203B41FA5}">
                      <a16:colId xmlns:a16="http://schemas.microsoft.com/office/drawing/2014/main" val="2878284744"/>
                    </a:ext>
                  </a:extLst>
                </a:gridCol>
                <a:gridCol w="822960">
                  <a:extLst>
                    <a:ext uri="{9D8B030D-6E8A-4147-A177-3AD203B41FA5}">
                      <a16:colId xmlns:a16="http://schemas.microsoft.com/office/drawing/2014/main" val="2009019076"/>
                    </a:ext>
                  </a:extLst>
                </a:gridCol>
                <a:gridCol w="822960">
                  <a:extLst>
                    <a:ext uri="{9D8B030D-6E8A-4147-A177-3AD203B41FA5}">
                      <a16:colId xmlns:a16="http://schemas.microsoft.com/office/drawing/2014/main" val="3254767325"/>
                    </a:ext>
                  </a:extLst>
                </a:gridCol>
                <a:gridCol w="822960">
                  <a:extLst>
                    <a:ext uri="{9D8B030D-6E8A-4147-A177-3AD203B41FA5}">
                      <a16:colId xmlns:a16="http://schemas.microsoft.com/office/drawing/2014/main" val="1480135028"/>
                    </a:ext>
                  </a:extLst>
                </a:gridCol>
                <a:gridCol w="822960">
                  <a:extLst>
                    <a:ext uri="{9D8B030D-6E8A-4147-A177-3AD203B41FA5}">
                      <a16:colId xmlns:a16="http://schemas.microsoft.com/office/drawing/2014/main" val="3389875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39912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- 2017-10-06 07:12:31</a:t>
                      </a:r>
                      <a:r>
                        <a:rPr kumimoji="0" lang="en-US" sz="1000" b="0" i="0" u="none" strike="noStrike" kern="1200" cap="none" spc="0" normalizeH="0" baseline="0" noProof="0">
                          <a:ln>
                            <a:noFill/>
                          </a:ln>
                          <a:solidFill>
                            <a:prstClr val="black"/>
                          </a:solidFill>
                          <a:effectLst/>
                          <a:uLnTx/>
                          <a:uFillTx/>
                          <a:latin typeface="+mn-lt"/>
                          <a:ea typeface="+mn-ea"/>
                          <a:cs typeface="+mn-cs"/>
                        </a:rPr>
                        <a:t>
Wir wünschen Gerhard und Stefan Popp aus Langeck, Burgenland, Austria viel Spaß mit ihrem neuen Hyundai i30 in der eleganten Farbe sleek-silver! 😁😁😁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5010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- 2017-10-04 14:33:32</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Stegersbach und zwar an Hrn. Johann Stipsits! 😁😁
Hr. Stipsits, wir wünschen viel Spaß und viel Freude am Fahren mit ihrem neuen Hyundai i20 Limited Edition mit 61,7 kW / 84 kW in der wunderschönen und eleganten Farbe cashmere-brown! 🤗
Alles Gute und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4293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- 2017-10-03 11:46:00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Marianne Kilinc vom Beautycenter Marianne viel Spaß mit ihrem neuen Hyundai i30 Comfort 1,0 T-GDi mit 88,3 kW / 120 PS in der eleganten Farbe polar-white! 😁😁
Allzeit gute Fahrt und abertausende gute Kilometer mit dem neuen Hyundai i30! 🤗
Und auch gute Geschäfte!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81010325"/>
                  </a:ext>
                </a:extLst>
              </a:tr>
            </a:tbl>
          </a:graphicData>
        </a:graphic>
      </p:graphicFrame>
      <p:sp>
        <p:nvSpPr>
          <p:cNvPr id="4" name="Text Placeholder 3">
            <a:extLst>
              <a:ext uri="{FF2B5EF4-FFF2-40B4-BE49-F238E27FC236}">
                <a16:creationId xmlns:a16="http://schemas.microsoft.com/office/drawing/2014/main" id="{876DD1E7-42A3-4EB3-A21C-BDA6D8951C5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504837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8EE01-C115-405D-BEA4-0FB1D5187C7D}"/>
              </a:ext>
            </a:extLst>
          </p:cNvPr>
          <p:cNvSpPr>
            <a:spLocks noGrp="1"/>
          </p:cNvSpPr>
          <p:nvPr>
            <p:ph type="title"/>
          </p:nvPr>
        </p:nvSpPr>
        <p:spPr/>
        <p:txBody>
          <a:bodyPr/>
          <a:lstStyle/>
          <a:p>
            <a:r>
              <a:rPr lang="en-US"/>
              <a:t>Eigene Beiträge (Postings) + Reactions - 11 of 11</a:t>
            </a:r>
          </a:p>
        </p:txBody>
      </p:sp>
      <p:graphicFrame>
        <p:nvGraphicFramePr>
          <p:cNvPr id="5" name="Table Placeholder 4">
            <a:extLst>
              <a:ext uri="{FF2B5EF4-FFF2-40B4-BE49-F238E27FC236}">
                <a16:creationId xmlns:a16="http://schemas.microsoft.com/office/drawing/2014/main" id="{BF0B65B2-DD64-4A7B-BA75-10A387857784}"/>
              </a:ext>
            </a:extLst>
          </p:cNvPr>
          <p:cNvGraphicFramePr>
            <a:graphicFrameLocks noGrp="1"/>
          </p:cNvGraphicFramePr>
          <p:nvPr>
            <p:ph type="tbl" sz="quarter" idx="13"/>
            <p:extLst>
              <p:ext uri="{D42A27DB-BD31-4B8C-83A1-F6EECF244321}">
                <p14:modId xmlns:p14="http://schemas.microsoft.com/office/powerpoint/2010/main" val="3437443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51501901"/>
                    </a:ext>
                  </a:extLst>
                </a:gridCol>
                <a:gridCol w="822960">
                  <a:extLst>
                    <a:ext uri="{9D8B030D-6E8A-4147-A177-3AD203B41FA5}">
                      <a16:colId xmlns:a16="http://schemas.microsoft.com/office/drawing/2014/main" val="319802287"/>
                    </a:ext>
                  </a:extLst>
                </a:gridCol>
                <a:gridCol w="822960">
                  <a:extLst>
                    <a:ext uri="{9D8B030D-6E8A-4147-A177-3AD203B41FA5}">
                      <a16:colId xmlns:a16="http://schemas.microsoft.com/office/drawing/2014/main" val="434786984"/>
                    </a:ext>
                  </a:extLst>
                </a:gridCol>
                <a:gridCol w="822960">
                  <a:extLst>
                    <a:ext uri="{9D8B030D-6E8A-4147-A177-3AD203B41FA5}">
                      <a16:colId xmlns:a16="http://schemas.microsoft.com/office/drawing/2014/main" val="1351082660"/>
                    </a:ext>
                  </a:extLst>
                </a:gridCol>
                <a:gridCol w="822960">
                  <a:extLst>
                    <a:ext uri="{9D8B030D-6E8A-4147-A177-3AD203B41FA5}">
                      <a16:colId xmlns:a16="http://schemas.microsoft.com/office/drawing/2014/main" val="3907348056"/>
                    </a:ext>
                  </a:extLst>
                </a:gridCol>
                <a:gridCol w="822960">
                  <a:extLst>
                    <a:ext uri="{9D8B030D-6E8A-4147-A177-3AD203B41FA5}">
                      <a16:colId xmlns:a16="http://schemas.microsoft.com/office/drawing/2014/main" val="3062319774"/>
                    </a:ext>
                  </a:extLst>
                </a:gridCol>
                <a:gridCol w="822960">
                  <a:extLst>
                    <a:ext uri="{9D8B030D-6E8A-4147-A177-3AD203B41FA5}">
                      <a16:colId xmlns:a16="http://schemas.microsoft.com/office/drawing/2014/main" val="3864387325"/>
                    </a:ext>
                  </a:extLst>
                </a:gridCol>
                <a:gridCol w="822960">
                  <a:extLst>
                    <a:ext uri="{9D8B030D-6E8A-4147-A177-3AD203B41FA5}">
                      <a16:colId xmlns:a16="http://schemas.microsoft.com/office/drawing/2014/main" val="1245959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62051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- 2017-10-03 10:51:04</a:t>
                      </a:r>
                      <a:r>
                        <a:rPr kumimoji="0" lang="de-DE" sz="1000" b="0" i="0" u="none" strike="noStrike" kern="1200" cap="none" spc="0" normalizeH="0" baseline="0" noProof="0">
                          <a:ln>
                            <a:noFill/>
                          </a:ln>
                          <a:solidFill>
                            <a:prstClr val="black"/>
                          </a:solidFill>
                          <a:effectLst/>
                          <a:uLnTx/>
                          <a:uFillTx/>
                          <a:latin typeface="+mn-lt"/>
                          <a:ea typeface="+mn-ea"/>
                          <a:cs typeface="+mn-cs"/>
                        </a:rPr>
                        <a:t>
Der neue Hyundai Kona - ab November 2017 bei uns!  😃 😄
Mit 1.0 T-GDI mit 88 kW / 120 PS oder
mit 1.6 T-GDi mit 130 kW / 177 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1722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- 2017-10-02 15:18:12</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Stuben, Burgenland, Austria, und zwar an die Familie Schmitt mit ihrem neuen Hyundai Tucson Platin 2,0 CRDi mit 136 kW / 185 PS in der wunderschönen und eleganten Farbe fiery-red! 😁
Abertausende gute Kilometer und allzeit unfallfreie Fahrt wünscht Autohaus Fürst, das originale und freundliche Autohaus in Unterwart! 🤗
Ausgezeichnet im Jahre 2016 mit dem internationalen Hyundai President-Award!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95023836"/>
                  </a:ext>
                </a:extLst>
              </a:tr>
            </a:tbl>
          </a:graphicData>
        </a:graphic>
      </p:graphicFrame>
      <p:sp>
        <p:nvSpPr>
          <p:cNvPr id="4" name="Text Placeholder 3">
            <a:extLst>
              <a:ext uri="{FF2B5EF4-FFF2-40B4-BE49-F238E27FC236}">
                <a16:creationId xmlns:a16="http://schemas.microsoft.com/office/drawing/2014/main" id="{9DBF1E4F-0ACB-4BFA-9E2F-0645FCFFFFB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98579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3DB04-99FE-48D7-9BF3-D95D9904F64F}"/>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18CF4AD5-D517-4A3A-93AD-8B3E94011D24}"/>
              </a:ext>
            </a:extLst>
          </p:cNvPr>
          <p:cNvGraphicFramePr>
            <a:graphicFrameLocks noGrp="1"/>
          </p:cNvGraphicFramePr>
          <p:nvPr>
            <p:ph type="chart" sz="quarter" idx="13"/>
            <p:extLst>
              <p:ext uri="{D42A27DB-BD31-4B8C-83A1-F6EECF244321}">
                <p14:modId xmlns:p14="http://schemas.microsoft.com/office/powerpoint/2010/main" val="3795573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2901AB-7196-4675-8FFB-7F112F143DA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1C43578-9C7A-461E-9404-2E73B3B50D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4872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C64D2-68BE-4301-BE20-577C311B63EB}"/>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EC47EDEA-E895-4281-A7CC-024A7C0700D6}"/>
              </a:ext>
            </a:extLst>
          </p:cNvPr>
          <p:cNvGraphicFramePr>
            <a:graphicFrameLocks noGrp="1"/>
          </p:cNvGraphicFramePr>
          <p:nvPr>
            <p:ph type="chart" sz="quarter" idx="13"/>
            <p:extLst>
              <p:ext uri="{D42A27DB-BD31-4B8C-83A1-F6EECF244321}">
                <p14:modId xmlns:p14="http://schemas.microsoft.com/office/powerpoint/2010/main" val="2774386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B8A7BE-BA8F-4417-9994-F38A95DBDA4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96D1303-C047-4BC5-8D55-9CCF2257A4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1710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E2D9F-D4AE-431E-9757-61CF5A70CCF2}"/>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B740FD93-C905-4DB7-8383-0AC4A3E56D07}"/>
              </a:ext>
            </a:extLst>
          </p:cNvPr>
          <p:cNvGraphicFramePr>
            <a:graphicFrameLocks noGrp="1"/>
          </p:cNvGraphicFramePr>
          <p:nvPr>
            <p:ph type="chart" sz="quarter" idx="13"/>
            <p:extLst>
              <p:ext uri="{D42A27DB-BD31-4B8C-83A1-F6EECF244321}">
                <p14:modId xmlns:p14="http://schemas.microsoft.com/office/powerpoint/2010/main" val="3527189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D84B10-D8C5-4069-B5A4-657A429FEEE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7660DFF-5878-46CD-8ECB-ACF97910FA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6563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EB6AD-5344-49C9-83BA-E693322F4713}"/>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9FC5DA67-B7CF-4229-878D-45B762ABBE2C}"/>
              </a:ext>
            </a:extLst>
          </p:cNvPr>
          <p:cNvGraphicFramePr>
            <a:graphicFrameLocks noGrp="1"/>
          </p:cNvGraphicFramePr>
          <p:nvPr>
            <p:ph type="chart" sz="quarter" idx="13"/>
            <p:extLst>
              <p:ext uri="{D42A27DB-BD31-4B8C-83A1-F6EECF244321}">
                <p14:modId xmlns:p14="http://schemas.microsoft.com/office/powerpoint/2010/main" val="1295603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0FBD9C-8C9A-4279-A588-B20412407CE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CA5BD56-3E27-4BC3-B675-9E552D6422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396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C43DA-112C-4313-B579-AA04AD223BC6}"/>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F4DCFA1F-6E08-4A7B-8FF1-53C5BCDB26B3}"/>
              </a:ext>
            </a:extLst>
          </p:cNvPr>
          <p:cNvGraphicFramePr>
            <a:graphicFrameLocks noGrp="1"/>
          </p:cNvGraphicFramePr>
          <p:nvPr>
            <p:ph type="chart" sz="quarter" idx="13"/>
            <p:extLst>
              <p:ext uri="{D42A27DB-BD31-4B8C-83A1-F6EECF244321}">
                <p14:modId xmlns:p14="http://schemas.microsoft.com/office/powerpoint/2010/main" val="3648257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626300-C585-4D33-9151-D43077527B2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C896E64-AE64-4347-8DEE-1E38F44769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35282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E3A69-9F6A-449B-AC95-5EAE583BC336}"/>
              </a:ext>
            </a:extLst>
          </p:cNvPr>
          <p:cNvSpPr>
            <a:spLocks noGrp="1"/>
          </p:cNvSpPr>
          <p:nvPr>
            <p:ph type="title"/>
          </p:nvPr>
        </p:nvSpPr>
        <p:spPr/>
        <p:txBody>
          <a:bodyPr/>
          <a:lstStyle/>
          <a:p>
            <a:r>
              <a:rPr lang="en-US"/>
              <a:t>Wichtige Influencer - 1 of 2</a:t>
            </a:r>
          </a:p>
        </p:txBody>
      </p:sp>
      <p:graphicFrame>
        <p:nvGraphicFramePr>
          <p:cNvPr id="5" name="Table Placeholder 4">
            <a:extLst>
              <a:ext uri="{FF2B5EF4-FFF2-40B4-BE49-F238E27FC236}">
                <a16:creationId xmlns:a16="http://schemas.microsoft.com/office/drawing/2014/main" id="{B61C77B2-4F5C-4B3A-89A2-CCA0EBC12C0E}"/>
              </a:ext>
            </a:extLst>
          </p:cNvPr>
          <p:cNvGraphicFramePr>
            <a:graphicFrameLocks noGrp="1"/>
          </p:cNvGraphicFramePr>
          <p:nvPr>
            <p:ph type="tbl" sz="quarter" idx="13"/>
            <p:extLst>
              <p:ext uri="{D42A27DB-BD31-4B8C-83A1-F6EECF244321}">
                <p14:modId xmlns:p14="http://schemas.microsoft.com/office/powerpoint/2010/main" val="2930577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1157943"/>
                    </a:ext>
                  </a:extLst>
                </a:gridCol>
                <a:gridCol w="2468880">
                  <a:extLst>
                    <a:ext uri="{9D8B030D-6E8A-4147-A177-3AD203B41FA5}">
                      <a16:colId xmlns:a16="http://schemas.microsoft.com/office/drawing/2014/main" val="1271072610"/>
                    </a:ext>
                  </a:extLst>
                </a:gridCol>
                <a:gridCol w="822960">
                  <a:extLst>
                    <a:ext uri="{9D8B030D-6E8A-4147-A177-3AD203B41FA5}">
                      <a16:colId xmlns:a16="http://schemas.microsoft.com/office/drawing/2014/main" val="886616825"/>
                    </a:ext>
                  </a:extLst>
                </a:gridCol>
                <a:gridCol w="822960">
                  <a:extLst>
                    <a:ext uri="{9D8B030D-6E8A-4147-A177-3AD203B41FA5}">
                      <a16:colId xmlns:a16="http://schemas.microsoft.com/office/drawing/2014/main" val="2235119088"/>
                    </a:ext>
                  </a:extLst>
                </a:gridCol>
                <a:gridCol w="822960">
                  <a:extLst>
                    <a:ext uri="{9D8B030D-6E8A-4147-A177-3AD203B41FA5}">
                      <a16:colId xmlns:a16="http://schemas.microsoft.com/office/drawing/2014/main" val="35185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93130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Werner Kerschbaum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0115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Kevin Kaschutnig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071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Andrijana Unterluggauer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1774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Engelbert Michael Riedel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00096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Axle B. Bartmann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6637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Bernhard Decker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1947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Zeljko Kaurinovic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8220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 Mihala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2960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Sara Weinzettl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07800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Jan Eberwein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52661035"/>
                  </a:ext>
                </a:extLst>
              </a:tr>
            </a:tbl>
          </a:graphicData>
        </a:graphic>
      </p:graphicFrame>
      <p:sp>
        <p:nvSpPr>
          <p:cNvPr id="4" name="Text Placeholder 3">
            <a:extLst>
              <a:ext uri="{FF2B5EF4-FFF2-40B4-BE49-F238E27FC236}">
                <a16:creationId xmlns:a16="http://schemas.microsoft.com/office/drawing/2014/main" id="{56332739-39DF-446A-9278-592774792C9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2271138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E61BE-E61D-4943-84C1-94FD64BECD84}"/>
              </a:ext>
            </a:extLst>
          </p:cNvPr>
          <p:cNvSpPr>
            <a:spLocks noGrp="1"/>
          </p:cNvSpPr>
          <p:nvPr>
            <p:ph type="title"/>
          </p:nvPr>
        </p:nvSpPr>
        <p:spPr/>
        <p:txBody>
          <a:bodyPr/>
          <a:lstStyle/>
          <a:p>
            <a:r>
              <a:rPr lang="en-US"/>
              <a:t>Wichtige Influencer - 2 of 2</a:t>
            </a:r>
          </a:p>
        </p:txBody>
      </p:sp>
      <p:graphicFrame>
        <p:nvGraphicFramePr>
          <p:cNvPr id="5" name="Table Placeholder 4">
            <a:extLst>
              <a:ext uri="{FF2B5EF4-FFF2-40B4-BE49-F238E27FC236}">
                <a16:creationId xmlns:a16="http://schemas.microsoft.com/office/drawing/2014/main" id="{2631A699-CCB1-4AA8-A21F-15BFC37242AB}"/>
              </a:ext>
            </a:extLst>
          </p:cNvPr>
          <p:cNvGraphicFramePr>
            <a:graphicFrameLocks noGrp="1"/>
          </p:cNvGraphicFramePr>
          <p:nvPr>
            <p:ph type="tbl" sz="quarter" idx="13"/>
            <p:extLst>
              <p:ext uri="{D42A27DB-BD31-4B8C-83A1-F6EECF244321}">
                <p14:modId xmlns:p14="http://schemas.microsoft.com/office/powerpoint/2010/main" val="2353753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98307967"/>
                    </a:ext>
                  </a:extLst>
                </a:gridCol>
                <a:gridCol w="2468880">
                  <a:extLst>
                    <a:ext uri="{9D8B030D-6E8A-4147-A177-3AD203B41FA5}">
                      <a16:colId xmlns:a16="http://schemas.microsoft.com/office/drawing/2014/main" val="1028624873"/>
                    </a:ext>
                  </a:extLst>
                </a:gridCol>
                <a:gridCol w="822960">
                  <a:extLst>
                    <a:ext uri="{9D8B030D-6E8A-4147-A177-3AD203B41FA5}">
                      <a16:colId xmlns:a16="http://schemas.microsoft.com/office/drawing/2014/main" val="3640235144"/>
                    </a:ext>
                  </a:extLst>
                </a:gridCol>
                <a:gridCol w="822960">
                  <a:extLst>
                    <a:ext uri="{9D8B030D-6E8A-4147-A177-3AD203B41FA5}">
                      <a16:colId xmlns:a16="http://schemas.microsoft.com/office/drawing/2014/main" val="2504203455"/>
                    </a:ext>
                  </a:extLst>
                </a:gridCol>
                <a:gridCol w="822960">
                  <a:extLst>
                    <a:ext uri="{9D8B030D-6E8A-4147-A177-3AD203B41FA5}">
                      <a16:colId xmlns:a16="http://schemas.microsoft.com/office/drawing/2014/main" val="654277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423542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Dominik Maddox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83182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Bernhard Schrei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54134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Ivan Gluvakovic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4538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Bernhard Treitl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8057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 Trick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91282042"/>
                  </a:ext>
                </a:extLst>
              </a:tr>
            </a:tbl>
          </a:graphicData>
        </a:graphic>
      </p:graphicFrame>
      <p:sp>
        <p:nvSpPr>
          <p:cNvPr id="4" name="Text Placeholder 3">
            <a:extLst>
              <a:ext uri="{FF2B5EF4-FFF2-40B4-BE49-F238E27FC236}">
                <a16:creationId xmlns:a16="http://schemas.microsoft.com/office/drawing/2014/main" id="{8EDB2C0E-D863-435D-8D34-62B5EDE9F6A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4899934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27AC8-1927-4C70-8670-D9BE4FB6FCE5}"/>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77CF82ED-14A6-40F1-A2EF-D1688870E35D}"/>
              </a:ext>
            </a:extLst>
          </p:cNvPr>
          <p:cNvGraphicFramePr>
            <a:graphicFrameLocks noGrp="1"/>
          </p:cNvGraphicFramePr>
          <p:nvPr>
            <p:ph type="chart" sz="quarter" idx="13"/>
            <p:extLst>
              <p:ext uri="{D42A27DB-BD31-4B8C-83A1-F6EECF244321}">
                <p14:modId xmlns:p14="http://schemas.microsoft.com/office/powerpoint/2010/main" val="1827613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C2DE7F-D664-4B9F-AF7D-F542DA7891A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2A86CC2-AC60-4350-B5B8-4E0D97F903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8026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120D2-3536-4778-8D9D-A974A00F2CBF}"/>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42F27BC8-F00E-47DC-8CFD-D97A60160346}"/>
              </a:ext>
            </a:extLst>
          </p:cNvPr>
          <p:cNvGraphicFramePr>
            <a:graphicFrameLocks noGrp="1"/>
          </p:cNvGraphicFramePr>
          <p:nvPr>
            <p:ph type="chart" sz="quarter" idx="13"/>
            <p:extLst>
              <p:ext uri="{D42A27DB-BD31-4B8C-83A1-F6EECF244321}">
                <p14:modId xmlns:p14="http://schemas.microsoft.com/office/powerpoint/2010/main" val="1800760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7A9AD0-63F3-4123-AA9D-ED14B1AF12D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D448518-DC31-4B3C-ABC4-43D83FBD29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93842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AD602-D8D4-4457-AB30-575131BD8BB7}"/>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686A85DC-90CA-4060-A90A-8F8047123396}"/>
              </a:ext>
            </a:extLst>
          </p:cNvPr>
          <p:cNvGraphicFramePr>
            <a:graphicFrameLocks noGrp="1"/>
          </p:cNvGraphicFramePr>
          <p:nvPr>
            <p:ph type="chart" sz="quarter" idx="13"/>
            <p:extLst>
              <p:ext uri="{D42A27DB-BD31-4B8C-83A1-F6EECF244321}">
                <p14:modId xmlns:p14="http://schemas.microsoft.com/office/powerpoint/2010/main" val="1861295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C5E8AC-34AE-4E72-9FEF-519D7F527FF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24C9C02-19F7-4449-A5F2-734FEDD9E7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35598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B0A0A-60FA-479C-982C-123FF5B713C7}"/>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F5378FF6-0A74-461D-A905-3AC454B81D31}"/>
              </a:ext>
            </a:extLst>
          </p:cNvPr>
          <p:cNvGraphicFramePr>
            <a:graphicFrameLocks noGrp="1"/>
          </p:cNvGraphicFramePr>
          <p:nvPr>
            <p:ph type="chart" sz="quarter" idx="13"/>
            <p:extLst>
              <p:ext uri="{D42A27DB-BD31-4B8C-83A1-F6EECF244321}">
                <p14:modId xmlns:p14="http://schemas.microsoft.com/office/powerpoint/2010/main" val="4176422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1012CB-9E21-44DF-9151-DE66A40E3E9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18491C6-FF00-4416-BAB6-66D3474737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12640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07379-C0A6-4393-9BAA-C9091DA32C2B}"/>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B8B8B60D-FFD1-4A15-8B12-62909DC15915}"/>
              </a:ext>
            </a:extLst>
          </p:cNvPr>
          <p:cNvGraphicFramePr>
            <a:graphicFrameLocks noGrp="1"/>
          </p:cNvGraphicFramePr>
          <p:nvPr>
            <p:ph type="chart" sz="quarter" idx="13"/>
            <p:extLst>
              <p:ext uri="{D42A27DB-BD31-4B8C-83A1-F6EECF244321}">
                <p14:modId xmlns:p14="http://schemas.microsoft.com/office/powerpoint/2010/main" val="2188870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68CFB5-2005-456C-BDCE-364BCA15640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BBB093F-FC1F-4C48-B9DE-D770DE766F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7245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C6E90-5812-4CFB-A8A1-80BF58BA92A2}"/>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257383D6-A97E-441D-A7AB-2A00F93F7999}"/>
              </a:ext>
            </a:extLst>
          </p:cNvPr>
          <p:cNvGraphicFramePr>
            <a:graphicFrameLocks noGrp="1"/>
          </p:cNvGraphicFramePr>
          <p:nvPr>
            <p:ph type="chart" sz="quarter" idx="13"/>
            <p:extLst>
              <p:ext uri="{D42A27DB-BD31-4B8C-83A1-F6EECF244321}">
                <p14:modId xmlns:p14="http://schemas.microsoft.com/office/powerpoint/2010/main" val="2522878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F49B2F-6ECB-41DE-9F5E-ECFB704B07A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8E74EF4-AD45-4B67-A12C-3AE5B143E7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58932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F2B84-4A66-4C33-BD3B-D1B96DB1A525}"/>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2EF815BE-48C3-4BFD-B33A-B290A0384D29}"/>
              </a:ext>
            </a:extLst>
          </p:cNvPr>
          <p:cNvGraphicFramePr>
            <a:graphicFrameLocks noGrp="1"/>
          </p:cNvGraphicFramePr>
          <p:nvPr>
            <p:ph type="chart" sz="quarter" idx="13"/>
            <p:extLst>
              <p:ext uri="{D42A27DB-BD31-4B8C-83A1-F6EECF244321}">
                <p14:modId xmlns:p14="http://schemas.microsoft.com/office/powerpoint/2010/main" val="1561813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473733-FE30-4D16-87AD-27D4E03574E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8523218-2C05-4904-B06A-DDD66D9434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64544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98264-D857-4912-B205-0A10A13823CD}"/>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437A6335-3C0C-4CDD-8133-1AEDFDD2D811}"/>
              </a:ext>
            </a:extLst>
          </p:cNvPr>
          <p:cNvGraphicFramePr>
            <a:graphicFrameLocks noGrp="1"/>
          </p:cNvGraphicFramePr>
          <p:nvPr>
            <p:ph type="tbl" sz="quarter" idx="13"/>
            <p:extLst>
              <p:ext uri="{D42A27DB-BD31-4B8C-83A1-F6EECF244321}">
                <p14:modId xmlns:p14="http://schemas.microsoft.com/office/powerpoint/2010/main" val="971140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77797214"/>
                    </a:ext>
                  </a:extLst>
                </a:gridCol>
                <a:gridCol w="2468880">
                  <a:extLst>
                    <a:ext uri="{9D8B030D-6E8A-4147-A177-3AD203B41FA5}">
                      <a16:colId xmlns:a16="http://schemas.microsoft.com/office/drawing/2014/main" val="4267611269"/>
                    </a:ext>
                  </a:extLst>
                </a:gridCol>
                <a:gridCol w="2468880">
                  <a:extLst>
                    <a:ext uri="{9D8B030D-6E8A-4147-A177-3AD203B41FA5}">
                      <a16:colId xmlns:a16="http://schemas.microsoft.com/office/drawing/2014/main" val="305729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828153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extLst>
                  <a:ext uri="{0D108BD9-81ED-4DB2-BD59-A6C34878D82A}">
                    <a16:rowId xmlns:a16="http://schemas.microsoft.com/office/drawing/2014/main" val="70104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4936</a:t>
                      </a:r>
                    </a:p>
                  </a:txBody>
                  <a:tcPr/>
                </a:tc>
                <a:extLst>
                  <a:ext uri="{0D108BD9-81ED-4DB2-BD59-A6C34878D82A}">
                    <a16:rowId xmlns:a16="http://schemas.microsoft.com/office/drawing/2014/main" val="2872519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9293</a:t>
                      </a:r>
                    </a:p>
                  </a:txBody>
                  <a:tcPr/>
                </a:tc>
                <a:extLst>
                  <a:ext uri="{0D108BD9-81ED-4DB2-BD59-A6C34878D82A}">
                    <a16:rowId xmlns:a16="http://schemas.microsoft.com/office/drawing/2014/main" val="395508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8874</a:t>
                      </a:r>
                    </a:p>
                  </a:txBody>
                  <a:tcPr/>
                </a:tc>
                <a:extLst>
                  <a:ext uri="{0D108BD9-81ED-4DB2-BD59-A6C34878D82A}">
                    <a16:rowId xmlns:a16="http://schemas.microsoft.com/office/drawing/2014/main" val="727889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5706</a:t>
                      </a:r>
                    </a:p>
                  </a:txBody>
                  <a:tcPr/>
                </a:tc>
                <a:extLst>
                  <a:ext uri="{0D108BD9-81ED-4DB2-BD59-A6C34878D82A}">
                    <a16:rowId xmlns:a16="http://schemas.microsoft.com/office/drawing/2014/main" val="1019207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extLst>
                  <a:ext uri="{0D108BD9-81ED-4DB2-BD59-A6C34878D82A}">
                    <a16:rowId xmlns:a16="http://schemas.microsoft.com/office/drawing/2014/main" val="1818943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4493</a:t>
                      </a:r>
                    </a:p>
                  </a:txBody>
                  <a:tcPr/>
                </a:tc>
                <a:extLst>
                  <a:ext uri="{0D108BD9-81ED-4DB2-BD59-A6C34878D82A}">
                    <a16:rowId xmlns:a16="http://schemas.microsoft.com/office/drawing/2014/main" val="4219024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6462</a:t>
                      </a:r>
                    </a:p>
                  </a:txBody>
                  <a:tcPr/>
                </a:tc>
                <a:extLst>
                  <a:ext uri="{0D108BD9-81ED-4DB2-BD59-A6C34878D82A}">
                    <a16:rowId xmlns:a16="http://schemas.microsoft.com/office/drawing/2014/main" val="459333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6108</a:t>
                      </a:r>
                    </a:p>
                  </a:txBody>
                  <a:tcPr/>
                </a:tc>
                <a:extLst>
                  <a:ext uri="{0D108BD9-81ED-4DB2-BD59-A6C34878D82A}">
                    <a16:rowId xmlns:a16="http://schemas.microsoft.com/office/drawing/2014/main" val="2408974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4782</a:t>
                      </a:r>
                    </a:p>
                  </a:txBody>
                  <a:tcPr/>
                </a:tc>
                <a:extLst>
                  <a:ext uri="{0D108BD9-81ED-4DB2-BD59-A6C34878D82A}">
                    <a16:rowId xmlns:a16="http://schemas.microsoft.com/office/drawing/2014/main" val="909292634"/>
                  </a:ext>
                </a:extLst>
              </a:tr>
            </a:tbl>
          </a:graphicData>
        </a:graphic>
      </p:graphicFrame>
      <p:sp>
        <p:nvSpPr>
          <p:cNvPr id="4" name="Text Placeholder 3">
            <a:extLst>
              <a:ext uri="{FF2B5EF4-FFF2-40B4-BE49-F238E27FC236}">
                <a16:creationId xmlns:a16="http://schemas.microsoft.com/office/drawing/2014/main" id="{E2E244B4-7607-4C5E-9590-8AE0262E9AD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044425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DCE32-1CE9-46BF-947A-264BDEBF62A7}"/>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E9428BA7-FF48-4C54-8802-67BE98A1B856}"/>
              </a:ext>
            </a:extLst>
          </p:cNvPr>
          <p:cNvGraphicFramePr>
            <a:graphicFrameLocks noGrp="1"/>
          </p:cNvGraphicFramePr>
          <p:nvPr>
            <p:ph type="tbl" sz="quarter" idx="13"/>
            <p:extLst>
              <p:ext uri="{D42A27DB-BD31-4B8C-83A1-F6EECF244321}">
                <p14:modId xmlns:p14="http://schemas.microsoft.com/office/powerpoint/2010/main" val="214507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4616280"/>
                    </a:ext>
                  </a:extLst>
                </a:gridCol>
                <a:gridCol w="2468880">
                  <a:extLst>
                    <a:ext uri="{9D8B030D-6E8A-4147-A177-3AD203B41FA5}">
                      <a16:colId xmlns:a16="http://schemas.microsoft.com/office/drawing/2014/main" val="615328476"/>
                    </a:ext>
                  </a:extLst>
                </a:gridCol>
                <a:gridCol w="2468880">
                  <a:extLst>
                    <a:ext uri="{9D8B030D-6E8A-4147-A177-3AD203B41FA5}">
                      <a16:colId xmlns:a16="http://schemas.microsoft.com/office/drawing/2014/main" val="395535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3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a:t>
                      </a:r>
                    </a:p>
                  </a:txBody>
                  <a:tcPr/>
                </a:tc>
                <a:extLst>
                  <a:ext uri="{0D108BD9-81ED-4DB2-BD59-A6C34878D82A}">
                    <a16:rowId xmlns:a16="http://schemas.microsoft.com/office/drawing/2014/main" val="3148690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8136</a:t>
                      </a:r>
                    </a:p>
                  </a:txBody>
                  <a:tcPr/>
                </a:tc>
                <a:extLst>
                  <a:ext uri="{0D108BD9-81ED-4DB2-BD59-A6C34878D82A}">
                    <a16:rowId xmlns:a16="http://schemas.microsoft.com/office/drawing/2014/main" val="220084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6419</a:t>
                      </a:r>
                    </a:p>
                  </a:txBody>
                  <a:tcPr/>
                </a:tc>
                <a:extLst>
                  <a:ext uri="{0D108BD9-81ED-4DB2-BD59-A6C34878D82A}">
                    <a16:rowId xmlns:a16="http://schemas.microsoft.com/office/drawing/2014/main" val="63690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6266</a:t>
                      </a:r>
                    </a:p>
                  </a:txBody>
                  <a:tcPr/>
                </a:tc>
                <a:extLst>
                  <a:ext uri="{0D108BD9-81ED-4DB2-BD59-A6C34878D82A}">
                    <a16:rowId xmlns:a16="http://schemas.microsoft.com/office/drawing/2014/main" val="3981649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9015</a:t>
                      </a:r>
                    </a:p>
                  </a:txBody>
                  <a:tcPr/>
                </a:tc>
                <a:extLst>
                  <a:ext uri="{0D108BD9-81ED-4DB2-BD59-A6C34878D82A}">
                    <a16:rowId xmlns:a16="http://schemas.microsoft.com/office/drawing/2014/main" val="2688374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8096</a:t>
                      </a:r>
                    </a:p>
                  </a:txBody>
                  <a:tcPr/>
                </a:tc>
                <a:extLst>
                  <a:ext uri="{0D108BD9-81ED-4DB2-BD59-A6C34878D82A}">
                    <a16:rowId xmlns:a16="http://schemas.microsoft.com/office/drawing/2014/main" val="932202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6219</a:t>
                      </a:r>
                    </a:p>
                  </a:txBody>
                  <a:tcPr/>
                </a:tc>
                <a:extLst>
                  <a:ext uri="{0D108BD9-81ED-4DB2-BD59-A6C34878D82A}">
                    <a16:rowId xmlns:a16="http://schemas.microsoft.com/office/drawing/2014/main" val="18521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7107</a:t>
                      </a:r>
                    </a:p>
                  </a:txBody>
                  <a:tcPr/>
                </a:tc>
                <a:extLst>
                  <a:ext uri="{0D108BD9-81ED-4DB2-BD59-A6C34878D82A}">
                    <a16:rowId xmlns:a16="http://schemas.microsoft.com/office/drawing/2014/main" val="138636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extLst>
                  <a:ext uri="{0D108BD9-81ED-4DB2-BD59-A6C34878D82A}">
                    <a16:rowId xmlns:a16="http://schemas.microsoft.com/office/drawing/2014/main" val="77605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9572</a:t>
                      </a:r>
                    </a:p>
                  </a:txBody>
                  <a:tcPr/>
                </a:tc>
                <a:extLst>
                  <a:ext uri="{0D108BD9-81ED-4DB2-BD59-A6C34878D82A}">
                    <a16:rowId xmlns:a16="http://schemas.microsoft.com/office/drawing/2014/main" val="4194886449"/>
                  </a:ext>
                </a:extLst>
              </a:tr>
            </a:tbl>
          </a:graphicData>
        </a:graphic>
      </p:graphicFrame>
      <p:sp>
        <p:nvSpPr>
          <p:cNvPr id="4" name="Text Placeholder 3">
            <a:extLst>
              <a:ext uri="{FF2B5EF4-FFF2-40B4-BE49-F238E27FC236}">
                <a16:creationId xmlns:a16="http://schemas.microsoft.com/office/drawing/2014/main" id="{C6BF97E5-A1C9-487E-BD52-128C3A87F33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407019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75042-4A10-42BB-A447-D179A5CEE052}"/>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6F93FC37-43EF-4BF0-AF76-AAE5B9AB0B82}"/>
              </a:ext>
            </a:extLst>
          </p:cNvPr>
          <p:cNvGraphicFramePr>
            <a:graphicFrameLocks noGrp="1"/>
          </p:cNvGraphicFramePr>
          <p:nvPr>
            <p:ph type="tbl" sz="quarter" idx="13"/>
            <p:extLst>
              <p:ext uri="{D42A27DB-BD31-4B8C-83A1-F6EECF244321}">
                <p14:modId xmlns:p14="http://schemas.microsoft.com/office/powerpoint/2010/main" val="3486095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26021620"/>
                    </a:ext>
                  </a:extLst>
                </a:gridCol>
                <a:gridCol w="2468880">
                  <a:extLst>
                    <a:ext uri="{9D8B030D-6E8A-4147-A177-3AD203B41FA5}">
                      <a16:colId xmlns:a16="http://schemas.microsoft.com/office/drawing/2014/main" val="4040186403"/>
                    </a:ext>
                  </a:extLst>
                </a:gridCol>
                <a:gridCol w="2468880">
                  <a:extLst>
                    <a:ext uri="{9D8B030D-6E8A-4147-A177-3AD203B41FA5}">
                      <a16:colId xmlns:a16="http://schemas.microsoft.com/office/drawing/2014/main" val="3318052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099234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10124</a:t>
                      </a:r>
                    </a:p>
                  </a:txBody>
                  <a:tcPr/>
                </a:tc>
                <a:extLst>
                  <a:ext uri="{0D108BD9-81ED-4DB2-BD59-A6C34878D82A}">
                    <a16:rowId xmlns:a16="http://schemas.microsoft.com/office/drawing/2014/main" val="208794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8799</a:t>
                      </a:r>
                    </a:p>
                  </a:txBody>
                  <a:tcPr/>
                </a:tc>
                <a:extLst>
                  <a:ext uri="{0D108BD9-81ED-4DB2-BD59-A6C34878D82A}">
                    <a16:rowId xmlns:a16="http://schemas.microsoft.com/office/drawing/2014/main" val="231535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11888</a:t>
                      </a:r>
                    </a:p>
                  </a:txBody>
                  <a:tcPr/>
                </a:tc>
                <a:extLst>
                  <a:ext uri="{0D108BD9-81ED-4DB2-BD59-A6C34878D82A}">
                    <a16:rowId xmlns:a16="http://schemas.microsoft.com/office/drawing/2014/main" val="3064689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extLst>
                  <a:ext uri="{0D108BD9-81ED-4DB2-BD59-A6C34878D82A}">
                    <a16:rowId xmlns:a16="http://schemas.microsoft.com/office/drawing/2014/main" val="169882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extLst>
                  <a:ext uri="{0D108BD9-81ED-4DB2-BD59-A6C34878D82A}">
                    <a16:rowId xmlns:a16="http://schemas.microsoft.com/office/drawing/2014/main" val="1071709438"/>
                  </a:ext>
                </a:extLst>
              </a:tr>
            </a:tbl>
          </a:graphicData>
        </a:graphic>
      </p:graphicFrame>
      <p:sp>
        <p:nvSpPr>
          <p:cNvPr id="4" name="Text Placeholder 3">
            <a:extLst>
              <a:ext uri="{FF2B5EF4-FFF2-40B4-BE49-F238E27FC236}">
                <a16:creationId xmlns:a16="http://schemas.microsoft.com/office/drawing/2014/main" id="{A34C1096-BA05-473B-9832-93B2834E8F3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256923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D83CC-91CB-4643-A82F-86684070FC64}"/>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F54B2EA3-3CB3-447E-A5C5-43942A12CB37}"/>
              </a:ext>
            </a:extLst>
          </p:cNvPr>
          <p:cNvGraphicFramePr>
            <a:graphicFrameLocks noGrp="1"/>
          </p:cNvGraphicFramePr>
          <p:nvPr>
            <p:ph type="tbl" sz="quarter" idx="13"/>
            <p:extLst>
              <p:ext uri="{D42A27DB-BD31-4B8C-83A1-F6EECF244321}">
                <p14:modId xmlns:p14="http://schemas.microsoft.com/office/powerpoint/2010/main" val="2739915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5211602"/>
                    </a:ext>
                  </a:extLst>
                </a:gridCol>
                <a:gridCol w="2468880">
                  <a:extLst>
                    <a:ext uri="{9D8B030D-6E8A-4147-A177-3AD203B41FA5}">
                      <a16:colId xmlns:a16="http://schemas.microsoft.com/office/drawing/2014/main" val="1195773425"/>
                    </a:ext>
                  </a:extLst>
                </a:gridCol>
                <a:gridCol w="2468880">
                  <a:extLst>
                    <a:ext uri="{9D8B030D-6E8A-4147-A177-3AD203B41FA5}">
                      <a16:colId xmlns:a16="http://schemas.microsoft.com/office/drawing/2014/main" val="261426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38743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extLst>
                  <a:ext uri="{0D108BD9-81ED-4DB2-BD59-A6C34878D82A}">
                    <a16:rowId xmlns:a16="http://schemas.microsoft.com/office/drawing/2014/main" val="138946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extLst>
                  <a:ext uri="{0D108BD9-81ED-4DB2-BD59-A6C34878D82A}">
                    <a16:rowId xmlns:a16="http://schemas.microsoft.com/office/drawing/2014/main" val="233135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extLst>
                  <a:ext uri="{0D108BD9-81ED-4DB2-BD59-A6C34878D82A}">
                    <a16:rowId xmlns:a16="http://schemas.microsoft.com/office/drawing/2014/main" val="366414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extLst>
                  <a:ext uri="{0D108BD9-81ED-4DB2-BD59-A6C34878D82A}">
                    <a16:rowId xmlns:a16="http://schemas.microsoft.com/office/drawing/2014/main" val="790737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extLst>
                  <a:ext uri="{0D108BD9-81ED-4DB2-BD59-A6C34878D82A}">
                    <a16:rowId xmlns:a16="http://schemas.microsoft.com/office/drawing/2014/main" val="1339488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extLst>
                  <a:ext uri="{0D108BD9-81ED-4DB2-BD59-A6C34878D82A}">
                    <a16:rowId xmlns:a16="http://schemas.microsoft.com/office/drawing/2014/main" val="991928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a:t>
                      </a:r>
                    </a:p>
                  </a:txBody>
                  <a:tcPr/>
                </a:tc>
                <a:extLst>
                  <a:ext uri="{0D108BD9-81ED-4DB2-BD59-A6C34878D82A}">
                    <a16:rowId xmlns:a16="http://schemas.microsoft.com/office/drawing/2014/main" val="4002486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a:t>
                      </a:r>
                    </a:p>
                  </a:txBody>
                  <a:tcPr/>
                </a:tc>
                <a:extLst>
                  <a:ext uri="{0D108BD9-81ED-4DB2-BD59-A6C34878D82A}">
                    <a16:rowId xmlns:a16="http://schemas.microsoft.com/office/drawing/2014/main" val="70790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extLst>
                  <a:ext uri="{0D108BD9-81ED-4DB2-BD59-A6C34878D82A}">
                    <a16:rowId xmlns:a16="http://schemas.microsoft.com/office/drawing/2014/main" val="12340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extLst>
                  <a:ext uri="{0D108BD9-81ED-4DB2-BD59-A6C34878D82A}">
                    <a16:rowId xmlns:a16="http://schemas.microsoft.com/office/drawing/2014/main" val="3991939582"/>
                  </a:ext>
                </a:extLst>
              </a:tr>
            </a:tbl>
          </a:graphicData>
        </a:graphic>
      </p:graphicFrame>
      <p:sp>
        <p:nvSpPr>
          <p:cNvPr id="4" name="Text Placeholder 3">
            <a:extLst>
              <a:ext uri="{FF2B5EF4-FFF2-40B4-BE49-F238E27FC236}">
                <a16:creationId xmlns:a16="http://schemas.microsoft.com/office/drawing/2014/main" id="{C7B52374-ECC4-4E71-A21C-AE667EA946D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259153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3FC75-AEB3-41D1-8925-55B34AE33B11}"/>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083D33D4-7916-42FA-9191-BB95FA4C338D}"/>
              </a:ext>
            </a:extLst>
          </p:cNvPr>
          <p:cNvGraphicFramePr>
            <a:graphicFrameLocks noGrp="1"/>
          </p:cNvGraphicFramePr>
          <p:nvPr>
            <p:ph type="tbl" sz="quarter" idx="13"/>
            <p:extLst>
              <p:ext uri="{D42A27DB-BD31-4B8C-83A1-F6EECF244321}">
                <p14:modId xmlns:p14="http://schemas.microsoft.com/office/powerpoint/2010/main" val="3646883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83200245"/>
                    </a:ext>
                  </a:extLst>
                </a:gridCol>
                <a:gridCol w="2468880">
                  <a:extLst>
                    <a:ext uri="{9D8B030D-6E8A-4147-A177-3AD203B41FA5}">
                      <a16:colId xmlns:a16="http://schemas.microsoft.com/office/drawing/2014/main" val="2210037634"/>
                    </a:ext>
                  </a:extLst>
                </a:gridCol>
                <a:gridCol w="2468880">
                  <a:extLst>
                    <a:ext uri="{9D8B030D-6E8A-4147-A177-3AD203B41FA5}">
                      <a16:colId xmlns:a16="http://schemas.microsoft.com/office/drawing/2014/main" val="287608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2545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extLst>
                  <a:ext uri="{0D108BD9-81ED-4DB2-BD59-A6C34878D82A}">
                    <a16:rowId xmlns:a16="http://schemas.microsoft.com/office/drawing/2014/main" val="55495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extLst>
                  <a:ext uri="{0D108BD9-81ED-4DB2-BD59-A6C34878D82A}">
                    <a16:rowId xmlns:a16="http://schemas.microsoft.com/office/drawing/2014/main" val="1319299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extLst>
                  <a:ext uri="{0D108BD9-81ED-4DB2-BD59-A6C34878D82A}">
                    <a16:rowId xmlns:a16="http://schemas.microsoft.com/office/drawing/2014/main" val="4054025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extLst>
                  <a:ext uri="{0D108BD9-81ED-4DB2-BD59-A6C34878D82A}">
                    <a16:rowId xmlns:a16="http://schemas.microsoft.com/office/drawing/2014/main" val="266485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a:t>
                      </a:r>
                    </a:p>
                  </a:txBody>
                  <a:tcPr/>
                </a:tc>
                <a:extLst>
                  <a:ext uri="{0D108BD9-81ED-4DB2-BD59-A6C34878D82A}">
                    <a16:rowId xmlns:a16="http://schemas.microsoft.com/office/drawing/2014/main" val="2412953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extLst>
                  <a:ext uri="{0D108BD9-81ED-4DB2-BD59-A6C34878D82A}">
                    <a16:rowId xmlns:a16="http://schemas.microsoft.com/office/drawing/2014/main" val="1938426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extLst>
                  <a:ext uri="{0D108BD9-81ED-4DB2-BD59-A6C34878D82A}">
                    <a16:rowId xmlns:a16="http://schemas.microsoft.com/office/drawing/2014/main" val="911559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extLst>
                  <a:ext uri="{0D108BD9-81ED-4DB2-BD59-A6C34878D82A}">
                    <a16:rowId xmlns:a16="http://schemas.microsoft.com/office/drawing/2014/main" val="65929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extLst>
                  <a:ext uri="{0D108BD9-81ED-4DB2-BD59-A6C34878D82A}">
                    <a16:rowId xmlns:a16="http://schemas.microsoft.com/office/drawing/2014/main" val="410686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5767</a:t>
                      </a:r>
                    </a:p>
                  </a:txBody>
                  <a:tcPr/>
                </a:tc>
                <a:extLst>
                  <a:ext uri="{0D108BD9-81ED-4DB2-BD59-A6C34878D82A}">
                    <a16:rowId xmlns:a16="http://schemas.microsoft.com/office/drawing/2014/main" val="2100401908"/>
                  </a:ext>
                </a:extLst>
              </a:tr>
            </a:tbl>
          </a:graphicData>
        </a:graphic>
      </p:graphicFrame>
      <p:sp>
        <p:nvSpPr>
          <p:cNvPr id="4" name="Text Placeholder 3">
            <a:extLst>
              <a:ext uri="{FF2B5EF4-FFF2-40B4-BE49-F238E27FC236}">
                <a16:creationId xmlns:a16="http://schemas.microsoft.com/office/drawing/2014/main" id="{6416BFC1-A901-4C3B-9710-47321C36EBC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5057035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C47BD-E882-4BFC-A16D-6A0444A195D5}"/>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1454D95D-6B82-40DD-8578-69BC437EBDCA}"/>
              </a:ext>
            </a:extLst>
          </p:cNvPr>
          <p:cNvGraphicFramePr>
            <a:graphicFrameLocks noGrp="1"/>
          </p:cNvGraphicFramePr>
          <p:nvPr>
            <p:ph type="tbl" sz="quarter" idx="13"/>
            <p:extLst>
              <p:ext uri="{D42A27DB-BD31-4B8C-83A1-F6EECF244321}">
                <p14:modId xmlns:p14="http://schemas.microsoft.com/office/powerpoint/2010/main" val="3596697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91305880"/>
                    </a:ext>
                  </a:extLst>
                </a:gridCol>
                <a:gridCol w="2468880">
                  <a:extLst>
                    <a:ext uri="{9D8B030D-6E8A-4147-A177-3AD203B41FA5}">
                      <a16:colId xmlns:a16="http://schemas.microsoft.com/office/drawing/2014/main" val="1185037309"/>
                    </a:ext>
                  </a:extLst>
                </a:gridCol>
                <a:gridCol w="2468880">
                  <a:extLst>
                    <a:ext uri="{9D8B030D-6E8A-4147-A177-3AD203B41FA5}">
                      <a16:colId xmlns:a16="http://schemas.microsoft.com/office/drawing/2014/main" val="898088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22291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7122</a:t>
                      </a:r>
                    </a:p>
                  </a:txBody>
                  <a:tcPr/>
                </a:tc>
                <a:extLst>
                  <a:ext uri="{0D108BD9-81ED-4DB2-BD59-A6C34878D82A}">
                    <a16:rowId xmlns:a16="http://schemas.microsoft.com/office/drawing/2014/main" val="719943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a:t>
                      </a:r>
                    </a:p>
                  </a:txBody>
                  <a:tcPr/>
                </a:tc>
                <a:extLst>
                  <a:ext uri="{0D108BD9-81ED-4DB2-BD59-A6C34878D82A}">
                    <a16:rowId xmlns:a16="http://schemas.microsoft.com/office/drawing/2014/main" val="140440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6023</a:t>
                      </a:r>
                    </a:p>
                  </a:txBody>
                  <a:tcPr/>
                </a:tc>
                <a:extLst>
                  <a:ext uri="{0D108BD9-81ED-4DB2-BD59-A6C34878D82A}">
                    <a16:rowId xmlns:a16="http://schemas.microsoft.com/office/drawing/2014/main" val="2748374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extLst>
                  <a:ext uri="{0D108BD9-81ED-4DB2-BD59-A6C34878D82A}">
                    <a16:rowId xmlns:a16="http://schemas.microsoft.com/office/drawing/2014/main" val="1000805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extLst>
                  <a:ext uri="{0D108BD9-81ED-4DB2-BD59-A6C34878D82A}">
                    <a16:rowId xmlns:a16="http://schemas.microsoft.com/office/drawing/2014/main" val="2482790168"/>
                  </a:ext>
                </a:extLst>
              </a:tr>
            </a:tbl>
          </a:graphicData>
        </a:graphic>
      </p:graphicFrame>
      <p:sp>
        <p:nvSpPr>
          <p:cNvPr id="4" name="Text Placeholder 3">
            <a:extLst>
              <a:ext uri="{FF2B5EF4-FFF2-40B4-BE49-F238E27FC236}">
                <a16:creationId xmlns:a16="http://schemas.microsoft.com/office/drawing/2014/main" id="{AB31BE39-5AF1-453D-9343-66FA4F7354D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8021713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3E9B2-437C-4F48-8021-F295D65251F7}"/>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34F42D98-4E12-4759-843D-903671190060}"/>
              </a:ext>
            </a:extLst>
          </p:cNvPr>
          <p:cNvGraphicFramePr>
            <a:graphicFrameLocks noGrp="1"/>
          </p:cNvGraphicFramePr>
          <p:nvPr>
            <p:ph type="chart" sz="quarter" idx="13"/>
            <p:extLst>
              <p:ext uri="{D42A27DB-BD31-4B8C-83A1-F6EECF244321}">
                <p14:modId xmlns:p14="http://schemas.microsoft.com/office/powerpoint/2010/main" val="4061272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1E3435-C145-4A4B-B287-3CC61FBCDA6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D010AE2-5967-4C1C-96C7-2705C63E2F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67591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1728</Words>
  <Application>Microsoft Office PowerPoint</Application>
  <PresentationFormat>On-screen Show (4:3)</PresentationFormat>
  <Paragraphs>939</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8</vt:lpstr>
      <vt:lpstr>Eigene Beiträge (Postings) - 2 of 8</vt:lpstr>
      <vt:lpstr>Eigene Beiträge (Postings) - 3 of 8</vt:lpstr>
      <vt:lpstr>Eigene Beiträge (Postings) - 4 of 8</vt:lpstr>
      <vt:lpstr>Eigene Beiträge (Postings) - 5 of 8</vt:lpstr>
      <vt:lpstr>Eigene Beiträge (Postings) - 6 of 8</vt:lpstr>
      <vt:lpstr>Eigene Beiträge (Postings) - 7 of 8</vt:lpstr>
      <vt:lpstr>Eigene Beiträge (Postings) - 8 of 8</vt:lpstr>
      <vt:lpstr>Eigene Beiträge (Postings) + Reactions - 1 of 11</vt:lpstr>
      <vt:lpstr>Eigene Beiträge (Postings) + Reactions - 2 of 11</vt:lpstr>
      <vt:lpstr>Eigene Beiträge (Postings) + Reactions - 3 of 11</vt:lpstr>
      <vt:lpstr>Eigene Beiträge (Postings) + Reactions - 4 of 11</vt:lpstr>
      <vt:lpstr>Eigene Beiträge (Postings) + Reactions - 5 of 11</vt:lpstr>
      <vt:lpstr>Eigene Beiträge (Postings) + Reactions - 6 of 11</vt:lpstr>
      <vt:lpstr>Eigene Beiträge (Postings) + Reactions - 7 of 11</vt:lpstr>
      <vt:lpstr>Eigene Beiträge (Postings) + Reactions - 8 of 11</vt:lpstr>
      <vt:lpstr>Eigene Beiträge (Postings) + Reactions - 9 of 11</vt:lpstr>
      <vt:lpstr>Eigene Beiträge (Postings) + Reactions - 10 of 11</vt:lpstr>
      <vt:lpstr>Eigene Beiträge (Postings) + Reactions - 11 of 11</vt:lpstr>
      <vt:lpstr>Postings/Wochentag</vt:lpstr>
      <vt:lpstr>Interaktionsrate</vt:lpstr>
      <vt:lpstr>Postingtypen (Verteilung)</vt:lpstr>
      <vt:lpstr>Interaktionsrate/Postingtyp</vt:lpstr>
      <vt:lpstr>Antwortzeit</vt:lpstr>
      <vt:lpstr>Wichtige Influencer - 1 of 2</vt:lpstr>
      <vt:lpstr>Wichtige Influencer - 2 of 2</vt:lpstr>
      <vt:lpstr>Facebook Check Ins</vt:lpstr>
      <vt:lpstr>Fan Demographie</vt:lpstr>
      <vt:lpstr>Impressionen</vt:lpstr>
      <vt:lpstr>Reichweite</vt:lpstr>
      <vt:lpstr>Engagierte User</vt:lpstr>
      <vt:lpstr>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2017-10-31T15:11:08Z</dcterms:created>
  <dcterms:modified xsi:type="dcterms:W3CDTF">2017-10-31T15:12:18Z</dcterms:modified>
</cp:coreProperties>
</file>