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  <p:sldId id="300" r:id="rId42"/>
    <p:sldId id="301" r:id="rId43"/>
    <p:sldId id="302" r:id="rId44"/>
    <p:sldId id="303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1071</c:v>
                </c:pt>
                <c:pt idx="1">
                  <c:v>1072</c:v>
                </c:pt>
                <c:pt idx="2">
                  <c:v>1073</c:v>
                </c:pt>
                <c:pt idx="3">
                  <c:v>1077</c:v>
                </c:pt>
                <c:pt idx="4">
                  <c:v>1079</c:v>
                </c:pt>
                <c:pt idx="5">
                  <c:v>1080</c:v>
                </c:pt>
                <c:pt idx="6">
                  <c:v>1079</c:v>
                </c:pt>
                <c:pt idx="7">
                  <c:v>1079</c:v>
                </c:pt>
                <c:pt idx="8">
                  <c:v>1080</c:v>
                </c:pt>
                <c:pt idx="9">
                  <c:v>1080</c:v>
                </c:pt>
                <c:pt idx="10">
                  <c:v>1081</c:v>
                </c:pt>
                <c:pt idx="11">
                  <c:v>1082</c:v>
                </c:pt>
                <c:pt idx="12">
                  <c:v>1082</c:v>
                </c:pt>
                <c:pt idx="13">
                  <c:v>1084</c:v>
                </c:pt>
                <c:pt idx="14">
                  <c:v>1086</c:v>
                </c:pt>
                <c:pt idx="15">
                  <c:v>1086</c:v>
                </c:pt>
                <c:pt idx="16">
                  <c:v>1086</c:v>
                </c:pt>
                <c:pt idx="17">
                  <c:v>1087</c:v>
                </c:pt>
                <c:pt idx="18">
                  <c:v>1088</c:v>
                </c:pt>
                <c:pt idx="19">
                  <c:v>1088</c:v>
                </c:pt>
                <c:pt idx="20">
                  <c:v>1088</c:v>
                </c:pt>
                <c:pt idx="21">
                  <c:v>1088</c:v>
                </c:pt>
                <c:pt idx="22">
                  <c:v>1088</c:v>
                </c:pt>
                <c:pt idx="23">
                  <c:v>1088</c:v>
                </c:pt>
                <c:pt idx="24">
                  <c:v>1089</c:v>
                </c:pt>
                <c:pt idx="25">
                  <c:v>1089</c:v>
                </c:pt>
                <c:pt idx="26">
                  <c:v>1088</c:v>
                </c:pt>
                <c:pt idx="27">
                  <c:v>1088</c:v>
                </c:pt>
                <c:pt idx="28">
                  <c:v>1088</c:v>
                </c:pt>
                <c:pt idx="29">
                  <c:v>1088</c:v>
                </c:pt>
                <c:pt idx="30">
                  <c:v>1088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53-47BF-AD11-8580B2C94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826832"/>
        <c:axId val="291830440"/>
      </c:lineChart>
      <c:dateAx>
        <c:axId val="29182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30440"/>
        <c:crosses val="autoZero"/>
        <c:auto val="1"/>
        <c:lblOffset val="100"/>
        <c:baseTimeUnit val="days"/>
      </c:dateAx>
      <c:valAx>
        <c:axId val="29183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2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-1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2F-429B-B5F1-162BE0C12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46736"/>
        <c:axId val="288747064"/>
      </c:lineChart>
      <c:dateAx>
        <c:axId val="28874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7064"/>
        <c:crosses val="autoZero"/>
        <c:auto val="1"/>
        <c:lblOffset val="100"/>
        <c:baseTimeUnit val="days"/>
      </c:dateAx>
      <c:valAx>
        <c:axId val="28874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10-4949-A643-62611EFE3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44440"/>
        <c:axId val="288743128"/>
      </c:lineChart>
      <c:dateAx>
        <c:axId val="28874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3128"/>
        <c:crosses val="autoZero"/>
        <c:auto val="1"/>
        <c:lblOffset val="100"/>
        <c:baseTimeUnit val="days"/>
      </c:dateAx>
      <c:valAx>
        <c:axId val="28874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5-4103-B2D2-326B5E0CB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352552"/>
        <c:axId val="353354192"/>
      </c:barChart>
      <c:catAx>
        <c:axId val="35335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4192"/>
        <c:crosses val="autoZero"/>
        <c:auto val="1"/>
        <c:lblAlgn val="ctr"/>
        <c:lblOffset val="100"/>
        <c:noMultiLvlLbl val="0"/>
      </c:catAx>
      <c:valAx>
        <c:axId val="35335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1.6791044776119</c:v>
                </c:pt>
                <c:pt idx="3">
                  <c:v>2.7932960893855001</c:v>
                </c:pt>
                <c:pt idx="4">
                  <c:v>0</c:v>
                </c:pt>
                <c:pt idx="5">
                  <c:v>0.60240963855422003</c:v>
                </c:pt>
                <c:pt idx="6">
                  <c:v>0</c:v>
                </c:pt>
                <c:pt idx="7">
                  <c:v>0</c:v>
                </c:pt>
                <c:pt idx="8">
                  <c:v>4.7265987025023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3.5120147874306999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0.45955882352941002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1.1948529411765001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9-436B-BC8F-AD30F01C3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48288"/>
        <c:axId val="353347960"/>
      </c:lineChart>
      <c:dateAx>
        <c:axId val="35334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47960"/>
        <c:crosses val="autoZero"/>
        <c:auto val="1"/>
        <c:lblOffset val="100"/>
        <c:baseTimeUnit val="days"/>
      </c:dateAx>
      <c:valAx>
        <c:axId val="35334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4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58-4D84-8E1C-A2EEC34846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58-4D84-8E1C-A2EEC34846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58-4D84-8E1C-A2EEC34846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58-4D84-8E1C-A2EEC3484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366000"/>
        <c:axId val="353366328"/>
      </c:barChart>
      <c:catAx>
        <c:axId val="35336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6328"/>
        <c:crosses val="autoZero"/>
        <c:auto val="1"/>
        <c:lblAlgn val="ctr"/>
        <c:lblOffset val="100"/>
        <c:noMultiLvlLbl val="0"/>
      </c:catAx>
      <c:valAx>
        <c:axId val="35336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1.1948529411765001</c:v>
                </c:pt>
                <c:pt idx="2">
                  <c:v>2.0895036071708</c:v>
                </c:pt>
                <c:pt idx="3">
                  <c:v>0</c:v>
                </c:pt>
                <c:pt idx="4">
                  <c:v>7.5</c:v>
                </c:pt>
                <c:pt idx="5">
                  <c:v>0</c:v>
                </c:pt>
                <c:pt idx="6">
                  <c:v>0.45955882352941002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5-4DF5-9B82-A0EA37901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361736"/>
        <c:axId val="353365344"/>
      </c:barChart>
      <c:catAx>
        <c:axId val="35336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5344"/>
        <c:crosses val="autoZero"/>
        <c:auto val="1"/>
        <c:lblAlgn val="ctr"/>
        <c:lblOffset val="100"/>
        <c:noMultiLvlLbl val="0"/>
      </c:catAx>
      <c:valAx>
        <c:axId val="35336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C2-4040-9898-FEC80BA8F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365672"/>
        <c:axId val="353368952"/>
      </c:barChart>
      <c:catAx>
        <c:axId val="35336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8952"/>
        <c:crosses val="autoZero"/>
        <c:auto val="1"/>
        <c:lblAlgn val="ctr"/>
        <c:lblOffset val="100"/>
        <c:noMultiLvlLbl val="0"/>
      </c:catAx>
      <c:valAx>
        <c:axId val="35336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</c:v>
                </c:pt>
                <c:pt idx="1">
                  <c:v>195</c:v>
                </c:pt>
                <c:pt idx="2">
                  <c:v>195</c:v>
                </c:pt>
                <c:pt idx="3">
                  <c:v>197</c:v>
                </c:pt>
                <c:pt idx="4">
                  <c:v>197</c:v>
                </c:pt>
                <c:pt idx="5">
                  <c:v>198</c:v>
                </c:pt>
                <c:pt idx="6">
                  <c:v>198</c:v>
                </c:pt>
                <c:pt idx="7">
                  <c:v>198</c:v>
                </c:pt>
                <c:pt idx="8">
                  <c:v>198</c:v>
                </c:pt>
                <c:pt idx="9">
                  <c:v>198</c:v>
                </c:pt>
                <c:pt idx="10">
                  <c:v>198</c:v>
                </c:pt>
                <c:pt idx="11">
                  <c:v>198</c:v>
                </c:pt>
                <c:pt idx="12">
                  <c:v>198</c:v>
                </c:pt>
                <c:pt idx="13">
                  <c:v>198</c:v>
                </c:pt>
                <c:pt idx="14">
                  <c:v>198</c:v>
                </c:pt>
                <c:pt idx="15">
                  <c:v>198</c:v>
                </c:pt>
                <c:pt idx="16">
                  <c:v>198</c:v>
                </c:pt>
                <c:pt idx="17">
                  <c:v>198</c:v>
                </c:pt>
                <c:pt idx="18">
                  <c:v>198</c:v>
                </c:pt>
                <c:pt idx="19">
                  <c:v>198</c:v>
                </c:pt>
                <c:pt idx="20">
                  <c:v>198</c:v>
                </c:pt>
                <c:pt idx="21">
                  <c:v>198</c:v>
                </c:pt>
                <c:pt idx="22">
                  <c:v>198</c:v>
                </c:pt>
                <c:pt idx="23">
                  <c:v>198</c:v>
                </c:pt>
                <c:pt idx="24">
                  <c:v>199</c:v>
                </c:pt>
                <c:pt idx="25">
                  <c:v>199</c:v>
                </c:pt>
                <c:pt idx="26">
                  <c:v>199</c:v>
                </c:pt>
                <c:pt idx="27">
                  <c:v>199</c:v>
                </c:pt>
                <c:pt idx="28">
                  <c:v>199</c:v>
                </c:pt>
                <c:pt idx="29">
                  <c:v>199</c:v>
                </c:pt>
                <c:pt idx="30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7C-4C18-AA21-1BA7B9314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50256"/>
        <c:axId val="353352224"/>
      </c:lineChart>
      <c:dateAx>
        <c:axId val="353350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2224"/>
        <c:crosses val="autoZero"/>
        <c:auto val="1"/>
        <c:lblOffset val="100"/>
        <c:baseTimeUnit val="days"/>
      </c:dateAx>
      <c:valAx>
        <c:axId val="35335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FF7-4560-A1B5-9B25636AE1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FF7-4560-A1B5-9B25636AE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092000"/>
        <c:axId val="357095936"/>
      </c:barChart>
      <c:catAx>
        <c:axId val="35709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95936"/>
        <c:crosses val="autoZero"/>
        <c:auto val="1"/>
        <c:lblAlgn val="ctr"/>
        <c:lblOffset val="100"/>
        <c:noMultiLvlLbl val="0"/>
      </c:catAx>
      <c:valAx>
        <c:axId val="3570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9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243</c:v>
                </c:pt>
                <c:pt idx="1">
                  <c:v>4871</c:v>
                </c:pt>
                <c:pt idx="2">
                  <c:v>10421</c:v>
                </c:pt>
                <c:pt idx="3">
                  <c:v>19837</c:v>
                </c:pt>
                <c:pt idx="4">
                  <c:v>11042</c:v>
                </c:pt>
                <c:pt idx="5">
                  <c:v>13150</c:v>
                </c:pt>
                <c:pt idx="6">
                  <c:v>8598</c:v>
                </c:pt>
                <c:pt idx="7">
                  <c:v>8481</c:v>
                </c:pt>
                <c:pt idx="8">
                  <c:v>8250</c:v>
                </c:pt>
                <c:pt idx="9">
                  <c:v>7275</c:v>
                </c:pt>
                <c:pt idx="10">
                  <c:v>6875</c:v>
                </c:pt>
                <c:pt idx="11">
                  <c:v>5964</c:v>
                </c:pt>
                <c:pt idx="12">
                  <c:v>5876</c:v>
                </c:pt>
                <c:pt idx="13">
                  <c:v>9491</c:v>
                </c:pt>
                <c:pt idx="14">
                  <c:v>8254</c:v>
                </c:pt>
                <c:pt idx="15">
                  <c:v>7551</c:v>
                </c:pt>
                <c:pt idx="16">
                  <c:v>6019</c:v>
                </c:pt>
                <c:pt idx="17">
                  <c:v>5812</c:v>
                </c:pt>
                <c:pt idx="18">
                  <c:v>5177</c:v>
                </c:pt>
                <c:pt idx="19">
                  <c:v>5216</c:v>
                </c:pt>
                <c:pt idx="20">
                  <c:v>5451</c:v>
                </c:pt>
                <c:pt idx="21">
                  <c:v>5789</c:v>
                </c:pt>
                <c:pt idx="22">
                  <c:v>5555</c:v>
                </c:pt>
                <c:pt idx="23">
                  <c:v>5648</c:v>
                </c:pt>
                <c:pt idx="24">
                  <c:v>5698</c:v>
                </c:pt>
                <c:pt idx="25">
                  <c:v>5214</c:v>
                </c:pt>
                <c:pt idx="26">
                  <c:v>1248</c:v>
                </c:pt>
                <c:pt idx="27">
                  <c:v>571</c:v>
                </c:pt>
                <c:pt idx="28">
                  <c:v>207</c:v>
                </c:pt>
                <c:pt idx="29">
                  <c:v>16</c:v>
                </c:pt>
                <c:pt idx="30">
                  <c:v>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40-4844-904B-60C8132B5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85768"/>
        <c:axId val="357086096"/>
      </c:lineChart>
      <c:dateAx>
        <c:axId val="35708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86096"/>
        <c:crosses val="autoZero"/>
        <c:auto val="1"/>
        <c:lblOffset val="100"/>
        <c:baseTimeUnit val="days"/>
      </c:dateAx>
      <c:valAx>
        <c:axId val="35708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8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</c:v>
                </c:pt>
                <c:pt idx="1">
                  <c:v>4259</c:v>
                </c:pt>
                <c:pt idx="2">
                  <c:v>8536</c:v>
                </c:pt>
                <c:pt idx="3">
                  <c:v>9505</c:v>
                </c:pt>
                <c:pt idx="4">
                  <c:v>7324</c:v>
                </c:pt>
                <c:pt idx="5">
                  <c:v>7125</c:v>
                </c:pt>
                <c:pt idx="6">
                  <c:v>6557</c:v>
                </c:pt>
                <c:pt idx="7">
                  <c:v>6896</c:v>
                </c:pt>
                <c:pt idx="8">
                  <c:v>6731</c:v>
                </c:pt>
                <c:pt idx="9">
                  <c:v>6528</c:v>
                </c:pt>
                <c:pt idx="10">
                  <c:v>6339</c:v>
                </c:pt>
                <c:pt idx="11">
                  <c:v>5563</c:v>
                </c:pt>
                <c:pt idx="12">
                  <c:v>5612</c:v>
                </c:pt>
                <c:pt idx="13">
                  <c:v>7258</c:v>
                </c:pt>
                <c:pt idx="14">
                  <c:v>7174</c:v>
                </c:pt>
                <c:pt idx="15">
                  <c:v>6779</c:v>
                </c:pt>
                <c:pt idx="16">
                  <c:v>5546</c:v>
                </c:pt>
                <c:pt idx="17">
                  <c:v>5385</c:v>
                </c:pt>
                <c:pt idx="18">
                  <c:v>4734</c:v>
                </c:pt>
                <c:pt idx="19">
                  <c:v>5038</c:v>
                </c:pt>
                <c:pt idx="20">
                  <c:v>4902</c:v>
                </c:pt>
                <c:pt idx="21">
                  <c:v>5462</c:v>
                </c:pt>
                <c:pt idx="22">
                  <c:v>5426</c:v>
                </c:pt>
                <c:pt idx="23">
                  <c:v>5344</c:v>
                </c:pt>
                <c:pt idx="24">
                  <c:v>5256</c:v>
                </c:pt>
                <c:pt idx="25">
                  <c:v>4684</c:v>
                </c:pt>
                <c:pt idx="26">
                  <c:v>828</c:v>
                </c:pt>
                <c:pt idx="27">
                  <c:v>473</c:v>
                </c:pt>
                <c:pt idx="28">
                  <c:v>179</c:v>
                </c:pt>
                <c:pt idx="29">
                  <c:v>15</c:v>
                </c:pt>
                <c:pt idx="30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17-4FA4-B3F1-889BADB57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092656"/>
        <c:axId val="357090688"/>
      </c:lineChart>
      <c:dateAx>
        <c:axId val="357092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90688"/>
        <c:crosses val="autoZero"/>
        <c:auto val="1"/>
        <c:lblOffset val="100"/>
        <c:baseTimeUnit val="days"/>
      </c:dateAx>
      <c:valAx>
        <c:axId val="35709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09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65</c:v>
                </c:pt>
                <c:pt idx="2">
                  <c:v>175</c:v>
                </c:pt>
                <c:pt idx="3">
                  <c:v>478</c:v>
                </c:pt>
                <c:pt idx="4">
                  <c:v>140</c:v>
                </c:pt>
                <c:pt idx="5">
                  <c:v>207</c:v>
                </c:pt>
                <c:pt idx="6">
                  <c:v>94</c:v>
                </c:pt>
                <c:pt idx="7">
                  <c:v>85</c:v>
                </c:pt>
                <c:pt idx="8">
                  <c:v>104</c:v>
                </c:pt>
                <c:pt idx="9">
                  <c:v>51</c:v>
                </c:pt>
                <c:pt idx="10">
                  <c:v>70</c:v>
                </c:pt>
                <c:pt idx="11">
                  <c:v>39</c:v>
                </c:pt>
                <c:pt idx="12">
                  <c:v>40</c:v>
                </c:pt>
                <c:pt idx="13">
                  <c:v>233</c:v>
                </c:pt>
                <c:pt idx="14">
                  <c:v>114</c:v>
                </c:pt>
                <c:pt idx="15">
                  <c:v>57</c:v>
                </c:pt>
                <c:pt idx="16">
                  <c:v>38</c:v>
                </c:pt>
                <c:pt idx="17">
                  <c:v>43</c:v>
                </c:pt>
                <c:pt idx="18">
                  <c:v>24</c:v>
                </c:pt>
                <c:pt idx="19">
                  <c:v>33</c:v>
                </c:pt>
                <c:pt idx="20">
                  <c:v>49</c:v>
                </c:pt>
                <c:pt idx="21">
                  <c:v>22</c:v>
                </c:pt>
                <c:pt idx="22">
                  <c:v>39</c:v>
                </c:pt>
                <c:pt idx="23">
                  <c:v>36</c:v>
                </c:pt>
                <c:pt idx="24">
                  <c:v>47</c:v>
                </c:pt>
                <c:pt idx="25">
                  <c:v>52</c:v>
                </c:pt>
                <c:pt idx="26">
                  <c:v>75</c:v>
                </c:pt>
                <c:pt idx="27">
                  <c:v>9</c:v>
                </c:pt>
                <c:pt idx="28">
                  <c:v>8</c:v>
                </c:pt>
                <c:pt idx="29">
                  <c:v>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55-4215-ACAF-54707145B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00528"/>
        <c:axId val="357100200"/>
      </c:lineChart>
      <c:dateAx>
        <c:axId val="35710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0200"/>
        <c:crosses val="autoZero"/>
        <c:auto val="1"/>
        <c:lblOffset val="100"/>
        <c:baseTimeUnit val="days"/>
      </c:dateAx>
      <c:valAx>
        <c:axId val="35710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</c:v>
                </c:pt>
                <c:pt idx="2">
                  <c:v>31</c:v>
                </c:pt>
                <c:pt idx="3">
                  <c:v>66</c:v>
                </c:pt>
                <c:pt idx="4">
                  <c:v>17</c:v>
                </c:pt>
                <c:pt idx="5">
                  <c:v>32</c:v>
                </c:pt>
                <c:pt idx="6">
                  <c:v>17</c:v>
                </c:pt>
                <c:pt idx="7">
                  <c:v>12</c:v>
                </c:pt>
                <c:pt idx="8">
                  <c:v>26</c:v>
                </c:pt>
                <c:pt idx="9">
                  <c:v>19</c:v>
                </c:pt>
                <c:pt idx="10">
                  <c:v>12</c:v>
                </c:pt>
                <c:pt idx="11">
                  <c:v>5</c:v>
                </c:pt>
                <c:pt idx="12">
                  <c:v>3</c:v>
                </c:pt>
                <c:pt idx="13">
                  <c:v>10</c:v>
                </c:pt>
                <c:pt idx="14">
                  <c:v>6</c:v>
                </c:pt>
                <c:pt idx="15">
                  <c:v>6</c:v>
                </c:pt>
                <c:pt idx="16">
                  <c:v>5</c:v>
                </c:pt>
                <c:pt idx="17">
                  <c:v>9</c:v>
                </c:pt>
                <c:pt idx="18">
                  <c:v>3</c:v>
                </c:pt>
                <c:pt idx="19">
                  <c:v>4</c:v>
                </c:pt>
                <c:pt idx="20">
                  <c:v>9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9</c:v>
                </c:pt>
                <c:pt idx="25">
                  <c:v>7</c:v>
                </c:pt>
                <c:pt idx="26">
                  <c:v>14</c:v>
                </c:pt>
                <c:pt idx="27">
                  <c:v>5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FD-4421-8476-128EC3911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05776"/>
        <c:axId val="357105448"/>
      </c:lineChart>
      <c:dateAx>
        <c:axId val="357105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5448"/>
        <c:crosses val="autoZero"/>
        <c:auto val="1"/>
        <c:lblOffset val="100"/>
        <c:baseTimeUnit val="days"/>
      </c:dateAx>
      <c:valAx>
        <c:axId val="35710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113.06896551724</c:v>
                </c:pt>
                <c:pt idx="1">
                  <c:v>65.793103448276</c:v>
                </c:pt>
                <c:pt idx="2">
                  <c:v>46.8</c:v>
                </c:pt>
                <c:pt idx="3">
                  <c:v>45.172413793102997</c:v>
                </c:pt>
                <c:pt idx="4">
                  <c:v>67.689655172414007</c:v>
                </c:pt>
                <c:pt idx="5">
                  <c:v>145.96551724138001</c:v>
                </c:pt>
                <c:pt idx="6">
                  <c:v>299.51724137931001</c:v>
                </c:pt>
                <c:pt idx="7">
                  <c:v>378.75862068966001</c:v>
                </c:pt>
                <c:pt idx="8">
                  <c:v>412.71428571428999</c:v>
                </c:pt>
                <c:pt idx="9">
                  <c:v>426.37931034483</c:v>
                </c:pt>
                <c:pt idx="10">
                  <c:v>409.27586206897001</c:v>
                </c:pt>
                <c:pt idx="11">
                  <c:v>414.62068965517</c:v>
                </c:pt>
                <c:pt idx="12">
                  <c:v>468.93103448276003</c:v>
                </c:pt>
                <c:pt idx="13">
                  <c:v>453.44827586206998</c:v>
                </c:pt>
                <c:pt idx="14">
                  <c:v>436.44827586206998</c:v>
                </c:pt>
                <c:pt idx="15">
                  <c:v>427.62068965517</c:v>
                </c:pt>
                <c:pt idx="16">
                  <c:v>440.58620689654998</c:v>
                </c:pt>
                <c:pt idx="17">
                  <c:v>460.62068965517</c:v>
                </c:pt>
                <c:pt idx="18">
                  <c:v>496.68965517241003</c:v>
                </c:pt>
                <c:pt idx="19">
                  <c:v>541.89655172413995</c:v>
                </c:pt>
                <c:pt idx="20">
                  <c:v>569.34482758621004</c:v>
                </c:pt>
                <c:pt idx="21">
                  <c:v>516.41379310344996</c:v>
                </c:pt>
                <c:pt idx="22">
                  <c:v>389.72413793102999</c:v>
                </c:pt>
                <c:pt idx="23">
                  <c:v>217.58620689655001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05-4D7B-9705-E71AAE900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09384"/>
        <c:axId val="357114632"/>
      </c:lineChart>
      <c:catAx>
        <c:axId val="35710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14632"/>
        <c:crosses val="autoZero"/>
        <c:auto val="1"/>
        <c:lblAlgn val="ctr"/>
        <c:lblOffset val="100"/>
        <c:noMultiLvlLbl val="0"/>
      </c:catAx>
      <c:valAx>
        <c:axId val="35711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</c:v>
                </c:pt>
                <c:pt idx="1">
                  <c:v>4259</c:v>
                </c:pt>
                <c:pt idx="2">
                  <c:v>8536</c:v>
                </c:pt>
                <c:pt idx="3">
                  <c:v>9505</c:v>
                </c:pt>
                <c:pt idx="4">
                  <c:v>7324</c:v>
                </c:pt>
                <c:pt idx="5">
                  <c:v>7125</c:v>
                </c:pt>
                <c:pt idx="6">
                  <c:v>6557</c:v>
                </c:pt>
                <c:pt idx="7">
                  <c:v>6896</c:v>
                </c:pt>
                <c:pt idx="8">
                  <c:v>6731</c:v>
                </c:pt>
                <c:pt idx="9">
                  <c:v>6528</c:v>
                </c:pt>
                <c:pt idx="10">
                  <c:v>6339</c:v>
                </c:pt>
                <c:pt idx="11">
                  <c:v>5563</c:v>
                </c:pt>
                <c:pt idx="12">
                  <c:v>5612</c:v>
                </c:pt>
                <c:pt idx="13">
                  <c:v>7258</c:v>
                </c:pt>
                <c:pt idx="14">
                  <c:v>7174</c:v>
                </c:pt>
                <c:pt idx="15">
                  <c:v>6779</c:v>
                </c:pt>
                <c:pt idx="16">
                  <c:v>5546</c:v>
                </c:pt>
                <c:pt idx="17">
                  <c:v>5385</c:v>
                </c:pt>
                <c:pt idx="18">
                  <c:v>4734</c:v>
                </c:pt>
                <c:pt idx="19">
                  <c:v>5038</c:v>
                </c:pt>
                <c:pt idx="20">
                  <c:v>4902</c:v>
                </c:pt>
                <c:pt idx="21">
                  <c:v>5462</c:v>
                </c:pt>
                <c:pt idx="22">
                  <c:v>5426</c:v>
                </c:pt>
                <c:pt idx="23">
                  <c:v>5344</c:v>
                </c:pt>
                <c:pt idx="24">
                  <c:v>5256</c:v>
                </c:pt>
                <c:pt idx="25">
                  <c:v>4684</c:v>
                </c:pt>
                <c:pt idx="26">
                  <c:v>828</c:v>
                </c:pt>
                <c:pt idx="27">
                  <c:v>473</c:v>
                </c:pt>
                <c:pt idx="28">
                  <c:v>179</c:v>
                </c:pt>
                <c:pt idx="29">
                  <c:v>15</c:v>
                </c:pt>
                <c:pt idx="30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22-4D32-A465-0B8A2862C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30848"/>
        <c:axId val="362531832"/>
      </c:lineChart>
      <c:dateAx>
        <c:axId val="362530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31832"/>
        <c:crosses val="autoZero"/>
        <c:auto val="1"/>
        <c:lblOffset val="100"/>
        <c:baseTimeUnit val="days"/>
      </c:dateAx>
      <c:valAx>
        <c:axId val="36253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3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25CA-E1D6-4124-A1BF-FA443CD9D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866833-B32A-4D5D-B3A8-E253900208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16624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56BA8-09ED-4853-8A9A-C06AC887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5CD92-A234-401B-8FA4-00A491F6C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101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197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0491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7172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744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8096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462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0028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3047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4997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274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4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78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DE4FE-6E44-4451-BD71-F239D8CE3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7947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FCF2-A8F8-4C9C-A4FF-816DC4F4D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23BEE6-A84C-47CD-812C-063189501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65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7568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0478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89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78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68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67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84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442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0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26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38FC-6A08-4D0E-8349-D33943D54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2976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3CAD8-9FB2-4E16-AE74-A685CF7A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23FF6-92AE-4237-9A53-23C60391D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7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35912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291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573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278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2648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1279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66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928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450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0675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3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0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39CC5-D526-4BE4-B7DB-D484C4147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3905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D6B72-AABA-4C8E-99C4-F518611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E379D-6916-42F0-B98B-EC4A060DB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494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A317C-0A75-4AAA-A090-BFA508E8C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FFB3C-E4D5-44BA-AF94-49A58227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56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E6E42-DBCD-4990-931B-FF3CAD17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3909CB-B456-40BE-B999-4F6ED8B2BB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4103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10CAA-C09B-4D9F-BF34-C1E19A626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B07A4-39A6-4CDB-A532-48197D4B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7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4A417-2755-4B83-BA61-3BF871B0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AC1E3-F62D-46FE-B857-C746DB7A2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580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80AE5-DBDA-46C1-945A-A4C612800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268F4-ABD4-44AF-8C5C-0F22F90CD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7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04AB-0051-444C-8378-6091A127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57378-840F-4244-B7EA-408745244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10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0609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990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77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320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26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69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29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843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29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- 2017-10-27 07:51:24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GEBRAUCHTWAGEN-Neuzugang Güssing!! 
INSIGNIA OPC Allrad Automatik mit 325PS
inkl. 20 Zoll Alufelgen, Diebstahlwarnanlage, Parkpilot v/h., uvm.
Erstzulassung: 6/2014
Kilometer: 105.000 km
Neupreis: € 61.345,--
TOP-Aktionspreis: € 22.990,--
Auskünfte und weitere Informationen erhalten Sie bei Herrn Unger unter 0664/2068847 oder hier https://goo.gl/4zn8sa
#AutoDoczekal #Insignia #OPC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02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A7DE4-43F8-499E-AE9A-A21C27D17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0092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9D9F1-B49C-4EE5-B684-A08965E8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CD2AC-5B4D-4D26-B352-D27F211EF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583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6129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60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34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24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95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93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517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372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00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- 2017-10-21 07:52:27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präsentieren Ihnen vom 9. bis 23. November auf unserem Standort in Oberwart die neueste Opel Nutzfahrzeugflotte der Modelle #Movano, #Vivaro und #Combo.
Vom klassischen Transporter bis zur individuellen Ausbaulösung - hier ist für jeden Job und Fuhrpark etwas dabei. Entdecken Sie Sondermodelle wie den Opel Movano als Voll-Alu-Dreiseitenkipper oder mit Leichtbaukoffer und den Opel Vivaro mit Voll-Alu-Pritsche oder als hochspezialisiertes Kühlfahrzeug.
Als Zugabe erwartet Sie außerdem #Sortimo , das praktische Fahrzeugeinrichtungssystem für den Vivaro, das Ordnung in jeden Arbeitsalltag bringt.
Neben der Nutzfahrzeugflotte stellen wir auch die beliebten PKW Businessmodelle #Insignia und #Astra, sowie die brandneuen Modelle #CrosslandX und #GrandlandX vor.
Für weitere Informationen oder eine Terminvereinbarung für Ihren Besuch bitten wir Sie mit unserem Nutzfahrzeug-Spezialisten, Herrn Robert Weinhofer, unter 0664/1569990 Kontakt aufzunehmen.
WIR FREUEN UNS AUF IHREN BESUCH!!!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39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96D42-8902-4E1F-8052-A0CB7BE4D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231216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8EE3A-1F7D-4DD3-B4E4-9B10DEA33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3FB63-F8DF-4FF7-A8A0-B456E8358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145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71201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2852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941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880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123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11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6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848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4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- 2017-10-14 11:13:28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GRANDLAND X wünscht ein schönes Wochenende und freut sich schon auf eine Probefahrt mit Euch! ^_^ ^_^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- 2017-10-09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wir vom neuen Opel Flaggschiff INSIGNIA so begeistert sind? 🤔❓
✅  Wir finden das Design genial.
✅  Wir können uns an den klaren und sportlichen Linien kaum satt sehen.
✅  Das Prachtstück ist exzellent verarbeitet.
✅  Die Bedienung ist einfach und durchdacht.
✅  Und fahren tut er sich natürlich auch ganz nett 😉
Du willst den neuen Oberopel Probefahren? Unser Verkaufsteam, rund um Markus Doczekal, steht dir für Fragen und Angebote jederzeit auch per Facebook-Nachricht zur Verfügung! 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76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DA748-16CC-44E4-B3E9-A3F61C972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03666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96CC-4627-4D81-9688-5714D234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47E26-9608-4C68-8A8E-C8FDB2E50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816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1182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670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637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568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146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574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259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434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6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- 2017-10-09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❄️⛄️🌨 Denkst du auch rechtzeitig an die Winterreifenpflicht? ❄️⛄️🌨
Diese gilt heuer wieder ab 1. November. Unser Werkstattkalender beginnt sich bereits zu füllen und rechtzeitig einen Termin zu buchen, kann dir später Stress sparen 🙋‍♂️
Unsere Preise für die heurige Saison - gültig für alle:
✔️ Reifen umstecken und nachwuchten 👉🏻 € 36,00*
✔️ Reifen umstecken und nachwuchten (inkl. Einlagerung) 👉🏻 € 52,00*
* inkl. Gewichte &amp; Reinigung der Sommerräder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3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5DD93-03F5-4B97-8D94-8BB9B1DE5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9859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0C0D4-4B9D-42EB-AABA-CC2765CC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F87A4-6930-46DD-8866-2FBAE95D9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562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51008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984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264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80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78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03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969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37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98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- 2017-10-06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Güssing
Topausgestatteter Opel INSIGNIA Sportstourer Cosmo
130 PS Diesel, Farbe metro
inkl. Xenon, Navi 500, Klimaautomatik, Parkpilot vo/hi, uvm.
Kilometer: 103.500
Erstzulassung: 7/2010
TOP-Aktionspreis: € 10.990,--
Unser Verkaufsberater am Standort Güssing, Herr Unger 0664/2068847, steht Ihnen für weitere Auskünfte zu Verfügung!
Weitere Fahrzeugdetails ⏩ https://goo.gl/dhpBf1
#AutoDoczekal #Gebrauchtwagen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6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B716B-597F-4B0B-A8C2-ED011019C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06480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04FF7-4211-4A76-A776-4E0E8B83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0FFC7-3F73-4C10-B8A9-C8CA77F9C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772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02063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05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883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294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820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23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73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54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54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- 2017-10-06 11:25:14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Oberwart
Opel CORSA Edition mit 75PS Diesel
inkl. Klimaautomatik, Parkpilot hinten, Nebler, uvm.
Kilometer: 59.960
Erstzulassung: 3/2013
🔝-Aktionspreis: € 7.990,--
Unsere Verkaufsberater in Oberwart, Herr Alfred Szabo 0664/4247509, oder Herr Robert Weinhofer 0664/1569990, informieren Sie gerne!
Weitere Fahrzeugdetails finden Sie hier: https://goo.gl/Z29Toi
#AutoDoczekal #Gebrauchtwagen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3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20:10:01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LUIS, der jüngste Fan und Kunde von #AutoDoczekal ‼️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436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1F6E0-DD5B-46B5-9D63-87E95366D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522188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1CAFC-AAA8-4727-AC20-D587D1DC5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AFCCE-B9EF-464D-B025-52E387B71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49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19045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321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05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16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11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165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44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30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12:20:01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🔝-Opel Nutzfahrzeugangebot für Gewerbekunden‼️
Opel Vivaro Kastenwagen Edition L2H1, 2,9t, 125PS
Sonderausstattungen:
➡️ Business Paket (Radio BT, Parkpilot hi., Tempomat)
➡️ Profipaket (Seitenwandverkleidung, Holzboden)
➡️ Regensensor
➡️ Nebelscheinwerfer uvm.
Gesamtlistenpreis netto € 27.623,--
👉 AKTIONSPREIS netto € 20.375,--
Fragen Sie nach zusätzlichen Konditionen im Bau- und Baunebengewerbe. Unser Flottenspezialist Herr Robert Weinhofer, 0664/1569990, steht Ihnen jederzeit für Auskünfte zu Verfügung. Weitere Infos ⏩ https://goo.gl/NYhmmK
Wir haben zur Zeit ein sehr gut gefülltes Nutzfahrzeug-Neuwagenlager der Modelle Combo, Vivaro und Movano❗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2C583-64C6-41B3-988E-76F261E39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52850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867CB-2EB1-4C86-AF27-7ADDA667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149A2-04B2-4BAD-A465-453FCFAE7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186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03329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115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192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16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235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364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534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10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9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09:33:51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OPEL NEUWAGEN SCHNÄPPCHEN‼️
Opel Mokka Cool&amp;Sound 115PS
Farbe: schneeweiß
Listenpreis € 22.071,--
🔝-AKTIONSPREIS € 17.490,--
(gültig bei Eintauschfahrzeug älter als 10 Jahre)
Unser Verkaufsteam auf den 3 Standorten Güssing, Oberwart und St. Johann/Haide berät Sie gerne!
Weitere Infos hier ⏩ https://goo.gl/bgXZ3E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- 2017-10-03 13:14:42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 Die VCS Foxes mit einem Leihwagen Opel Vivaro 9-Sitzer Bus von #AutoDoczekal auf dem Weg nach Eisenerz!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82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A8782-4677-4FA7-8A96-E962E753B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52350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83477-0D09-43FE-BF98-EC5C5C31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79747-FD91-4747-B9C1-26322994F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089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563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916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228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24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469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870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64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- 2017-10-27 07:51:24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GEBRAUCHTWAGEN-Neuzugang Güssing!! 
INSIGNIA OPC Allrad Automatik mit 325PS
inkl. 20 Zoll Alufelgen, Diebstahlwarnanlage, Parkpilot v/h., uvm.
Erstzulassung: 6/2014
Kilometer: 105.000 km
Neupreis: € 61.345,--
TOP-Aktionspreis: € 22.990,--
Auskünfte und weitere Informationen erhalten Sie bei Herrn Unger unter 0664/2068847 oder hier https://goo.gl/4zn8sa
#AutoDoczekal #Insignia #OPC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3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7AC9D-856D-4FD8-B649-86A3EE646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62619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0A30E-0DDE-406E-964C-006C8888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73EC2-C0A1-4901-87C5-8CF1E9487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169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06011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345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40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18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58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500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16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784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9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- 2017-10-21 07:52:27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präsentieren Ihnen vom 9. bis 23. November auf unserem Standort in Oberwart die neueste Opel Nutzfahrzeugflotte der Modelle #Movano, #Vivaro und #Combo.
Vom klassischen Transporter bis zur individuellen Ausbaulösung - hier ist für jeden Job und Fuhrpark etwas dabei. Entdecken Sie Sondermodelle wie den Opel Movano als Voll-Alu-Dreiseitenkipper oder mit Leichtbaukoffer und den Opel Vivaro mit Voll-Alu-Pritsche oder als hochspezialisiertes Kühlfahrzeug.
Als Zugabe erwartet Sie außerdem #Sortimo , das praktische Fahrzeugeinrichtungssystem für den Vivaro, das Ordnung in jeden Arbeitsalltag bringt.
Neben der Nutzfahrzeugflotte stellen wir auch die beliebten PKW Businessmodelle #Insignia und #Astra, sowie die brandneuen Modelle #CrosslandX und #GrandlandX vor.
Für weitere Informationen oder eine Terminvereinbarung für Ihren Besuch bitten wir Sie mit unserem Nutzfahrzeug-Spezialisten, Herrn Robert Weinhofer, unter 0664/1569990 Kontakt aufzunehmen.
WIR FREUEN UNS AUF IHREN BESUCH!!!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91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65DF2-E9BE-47BE-AF78-2B99CCDFB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11324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EDF7C-2EC6-401F-8E40-333EDF27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21872-A0F8-4349-BB43-3986AEB025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050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46880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93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097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476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385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35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57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20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44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- 2017-10-14 11:13:28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GRANDLAND X wünscht ein schönes Wochenende und freut sich schon auf eine Probefahrt mit Euch! ^_^ ^_^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88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- 2017-10-09 18:30:00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wir vom neuen Opel Flaggschiff INSIGNIA so begeistert sind? 🤔❓
✅  Wir finden das Design genial.
✅  Wir können uns an den klaren und sportlichen Linien kaum satt sehen.
✅  Das Prachtstück ist exzellent verarbeitet.
✅  Die Bedienung ist einfach und durchdacht.
✅  Und fahren tut er sich natürlich auch ganz nett 😉
Du willst den neuen Oberopel Probefahren? Unser Verkaufsteam, rund um Markus Doczekal, steht dir für Fragen und Angebote jederzeit auch per Facebook-Nachricht zur Verfügung! 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7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B85D6-AD17-4F63-BBFA-DFF49512F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90389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1177-11BD-4949-9981-4BE5581BE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4CC76-9C50-4B95-92AB-854A067CD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526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1905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385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44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19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25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853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111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108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6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- 2017-10-09 16:30:00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❄️⛄️🌨 Denkst du auch rechtzeitig an die Winterreifenpflicht? ❄️⛄️🌨
Diese gilt heuer wieder ab 1. November. Unser Werkstattkalender beginnt sich bereits zu füllen und rechtzeitig einen Termin zu buchen, kann dir später Stress sparen 🙋‍♂️
Unsere Preise für die heurige Saison - gültig für alle:
✔️ Reifen umstecken und nachwuchten 👉🏻 € 36,00*
✔️ Reifen umstecken und nachwuchten (inkl. Einlagerung) 👉🏻 € 52,00*
* inkl. Gewichte &amp; Reinigung der Sommerräder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95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35E16-5153-495B-9F47-3B78D270D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17523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0CD8-13E6-4501-A6AB-840903EF0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7B1EE-C410-4D9C-8FA8-E479F9521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16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2195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851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81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87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71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5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907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338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15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- 2017-10-06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Güssing
Topausgestatteter Opel INSIGNIA Sportstourer Cosmo
130 PS Diesel, Farbe metro
inkl. Xenon, Navi 500, Klimaautomatik, Parkpilot vo/hi, uvm.
Kilometer: 103.500
Erstzulassung: 7/2010
TOP-Aktionspreis: € 10.990,--
Unser Verkaufsberater am Standort Güssing, Herr Unger 0664/2068847, steht Ihnen für weitere Auskünfte zu Verfügung!
Weitere Fahrzeugdetails ⏩ https://goo.gl/dhpBf1
#AutoDoczekal #Gebrauchtwagen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702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2D3D0-D877-48B2-9BCB-206CFE2B4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74856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A7799-0324-47F2-B408-13434DD2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ECE29-2108-4484-9C8A-E04548122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40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9323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49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1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80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551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516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065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782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3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- 2017-10-06 11:25:14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Gebrauchtwagen-Neuzugang in Oberwart
Opel CORSA Edition mit 75PS Diesel
inkl. Klimaautomatik, Parkpilot hinten, Nebler, uvm.
Kilometer: 59.960
Erstzulassung: 3/2013
🔝-Aktionspreis: € 7.990,--
Unsere Verkaufsberater in Oberwart, Herr Alfred Szabo 0664/4247509, oder Herr Robert Weinhofer 0664/1569990, informieren Sie gerne!
Weitere Fahrzeugdetails finden Sie hier: https://goo.gl/Z29Toi
#AutoDoczekal #Gebrauchtwagen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3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20:10:01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LUIS, der jüngste Fan und Kunde von #AutoDoczekal ‼️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61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75BB6-1659-46A1-AD5F-26317CAAB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7867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AAED-1FE4-40E5-8C2A-1FCD2BB3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75F25-6393-45B1-9B33-8CA41568E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391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3461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05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441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200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425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63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15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510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8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12:20:01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🔝-Opel Nutzfahrzeugangebot für Gewerbekunden‼️
Opel Vivaro Kastenwagen Edition L2H1, 2,9t, 125PS
Sonderausstattungen:
➡️ Business Paket (Radio BT, Parkpilot hi., Tempomat)
➡️ Profipaket (Seitenwandverkleidung, Holzboden)
➡️ Regensensor
➡️ Nebelscheinwerfer uvm.
Gesamtlistenpreis netto € 27.623,--
👉 AKTIONSPREIS netto € 20.375,--
Fragen Sie nach zusätzlichen Konditionen im Bau- und Baunebengewerbe. Unser Flottenspezialist Herr Robert Weinhofer, 0664/1569990, steht Ihnen jederzeit für Auskünfte zu Verfügung. Weitere Infos ⏩ https://goo.gl/NYhmmK
Wir haben zur Zeit ein sehr gut gefülltes Nutzfahrzeug-Neuwagenlager der Modelle Combo, Vivaro und Movano❗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05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426E0-EB35-41FD-BA90-BC3F13934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96496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629E-6984-416C-B213-4345900A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0395B-B4B4-4B75-A732-11AA8B1DA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587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620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032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50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099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269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566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411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292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6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- 2017-10-04 09:33:51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OPEL NEUWAGEN SCHNÄPPCHEN‼️
Opel Mokka Cool&amp;Sound 115PS
Farbe: schneeweiß
Listenpreis € 22.071,--
🔝-AKTIONSPREIS € 17.490,--
(gültig bei Eintauschfahrzeug älter als 10 Jahre)
Unser Verkaufsteam auf den 3 Standorten Güssing, Oberwart und St. Johann/Haide berät Sie gerne!
Weitere Infos hier ⏩ https://goo.gl/bgXZ3E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4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- 2017-10-03 13:14:42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 Die VCS Foxes mit einem Leihwagen Opel Vivaro 9-Sitzer Bus von #AutoDoczekal auf dem Weg nach Eisenerz!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46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6B36C-8039-45E6-B21B-07998C087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74635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5B22-E99A-4D8D-9343-4B51B81D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D1E90C-29FE-4F5E-A6CE-6EC7B085E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472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12CEB-0A3D-4B64-A5DF-BC89CCACF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806BB-2EBF-486B-89A4-4BFC63EF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764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3C8EC-C88C-48FE-87AB-DEE183CC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F6C1B5-59FD-47F1-9422-C8BF6BF06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278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3CC76-EE3E-4666-9577-A664961B5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B6A2A-5516-410D-B211-D2D1911AE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98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7D12-AC3A-4AE7-8336-E0F66661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649894-B275-44B8-A9A1-4060F2E7B2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346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C0869-20D9-4922-820D-06C70A45F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0751A-2DA1-4E53-9325-56E51BDD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46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A5BC-C5CE-480E-B0B1-17B80EA84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8511D-ED08-42F2-91AD-ACEE2B7A1B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3673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6DC81-5F2C-41B6-8D47-359E9BE69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469F0-2B38-4247-938D-0F5973E6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95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90412-DA1A-49E9-A8C6-5FEAAE14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9605FC-7435-458F-B6FE-E8C78F77C9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0698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F17E9-8850-4C10-A5BA-F6BCCA8D7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14A20-3CFF-429B-8E00-3CFD150CD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68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E934-9E5B-4443-8678-97F50D34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0263B-3C43-4DDD-ADAA-85006FAD1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788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8795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7593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044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26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51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4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Kerstin Gratzer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Jakob Gratzer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5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Lora 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82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Peter Kern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7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Harald Zeilinger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546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8A70E-4C42-44D7-AE93-8AA109AC1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50582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C0796-511E-4AB3-8E87-28350A16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5E0D4-D4BB-4078-94FF-518B148CA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336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F7935-34A8-4E27-96E4-7B5E18074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96488-113C-4FAB-A914-9ACB77DE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696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14E2-0228-489B-AB52-AA610188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B4C07B-7F57-49FB-AE83-36CA3FA46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972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58D01-C20C-4329-988E-E4DE705AD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72E5-508B-40C2-9B6C-FAE16B8A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85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0956-26D0-4B6F-91C0-F767F246E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55D151-05D3-434B-A68A-26F843A167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6234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26E6E-DBF3-4378-92B2-E0190D980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34A50-3BEB-4CC3-93CC-4D71BE35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45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1558E-B02F-4CE3-AA43-83D52131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95B605-7C89-4E49-BDE6-0217FE250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28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5DB8F-03EC-4F5C-9D42-BFBDBA935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E49FE-3403-4EC3-AA35-E3125332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078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777C1-0297-43D6-A7C4-900FCA1B8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DDA37-219C-4A78-AE21-19C2ED932E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006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6F147-9E87-4DF4-AAE0-C2D860332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BBA04-81CA-4C8A-9572-A8CE6F34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76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B5E9-4F30-4638-AAB5-DF4DCA2F7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EC4D4-4188-4A73-BD15-414BA5B161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3821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3A4EE-BA47-4D38-93F9-8A320465B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203E9-F8B5-42EF-A1FE-95CF39E1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31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95EF-2716-4835-94D1-075EDD626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C008C-9488-4849-8388-C6466B00F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603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454319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66047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154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5025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 Doczekal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Manuel Krausler - 2017-10-07 13:51:55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Hallo Manuel, natürlich! Melde Dich einfach bei unserem Verkaufsberater Herr Unger unter der Nummer 03322-42128-23. Liebe Grüsse, Auto Doczekal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10/10/2017 07:34:35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2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CF398-6C41-4FDF-AA3B-291582A2B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91319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7DFC2-63E8-4B4E-BC41-BA0538A9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DDC761-E49B-4ED8-A9BD-F9AB40970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0577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FE1EC-F7E0-44A8-96C9-2AF5DC3AD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8AD6F-F4B4-4EC6-A426-74D9B8A4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59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9748-FEFC-488E-B884-6C8ABA73F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94F17-948A-48DE-9CC9-B2CCA50B5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506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8252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6929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991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7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6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32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4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1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1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9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7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0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2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12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15D8C-3239-4619-8B23-AE20059D6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35953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F956-DA9A-402C-A544-277075D7C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F1C03-D91D-487A-8D85-9B1AC735E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252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1193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87540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071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1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4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37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1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2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6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3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72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7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2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2367A-A9F5-4155-B02F-6C6B0F2D0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23013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249AC-724C-4C4C-99C9-CEF1B5B8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A27A4-63F8-414B-8310-A362AD6B6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25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6586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3472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8566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8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34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31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1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02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834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D9518-A5E5-4908-BD1B-D8ABB16F8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699586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ADFE-3ABC-4A89-A3C1-E6815EB6B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6970C-5501-41FD-A162-27D839856D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380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6001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80882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6671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9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2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1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1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6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41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8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4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1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10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E1EF5-84E9-40FF-8C93-08612A036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355887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30A06-76AF-4E67-A3F5-A56273EC5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0A309-CA9B-49CE-8BFA-16568B97D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831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28389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08965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338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4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4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0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2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0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4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7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8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6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6E476-4940-49F8-815B-10736BC27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6013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46729-77A2-44E3-B444-2819465B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5E7E0-9862-42FC-A283-20B2EB94B3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913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80360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6437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7840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2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7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0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0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59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C9F03-CFC1-4C0E-87B5-682A1FEAE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193275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9CD4-DF8F-4B90-A93B-788B540C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040AFD-274D-4AA1-A371-53683D38E5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23CE1-BF8E-4E44-A9F7-686BACFB1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FFB88-7DD8-4D67-8E3E-D2FD63D04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280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1276</Words>
  <Application>Microsoft Office PowerPoint</Application>
  <PresentationFormat>On-screen Show (4:3)</PresentationFormat>
  <Paragraphs>670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8</vt:lpstr>
      <vt:lpstr>Eigene Beiträge (Postings) - 2 of 8</vt:lpstr>
      <vt:lpstr>Eigene Beiträge (Postings) - 3 of 8</vt:lpstr>
      <vt:lpstr>Eigene Beiträge (Postings) - 4 of 8</vt:lpstr>
      <vt:lpstr>Eigene Beiträge (Postings) - 5 of 8</vt:lpstr>
      <vt:lpstr>Eigene Beiträge (Postings) - 6 of 8</vt:lpstr>
      <vt:lpstr>Eigene Beiträge (Postings) - 7 of 8</vt:lpstr>
      <vt:lpstr>Eigene Beiträge (Postings) - 8 of 8</vt:lpstr>
      <vt:lpstr>Eigene Beiträge (Postings) + Reactions - 1 of 8</vt:lpstr>
      <vt:lpstr>Eigene Beiträge (Postings) + Reactions - 2 of 8</vt:lpstr>
      <vt:lpstr>Eigene Beiträge (Postings) + Reactions - 3 of 8</vt:lpstr>
      <vt:lpstr>Eigene Beiträge (Postings) + Reactions - 4 of 8</vt:lpstr>
      <vt:lpstr>Eigene Beiträge (Postings) + Reactions - 5 of 8</vt:lpstr>
      <vt:lpstr>Eigene Beiträge (Postings) + Reactions - 6 of 8</vt:lpstr>
      <vt:lpstr>Eigene Beiträge (Postings) + Reactions - 7 of 8</vt:lpstr>
      <vt:lpstr>Eigene Beiträge (Postings) + Reactions - 8 of 8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2017-10-31T15:02:16Z</dcterms:created>
  <dcterms:modified xsi:type="dcterms:W3CDTF">2017-10-31T15:03:06Z</dcterms:modified>
</cp:coreProperties>
</file>