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5" r:id="rId36"/>
    <p:sldId id="296"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14158</c:v>
                </c:pt>
                <c:pt idx="1">
                  <c:v>14172</c:v>
                </c:pt>
                <c:pt idx="2">
                  <c:v>14193</c:v>
                </c:pt>
                <c:pt idx="3">
                  <c:v>14215</c:v>
                </c:pt>
                <c:pt idx="4">
                  <c:v>14233</c:v>
                </c:pt>
                <c:pt idx="5">
                  <c:v>14261</c:v>
                </c:pt>
                <c:pt idx="6">
                  <c:v>14288</c:v>
                </c:pt>
                <c:pt idx="7">
                  <c:v>14320</c:v>
                </c:pt>
                <c:pt idx="8">
                  <c:v>14340</c:v>
                </c:pt>
                <c:pt idx="9">
                  <c:v>14370</c:v>
                </c:pt>
                <c:pt idx="10">
                  <c:v>14403</c:v>
                </c:pt>
                <c:pt idx="11">
                  <c:v>14426</c:v>
                </c:pt>
                <c:pt idx="12">
                  <c:v>14448</c:v>
                </c:pt>
                <c:pt idx="13">
                  <c:v>14467</c:v>
                </c:pt>
                <c:pt idx="14">
                  <c:v>14497</c:v>
                </c:pt>
                <c:pt idx="15">
                  <c:v>14507</c:v>
                </c:pt>
                <c:pt idx="16">
                  <c:v>14527</c:v>
                </c:pt>
                <c:pt idx="17">
                  <c:v>14546</c:v>
                </c:pt>
                <c:pt idx="18">
                  <c:v>14581</c:v>
                </c:pt>
                <c:pt idx="19">
                  <c:v>14603</c:v>
                </c:pt>
                <c:pt idx="20">
                  <c:v>14628</c:v>
                </c:pt>
                <c:pt idx="21">
                  <c:v>14655</c:v>
                </c:pt>
                <c:pt idx="22">
                  <c:v>14666</c:v>
                </c:pt>
                <c:pt idx="23">
                  <c:v>14679</c:v>
                </c:pt>
                <c:pt idx="24">
                  <c:v>14692</c:v>
                </c:pt>
                <c:pt idx="25">
                  <c:v>14692</c:v>
                </c:pt>
                <c:pt idx="26">
                  <c:v>14700</c:v>
                </c:pt>
                <c:pt idx="27">
                  <c:v>14723</c:v>
                </c:pt>
                <c:pt idx="28">
                  <c:v>14738</c:v>
                </c:pt>
                <c:pt idx="29">
                  <c:v>14745</c:v>
                </c:pt>
              </c:numCache>
            </c:numRef>
          </c:val>
          <c:smooth val="0"/>
          <c:extLst>
            <c:ext xmlns:c16="http://schemas.microsoft.com/office/drawing/2014/chart" uri="{C3380CC4-5D6E-409C-BE32-E72D297353CC}">
              <c16:uniqueId val="{00000000-CE16-48BA-81FE-FD19C8DA394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768</c:v>
                </c:pt>
                <c:pt idx="1">
                  <c:v>769</c:v>
                </c:pt>
                <c:pt idx="2">
                  <c:v>769</c:v>
                </c:pt>
                <c:pt idx="3">
                  <c:v>768</c:v>
                </c:pt>
                <c:pt idx="4">
                  <c:v>767</c:v>
                </c:pt>
                <c:pt idx="5">
                  <c:v>767</c:v>
                </c:pt>
                <c:pt idx="6">
                  <c:v>767</c:v>
                </c:pt>
                <c:pt idx="7">
                  <c:v>767</c:v>
                </c:pt>
                <c:pt idx="8">
                  <c:v>767</c:v>
                </c:pt>
                <c:pt idx="9">
                  <c:v>767</c:v>
                </c:pt>
                <c:pt idx="10">
                  <c:v>767</c:v>
                </c:pt>
                <c:pt idx="11">
                  <c:v>767</c:v>
                </c:pt>
                <c:pt idx="12">
                  <c:v>769</c:v>
                </c:pt>
                <c:pt idx="13">
                  <c:v>769</c:v>
                </c:pt>
                <c:pt idx="14">
                  <c:v>769</c:v>
                </c:pt>
                <c:pt idx="15">
                  <c:v>769</c:v>
                </c:pt>
                <c:pt idx="16">
                  <c:v>769</c:v>
                </c:pt>
                <c:pt idx="17">
                  <c:v>769</c:v>
                </c:pt>
                <c:pt idx="18">
                  <c:v>769</c:v>
                </c:pt>
                <c:pt idx="19">
                  <c:v>769</c:v>
                </c:pt>
                <c:pt idx="20">
                  <c:v>769</c:v>
                </c:pt>
                <c:pt idx="21">
                  <c:v>769</c:v>
                </c:pt>
                <c:pt idx="22">
                  <c:v>769</c:v>
                </c:pt>
                <c:pt idx="23">
                  <c:v>769</c:v>
                </c:pt>
                <c:pt idx="24">
                  <c:v>769</c:v>
                </c:pt>
                <c:pt idx="25">
                  <c:v>769</c:v>
                </c:pt>
                <c:pt idx="26">
                  <c:v>769</c:v>
                </c:pt>
                <c:pt idx="27">
                  <c:v>769</c:v>
                </c:pt>
                <c:pt idx="28">
                  <c:v>769</c:v>
                </c:pt>
                <c:pt idx="29">
                  <c:v>769</c:v>
                </c:pt>
              </c:numCache>
            </c:numRef>
          </c:val>
          <c:smooth val="0"/>
          <c:extLst>
            <c:ext xmlns:c16="http://schemas.microsoft.com/office/drawing/2014/chart" uri="{C3380CC4-5D6E-409C-BE32-E72D297353CC}">
              <c16:uniqueId val="{00000001-CE16-48BA-81FE-FD19C8DA3949}"/>
            </c:ext>
          </c:extLst>
        </c:ser>
        <c:dLbls>
          <c:showLegendKey val="0"/>
          <c:showVal val="0"/>
          <c:showCatName val="0"/>
          <c:showSerName val="0"/>
          <c:showPercent val="0"/>
          <c:showBubbleSize val="0"/>
        </c:dLbls>
        <c:smooth val="0"/>
        <c:axId val="295553760"/>
        <c:axId val="295556056"/>
      </c:lineChart>
      <c:dateAx>
        <c:axId val="29555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6056"/>
        <c:crosses val="autoZero"/>
        <c:auto val="1"/>
        <c:lblOffset val="100"/>
        <c:baseTimeUnit val="days"/>
      </c:dateAx>
      <c:valAx>
        <c:axId val="29555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15</c:v>
                </c:pt>
                <c:pt idx="1">
                  <c:v>13</c:v>
                </c:pt>
                <c:pt idx="2">
                  <c:v>19</c:v>
                </c:pt>
                <c:pt idx="3">
                  <c:v>20</c:v>
                </c:pt>
                <c:pt idx="4">
                  <c:v>17</c:v>
                </c:pt>
                <c:pt idx="5">
                  <c:v>26</c:v>
                </c:pt>
                <c:pt idx="6">
                  <c:v>31</c:v>
                </c:pt>
                <c:pt idx="7">
                  <c:v>26</c:v>
                </c:pt>
                <c:pt idx="8">
                  <c:v>32</c:v>
                </c:pt>
                <c:pt idx="9">
                  <c:v>20</c:v>
                </c:pt>
                <c:pt idx="10">
                  <c:v>34</c:v>
                </c:pt>
                <c:pt idx="11">
                  <c:v>22</c:v>
                </c:pt>
                <c:pt idx="12">
                  <c:v>26</c:v>
                </c:pt>
                <c:pt idx="13">
                  <c:v>20</c:v>
                </c:pt>
                <c:pt idx="14">
                  <c:v>28</c:v>
                </c:pt>
                <c:pt idx="15">
                  <c:v>17</c:v>
                </c:pt>
                <c:pt idx="16">
                  <c:v>11</c:v>
                </c:pt>
                <c:pt idx="17">
                  <c:v>25</c:v>
                </c:pt>
                <c:pt idx="18">
                  <c:v>30</c:v>
                </c:pt>
                <c:pt idx="19">
                  <c:v>25</c:v>
                </c:pt>
                <c:pt idx="20">
                  <c:v>19</c:v>
                </c:pt>
                <c:pt idx="21">
                  <c:v>28</c:v>
                </c:pt>
                <c:pt idx="22">
                  <c:v>18</c:v>
                </c:pt>
                <c:pt idx="23">
                  <c:v>14</c:v>
                </c:pt>
                <c:pt idx="24">
                  <c:v>11</c:v>
                </c:pt>
                <c:pt idx="25">
                  <c:v>8</c:v>
                </c:pt>
                <c:pt idx="26">
                  <c:v>8</c:v>
                </c:pt>
                <c:pt idx="27">
                  <c:v>14</c:v>
                </c:pt>
                <c:pt idx="28">
                  <c:v>20</c:v>
                </c:pt>
                <c:pt idx="29">
                  <c:v>9</c:v>
                </c:pt>
              </c:numCache>
            </c:numRef>
          </c:val>
          <c:smooth val="0"/>
          <c:extLst>
            <c:ext xmlns:c16="http://schemas.microsoft.com/office/drawing/2014/chart" uri="{C3380CC4-5D6E-409C-BE32-E72D297353CC}">
              <c16:uniqueId val="{00000000-1747-4253-B648-7C272C839F8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c:v>
                </c:pt>
                <c:pt idx="1">
                  <c:v>0</c:v>
                </c:pt>
                <c:pt idx="2">
                  <c:v>0</c:v>
                </c:pt>
                <c:pt idx="3">
                  <c:v>-1</c:v>
                </c:pt>
                <c:pt idx="4">
                  <c:v>0</c:v>
                </c:pt>
                <c:pt idx="5">
                  <c:v>-1</c:v>
                </c:pt>
                <c:pt idx="6">
                  <c:v>0</c:v>
                </c:pt>
                <c:pt idx="7">
                  <c:v>0</c:v>
                </c:pt>
                <c:pt idx="8">
                  <c:v>0</c:v>
                </c:pt>
                <c:pt idx="9">
                  <c:v>0</c:v>
                </c:pt>
                <c:pt idx="10">
                  <c:v>0</c:v>
                </c:pt>
                <c:pt idx="11">
                  <c:v>0</c:v>
                </c:pt>
                <c:pt idx="12">
                  <c:v>0</c:v>
                </c:pt>
                <c:pt idx="13">
                  <c:v>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1747-4253-B648-7C272C839F80}"/>
            </c:ext>
          </c:extLst>
        </c:ser>
        <c:dLbls>
          <c:showLegendKey val="0"/>
          <c:showVal val="0"/>
          <c:showCatName val="0"/>
          <c:showSerName val="0"/>
          <c:showPercent val="0"/>
          <c:showBubbleSize val="0"/>
        </c:dLbls>
        <c:smooth val="0"/>
        <c:axId val="295555728"/>
        <c:axId val="295550152"/>
      </c:lineChart>
      <c:dateAx>
        <c:axId val="29555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0152"/>
        <c:crosses val="autoZero"/>
        <c:auto val="1"/>
        <c:lblOffset val="100"/>
        <c:baseTimeUnit val="days"/>
      </c:dateAx>
      <c:valAx>
        <c:axId val="29555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2</c:v>
                </c:pt>
                <c:pt idx="1">
                  <c:v>3</c:v>
                </c:pt>
                <c:pt idx="2">
                  <c:v>4</c:v>
                </c:pt>
                <c:pt idx="3">
                  <c:v>3</c:v>
                </c:pt>
                <c:pt idx="4">
                  <c:v>2</c:v>
                </c:pt>
                <c:pt idx="5">
                  <c:v>10</c:v>
                </c:pt>
                <c:pt idx="6">
                  <c:v>3</c:v>
                </c:pt>
                <c:pt idx="7">
                  <c:v>0</c:v>
                </c:pt>
                <c:pt idx="8">
                  <c:v>0</c:v>
                </c:pt>
                <c:pt idx="9">
                  <c:v>2</c:v>
                </c:pt>
                <c:pt idx="10">
                  <c:v>3</c:v>
                </c:pt>
                <c:pt idx="11">
                  <c:v>1</c:v>
                </c:pt>
                <c:pt idx="12">
                  <c:v>3</c:v>
                </c:pt>
                <c:pt idx="13">
                  <c:v>4</c:v>
                </c:pt>
                <c:pt idx="14">
                  <c:v>3</c:v>
                </c:pt>
                <c:pt idx="15">
                  <c:v>2</c:v>
                </c:pt>
                <c:pt idx="16">
                  <c:v>9</c:v>
                </c:pt>
                <c:pt idx="17">
                  <c:v>3</c:v>
                </c:pt>
                <c:pt idx="18">
                  <c:v>0</c:v>
                </c:pt>
                <c:pt idx="19">
                  <c:v>2</c:v>
                </c:pt>
                <c:pt idx="20">
                  <c:v>1</c:v>
                </c:pt>
                <c:pt idx="21">
                  <c:v>3</c:v>
                </c:pt>
                <c:pt idx="22">
                  <c:v>1</c:v>
                </c:pt>
                <c:pt idx="23">
                  <c:v>0</c:v>
                </c:pt>
                <c:pt idx="24">
                  <c:v>2</c:v>
                </c:pt>
                <c:pt idx="25">
                  <c:v>3</c:v>
                </c:pt>
                <c:pt idx="26">
                  <c:v>3</c:v>
                </c:pt>
                <c:pt idx="27">
                  <c:v>0</c:v>
                </c:pt>
                <c:pt idx="28">
                  <c:v>2</c:v>
                </c:pt>
                <c:pt idx="29">
                  <c:v>1</c:v>
                </c:pt>
              </c:numCache>
            </c:numRef>
          </c:val>
          <c:smooth val="0"/>
          <c:extLst>
            <c:ext xmlns:c16="http://schemas.microsoft.com/office/drawing/2014/chart" uri="{C3380CC4-5D6E-409C-BE32-E72D297353CC}">
              <c16:uniqueId val="{00000000-F2B5-4065-9F84-57D73CFCE73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c:v>
                </c:pt>
                <c:pt idx="1">
                  <c:v>0</c:v>
                </c:pt>
                <c:pt idx="2">
                  <c:v>0</c:v>
                </c:pt>
                <c:pt idx="3">
                  <c:v>1</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F2B5-4065-9F84-57D73CFCE73C}"/>
            </c:ext>
          </c:extLst>
        </c:ser>
        <c:dLbls>
          <c:showLegendKey val="0"/>
          <c:showVal val="0"/>
          <c:showCatName val="0"/>
          <c:showSerName val="0"/>
          <c:showPercent val="0"/>
          <c:showBubbleSize val="0"/>
        </c:dLbls>
        <c:smooth val="0"/>
        <c:axId val="296226544"/>
        <c:axId val="296224248"/>
      </c:lineChart>
      <c:dateAx>
        <c:axId val="29622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24248"/>
        <c:crosses val="autoZero"/>
        <c:auto val="1"/>
        <c:lblOffset val="100"/>
        <c:baseTimeUnit val="days"/>
      </c:dateAx>
      <c:valAx>
        <c:axId val="29622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2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1</c:v>
                </c:pt>
                <c:pt idx="3">
                  <c:v>1</c:v>
                </c:pt>
                <c:pt idx="4">
                  <c:v>2</c:v>
                </c:pt>
                <c:pt idx="5">
                  <c:v>1</c:v>
                </c:pt>
                <c:pt idx="6">
                  <c:v>0</c:v>
                </c:pt>
              </c:numCache>
            </c:numRef>
          </c:val>
          <c:extLst>
            <c:ext xmlns:c16="http://schemas.microsoft.com/office/drawing/2014/chart" uri="{C3380CC4-5D6E-409C-BE32-E72D297353CC}">
              <c16:uniqueId val="{00000000-AE33-48D7-9686-F1CBB05B979A}"/>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1</c:v>
                </c:pt>
              </c:numCache>
            </c:numRef>
          </c:val>
          <c:extLst>
            <c:ext xmlns:c16="http://schemas.microsoft.com/office/drawing/2014/chart" uri="{C3380CC4-5D6E-409C-BE32-E72D297353CC}">
              <c16:uniqueId val="{00000001-AE33-48D7-9686-F1CBB05B979A}"/>
            </c:ext>
          </c:extLst>
        </c:ser>
        <c:dLbls>
          <c:showLegendKey val="0"/>
          <c:showVal val="0"/>
          <c:showCatName val="0"/>
          <c:showSerName val="0"/>
          <c:showPercent val="0"/>
          <c:showBubbleSize val="0"/>
        </c:dLbls>
        <c:gapWidth val="219"/>
        <c:overlap val="-27"/>
        <c:axId val="360571944"/>
        <c:axId val="360569648"/>
      </c:barChart>
      <c:catAx>
        <c:axId val="36057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69648"/>
        <c:crosses val="autoZero"/>
        <c:auto val="1"/>
        <c:lblAlgn val="ctr"/>
        <c:lblOffset val="100"/>
        <c:noMultiLvlLbl val="0"/>
      </c:catAx>
      <c:valAx>
        <c:axId val="36056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0</c:v>
                </c:pt>
                <c:pt idx="1">
                  <c:v>0.31073446327684001</c:v>
                </c:pt>
                <c:pt idx="2">
                  <c:v>9.8758465011287003E-2</c:v>
                </c:pt>
                <c:pt idx="3">
                  <c:v>0</c:v>
                </c:pt>
                <c:pt idx="4">
                  <c:v>0</c:v>
                </c:pt>
                <c:pt idx="5">
                  <c:v>3.6456869907276999</c:v>
                </c:pt>
                <c:pt idx="6">
                  <c:v>0</c:v>
                </c:pt>
                <c:pt idx="7">
                  <c:v>0</c:v>
                </c:pt>
                <c:pt idx="8">
                  <c:v>0</c:v>
                </c:pt>
                <c:pt idx="9">
                  <c:v>1.8260384722609</c:v>
                </c:pt>
                <c:pt idx="10">
                  <c:v>0</c:v>
                </c:pt>
                <c:pt idx="11">
                  <c:v>0</c:v>
                </c:pt>
                <c:pt idx="12">
                  <c:v>0</c:v>
                </c:pt>
                <c:pt idx="13">
                  <c:v>1.8062283737024001</c:v>
                </c:pt>
                <c:pt idx="14">
                  <c:v>0</c:v>
                </c:pt>
                <c:pt idx="15">
                  <c:v>0</c:v>
                </c:pt>
                <c:pt idx="16">
                  <c:v>1.8952446588559999</c:v>
                </c:pt>
                <c:pt idx="17">
                  <c:v>0.61949339207048004</c:v>
                </c:pt>
                <c:pt idx="18">
                  <c:v>0</c:v>
                </c:pt>
                <c:pt idx="19">
                  <c:v>0</c:v>
                </c:pt>
                <c:pt idx="20">
                  <c:v>0</c:v>
                </c:pt>
                <c:pt idx="21">
                  <c:v>0</c:v>
                </c:pt>
                <c:pt idx="22">
                  <c:v>0</c:v>
                </c:pt>
                <c:pt idx="23">
                  <c:v>0.74311426233979005</c:v>
                </c:pt>
                <c:pt idx="24">
                  <c:v>0</c:v>
                </c:pt>
                <c:pt idx="25">
                  <c:v>0.21102791014295</c:v>
                </c:pt>
                <c:pt idx="26">
                  <c:v>2.6398149408083</c:v>
                </c:pt>
                <c:pt idx="27">
                  <c:v>0</c:v>
                </c:pt>
                <c:pt idx="28">
                  <c:v>0</c:v>
                </c:pt>
                <c:pt idx="29">
                  <c:v>0</c:v>
                </c:pt>
              </c:numCache>
            </c:numRef>
          </c:val>
          <c:smooth val="0"/>
          <c:extLst>
            <c:ext xmlns:c16="http://schemas.microsoft.com/office/drawing/2014/chart" uri="{C3380CC4-5D6E-409C-BE32-E72D297353CC}">
              <c16:uniqueId val="{00000000-66BB-4637-87CF-3B2120362B3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0</c:v>
                </c:pt>
                <c:pt idx="1">
                  <c:v>0</c:v>
                </c:pt>
                <c:pt idx="2">
                  <c:v>0</c:v>
                </c:pt>
                <c:pt idx="3">
                  <c:v>0</c:v>
                </c:pt>
                <c:pt idx="4">
                  <c:v>3.90625</c:v>
                </c:pt>
                <c:pt idx="5">
                  <c:v>0</c:v>
                </c:pt>
                <c:pt idx="6">
                  <c:v>0</c:v>
                </c:pt>
                <c:pt idx="7">
                  <c:v>7.1707953063885004</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66BB-4637-87CF-3B2120362B32}"/>
            </c:ext>
          </c:extLst>
        </c:ser>
        <c:dLbls>
          <c:showLegendKey val="0"/>
          <c:showVal val="0"/>
          <c:showCatName val="0"/>
          <c:showSerName val="0"/>
          <c:showPercent val="0"/>
          <c:showBubbleSize val="0"/>
        </c:dLbls>
        <c:smooth val="0"/>
        <c:axId val="360572928"/>
        <c:axId val="360570960"/>
      </c:lineChart>
      <c:dateAx>
        <c:axId val="36057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0960"/>
        <c:crosses val="autoZero"/>
        <c:auto val="1"/>
        <c:lblOffset val="100"/>
        <c:baseTimeUnit val="days"/>
      </c:dateAx>
      <c:valAx>
        <c:axId val="36057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0</c:v>
                </c:pt>
              </c:numCache>
            </c:numRef>
          </c:val>
          <c:extLst>
            <c:ext xmlns:c16="http://schemas.microsoft.com/office/drawing/2014/chart" uri="{C3380CC4-5D6E-409C-BE32-E72D297353CC}">
              <c16:uniqueId val="{00000000-0610-43F6-91CF-3D690C6C57DD}"/>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7</c:v>
                </c:pt>
                <c:pt idx="1">
                  <c:v>2</c:v>
                </c:pt>
              </c:numCache>
            </c:numRef>
          </c:val>
          <c:extLst>
            <c:ext xmlns:c16="http://schemas.microsoft.com/office/drawing/2014/chart" uri="{C3380CC4-5D6E-409C-BE32-E72D297353CC}">
              <c16:uniqueId val="{00000001-0610-43F6-91CF-3D690C6C57DD}"/>
            </c:ext>
          </c:extLst>
        </c:ser>
        <c:dLbls>
          <c:showLegendKey val="0"/>
          <c:showVal val="0"/>
          <c:showCatName val="0"/>
          <c:showSerName val="0"/>
          <c:showPercent val="0"/>
          <c:showBubbleSize val="0"/>
        </c:dLbls>
        <c:gapWidth val="150"/>
        <c:overlap val="100"/>
        <c:axId val="360576864"/>
        <c:axId val="360577192"/>
      </c:barChart>
      <c:catAx>
        <c:axId val="36057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7192"/>
        <c:crosses val="autoZero"/>
        <c:auto val="1"/>
        <c:lblAlgn val="ctr"/>
        <c:lblOffset val="100"/>
        <c:noMultiLvlLbl val="0"/>
      </c:catAx>
      <c:valAx>
        <c:axId val="360577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1.0178902874058</c:v>
                </c:pt>
                <c:pt idx="2">
                  <c:v>1.6586435038372001</c:v>
                </c:pt>
                <c:pt idx="3">
                  <c:v>0</c:v>
                </c:pt>
                <c:pt idx="4">
                  <c:v>0</c:v>
                </c:pt>
                <c:pt idx="5">
                  <c:v>0</c:v>
                </c:pt>
                <c:pt idx="6">
                  <c:v>0</c:v>
                </c:pt>
              </c:numCache>
            </c:numRef>
          </c:val>
          <c:extLst>
            <c:ext xmlns:c16="http://schemas.microsoft.com/office/drawing/2014/chart" uri="{C3380CC4-5D6E-409C-BE32-E72D297353CC}">
              <c16:uniqueId val="{00000000-2FCF-4B5C-8E50-98A06C60B962}"/>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5.5385226531942999</c:v>
                </c:pt>
                <c:pt idx="3">
                  <c:v>0</c:v>
                </c:pt>
                <c:pt idx="4">
                  <c:v>0</c:v>
                </c:pt>
                <c:pt idx="5">
                  <c:v>0</c:v>
                </c:pt>
                <c:pt idx="6">
                  <c:v>0</c:v>
                </c:pt>
              </c:numCache>
            </c:numRef>
          </c:val>
          <c:extLst>
            <c:ext xmlns:c16="http://schemas.microsoft.com/office/drawing/2014/chart" uri="{C3380CC4-5D6E-409C-BE32-E72D297353CC}">
              <c16:uniqueId val="{00000001-2FCF-4B5C-8E50-98A06C60B962}"/>
            </c:ext>
          </c:extLst>
        </c:ser>
        <c:dLbls>
          <c:showLegendKey val="0"/>
          <c:showVal val="0"/>
          <c:showCatName val="0"/>
          <c:showSerName val="0"/>
          <c:showPercent val="0"/>
          <c:showBubbleSize val="0"/>
        </c:dLbls>
        <c:gapWidth val="219"/>
        <c:overlap val="-27"/>
        <c:axId val="360585720"/>
        <c:axId val="360577520"/>
      </c:barChart>
      <c:catAx>
        <c:axId val="36058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7520"/>
        <c:crosses val="autoZero"/>
        <c:auto val="1"/>
        <c:lblAlgn val="ctr"/>
        <c:lblOffset val="100"/>
        <c:noMultiLvlLbl val="0"/>
      </c:catAx>
      <c:valAx>
        <c:axId val="36057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8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B27-41A7-80B2-17CC17E99965}"/>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DB27-41A7-80B2-17CC17E99965}"/>
            </c:ext>
          </c:extLst>
        </c:ser>
        <c:dLbls>
          <c:showLegendKey val="0"/>
          <c:showVal val="0"/>
          <c:showCatName val="0"/>
          <c:showSerName val="0"/>
          <c:showPercent val="0"/>
          <c:showBubbleSize val="0"/>
        </c:dLbls>
        <c:gapWidth val="219"/>
        <c:overlap val="-27"/>
        <c:axId val="360561776"/>
        <c:axId val="360556200"/>
      </c:barChart>
      <c:catAx>
        <c:axId val="36056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56200"/>
        <c:crosses val="autoZero"/>
        <c:auto val="1"/>
        <c:lblAlgn val="ctr"/>
        <c:lblOffset val="100"/>
        <c:noMultiLvlLbl val="0"/>
      </c:catAx>
      <c:valAx>
        <c:axId val="36055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6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6694</c:v>
                </c:pt>
                <c:pt idx="1">
                  <c:v>6700</c:v>
                </c:pt>
                <c:pt idx="2">
                  <c:v>6700</c:v>
                </c:pt>
                <c:pt idx="3">
                  <c:v>6704</c:v>
                </c:pt>
                <c:pt idx="4">
                  <c:v>6707</c:v>
                </c:pt>
                <c:pt idx="5">
                  <c:v>6713</c:v>
                </c:pt>
                <c:pt idx="6">
                  <c:v>6722</c:v>
                </c:pt>
                <c:pt idx="7">
                  <c:v>6724</c:v>
                </c:pt>
                <c:pt idx="8">
                  <c:v>6724</c:v>
                </c:pt>
                <c:pt idx="9">
                  <c:v>6733</c:v>
                </c:pt>
                <c:pt idx="10">
                  <c:v>6734</c:v>
                </c:pt>
                <c:pt idx="11">
                  <c:v>6739</c:v>
                </c:pt>
                <c:pt idx="12">
                  <c:v>6743</c:v>
                </c:pt>
                <c:pt idx="13">
                  <c:v>6752</c:v>
                </c:pt>
                <c:pt idx="14">
                  <c:v>6764</c:v>
                </c:pt>
                <c:pt idx="15">
                  <c:v>6766</c:v>
                </c:pt>
                <c:pt idx="16">
                  <c:v>6778</c:v>
                </c:pt>
                <c:pt idx="17">
                  <c:v>6781</c:v>
                </c:pt>
                <c:pt idx="18">
                  <c:v>6778</c:v>
                </c:pt>
                <c:pt idx="19">
                  <c:v>6774</c:v>
                </c:pt>
                <c:pt idx="20">
                  <c:v>6784</c:v>
                </c:pt>
                <c:pt idx="21">
                  <c:v>6790</c:v>
                </c:pt>
                <c:pt idx="22">
                  <c:v>6790</c:v>
                </c:pt>
                <c:pt idx="23">
                  <c:v>6795</c:v>
                </c:pt>
                <c:pt idx="24">
                  <c:v>6795</c:v>
                </c:pt>
                <c:pt idx="25">
                  <c:v>6800</c:v>
                </c:pt>
                <c:pt idx="26">
                  <c:v>6810</c:v>
                </c:pt>
                <c:pt idx="27">
                  <c:v>6812</c:v>
                </c:pt>
                <c:pt idx="28">
                  <c:v>6824</c:v>
                </c:pt>
                <c:pt idx="29">
                  <c:v>6825</c:v>
                </c:pt>
              </c:numCache>
            </c:numRef>
          </c:val>
          <c:smooth val="0"/>
          <c:extLst>
            <c:ext xmlns:c16="http://schemas.microsoft.com/office/drawing/2014/chart" uri="{C3380CC4-5D6E-409C-BE32-E72D297353CC}">
              <c16:uniqueId val="{00000000-E879-4EB0-8F20-EE85661ECF6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179</c:v>
                </c:pt>
                <c:pt idx="1">
                  <c:v>180</c:v>
                </c:pt>
                <c:pt idx="2">
                  <c:v>180</c:v>
                </c:pt>
                <c:pt idx="3">
                  <c:v>180</c:v>
                </c:pt>
                <c:pt idx="4">
                  <c:v>180</c:v>
                </c:pt>
                <c:pt idx="5">
                  <c:v>180</c:v>
                </c:pt>
                <c:pt idx="6">
                  <c:v>180</c:v>
                </c:pt>
                <c:pt idx="7">
                  <c:v>180</c:v>
                </c:pt>
                <c:pt idx="8">
                  <c:v>181</c:v>
                </c:pt>
                <c:pt idx="9">
                  <c:v>181</c:v>
                </c:pt>
                <c:pt idx="10">
                  <c:v>182</c:v>
                </c:pt>
                <c:pt idx="11">
                  <c:v>182</c:v>
                </c:pt>
                <c:pt idx="12">
                  <c:v>182</c:v>
                </c:pt>
                <c:pt idx="13">
                  <c:v>183</c:v>
                </c:pt>
                <c:pt idx="14">
                  <c:v>183</c:v>
                </c:pt>
                <c:pt idx="15">
                  <c:v>183</c:v>
                </c:pt>
                <c:pt idx="16">
                  <c:v>183</c:v>
                </c:pt>
                <c:pt idx="17">
                  <c:v>183</c:v>
                </c:pt>
                <c:pt idx="18">
                  <c:v>179</c:v>
                </c:pt>
                <c:pt idx="19">
                  <c:v>179</c:v>
                </c:pt>
                <c:pt idx="20">
                  <c:v>181</c:v>
                </c:pt>
                <c:pt idx="21">
                  <c:v>181</c:v>
                </c:pt>
                <c:pt idx="22">
                  <c:v>181</c:v>
                </c:pt>
                <c:pt idx="23">
                  <c:v>181</c:v>
                </c:pt>
                <c:pt idx="24">
                  <c:v>181</c:v>
                </c:pt>
                <c:pt idx="25">
                  <c:v>181</c:v>
                </c:pt>
                <c:pt idx="26">
                  <c:v>181</c:v>
                </c:pt>
                <c:pt idx="27">
                  <c:v>181</c:v>
                </c:pt>
                <c:pt idx="28">
                  <c:v>181</c:v>
                </c:pt>
                <c:pt idx="29">
                  <c:v>181</c:v>
                </c:pt>
              </c:numCache>
            </c:numRef>
          </c:val>
          <c:smooth val="0"/>
          <c:extLst>
            <c:ext xmlns:c16="http://schemas.microsoft.com/office/drawing/2014/chart" uri="{C3380CC4-5D6E-409C-BE32-E72D297353CC}">
              <c16:uniqueId val="{00000001-E879-4EB0-8F20-EE85661ECF65}"/>
            </c:ext>
          </c:extLst>
        </c:ser>
        <c:dLbls>
          <c:showLegendKey val="0"/>
          <c:showVal val="0"/>
          <c:showCatName val="0"/>
          <c:showSerName val="0"/>
          <c:showPercent val="0"/>
          <c:showBubbleSize val="0"/>
        </c:dLbls>
        <c:smooth val="0"/>
        <c:axId val="394626944"/>
        <c:axId val="394624976"/>
      </c:lineChart>
      <c:dateAx>
        <c:axId val="39462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4976"/>
        <c:crosses val="autoZero"/>
        <c:auto val="1"/>
        <c:lblOffset val="100"/>
        <c:baseTimeUnit val="days"/>
      </c:dateAx>
      <c:valAx>
        <c:axId val="3946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9020-4C04-968D-E90648C75D5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9020-4C04-968D-E90648C75D56}"/>
            </c:ext>
          </c:extLst>
        </c:ser>
        <c:dLbls>
          <c:showLegendKey val="0"/>
          <c:showVal val="0"/>
          <c:showCatName val="0"/>
          <c:showSerName val="0"/>
          <c:showPercent val="0"/>
          <c:showBubbleSize val="0"/>
        </c:dLbls>
        <c:gapWidth val="219"/>
        <c:overlap val="-27"/>
        <c:axId val="394619728"/>
        <c:axId val="394624648"/>
      </c:barChart>
      <c:catAx>
        <c:axId val="394619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4648"/>
        <c:crosses val="autoZero"/>
        <c:auto val="1"/>
        <c:lblAlgn val="ctr"/>
        <c:lblOffset val="100"/>
        <c:noMultiLvlLbl val="0"/>
      </c:catAx>
      <c:valAx>
        <c:axId val="3946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1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22361</c:v>
                </c:pt>
                <c:pt idx="1">
                  <c:v>21283</c:v>
                </c:pt>
                <c:pt idx="2">
                  <c:v>16410</c:v>
                </c:pt>
                <c:pt idx="3">
                  <c:v>14593</c:v>
                </c:pt>
                <c:pt idx="4">
                  <c:v>13653</c:v>
                </c:pt>
                <c:pt idx="5">
                  <c:v>74008</c:v>
                </c:pt>
                <c:pt idx="6">
                  <c:v>36286</c:v>
                </c:pt>
                <c:pt idx="7">
                  <c:v>26526</c:v>
                </c:pt>
                <c:pt idx="8">
                  <c:v>17382</c:v>
                </c:pt>
                <c:pt idx="9">
                  <c:v>25840</c:v>
                </c:pt>
                <c:pt idx="10">
                  <c:v>19872</c:v>
                </c:pt>
                <c:pt idx="11">
                  <c:v>17712</c:v>
                </c:pt>
                <c:pt idx="12">
                  <c:v>19369</c:v>
                </c:pt>
                <c:pt idx="13">
                  <c:v>27198</c:v>
                </c:pt>
                <c:pt idx="14">
                  <c:v>18967</c:v>
                </c:pt>
                <c:pt idx="15">
                  <c:v>12662</c:v>
                </c:pt>
                <c:pt idx="16">
                  <c:v>51724</c:v>
                </c:pt>
                <c:pt idx="17">
                  <c:v>29969</c:v>
                </c:pt>
                <c:pt idx="18">
                  <c:v>16950</c:v>
                </c:pt>
                <c:pt idx="19">
                  <c:v>17663</c:v>
                </c:pt>
                <c:pt idx="20">
                  <c:v>19453</c:v>
                </c:pt>
                <c:pt idx="21">
                  <c:v>16797</c:v>
                </c:pt>
                <c:pt idx="22">
                  <c:v>17107</c:v>
                </c:pt>
                <c:pt idx="23">
                  <c:v>21707</c:v>
                </c:pt>
                <c:pt idx="24">
                  <c:v>15231</c:v>
                </c:pt>
                <c:pt idx="25">
                  <c:v>15633</c:v>
                </c:pt>
                <c:pt idx="26">
                  <c:v>32938</c:v>
                </c:pt>
                <c:pt idx="27">
                  <c:v>12827</c:v>
                </c:pt>
                <c:pt idx="28">
                  <c:v>11639</c:v>
                </c:pt>
                <c:pt idx="29">
                  <c:v>3998</c:v>
                </c:pt>
              </c:numCache>
            </c:numRef>
          </c:val>
          <c:smooth val="0"/>
          <c:extLst>
            <c:ext xmlns:c16="http://schemas.microsoft.com/office/drawing/2014/chart" uri="{C3380CC4-5D6E-409C-BE32-E72D297353CC}">
              <c16:uniqueId val="{00000000-B4C3-46DD-8230-9B61F5A84DF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2512</c:v>
                </c:pt>
                <c:pt idx="1">
                  <c:v>400</c:v>
                </c:pt>
                <c:pt idx="2">
                  <c:v>24</c:v>
                </c:pt>
                <c:pt idx="3">
                  <c:v>9</c:v>
                </c:pt>
                <c:pt idx="4">
                  <c:v>860</c:v>
                </c:pt>
                <c:pt idx="5">
                  <c:v>1066</c:v>
                </c:pt>
                <c:pt idx="6">
                  <c:v>897</c:v>
                </c:pt>
                <c:pt idx="7">
                  <c:v>2056</c:v>
                </c:pt>
                <c:pt idx="8">
                  <c:v>2810</c:v>
                </c:pt>
                <c:pt idx="9">
                  <c:v>376</c:v>
                </c:pt>
                <c:pt idx="10">
                  <c:v>297</c:v>
                </c:pt>
                <c:pt idx="11">
                  <c:v>373</c:v>
                </c:pt>
                <c:pt idx="12">
                  <c:v>172</c:v>
                </c:pt>
                <c:pt idx="13">
                  <c:v>1350</c:v>
                </c:pt>
                <c:pt idx="14">
                  <c:v>540</c:v>
                </c:pt>
                <c:pt idx="15">
                  <c:v>136</c:v>
                </c:pt>
                <c:pt idx="16">
                  <c:v>71</c:v>
                </c:pt>
                <c:pt idx="17">
                  <c:v>33</c:v>
                </c:pt>
                <c:pt idx="18">
                  <c:v>15</c:v>
                </c:pt>
                <c:pt idx="19">
                  <c:v>17</c:v>
                </c:pt>
                <c:pt idx="20">
                  <c:v>506</c:v>
                </c:pt>
                <c:pt idx="21">
                  <c:v>221</c:v>
                </c:pt>
                <c:pt idx="22">
                  <c:v>29</c:v>
                </c:pt>
                <c:pt idx="23">
                  <c:v>11</c:v>
                </c:pt>
                <c:pt idx="24">
                  <c:v>5</c:v>
                </c:pt>
                <c:pt idx="25">
                  <c:v>17</c:v>
                </c:pt>
                <c:pt idx="26">
                  <c:v>15</c:v>
                </c:pt>
                <c:pt idx="27">
                  <c:v>6</c:v>
                </c:pt>
                <c:pt idx="28">
                  <c:v>5</c:v>
                </c:pt>
                <c:pt idx="29">
                  <c:v>0</c:v>
                </c:pt>
              </c:numCache>
            </c:numRef>
          </c:val>
          <c:smooth val="0"/>
          <c:extLst>
            <c:ext xmlns:c16="http://schemas.microsoft.com/office/drawing/2014/chart" uri="{C3380CC4-5D6E-409C-BE32-E72D297353CC}">
              <c16:uniqueId val="{00000001-B4C3-46DD-8230-9B61F5A84DFA}"/>
            </c:ext>
          </c:extLst>
        </c:ser>
        <c:dLbls>
          <c:showLegendKey val="0"/>
          <c:showVal val="0"/>
          <c:showCatName val="0"/>
          <c:showSerName val="0"/>
          <c:showPercent val="0"/>
          <c:showBubbleSize val="0"/>
        </c:dLbls>
        <c:smooth val="0"/>
        <c:axId val="394618416"/>
        <c:axId val="394619072"/>
      </c:lineChart>
      <c:dateAx>
        <c:axId val="39461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19072"/>
        <c:crosses val="autoZero"/>
        <c:auto val="1"/>
        <c:lblOffset val="100"/>
        <c:baseTimeUnit val="days"/>
      </c:dateAx>
      <c:valAx>
        <c:axId val="39461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1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13184</c:v>
                </c:pt>
                <c:pt idx="1">
                  <c:v>11899</c:v>
                </c:pt>
                <c:pt idx="2">
                  <c:v>10486</c:v>
                </c:pt>
                <c:pt idx="3">
                  <c:v>9522</c:v>
                </c:pt>
                <c:pt idx="4">
                  <c:v>9101</c:v>
                </c:pt>
                <c:pt idx="5">
                  <c:v>27789</c:v>
                </c:pt>
                <c:pt idx="6">
                  <c:v>18242</c:v>
                </c:pt>
                <c:pt idx="7">
                  <c:v>14609</c:v>
                </c:pt>
                <c:pt idx="8">
                  <c:v>10901</c:v>
                </c:pt>
                <c:pt idx="9">
                  <c:v>17037</c:v>
                </c:pt>
                <c:pt idx="10">
                  <c:v>13547</c:v>
                </c:pt>
                <c:pt idx="11">
                  <c:v>12750</c:v>
                </c:pt>
                <c:pt idx="12">
                  <c:v>12388</c:v>
                </c:pt>
                <c:pt idx="13">
                  <c:v>16966</c:v>
                </c:pt>
                <c:pt idx="14">
                  <c:v>13013</c:v>
                </c:pt>
                <c:pt idx="15">
                  <c:v>8721</c:v>
                </c:pt>
                <c:pt idx="16">
                  <c:v>28792</c:v>
                </c:pt>
                <c:pt idx="17">
                  <c:v>18898</c:v>
                </c:pt>
                <c:pt idx="18">
                  <c:v>12211</c:v>
                </c:pt>
                <c:pt idx="19">
                  <c:v>13307</c:v>
                </c:pt>
                <c:pt idx="20">
                  <c:v>13352</c:v>
                </c:pt>
                <c:pt idx="21">
                  <c:v>11457</c:v>
                </c:pt>
                <c:pt idx="22">
                  <c:v>10832</c:v>
                </c:pt>
                <c:pt idx="23">
                  <c:v>15033</c:v>
                </c:pt>
                <c:pt idx="24">
                  <c:v>11287</c:v>
                </c:pt>
                <c:pt idx="25">
                  <c:v>10419</c:v>
                </c:pt>
                <c:pt idx="26">
                  <c:v>18759</c:v>
                </c:pt>
                <c:pt idx="27">
                  <c:v>8820</c:v>
                </c:pt>
                <c:pt idx="28">
                  <c:v>7631</c:v>
                </c:pt>
                <c:pt idx="29">
                  <c:v>3126</c:v>
                </c:pt>
              </c:numCache>
            </c:numRef>
          </c:val>
          <c:smooth val="0"/>
          <c:extLst>
            <c:ext xmlns:c16="http://schemas.microsoft.com/office/drawing/2014/chart" uri="{C3380CC4-5D6E-409C-BE32-E72D297353CC}">
              <c16:uniqueId val="{00000000-07AF-4023-9A99-F6B05FA75AE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1974</c:v>
                </c:pt>
                <c:pt idx="1">
                  <c:v>348</c:v>
                </c:pt>
                <c:pt idx="2">
                  <c:v>14</c:v>
                </c:pt>
                <c:pt idx="3">
                  <c:v>8</c:v>
                </c:pt>
                <c:pt idx="4">
                  <c:v>543</c:v>
                </c:pt>
                <c:pt idx="5">
                  <c:v>783</c:v>
                </c:pt>
                <c:pt idx="6">
                  <c:v>743</c:v>
                </c:pt>
                <c:pt idx="7">
                  <c:v>1079</c:v>
                </c:pt>
                <c:pt idx="8">
                  <c:v>1098</c:v>
                </c:pt>
                <c:pt idx="9">
                  <c:v>142</c:v>
                </c:pt>
                <c:pt idx="10">
                  <c:v>118</c:v>
                </c:pt>
                <c:pt idx="11">
                  <c:v>193</c:v>
                </c:pt>
                <c:pt idx="12">
                  <c:v>113</c:v>
                </c:pt>
                <c:pt idx="13">
                  <c:v>975</c:v>
                </c:pt>
                <c:pt idx="14">
                  <c:v>406</c:v>
                </c:pt>
                <c:pt idx="15">
                  <c:v>113</c:v>
                </c:pt>
                <c:pt idx="16">
                  <c:v>60</c:v>
                </c:pt>
                <c:pt idx="17">
                  <c:v>30</c:v>
                </c:pt>
                <c:pt idx="18">
                  <c:v>15</c:v>
                </c:pt>
                <c:pt idx="19">
                  <c:v>12</c:v>
                </c:pt>
                <c:pt idx="20">
                  <c:v>305</c:v>
                </c:pt>
                <c:pt idx="21">
                  <c:v>141</c:v>
                </c:pt>
                <c:pt idx="22">
                  <c:v>25</c:v>
                </c:pt>
                <c:pt idx="23">
                  <c:v>11</c:v>
                </c:pt>
                <c:pt idx="24">
                  <c:v>5</c:v>
                </c:pt>
                <c:pt idx="25">
                  <c:v>14</c:v>
                </c:pt>
                <c:pt idx="26">
                  <c:v>8</c:v>
                </c:pt>
                <c:pt idx="27">
                  <c:v>6</c:v>
                </c:pt>
                <c:pt idx="28">
                  <c:v>3</c:v>
                </c:pt>
                <c:pt idx="29">
                  <c:v>0</c:v>
                </c:pt>
              </c:numCache>
            </c:numRef>
          </c:val>
          <c:smooth val="0"/>
          <c:extLst>
            <c:ext xmlns:c16="http://schemas.microsoft.com/office/drawing/2014/chart" uri="{C3380CC4-5D6E-409C-BE32-E72D297353CC}">
              <c16:uniqueId val="{00000001-07AF-4023-9A99-F6B05FA75AE8}"/>
            </c:ext>
          </c:extLst>
        </c:ser>
        <c:dLbls>
          <c:showLegendKey val="0"/>
          <c:showVal val="0"/>
          <c:showCatName val="0"/>
          <c:showSerName val="0"/>
          <c:showPercent val="0"/>
          <c:showBubbleSize val="0"/>
        </c:dLbls>
        <c:smooth val="0"/>
        <c:axId val="394635144"/>
        <c:axId val="394630552"/>
      </c:lineChart>
      <c:dateAx>
        <c:axId val="39463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0552"/>
        <c:crosses val="autoZero"/>
        <c:auto val="1"/>
        <c:lblOffset val="100"/>
        <c:baseTimeUnit val="days"/>
      </c:dateAx>
      <c:valAx>
        <c:axId val="39463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583</c:v>
                </c:pt>
                <c:pt idx="1">
                  <c:v>310</c:v>
                </c:pt>
                <c:pt idx="2">
                  <c:v>261</c:v>
                </c:pt>
                <c:pt idx="3">
                  <c:v>230</c:v>
                </c:pt>
                <c:pt idx="4">
                  <c:v>230</c:v>
                </c:pt>
                <c:pt idx="5">
                  <c:v>3466</c:v>
                </c:pt>
                <c:pt idx="6">
                  <c:v>1541</c:v>
                </c:pt>
                <c:pt idx="7">
                  <c:v>852</c:v>
                </c:pt>
                <c:pt idx="8">
                  <c:v>413</c:v>
                </c:pt>
                <c:pt idx="9">
                  <c:v>651</c:v>
                </c:pt>
                <c:pt idx="10">
                  <c:v>390</c:v>
                </c:pt>
                <c:pt idx="11">
                  <c:v>355</c:v>
                </c:pt>
                <c:pt idx="12">
                  <c:v>504</c:v>
                </c:pt>
                <c:pt idx="13">
                  <c:v>783</c:v>
                </c:pt>
                <c:pt idx="14">
                  <c:v>381</c:v>
                </c:pt>
                <c:pt idx="15">
                  <c:v>167</c:v>
                </c:pt>
                <c:pt idx="16">
                  <c:v>2258</c:v>
                </c:pt>
                <c:pt idx="17">
                  <c:v>798</c:v>
                </c:pt>
                <c:pt idx="18">
                  <c:v>373</c:v>
                </c:pt>
                <c:pt idx="19">
                  <c:v>507</c:v>
                </c:pt>
                <c:pt idx="20">
                  <c:v>589</c:v>
                </c:pt>
                <c:pt idx="21">
                  <c:v>560</c:v>
                </c:pt>
                <c:pt idx="22">
                  <c:v>435</c:v>
                </c:pt>
                <c:pt idx="23">
                  <c:v>553</c:v>
                </c:pt>
                <c:pt idx="24">
                  <c:v>309</c:v>
                </c:pt>
                <c:pt idx="25">
                  <c:v>305</c:v>
                </c:pt>
                <c:pt idx="26">
                  <c:v>1811</c:v>
                </c:pt>
                <c:pt idx="27">
                  <c:v>525</c:v>
                </c:pt>
                <c:pt idx="28">
                  <c:v>422</c:v>
                </c:pt>
                <c:pt idx="29">
                  <c:v>78</c:v>
                </c:pt>
              </c:numCache>
            </c:numRef>
          </c:val>
          <c:smooth val="0"/>
          <c:extLst>
            <c:ext xmlns:c16="http://schemas.microsoft.com/office/drawing/2014/chart" uri="{C3380CC4-5D6E-409C-BE32-E72D297353CC}">
              <c16:uniqueId val="{00000000-142E-4766-ADD5-BC3228F5EF6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15</c:v>
                </c:pt>
                <c:pt idx="1">
                  <c:v>6</c:v>
                </c:pt>
                <c:pt idx="2">
                  <c:v>0</c:v>
                </c:pt>
                <c:pt idx="3">
                  <c:v>0</c:v>
                </c:pt>
                <c:pt idx="4">
                  <c:v>62</c:v>
                </c:pt>
                <c:pt idx="5">
                  <c:v>24</c:v>
                </c:pt>
                <c:pt idx="6">
                  <c:v>3</c:v>
                </c:pt>
                <c:pt idx="7">
                  <c:v>29</c:v>
                </c:pt>
                <c:pt idx="8">
                  <c:v>25</c:v>
                </c:pt>
                <c:pt idx="9">
                  <c:v>3</c:v>
                </c:pt>
                <c:pt idx="10">
                  <c:v>7</c:v>
                </c:pt>
                <c:pt idx="11">
                  <c:v>11</c:v>
                </c:pt>
                <c:pt idx="12">
                  <c:v>8</c:v>
                </c:pt>
                <c:pt idx="13">
                  <c:v>16</c:v>
                </c:pt>
                <c:pt idx="14">
                  <c:v>7</c:v>
                </c:pt>
                <c:pt idx="15">
                  <c:v>1</c:v>
                </c:pt>
                <c:pt idx="16">
                  <c:v>1</c:v>
                </c:pt>
                <c:pt idx="17">
                  <c:v>0</c:v>
                </c:pt>
                <c:pt idx="18">
                  <c:v>0</c:v>
                </c:pt>
                <c:pt idx="19">
                  <c:v>0</c:v>
                </c:pt>
                <c:pt idx="20">
                  <c:v>21</c:v>
                </c:pt>
                <c:pt idx="21">
                  <c:v>6</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1-142E-4766-ADD5-BC3228F5EF67}"/>
            </c:ext>
          </c:extLst>
        </c:ser>
        <c:dLbls>
          <c:showLegendKey val="0"/>
          <c:showVal val="0"/>
          <c:showCatName val="0"/>
          <c:showSerName val="0"/>
          <c:showPercent val="0"/>
          <c:showBubbleSize val="0"/>
        </c:dLbls>
        <c:smooth val="0"/>
        <c:axId val="394628912"/>
        <c:axId val="394635472"/>
      </c:lineChart>
      <c:dateAx>
        <c:axId val="39462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5472"/>
        <c:crosses val="autoZero"/>
        <c:auto val="1"/>
        <c:lblOffset val="100"/>
        <c:baseTimeUnit val="days"/>
      </c:dateAx>
      <c:valAx>
        <c:axId val="39463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2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134</c:v>
                </c:pt>
                <c:pt idx="1">
                  <c:v>79</c:v>
                </c:pt>
                <c:pt idx="2">
                  <c:v>71</c:v>
                </c:pt>
                <c:pt idx="3">
                  <c:v>81</c:v>
                </c:pt>
                <c:pt idx="4">
                  <c:v>76</c:v>
                </c:pt>
                <c:pt idx="5">
                  <c:v>319</c:v>
                </c:pt>
                <c:pt idx="6">
                  <c:v>184</c:v>
                </c:pt>
                <c:pt idx="7">
                  <c:v>152</c:v>
                </c:pt>
                <c:pt idx="8">
                  <c:v>94</c:v>
                </c:pt>
                <c:pt idx="9">
                  <c:v>159</c:v>
                </c:pt>
                <c:pt idx="10">
                  <c:v>129</c:v>
                </c:pt>
                <c:pt idx="11">
                  <c:v>105</c:v>
                </c:pt>
                <c:pt idx="12">
                  <c:v>143</c:v>
                </c:pt>
                <c:pt idx="13">
                  <c:v>129</c:v>
                </c:pt>
                <c:pt idx="14">
                  <c:v>104</c:v>
                </c:pt>
                <c:pt idx="15">
                  <c:v>94</c:v>
                </c:pt>
                <c:pt idx="16">
                  <c:v>309</c:v>
                </c:pt>
                <c:pt idx="17">
                  <c:v>122</c:v>
                </c:pt>
                <c:pt idx="18">
                  <c:v>121</c:v>
                </c:pt>
                <c:pt idx="19">
                  <c:v>105</c:v>
                </c:pt>
                <c:pt idx="20">
                  <c:v>109</c:v>
                </c:pt>
                <c:pt idx="21">
                  <c:v>141</c:v>
                </c:pt>
                <c:pt idx="22">
                  <c:v>90</c:v>
                </c:pt>
                <c:pt idx="23">
                  <c:v>98</c:v>
                </c:pt>
                <c:pt idx="24">
                  <c:v>89</c:v>
                </c:pt>
                <c:pt idx="25">
                  <c:v>92</c:v>
                </c:pt>
                <c:pt idx="26">
                  <c:v>167</c:v>
                </c:pt>
                <c:pt idx="27">
                  <c:v>119</c:v>
                </c:pt>
                <c:pt idx="28">
                  <c:v>102</c:v>
                </c:pt>
                <c:pt idx="29">
                  <c:v>34</c:v>
                </c:pt>
              </c:numCache>
            </c:numRef>
          </c:val>
          <c:smooth val="0"/>
          <c:extLst>
            <c:ext xmlns:c16="http://schemas.microsoft.com/office/drawing/2014/chart" uri="{C3380CC4-5D6E-409C-BE32-E72D297353CC}">
              <c16:uniqueId val="{00000000-00AA-4571-AA15-DBBD1E6C575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c:v>
                </c:pt>
                <c:pt idx="1">
                  <c:v>2</c:v>
                </c:pt>
                <c:pt idx="2">
                  <c:v>0</c:v>
                </c:pt>
                <c:pt idx="3">
                  <c:v>2</c:v>
                </c:pt>
                <c:pt idx="4">
                  <c:v>6</c:v>
                </c:pt>
                <c:pt idx="5">
                  <c:v>6</c:v>
                </c:pt>
                <c:pt idx="6">
                  <c:v>0</c:v>
                </c:pt>
                <c:pt idx="7">
                  <c:v>0</c:v>
                </c:pt>
                <c:pt idx="8">
                  <c:v>2</c:v>
                </c:pt>
                <c:pt idx="9">
                  <c:v>4</c:v>
                </c:pt>
                <c:pt idx="10">
                  <c:v>4</c:v>
                </c:pt>
                <c:pt idx="11">
                  <c:v>4</c:v>
                </c:pt>
                <c:pt idx="12">
                  <c:v>5</c:v>
                </c:pt>
                <c:pt idx="13">
                  <c:v>6</c:v>
                </c:pt>
                <c:pt idx="14">
                  <c:v>3</c:v>
                </c:pt>
                <c:pt idx="15">
                  <c:v>5</c:v>
                </c:pt>
                <c:pt idx="16">
                  <c:v>3</c:v>
                </c:pt>
                <c:pt idx="17">
                  <c:v>4</c:v>
                </c:pt>
                <c:pt idx="18">
                  <c:v>3</c:v>
                </c:pt>
                <c:pt idx="19">
                  <c:v>6</c:v>
                </c:pt>
                <c:pt idx="20">
                  <c:v>7</c:v>
                </c:pt>
                <c:pt idx="21">
                  <c:v>4</c:v>
                </c:pt>
                <c:pt idx="22">
                  <c:v>3</c:v>
                </c:pt>
                <c:pt idx="23">
                  <c:v>2</c:v>
                </c:pt>
                <c:pt idx="24">
                  <c:v>2</c:v>
                </c:pt>
                <c:pt idx="25">
                  <c:v>6</c:v>
                </c:pt>
                <c:pt idx="26">
                  <c:v>6</c:v>
                </c:pt>
                <c:pt idx="27">
                  <c:v>3</c:v>
                </c:pt>
                <c:pt idx="28">
                  <c:v>2</c:v>
                </c:pt>
                <c:pt idx="29">
                  <c:v>1</c:v>
                </c:pt>
              </c:numCache>
            </c:numRef>
          </c:val>
          <c:smooth val="0"/>
          <c:extLst>
            <c:ext xmlns:c16="http://schemas.microsoft.com/office/drawing/2014/chart" uri="{C3380CC4-5D6E-409C-BE32-E72D297353CC}">
              <c16:uniqueId val="{00000001-00AA-4571-AA15-DBBD1E6C5759}"/>
            </c:ext>
          </c:extLst>
        </c:ser>
        <c:dLbls>
          <c:showLegendKey val="0"/>
          <c:showVal val="0"/>
          <c:showCatName val="0"/>
          <c:showSerName val="0"/>
          <c:showPercent val="0"/>
          <c:showBubbleSize val="0"/>
        </c:dLbls>
        <c:smooth val="0"/>
        <c:axId val="394636128"/>
        <c:axId val="394637112"/>
      </c:lineChart>
      <c:dateAx>
        <c:axId val="39463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7112"/>
        <c:crosses val="autoZero"/>
        <c:auto val="1"/>
        <c:lblOffset val="100"/>
        <c:baseTimeUnit val="days"/>
      </c:dateAx>
      <c:valAx>
        <c:axId val="39463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1754.7142857143001</c:v>
                </c:pt>
                <c:pt idx="1">
                  <c:v>947.10714285714005</c:v>
                </c:pt>
                <c:pt idx="2">
                  <c:v>646.20689655171998</c:v>
                </c:pt>
                <c:pt idx="3">
                  <c:v>522.82142857143003</c:v>
                </c:pt>
                <c:pt idx="4">
                  <c:v>693</c:v>
                </c:pt>
                <c:pt idx="5">
                  <c:v>1681.4285714286</c:v>
                </c:pt>
                <c:pt idx="6">
                  <c:v>3695.4642857142999</c:v>
                </c:pt>
                <c:pt idx="7">
                  <c:v>4995.3928571428996</c:v>
                </c:pt>
                <c:pt idx="8">
                  <c:v>5634.1481481480996</c:v>
                </c:pt>
                <c:pt idx="9">
                  <c:v>6051.6071428571004</c:v>
                </c:pt>
                <c:pt idx="10">
                  <c:v>5847.1428571428996</c:v>
                </c:pt>
                <c:pt idx="11">
                  <c:v>5951.6071428571004</c:v>
                </c:pt>
                <c:pt idx="12">
                  <c:v>6581.8928571428996</c:v>
                </c:pt>
                <c:pt idx="13">
                  <c:v>6363.1071428571004</c:v>
                </c:pt>
                <c:pt idx="14">
                  <c:v>6059.1071428571004</c:v>
                </c:pt>
                <c:pt idx="15">
                  <c:v>6035.8571428571004</c:v>
                </c:pt>
                <c:pt idx="16">
                  <c:v>6271.3214285714002</c:v>
                </c:pt>
                <c:pt idx="17">
                  <c:v>6541.5</c:v>
                </c:pt>
                <c:pt idx="18">
                  <c:v>6932.7142857142999</c:v>
                </c:pt>
                <c:pt idx="19">
                  <c:v>7483.5</c:v>
                </c:pt>
                <c:pt idx="20">
                  <c:v>7852.5</c:v>
                </c:pt>
                <c:pt idx="21">
                  <c:v>7494.4285714285998</c:v>
                </c:pt>
                <c:pt idx="22">
                  <c:v>5952.5357142857001</c:v>
                </c:pt>
                <c:pt idx="23">
                  <c:v>3432.9285714286002</c:v>
                </c:pt>
              </c:numCache>
            </c:numRef>
          </c:val>
          <c:smooth val="0"/>
          <c:extLst>
            <c:ext xmlns:c16="http://schemas.microsoft.com/office/drawing/2014/chart" uri="{C3380CC4-5D6E-409C-BE32-E72D297353CC}">
              <c16:uniqueId val="{00000000-AEDC-4BF5-9EBC-41CB639B15C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122.64285714286</c:v>
                </c:pt>
                <c:pt idx="1">
                  <c:v>74.107142857143003</c:v>
                </c:pt>
                <c:pt idx="2">
                  <c:v>51.551724137930997</c:v>
                </c:pt>
                <c:pt idx="3">
                  <c:v>39.214285714286</c:v>
                </c:pt>
                <c:pt idx="4">
                  <c:v>42.107142857143003</c:v>
                </c:pt>
                <c:pt idx="5">
                  <c:v>83.892857142856997</c:v>
                </c:pt>
                <c:pt idx="6">
                  <c:v>172.10714285713999</c:v>
                </c:pt>
                <c:pt idx="7">
                  <c:v>244.60714285713999</c:v>
                </c:pt>
                <c:pt idx="8">
                  <c:v>288</c:v>
                </c:pt>
                <c:pt idx="9">
                  <c:v>314.71428571428999</c:v>
                </c:pt>
                <c:pt idx="10">
                  <c:v>311.07142857142998</c:v>
                </c:pt>
                <c:pt idx="11">
                  <c:v>316.78571428571001</c:v>
                </c:pt>
                <c:pt idx="12">
                  <c:v>340.32142857142998</c:v>
                </c:pt>
                <c:pt idx="13">
                  <c:v>334.39285714286001</c:v>
                </c:pt>
                <c:pt idx="14">
                  <c:v>320.92857142857002</c:v>
                </c:pt>
                <c:pt idx="15">
                  <c:v>319.67857142857002</c:v>
                </c:pt>
                <c:pt idx="16">
                  <c:v>335.64285714286001</c:v>
                </c:pt>
                <c:pt idx="17">
                  <c:v>347</c:v>
                </c:pt>
                <c:pt idx="18">
                  <c:v>358.57142857142998</c:v>
                </c:pt>
                <c:pt idx="19">
                  <c:v>380.5</c:v>
                </c:pt>
                <c:pt idx="20">
                  <c:v>388.10714285713999</c:v>
                </c:pt>
                <c:pt idx="21">
                  <c:v>372.39285714286001</c:v>
                </c:pt>
                <c:pt idx="22">
                  <c:v>313.71428571428999</c:v>
                </c:pt>
                <c:pt idx="23">
                  <c:v>207.42857142857</c:v>
                </c:pt>
              </c:numCache>
            </c:numRef>
          </c:val>
          <c:smooth val="0"/>
          <c:extLst>
            <c:ext xmlns:c16="http://schemas.microsoft.com/office/drawing/2014/chart" uri="{C3380CC4-5D6E-409C-BE32-E72D297353CC}">
              <c16:uniqueId val="{00000001-AEDC-4BF5-9EBC-41CB639B15C4}"/>
            </c:ext>
          </c:extLst>
        </c:ser>
        <c:dLbls>
          <c:showLegendKey val="0"/>
          <c:showVal val="0"/>
          <c:showCatName val="0"/>
          <c:showSerName val="0"/>
          <c:showPercent val="0"/>
          <c:showBubbleSize val="0"/>
        </c:dLbls>
        <c:smooth val="0"/>
        <c:axId val="394639080"/>
        <c:axId val="394639408"/>
      </c:lineChart>
      <c:catAx>
        <c:axId val="39463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9408"/>
        <c:crosses val="autoZero"/>
        <c:auto val="1"/>
        <c:lblAlgn val="ctr"/>
        <c:lblOffset val="100"/>
        <c:noMultiLvlLbl val="0"/>
      </c:catAx>
      <c:valAx>
        <c:axId val="39463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13184</c:v>
                </c:pt>
                <c:pt idx="1">
                  <c:v>11899</c:v>
                </c:pt>
                <c:pt idx="2">
                  <c:v>10486</c:v>
                </c:pt>
                <c:pt idx="3">
                  <c:v>9522</c:v>
                </c:pt>
                <c:pt idx="4">
                  <c:v>9101</c:v>
                </c:pt>
                <c:pt idx="5">
                  <c:v>27789</c:v>
                </c:pt>
                <c:pt idx="6">
                  <c:v>18242</c:v>
                </c:pt>
                <c:pt idx="7">
                  <c:v>14609</c:v>
                </c:pt>
                <c:pt idx="8">
                  <c:v>10901</c:v>
                </c:pt>
                <c:pt idx="9">
                  <c:v>17037</c:v>
                </c:pt>
                <c:pt idx="10">
                  <c:v>13547</c:v>
                </c:pt>
                <c:pt idx="11">
                  <c:v>12750</c:v>
                </c:pt>
                <c:pt idx="12">
                  <c:v>12388</c:v>
                </c:pt>
                <c:pt idx="13">
                  <c:v>16966</c:v>
                </c:pt>
                <c:pt idx="14">
                  <c:v>13013</c:v>
                </c:pt>
                <c:pt idx="15">
                  <c:v>8721</c:v>
                </c:pt>
                <c:pt idx="16">
                  <c:v>28792</c:v>
                </c:pt>
                <c:pt idx="17">
                  <c:v>18898</c:v>
                </c:pt>
                <c:pt idx="18">
                  <c:v>12211</c:v>
                </c:pt>
                <c:pt idx="19">
                  <c:v>13307</c:v>
                </c:pt>
                <c:pt idx="20">
                  <c:v>13352</c:v>
                </c:pt>
                <c:pt idx="21">
                  <c:v>11457</c:v>
                </c:pt>
                <c:pt idx="22">
                  <c:v>10832</c:v>
                </c:pt>
                <c:pt idx="23">
                  <c:v>15033</c:v>
                </c:pt>
                <c:pt idx="24">
                  <c:v>11287</c:v>
                </c:pt>
                <c:pt idx="25">
                  <c:v>10419</c:v>
                </c:pt>
                <c:pt idx="26">
                  <c:v>18759</c:v>
                </c:pt>
                <c:pt idx="27">
                  <c:v>8820</c:v>
                </c:pt>
                <c:pt idx="28">
                  <c:v>7631</c:v>
                </c:pt>
                <c:pt idx="29">
                  <c:v>3126</c:v>
                </c:pt>
              </c:numCache>
            </c:numRef>
          </c:val>
          <c:smooth val="0"/>
          <c:extLst>
            <c:ext xmlns:c16="http://schemas.microsoft.com/office/drawing/2014/chart" uri="{C3380CC4-5D6E-409C-BE32-E72D297353CC}">
              <c16:uniqueId val="{00000000-0693-4A33-BE63-587D36C021D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1974</c:v>
                </c:pt>
                <c:pt idx="1">
                  <c:v>348</c:v>
                </c:pt>
                <c:pt idx="2">
                  <c:v>14</c:v>
                </c:pt>
                <c:pt idx="3">
                  <c:v>8</c:v>
                </c:pt>
                <c:pt idx="4">
                  <c:v>543</c:v>
                </c:pt>
                <c:pt idx="5">
                  <c:v>783</c:v>
                </c:pt>
                <c:pt idx="6">
                  <c:v>743</c:v>
                </c:pt>
                <c:pt idx="7">
                  <c:v>1079</c:v>
                </c:pt>
                <c:pt idx="8">
                  <c:v>1098</c:v>
                </c:pt>
                <c:pt idx="9">
                  <c:v>142</c:v>
                </c:pt>
                <c:pt idx="10">
                  <c:v>118</c:v>
                </c:pt>
                <c:pt idx="11">
                  <c:v>193</c:v>
                </c:pt>
                <c:pt idx="12">
                  <c:v>113</c:v>
                </c:pt>
                <c:pt idx="13">
                  <c:v>975</c:v>
                </c:pt>
                <c:pt idx="14">
                  <c:v>406</c:v>
                </c:pt>
                <c:pt idx="15">
                  <c:v>113</c:v>
                </c:pt>
                <c:pt idx="16">
                  <c:v>60</c:v>
                </c:pt>
                <c:pt idx="17">
                  <c:v>30</c:v>
                </c:pt>
                <c:pt idx="18">
                  <c:v>15</c:v>
                </c:pt>
                <c:pt idx="19">
                  <c:v>12</c:v>
                </c:pt>
                <c:pt idx="20">
                  <c:v>305</c:v>
                </c:pt>
                <c:pt idx="21">
                  <c:v>141</c:v>
                </c:pt>
                <c:pt idx="22">
                  <c:v>25</c:v>
                </c:pt>
                <c:pt idx="23">
                  <c:v>11</c:v>
                </c:pt>
                <c:pt idx="24">
                  <c:v>5</c:v>
                </c:pt>
                <c:pt idx="25">
                  <c:v>14</c:v>
                </c:pt>
                <c:pt idx="26">
                  <c:v>8</c:v>
                </c:pt>
                <c:pt idx="27">
                  <c:v>6</c:v>
                </c:pt>
                <c:pt idx="28">
                  <c:v>3</c:v>
                </c:pt>
                <c:pt idx="29">
                  <c:v>0</c:v>
                </c:pt>
              </c:numCache>
            </c:numRef>
          </c:val>
          <c:smooth val="0"/>
          <c:extLst>
            <c:ext xmlns:c16="http://schemas.microsoft.com/office/drawing/2014/chart" uri="{C3380CC4-5D6E-409C-BE32-E72D297353CC}">
              <c16:uniqueId val="{00000001-0693-4A33-BE63-587D36C021D4}"/>
            </c:ext>
          </c:extLst>
        </c:ser>
        <c:dLbls>
          <c:showLegendKey val="0"/>
          <c:showVal val="0"/>
          <c:showCatName val="0"/>
          <c:showSerName val="0"/>
          <c:showPercent val="0"/>
          <c:showBubbleSize val="0"/>
        </c:dLbls>
        <c:smooth val="0"/>
        <c:axId val="301214336"/>
        <c:axId val="301214664"/>
      </c:lineChart>
      <c:dateAx>
        <c:axId val="301214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4664"/>
        <c:crosses val="autoZero"/>
        <c:auto val="1"/>
        <c:lblOffset val="100"/>
        <c:baseTimeUnit val="days"/>
      </c:dateAx>
      <c:valAx>
        <c:axId val="30121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AF48-D34F-40B2-97E4-5EDAFB08ECA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0F79E14-B650-44CE-BD72-ADF73482FE5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79898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D8F4-36A7-4B10-8C27-85079496E4A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9573AE5E-B03D-421E-89B4-124709918F51}"/>
              </a:ext>
            </a:extLst>
          </p:cNvPr>
          <p:cNvGraphicFramePr>
            <a:graphicFrameLocks noGrp="1"/>
          </p:cNvGraphicFramePr>
          <p:nvPr>
            <p:ph type="tbl" sz="quarter" idx="13"/>
            <p:extLst>
              <p:ext uri="{D42A27DB-BD31-4B8C-83A1-F6EECF244321}">
                <p14:modId xmlns:p14="http://schemas.microsoft.com/office/powerpoint/2010/main" val="329520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69878727"/>
                    </a:ext>
                  </a:extLst>
                </a:gridCol>
                <a:gridCol w="740664">
                  <a:extLst>
                    <a:ext uri="{9D8B030D-6E8A-4147-A177-3AD203B41FA5}">
                      <a16:colId xmlns:a16="http://schemas.microsoft.com/office/drawing/2014/main" val="2664849123"/>
                    </a:ext>
                  </a:extLst>
                </a:gridCol>
                <a:gridCol w="740664">
                  <a:extLst>
                    <a:ext uri="{9D8B030D-6E8A-4147-A177-3AD203B41FA5}">
                      <a16:colId xmlns:a16="http://schemas.microsoft.com/office/drawing/2014/main" val="924617587"/>
                    </a:ext>
                  </a:extLst>
                </a:gridCol>
                <a:gridCol w="740664">
                  <a:extLst>
                    <a:ext uri="{9D8B030D-6E8A-4147-A177-3AD203B41FA5}">
                      <a16:colId xmlns:a16="http://schemas.microsoft.com/office/drawing/2014/main" val="3529404042"/>
                    </a:ext>
                  </a:extLst>
                </a:gridCol>
                <a:gridCol w="740664">
                  <a:extLst>
                    <a:ext uri="{9D8B030D-6E8A-4147-A177-3AD203B41FA5}">
                      <a16:colId xmlns:a16="http://schemas.microsoft.com/office/drawing/2014/main" val="2332978780"/>
                    </a:ext>
                  </a:extLst>
                </a:gridCol>
                <a:gridCol w="740664">
                  <a:extLst>
                    <a:ext uri="{9D8B030D-6E8A-4147-A177-3AD203B41FA5}">
                      <a16:colId xmlns:a16="http://schemas.microsoft.com/office/drawing/2014/main" val="4039926704"/>
                    </a:ext>
                  </a:extLst>
                </a:gridCol>
                <a:gridCol w="740664">
                  <a:extLst>
                    <a:ext uri="{9D8B030D-6E8A-4147-A177-3AD203B41FA5}">
                      <a16:colId xmlns:a16="http://schemas.microsoft.com/office/drawing/2014/main" val="8231728"/>
                    </a:ext>
                  </a:extLst>
                </a:gridCol>
                <a:gridCol w="740664">
                  <a:extLst>
                    <a:ext uri="{9D8B030D-6E8A-4147-A177-3AD203B41FA5}">
                      <a16:colId xmlns:a16="http://schemas.microsoft.com/office/drawing/2014/main" val="1191456362"/>
                    </a:ext>
                  </a:extLst>
                </a:gridCol>
                <a:gridCol w="740664">
                  <a:extLst>
                    <a:ext uri="{9D8B030D-6E8A-4147-A177-3AD203B41FA5}">
                      <a16:colId xmlns:a16="http://schemas.microsoft.com/office/drawing/2014/main" val="116084529"/>
                    </a:ext>
                  </a:extLst>
                </a:gridCol>
                <a:gridCol w="740664">
                  <a:extLst>
                    <a:ext uri="{9D8B030D-6E8A-4147-A177-3AD203B41FA5}">
                      <a16:colId xmlns:a16="http://schemas.microsoft.com/office/drawing/2014/main" val="3267454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5858350"/>
                  </a:ext>
                </a:extLst>
              </a:tr>
              <a:tr h="370840">
                <a:tc>
                  <a:txBody>
                    <a:bodyPr/>
                    <a:lstStyle/>
                    <a:p>
                      <a:r>
                        <a:rPr lang="de-DE" sz="1000"/>
                        <a:t>**** Hotel Winzer Wellness und Kuscheln</a:t>
                      </a:r>
                      <a:endParaRPr lang="en-US" sz="1000"/>
                    </a:p>
                  </a:txBody>
                  <a:tcPr/>
                </a:tc>
                <a:tc>
                  <a:txBody>
                    <a:bodyPr/>
                    <a:lstStyle/>
                    <a:p>
                      <a:r>
                        <a:rPr lang="en-US" sz="1000"/>
                        <a:t>14745</a:t>
                      </a:r>
                    </a:p>
                  </a:txBody>
                  <a:tcPr/>
                </a:tc>
                <a:tc>
                  <a:txBody>
                    <a:bodyPr/>
                    <a:lstStyle/>
                    <a:p>
                      <a:r>
                        <a:rPr lang="en-US" sz="1000"/>
                        <a:t>606</a:t>
                      </a:r>
                    </a:p>
                  </a:txBody>
                  <a:tcPr/>
                </a:tc>
                <a:tc>
                  <a:txBody>
                    <a:bodyPr/>
                    <a:lstStyle/>
                    <a:p>
                      <a:r>
                        <a:rPr lang="en-US" sz="1000"/>
                        <a:t>11</a:t>
                      </a:r>
                    </a:p>
                  </a:txBody>
                  <a:tcPr/>
                </a:tc>
                <a:tc>
                  <a:txBody>
                    <a:bodyPr/>
                    <a:lstStyle/>
                    <a:p>
                      <a:r>
                        <a:rPr lang="en-US" sz="1000"/>
                        <a:t>1950</a:t>
                      </a:r>
                    </a:p>
                  </a:txBody>
                  <a:tcPr/>
                </a:tc>
                <a:tc>
                  <a:txBody>
                    <a:bodyPr/>
                    <a:lstStyle/>
                    <a:p>
                      <a:r>
                        <a:rPr lang="en-US" sz="1000"/>
                        <a:t>274</a:t>
                      </a:r>
                    </a:p>
                  </a:txBody>
                  <a:tcPr/>
                </a:tc>
                <a:tc>
                  <a:txBody>
                    <a:bodyPr/>
                    <a:lstStyle/>
                    <a:p>
                      <a:r>
                        <a:rPr lang="en-US" sz="1000"/>
                        <a:t>44</a:t>
                      </a:r>
                    </a:p>
                  </a:txBody>
                  <a:tcPr/>
                </a:tc>
                <a:tc>
                  <a:txBody>
                    <a:bodyPr/>
                    <a:lstStyle/>
                    <a:p>
                      <a:r>
                        <a:rPr lang="en-US" sz="1000"/>
                        <a:t>2</a:t>
                      </a:r>
                    </a:p>
                  </a:txBody>
                  <a:tcPr/>
                </a:tc>
                <a:tc>
                  <a:txBody>
                    <a:bodyPr/>
                    <a:lstStyle/>
                    <a:p>
                      <a:r>
                        <a:rPr lang="en-US" sz="1000"/>
                        <a:t>1.4277%</a:t>
                      </a:r>
                    </a:p>
                  </a:txBody>
                  <a:tcPr/>
                </a:tc>
                <a:tc>
                  <a:txBody>
                    <a:bodyPr/>
                    <a:lstStyle/>
                    <a:p>
                      <a:r>
                        <a:rPr lang="en-US" sz="1000"/>
                        <a:t>0.0%</a:t>
                      </a:r>
                    </a:p>
                  </a:txBody>
                  <a:tcPr/>
                </a:tc>
                <a:extLst>
                  <a:ext uri="{0D108BD9-81ED-4DB2-BD59-A6C34878D82A}">
                    <a16:rowId xmlns:a16="http://schemas.microsoft.com/office/drawing/2014/main" val="3725315806"/>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1</a:t>
                      </a:r>
                    </a:p>
                  </a:txBody>
                  <a:tcPr/>
                </a:tc>
                <a:tc>
                  <a:txBody>
                    <a:bodyPr/>
                    <a:lstStyle/>
                    <a:p>
                      <a:r>
                        <a:rPr lang="en-US" sz="1000"/>
                        <a:t>2</a:t>
                      </a:r>
                    </a:p>
                  </a:txBody>
                  <a:tcPr/>
                </a:tc>
                <a:tc>
                  <a:txBody>
                    <a:bodyPr/>
                    <a:lstStyle/>
                    <a:p>
                      <a:r>
                        <a:rPr lang="en-US" sz="1000"/>
                        <a:t>81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5.5339%</a:t>
                      </a:r>
                    </a:p>
                  </a:txBody>
                  <a:tcPr/>
                </a:tc>
                <a:tc>
                  <a:txBody>
                    <a:bodyPr/>
                    <a:lstStyle/>
                    <a:p>
                      <a:r>
                        <a:rPr lang="en-US" sz="1000"/>
                        <a:t>0.0%</a:t>
                      </a:r>
                    </a:p>
                  </a:txBody>
                  <a:tcPr/>
                </a:tc>
                <a:extLst>
                  <a:ext uri="{0D108BD9-81ED-4DB2-BD59-A6C34878D82A}">
                    <a16:rowId xmlns:a16="http://schemas.microsoft.com/office/drawing/2014/main" val="2050422964"/>
                  </a:ext>
                </a:extLst>
              </a:tr>
            </a:tbl>
          </a:graphicData>
        </a:graphic>
      </p:graphicFrame>
      <p:sp>
        <p:nvSpPr>
          <p:cNvPr id="4" name="Text Placeholder 3">
            <a:extLst>
              <a:ext uri="{FF2B5EF4-FFF2-40B4-BE49-F238E27FC236}">
                <a16:creationId xmlns:a16="http://schemas.microsoft.com/office/drawing/2014/main" id="{A44A4405-45AC-439F-8887-59CF1370778E}"/>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75431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A1A2-35A0-4F60-ABBE-F3CCB7E6CB0E}"/>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B18EAF07-0CDB-4313-A89F-29C5A32D5673}"/>
              </a:ext>
            </a:extLst>
          </p:cNvPr>
          <p:cNvGraphicFramePr>
            <a:graphicFrameLocks noGrp="1"/>
          </p:cNvGraphicFramePr>
          <p:nvPr>
            <p:ph type="tbl" sz="quarter" idx="13"/>
            <p:extLst>
              <p:ext uri="{D42A27DB-BD31-4B8C-83A1-F6EECF244321}">
                <p14:modId xmlns:p14="http://schemas.microsoft.com/office/powerpoint/2010/main" val="1894992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8175105"/>
                    </a:ext>
                  </a:extLst>
                </a:gridCol>
                <a:gridCol w="1234440">
                  <a:extLst>
                    <a:ext uri="{9D8B030D-6E8A-4147-A177-3AD203B41FA5}">
                      <a16:colId xmlns:a16="http://schemas.microsoft.com/office/drawing/2014/main" val="345481724"/>
                    </a:ext>
                  </a:extLst>
                </a:gridCol>
                <a:gridCol w="822960">
                  <a:extLst>
                    <a:ext uri="{9D8B030D-6E8A-4147-A177-3AD203B41FA5}">
                      <a16:colId xmlns:a16="http://schemas.microsoft.com/office/drawing/2014/main" val="2636439151"/>
                    </a:ext>
                  </a:extLst>
                </a:gridCol>
                <a:gridCol w="822960">
                  <a:extLst>
                    <a:ext uri="{9D8B030D-6E8A-4147-A177-3AD203B41FA5}">
                      <a16:colId xmlns:a16="http://schemas.microsoft.com/office/drawing/2014/main" val="2693251701"/>
                    </a:ext>
                  </a:extLst>
                </a:gridCol>
                <a:gridCol w="822960">
                  <a:extLst>
                    <a:ext uri="{9D8B030D-6E8A-4147-A177-3AD203B41FA5}">
                      <a16:colId xmlns:a16="http://schemas.microsoft.com/office/drawing/2014/main" val="3764984943"/>
                    </a:ext>
                  </a:extLst>
                </a:gridCol>
                <a:gridCol w="822960">
                  <a:extLst>
                    <a:ext uri="{9D8B030D-6E8A-4147-A177-3AD203B41FA5}">
                      <a16:colId xmlns:a16="http://schemas.microsoft.com/office/drawing/2014/main" val="824111794"/>
                    </a:ext>
                  </a:extLst>
                </a:gridCol>
                <a:gridCol w="822960">
                  <a:extLst>
                    <a:ext uri="{9D8B030D-6E8A-4147-A177-3AD203B41FA5}">
                      <a16:colId xmlns:a16="http://schemas.microsoft.com/office/drawing/2014/main" val="3446717430"/>
                    </a:ext>
                  </a:extLst>
                </a:gridCol>
                <a:gridCol w="822960">
                  <a:extLst>
                    <a:ext uri="{9D8B030D-6E8A-4147-A177-3AD203B41FA5}">
                      <a16:colId xmlns:a16="http://schemas.microsoft.com/office/drawing/2014/main" val="25555271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65907171"/>
                  </a:ext>
                </a:extLst>
              </a:tr>
              <a:tr h="370840">
                <a:tc>
                  <a:txBody>
                    <a:bodyPr/>
                    <a:lstStyle/>
                    <a:p>
                      <a:r>
                        <a:rPr lang="de-DE" sz="1000"/>
                        <a:t>**** Hotel Winzer Wellness und Kuscheln</a:t>
                      </a:r>
                      <a:endParaRPr lang="en-US" sz="1000"/>
                    </a:p>
                  </a:txBody>
                  <a:tcPr/>
                </a:tc>
                <a:tc>
                  <a:txBody>
                    <a:bodyPr/>
                    <a:lstStyle/>
                    <a:p>
                      <a:r>
                        <a:rPr lang="en-US" sz="1000"/>
                        <a:t>14745</a:t>
                      </a:r>
                    </a:p>
                  </a:txBody>
                  <a:tcPr/>
                </a:tc>
                <a:tc>
                  <a:txBody>
                    <a:bodyPr/>
                    <a:lstStyle/>
                    <a:p>
                      <a:r>
                        <a:rPr lang="en-US" sz="1000"/>
                        <a:t>43</a:t>
                      </a:r>
                    </a:p>
                  </a:txBody>
                  <a:tcPr/>
                </a:tc>
                <a:tc>
                  <a:txBody>
                    <a:bodyPr/>
                    <a:lstStyle/>
                    <a:p>
                      <a:r>
                        <a:rPr lang="en-US" sz="1000"/>
                        <a:t>0.3%</a:t>
                      </a:r>
                    </a:p>
                  </a:txBody>
                  <a:tcPr/>
                </a:tc>
                <a:tc>
                  <a:txBody>
                    <a:bodyPr/>
                    <a:lstStyle/>
                    <a:p>
                      <a:r>
                        <a:rPr lang="en-US" sz="1000"/>
                        <a:t>84</a:t>
                      </a:r>
                    </a:p>
                  </a:txBody>
                  <a:tcPr/>
                </a:tc>
                <a:tc>
                  <a:txBody>
                    <a:bodyPr/>
                    <a:lstStyle/>
                    <a:p>
                      <a:r>
                        <a:rPr lang="en-US" sz="1000"/>
                        <a:t>0.6%</a:t>
                      </a:r>
                    </a:p>
                  </a:txBody>
                  <a:tcPr/>
                </a:tc>
                <a:tc>
                  <a:txBody>
                    <a:bodyPr/>
                    <a:lstStyle/>
                    <a:p>
                      <a:r>
                        <a:rPr lang="en-US" sz="1000"/>
                        <a:t>606</a:t>
                      </a:r>
                    </a:p>
                  </a:txBody>
                  <a:tcPr/>
                </a:tc>
                <a:tc>
                  <a:txBody>
                    <a:bodyPr/>
                    <a:lstStyle/>
                    <a:p>
                      <a:r>
                        <a:rPr lang="en-US" sz="1000"/>
                        <a:t>4.3%</a:t>
                      </a:r>
                    </a:p>
                  </a:txBody>
                  <a:tcPr/>
                </a:tc>
                <a:extLst>
                  <a:ext uri="{0D108BD9-81ED-4DB2-BD59-A6C34878D82A}">
                    <a16:rowId xmlns:a16="http://schemas.microsoft.com/office/drawing/2014/main" val="1128773923"/>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0</a:t>
                      </a:r>
                    </a:p>
                  </a:txBody>
                  <a:tcPr/>
                </a:tc>
                <a:tc>
                  <a:txBody>
                    <a:bodyPr/>
                    <a:lstStyle/>
                    <a:p>
                      <a:r>
                        <a:rPr lang="en-US" sz="1000"/>
                        <a:t>0.0%</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extLst>
                  <a:ext uri="{0D108BD9-81ED-4DB2-BD59-A6C34878D82A}">
                    <a16:rowId xmlns:a16="http://schemas.microsoft.com/office/drawing/2014/main" val="2030083209"/>
                  </a:ext>
                </a:extLst>
              </a:tr>
            </a:tbl>
          </a:graphicData>
        </a:graphic>
      </p:graphicFrame>
      <p:sp>
        <p:nvSpPr>
          <p:cNvPr id="4" name="Text Placeholder 3">
            <a:extLst>
              <a:ext uri="{FF2B5EF4-FFF2-40B4-BE49-F238E27FC236}">
                <a16:creationId xmlns:a16="http://schemas.microsoft.com/office/drawing/2014/main" id="{F98A7E4A-BC31-49BB-ADDC-59199F716A26}"/>
              </a:ext>
            </a:extLst>
          </p:cNvPr>
          <p:cNvSpPr>
            <a:spLocks noGrp="1"/>
          </p:cNvSpPr>
          <p:nvPr>
            <p:ph type="body" sz="quarter" idx="14"/>
          </p:nvPr>
        </p:nvSpPr>
        <p:spPr/>
        <p:txBody>
          <a:bodyPr/>
          <a:lstStyle/>
          <a:p>
            <a:r>
              <a:rPr lang="en-US"/>
              <a:t>09/30/2017 - 10/30/2017</a:t>
            </a:r>
          </a:p>
        </p:txBody>
      </p:sp>
    </p:spTree>
    <p:extLst>
      <p:ext uri="{BB962C8B-B14F-4D97-AF65-F5344CB8AC3E}">
        <p14:creationId xmlns:p14="http://schemas.microsoft.com/office/powerpoint/2010/main" val="3450943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F197-2FA6-4617-89B2-AE977C2A07B9}"/>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4C27827B-5A0C-425E-A418-04CDCC814762}"/>
              </a:ext>
            </a:extLst>
          </p:cNvPr>
          <p:cNvGraphicFramePr>
            <a:graphicFrameLocks noGrp="1"/>
          </p:cNvGraphicFramePr>
          <p:nvPr>
            <p:ph type="tbl" sz="quarter" idx="13"/>
            <p:extLst>
              <p:ext uri="{D42A27DB-BD31-4B8C-83A1-F6EECF244321}">
                <p14:modId xmlns:p14="http://schemas.microsoft.com/office/powerpoint/2010/main" val="185469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1365482"/>
                    </a:ext>
                  </a:extLst>
                </a:gridCol>
                <a:gridCol w="740664">
                  <a:extLst>
                    <a:ext uri="{9D8B030D-6E8A-4147-A177-3AD203B41FA5}">
                      <a16:colId xmlns:a16="http://schemas.microsoft.com/office/drawing/2014/main" val="3734139548"/>
                    </a:ext>
                  </a:extLst>
                </a:gridCol>
                <a:gridCol w="740664">
                  <a:extLst>
                    <a:ext uri="{9D8B030D-6E8A-4147-A177-3AD203B41FA5}">
                      <a16:colId xmlns:a16="http://schemas.microsoft.com/office/drawing/2014/main" val="2538432339"/>
                    </a:ext>
                  </a:extLst>
                </a:gridCol>
                <a:gridCol w="740664">
                  <a:extLst>
                    <a:ext uri="{9D8B030D-6E8A-4147-A177-3AD203B41FA5}">
                      <a16:colId xmlns:a16="http://schemas.microsoft.com/office/drawing/2014/main" val="3791455136"/>
                    </a:ext>
                  </a:extLst>
                </a:gridCol>
                <a:gridCol w="740664">
                  <a:extLst>
                    <a:ext uri="{9D8B030D-6E8A-4147-A177-3AD203B41FA5}">
                      <a16:colId xmlns:a16="http://schemas.microsoft.com/office/drawing/2014/main" val="704570753"/>
                    </a:ext>
                  </a:extLst>
                </a:gridCol>
                <a:gridCol w="740664">
                  <a:extLst>
                    <a:ext uri="{9D8B030D-6E8A-4147-A177-3AD203B41FA5}">
                      <a16:colId xmlns:a16="http://schemas.microsoft.com/office/drawing/2014/main" val="1136819629"/>
                    </a:ext>
                  </a:extLst>
                </a:gridCol>
                <a:gridCol w="740664">
                  <a:extLst>
                    <a:ext uri="{9D8B030D-6E8A-4147-A177-3AD203B41FA5}">
                      <a16:colId xmlns:a16="http://schemas.microsoft.com/office/drawing/2014/main" val="1657515600"/>
                    </a:ext>
                  </a:extLst>
                </a:gridCol>
                <a:gridCol w="740664">
                  <a:extLst>
                    <a:ext uri="{9D8B030D-6E8A-4147-A177-3AD203B41FA5}">
                      <a16:colId xmlns:a16="http://schemas.microsoft.com/office/drawing/2014/main" val="2320540054"/>
                    </a:ext>
                  </a:extLst>
                </a:gridCol>
                <a:gridCol w="740664">
                  <a:extLst>
                    <a:ext uri="{9D8B030D-6E8A-4147-A177-3AD203B41FA5}">
                      <a16:colId xmlns:a16="http://schemas.microsoft.com/office/drawing/2014/main" val="710586044"/>
                    </a:ext>
                  </a:extLst>
                </a:gridCol>
                <a:gridCol w="740664">
                  <a:extLst>
                    <a:ext uri="{9D8B030D-6E8A-4147-A177-3AD203B41FA5}">
                      <a16:colId xmlns:a16="http://schemas.microsoft.com/office/drawing/2014/main" val="41483924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45000247"/>
                  </a:ext>
                </a:extLst>
              </a:tr>
              <a:tr h="370840">
                <a:tc>
                  <a:txBody>
                    <a:bodyPr/>
                    <a:lstStyle/>
                    <a:p>
                      <a:r>
                        <a:rPr lang="de-DE" sz="1000"/>
                        <a:t>**** Hotel Winzer Wellness und Kuscheln</a:t>
                      </a:r>
                      <a:endParaRPr lang="en-US" sz="1000"/>
                    </a:p>
                  </a:txBody>
                  <a:tcPr/>
                </a:tc>
                <a:tc>
                  <a:txBody>
                    <a:bodyPr/>
                    <a:lstStyle/>
                    <a:p>
                      <a:r>
                        <a:rPr lang="en-US" sz="1000"/>
                        <a:t>14745</a:t>
                      </a:r>
                    </a:p>
                  </a:txBody>
                  <a:tcPr/>
                </a:tc>
                <a:tc>
                  <a:txBody>
                    <a:bodyPr/>
                    <a:lstStyle/>
                    <a:p>
                      <a:r>
                        <a:rPr lang="en-US" sz="1000"/>
                        <a:t>606</a:t>
                      </a:r>
                    </a:p>
                  </a:txBody>
                  <a:tcPr/>
                </a:tc>
                <a:tc>
                  <a:txBody>
                    <a:bodyPr/>
                    <a:lstStyle/>
                    <a:p>
                      <a:r>
                        <a:rPr lang="en-US" sz="1000"/>
                        <a:t>11</a:t>
                      </a:r>
                    </a:p>
                  </a:txBody>
                  <a:tcPr/>
                </a:tc>
                <a:tc>
                  <a:txBody>
                    <a:bodyPr/>
                    <a:lstStyle/>
                    <a:p>
                      <a:r>
                        <a:rPr lang="en-US" sz="1000"/>
                        <a:t>1950</a:t>
                      </a:r>
                    </a:p>
                  </a:txBody>
                  <a:tcPr/>
                </a:tc>
                <a:tc>
                  <a:txBody>
                    <a:bodyPr/>
                    <a:lstStyle/>
                    <a:p>
                      <a:r>
                        <a:rPr lang="en-US" sz="1000"/>
                        <a:t>274</a:t>
                      </a:r>
                    </a:p>
                  </a:txBody>
                  <a:tcPr/>
                </a:tc>
                <a:tc>
                  <a:txBody>
                    <a:bodyPr/>
                    <a:lstStyle/>
                    <a:p>
                      <a:r>
                        <a:rPr lang="en-US" sz="1000"/>
                        <a:t>44</a:t>
                      </a:r>
                    </a:p>
                  </a:txBody>
                  <a:tcPr/>
                </a:tc>
                <a:tc>
                  <a:txBody>
                    <a:bodyPr/>
                    <a:lstStyle/>
                    <a:p>
                      <a:r>
                        <a:rPr lang="en-US" sz="1000"/>
                        <a:t>2</a:t>
                      </a:r>
                    </a:p>
                  </a:txBody>
                  <a:tcPr/>
                </a:tc>
                <a:tc>
                  <a:txBody>
                    <a:bodyPr/>
                    <a:lstStyle/>
                    <a:p>
                      <a:r>
                        <a:rPr lang="en-US" sz="1000"/>
                        <a:t>1.4277%</a:t>
                      </a:r>
                    </a:p>
                  </a:txBody>
                  <a:tcPr/>
                </a:tc>
                <a:tc>
                  <a:txBody>
                    <a:bodyPr/>
                    <a:lstStyle/>
                    <a:p>
                      <a:r>
                        <a:rPr lang="en-US" sz="1000"/>
                        <a:t>100.0%</a:t>
                      </a:r>
                    </a:p>
                  </a:txBody>
                  <a:tcPr/>
                </a:tc>
                <a:extLst>
                  <a:ext uri="{0D108BD9-81ED-4DB2-BD59-A6C34878D82A}">
                    <a16:rowId xmlns:a16="http://schemas.microsoft.com/office/drawing/2014/main" val="3348159110"/>
                  </a:ext>
                </a:extLst>
              </a:tr>
              <a:tr h="370840">
                <a:tc>
                  <a:txBody>
                    <a:bodyPr/>
                    <a:lstStyle/>
                    <a:p>
                      <a:r>
                        <a:rPr lang="en-US" sz="1000"/>
                        <a:t>Mark's New York Bar</a:t>
                      </a:r>
                    </a:p>
                  </a:txBody>
                  <a:tcPr/>
                </a:tc>
                <a:tc>
                  <a:txBody>
                    <a:bodyPr/>
                    <a:lstStyle/>
                    <a:p>
                      <a:r>
                        <a:rPr lang="en-US" sz="1000"/>
                        <a:t>769</a:t>
                      </a:r>
                    </a:p>
                  </a:txBody>
                  <a:tcPr/>
                </a:tc>
                <a:tc>
                  <a:txBody>
                    <a:bodyPr/>
                    <a:lstStyle/>
                    <a:p>
                      <a:r>
                        <a:rPr lang="en-US" sz="1000"/>
                        <a:t>1</a:t>
                      </a:r>
                    </a:p>
                  </a:txBody>
                  <a:tcPr/>
                </a:tc>
                <a:tc>
                  <a:txBody>
                    <a:bodyPr/>
                    <a:lstStyle/>
                    <a:p>
                      <a:r>
                        <a:rPr lang="en-US" sz="1000"/>
                        <a:t>2</a:t>
                      </a:r>
                    </a:p>
                  </a:txBody>
                  <a:tcPr/>
                </a:tc>
                <a:tc>
                  <a:txBody>
                    <a:bodyPr/>
                    <a:lstStyle/>
                    <a:p>
                      <a:r>
                        <a:rPr lang="en-US" sz="1000"/>
                        <a:t>81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5.5339%</a:t>
                      </a:r>
                    </a:p>
                  </a:txBody>
                  <a:tcPr/>
                </a:tc>
                <a:tc>
                  <a:txBody>
                    <a:bodyPr/>
                    <a:lstStyle/>
                    <a:p>
                      <a:r>
                        <a:rPr lang="en-US" sz="1000"/>
                        <a:t>0.0%</a:t>
                      </a:r>
                    </a:p>
                  </a:txBody>
                  <a:tcPr/>
                </a:tc>
                <a:extLst>
                  <a:ext uri="{0D108BD9-81ED-4DB2-BD59-A6C34878D82A}">
                    <a16:rowId xmlns:a16="http://schemas.microsoft.com/office/drawing/2014/main" val="2509720424"/>
                  </a:ext>
                </a:extLst>
              </a:tr>
            </a:tbl>
          </a:graphicData>
        </a:graphic>
      </p:graphicFrame>
      <p:sp>
        <p:nvSpPr>
          <p:cNvPr id="4" name="Text Placeholder 3">
            <a:extLst>
              <a:ext uri="{FF2B5EF4-FFF2-40B4-BE49-F238E27FC236}">
                <a16:creationId xmlns:a16="http://schemas.microsoft.com/office/drawing/2014/main" id="{9C4D539C-F7D5-4386-82F7-F733A082EFCA}"/>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262683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C1C4C-AB6F-40D1-A051-68E54B5B86B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66B5DA2-F687-4CE0-BF8F-3904B6FAB0A1}"/>
              </a:ext>
            </a:extLst>
          </p:cNvPr>
          <p:cNvGraphicFramePr>
            <a:graphicFrameLocks noGrp="1"/>
          </p:cNvGraphicFramePr>
          <p:nvPr>
            <p:ph type="chart" sz="quarter" idx="13"/>
            <p:extLst>
              <p:ext uri="{D42A27DB-BD31-4B8C-83A1-F6EECF244321}">
                <p14:modId xmlns:p14="http://schemas.microsoft.com/office/powerpoint/2010/main" val="3929161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D2BF60-C71E-4C14-BD9F-CC6B9B73D259}"/>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EF91CE22-C95A-454B-B804-202DB48CE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5324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53751-81D5-48C3-95EC-D95C3F901B7D}"/>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92051FCF-08DB-47E3-9D39-383BE999C2F5}"/>
              </a:ext>
            </a:extLst>
          </p:cNvPr>
          <p:cNvGraphicFramePr>
            <a:graphicFrameLocks noGrp="1"/>
          </p:cNvGraphicFramePr>
          <p:nvPr>
            <p:ph type="chart" sz="quarter" idx="13"/>
            <p:extLst>
              <p:ext uri="{D42A27DB-BD31-4B8C-83A1-F6EECF244321}">
                <p14:modId xmlns:p14="http://schemas.microsoft.com/office/powerpoint/2010/main" val="3732740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835D8-8F5E-4E4C-9850-92882A21FC79}"/>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04703E03-F49C-4F24-8AE7-9BCC022E3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5965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91C9-24CA-4884-A948-80C19B2D97BC}"/>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427E32A9-417C-4F84-9FF5-13358E4DD711}"/>
              </a:ext>
            </a:extLst>
          </p:cNvPr>
          <p:cNvGraphicFramePr>
            <a:graphicFrameLocks noGrp="1"/>
          </p:cNvGraphicFramePr>
          <p:nvPr>
            <p:ph type="chart" sz="quarter" idx="13"/>
            <p:extLst>
              <p:ext uri="{D42A27DB-BD31-4B8C-83A1-F6EECF244321}">
                <p14:modId xmlns:p14="http://schemas.microsoft.com/office/powerpoint/2010/main" val="1840457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C90F1-A5AE-428B-B541-847A28100A7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6E59114B-11BB-44F6-B342-DC9F11E78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195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645E5-E095-47B7-8061-BB289DAF6E4B}"/>
              </a:ext>
            </a:extLst>
          </p:cNvPr>
          <p:cNvSpPr>
            <a:spLocks noGrp="1"/>
          </p:cNvSpPr>
          <p:nvPr>
            <p:ph type="title"/>
          </p:nvPr>
        </p:nvSpPr>
        <p:spPr/>
        <p:txBody>
          <a:bodyPr/>
          <a:lstStyle/>
          <a:p>
            <a:r>
              <a:rPr lang="de-DE"/>
              <a:t>Eigene Beiträge (Postings) - 1 of 3</a:t>
            </a:r>
            <a:endParaRPr lang="en-US"/>
          </a:p>
        </p:txBody>
      </p:sp>
      <p:graphicFrame>
        <p:nvGraphicFramePr>
          <p:cNvPr id="5" name="Table Placeholder 4">
            <a:extLst>
              <a:ext uri="{FF2B5EF4-FFF2-40B4-BE49-F238E27FC236}">
                <a16:creationId xmlns:a16="http://schemas.microsoft.com/office/drawing/2014/main" id="{F0FE3F8A-04A4-42DA-A3A6-66693B8697B4}"/>
              </a:ext>
            </a:extLst>
          </p:cNvPr>
          <p:cNvGraphicFramePr>
            <a:graphicFrameLocks noGrp="1"/>
          </p:cNvGraphicFramePr>
          <p:nvPr>
            <p:ph type="tbl" sz="quarter" idx="13"/>
            <p:extLst>
              <p:ext uri="{D42A27DB-BD31-4B8C-83A1-F6EECF244321}">
                <p14:modId xmlns:p14="http://schemas.microsoft.com/office/powerpoint/2010/main" val="2365153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08448"/>
                    </a:ext>
                  </a:extLst>
                </a:gridCol>
                <a:gridCol w="658368">
                  <a:extLst>
                    <a:ext uri="{9D8B030D-6E8A-4147-A177-3AD203B41FA5}">
                      <a16:colId xmlns:a16="http://schemas.microsoft.com/office/drawing/2014/main" val="2139002652"/>
                    </a:ext>
                  </a:extLst>
                </a:gridCol>
                <a:gridCol w="658368">
                  <a:extLst>
                    <a:ext uri="{9D8B030D-6E8A-4147-A177-3AD203B41FA5}">
                      <a16:colId xmlns:a16="http://schemas.microsoft.com/office/drawing/2014/main" val="3917807223"/>
                    </a:ext>
                  </a:extLst>
                </a:gridCol>
                <a:gridCol w="658368">
                  <a:extLst>
                    <a:ext uri="{9D8B030D-6E8A-4147-A177-3AD203B41FA5}">
                      <a16:colId xmlns:a16="http://schemas.microsoft.com/office/drawing/2014/main" val="3744090984"/>
                    </a:ext>
                  </a:extLst>
                </a:gridCol>
                <a:gridCol w="658368">
                  <a:extLst>
                    <a:ext uri="{9D8B030D-6E8A-4147-A177-3AD203B41FA5}">
                      <a16:colId xmlns:a16="http://schemas.microsoft.com/office/drawing/2014/main" val="2770137319"/>
                    </a:ext>
                  </a:extLst>
                </a:gridCol>
                <a:gridCol w="658368">
                  <a:extLst>
                    <a:ext uri="{9D8B030D-6E8A-4147-A177-3AD203B41FA5}">
                      <a16:colId xmlns:a16="http://schemas.microsoft.com/office/drawing/2014/main" val="442472357"/>
                    </a:ext>
                  </a:extLst>
                </a:gridCol>
                <a:gridCol w="658368">
                  <a:extLst>
                    <a:ext uri="{9D8B030D-6E8A-4147-A177-3AD203B41FA5}">
                      <a16:colId xmlns:a16="http://schemas.microsoft.com/office/drawing/2014/main" val="999725074"/>
                    </a:ext>
                  </a:extLst>
                </a:gridCol>
                <a:gridCol w="658368">
                  <a:extLst>
                    <a:ext uri="{9D8B030D-6E8A-4147-A177-3AD203B41FA5}">
                      <a16:colId xmlns:a16="http://schemas.microsoft.com/office/drawing/2014/main" val="2250898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3371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- 2017-10-27 10:17:13</a:t>
                      </a:r>
                      <a:r>
                        <a:rPr kumimoji="0" lang="de-DE" sz="1000" b="0" i="0" u="none" strike="noStrike" kern="1200" cap="none" spc="0" normalizeH="0" baseline="0" noProof="0">
                          <a:ln>
                            <a:noFill/>
                          </a:ln>
                          <a:solidFill>
                            <a:prstClr val="black"/>
                          </a:solidFill>
                          <a:effectLst/>
                          <a:uLnTx/>
                          <a:uFillTx/>
                          <a:latin typeface="+mn-lt"/>
                          <a:ea typeface="+mn-ea"/>
                          <a:cs typeface="+mn-cs"/>
                        </a:rPr>
                        <a:t>
Habt Ihr es schon gesehen?
Vielen Dank an die Leading Spa Resorts für die netten Worte :-)
So starten wir doch gleich noch motivierter in den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277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- 2017-10-26 10:00:00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schönen und entspannten Nationalfeiertag!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21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- 2017-10-24 18:30:02</a:t>
                      </a:r>
                      <a:r>
                        <a:rPr kumimoji="0" lang="de-DE" sz="1000" b="0" i="0" u="none" strike="noStrike" kern="1200" cap="none" spc="0" normalizeH="0" baseline="0" noProof="0">
                          <a:ln>
                            <a:noFill/>
                          </a:ln>
                          <a:solidFill>
                            <a:prstClr val="black"/>
                          </a:solidFill>
                          <a:effectLst/>
                          <a:uLnTx/>
                          <a:uFillTx/>
                          <a:latin typeface="+mn-lt"/>
                          <a:ea typeface="+mn-ea"/>
                          <a:cs typeface="+mn-cs"/>
                        </a:rPr>
                        <a:t>
Ja klar, wir hoffen natürlich noch auf viele ☀️ Tage...
Aber für den Fall der Fälle haben wir hier schon Mal einen leckeren Rezept-Tipp für kalte und kuschelige Tage zuhause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875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- 2017-10-18 10:00:00</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unserem Bartender Harald Gröbl, ganz herzlich zur Teilnahme an der Bacardi Legacy 2018, mit seinem Drink "Wayfarer".  🎉🍾
Hier geht es zur Wayfarer Fanpage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5987111"/>
                  </a:ext>
                </a:extLst>
              </a:tr>
            </a:tbl>
          </a:graphicData>
        </a:graphic>
      </p:graphicFrame>
      <p:sp>
        <p:nvSpPr>
          <p:cNvPr id="4" name="Text Placeholder 3">
            <a:extLst>
              <a:ext uri="{FF2B5EF4-FFF2-40B4-BE49-F238E27FC236}">
                <a16:creationId xmlns:a16="http://schemas.microsoft.com/office/drawing/2014/main" id="{708C5B34-2DF1-427A-A541-F1C7C2EAF8E1}"/>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391447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CF66-42AB-4CC2-A64C-60C200C6282F}"/>
              </a:ext>
            </a:extLst>
          </p:cNvPr>
          <p:cNvSpPr>
            <a:spLocks noGrp="1"/>
          </p:cNvSpPr>
          <p:nvPr>
            <p:ph type="title"/>
          </p:nvPr>
        </p:nvSpPr>
        <p:spPr/>
        <p:txBody>
          <a:bodyPr/>
          <a:lstStyle/>
          <a:p>
            <a:r>
              <a:rPr lang="de-DE"/>
              <a:t>Eigene Beiträge (Postings) - 2 of 3</a:t>
            </a:r>
            <a:endParaRPr lang="en-US"/>
          </a:p>
        </p:txBody>
      </p:sp>
      <p:graphicFrame>
        <p:nvGraphicFramePr>
          <p:cNvPr id="5" name="Table Placeholder 4">
            <a:extLst>
              <a:ext uri="{FF2B5EF4-FFF2-40B4-BE49-F238E27FC236}">
                <a16:creationId xmlns:a16="http://schemas.microsoft.com/office/drawing/2014/main" id="{E8E7BFCE-A36C-4831-B611-28AD64020933}"/>
              </a:ext>
            </a:extLst>
          </p:cNvPr>
          <p:cNvGraphicFramePr>
            <a:graphicFrameLocks noGrp="1"/>
          </p:cNvGraphicFramePr>
          <p:nvPr>
            <p:ph type="tbl" sz="quarter" idx="13"/>
            <p:extLst>
              <p:ext uri="{D42A27DB-BD31-4B8C-83A1-F6EECF244321}">
                <p14:modId xmlns:p14="http://schemas.microsoft.com/office/powerpoint/2010/main" val="268678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5809044"/>
                    </a:ext>
                  </a:extLst>
                </a:gridCol>
                <a:gridCol w="658368">
                  <a:extLst>
                    <a:ext uri="{9D8B030D-6E8A-4147-A177-3AD203B41FA5}">
                      <a16:colId xmlns:a16="http://schemas.microsoft.com/office/drawing/2014/main" val="1668122580"/>
                    </a:ext>
                  </a:extLst>
                </a:gridCol>
                <a:gridCol w="658368">
                  <a:extLst>
                    <a:ext uri="{9D8B030D-6E8A-4147-A177-3AD203B41FA5}">
                      <a16:colId xmlns:a16="http://schemas.microsoft.com/office/drawing/2014/main" val="3404173356"/>
                    </a:ext>
                  </a:extLst>
                </a:gridCol>
                <a:gridCol w="658368">
                  <a:extLst>
                    <a:ext uri="{9D8B030D-6E8A-4147-A177-3AD203B41FA5}">
                      <a16:colId xmlns:a16="http://schemas.microsoft.com/office/drawing/2014/main" val="3340088980"/>
                    </a:ext>
                  </a:extLst>
                </a:gridCol>
                <a:gridCol w="658368">
                  <a:extLst>
                    <a:ext uri="{9D8B030D-6E8A-4147-A177-3AD203B41FA5}">
                      <a16:colId xmlns:a16="http://schemas.microsoft.com/office/drawing/2014/main" val="2987092455"/>
                    </a:ext>
                  </a:extLst>
                </a:gridCol>
                <a:gridCol w="658368">
                  <a:extLst>
                    <a:ext uri="{9D8B030D-6E8A-4147-A177-3AD203B41FA5}">
                      <a16:colId xmlns:a16="http://schemas.microsoft.com/office/drawing/2014/main" val="1676525196"/>
                    </a:ext>
                  </a:extLst>
                </a:gridCol>
                <a:gridCol w="658368">
                  <a:extLst>
                    <a:ext uri="{9D8B030D-6E8A-4147-A177-3AD203B41FA5}">
                      <a16:colId xmlns:a16="http://schemas.microsoft.com/office/drawing/2014/main" val="4194750888"/>
                    </a:ext>
                  </a:extLst>
                </a:gridCol>
                <a:gridCol w="658368">
                  <a:extLst>
                    <a:ext uri="{9D8B030D-6E8A-4147-A177-3AD203B41FA5}">
                      <a16:colId xmlns:a16="http://schemas.microsoft.com/office/drawing/2014/main" val="3295518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80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- 2017-10-17 18:30:00</a:t>
                      </a:r>
                      <a:r>
                        <a:rPr kumimoji="0" lang="de-DE" sz="1000" b="0" i="0" u="none" strike="noStrike" kern="1200" cap="none" spc="0" normalizeH="0" baseline="0" noProof="0">
                          <a:ln>
                            <a:noFill/>
                          </a:ln>
                          <a:solidFill>
                            <a:prstClr val="black"/>
                          </a:solidFill>
                          <a:effectLst/>
                          <a:uLnTx/>
                          <a:uFillTx/>
                          <a:latin typeface="+mn-lt"/>
                          <a:ea typeface="+mn-ea"/>
                          <a:cs typeface="+mn-cs"/>
                        </a:rPr>
                        <a:t>
&lt;3 Romantik tut jeder Beziehung gut!
Dem anderen zeigen, dass man für ihn etwas empfindet und sie/er einem wichtig ist, gehört zu einer gesunden Partnerschaft einfach dazu. Das ist nicht nur etwas für unverbesserliche Träumer, im Gegenteil - jeder kann dazu beitragen, seiner/seinem Liebsten diese wertvollen Momente zu schenken, die lange in Erinnerung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267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- 2017-10-17 10:00:00</a:t>
                      </a:r>
                      <a:r>
                        <a:rPr kumimoji="0" lang="de-DE" sz="1000" b="0" i="0" u="none" strike="noStrike" kern="1200" cap="none" spc="0" normalizeH="0" baseline="0" noProof="0">
                          <a:ln>
                            <a:noFill/>
                          </a:ln>
                          <a:solidFill>
                            <a:prstClr val="black"/>
                          </a:solidFill>
                          <a:effectLst/>
                          <a:uLnTx/>
                          <a:uFillTx/>
                          <a:latin typeface="+mn-lt"/>
                          <a:ea typeface="+mn-ea"/>
                          <a:cs typeface="+mn-cs"/>
                        </a:rPr>
                        <a:t>
Unser heutiges Menü: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479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- 2017-10-14 10:03:14</a:t>
                      </a:r>
                      <a:r>
                        <a:rPr kumimoji="0" lang="de-DE" sz="1000" b="0" i="0" u="none" strike="noStrike" kern="1200" cap="none" spc="0" normalizeH="0" baseline="0" noProof="0">
                          <a:ln>
                            <a:noFill/>
                          </a:ln>
                          <a:solidFill>
                            <a:prstClr val="black"/>
                          </a:solidFill>
                          <a:effectLst/>
                          <a:uLnTx/>
                          <a:uFillTx/>
                          <a:latin typeface="+mn-lt"/>
                          <a:ea typeface="+mn-ea"/>
                          <a:cs typeface="+mn-cs"/>
                        </a:rPr>
                        <a:t>
Ein herrlicher Herbsttag heute! 
Wir wünschen Euch einen schönen &amp; sonnigen 😁 Samstag!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1555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- 2017-10-10 18:30:01</a:t>
                      </a:r>
                      <a:r>
                        <a:rPr kumimoji="0" lang="de-DE" sz="1000" b="0" i="0" u="none" strike="noStrike" kern="1200" cap="none" spc="0" normalizeH="0" baseline="0" noProof="0">
                          <a:ln>
                            <a:noFill/>
                          </a:ln>
                          <a:solidFill>
                            <a:prstClr val="black"/>
                          </a:solidFill>
                          <a:effectLst/>
                          <a:uLnTx/>
                          <a:uFillTx/>
                          <a:latin typeface="+mn-lt"/>
                          <a:ea typeface="+mn-ea"/>
                          <a:cs typeface="+mn-cs"/>
                        </a:rPr>
                        <a:t>
Herbstzeit ist Kuschelzeit 🍃🍂🍁
Wenn die Blätter fallen und die Tage kürzer und kühler werden, ist Kuscheln nochmal so schön. Am einfachsten zuhause aber am schönsten in einem außergewöhnlichen Kuschelhotel – dem Hotel Winzer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5449654"/>
                  </a:ext>
                </a:extLst>
              </a:tr>
            </a:tbl>
          </a:graphicData>
        </a:graphic>
      </p:graphicFrame>
      <p:sp>
        <p:nvSpPr>
          <p:cNvPr id="4" name="Text Placeholder 3">
            <a:extLst>
              <a:ext uri="{FF2B5EF4-FFF2-40B4-BE49-F238E27FC236}">
                <a16:creationId xmlns:a16="http://schemas.microsoft.com/office/drawing/2014/main" id="{5825D88F-A290-4ECD-80F8-61B88AF74517}"/>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725201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0F0B-877D-424D-AFE9-3E1861AF94F5}"/>
              </a:ext>
            </a:extLst>
          </p:cNvPr>
          <p:cNvSpPr>
            <a:spLocks noGrp="1"/>
          </p:cNvSpPr>
          <p:nvPr>
            <p:ph type="title"/>
          </p:nvPr>
        </p:nvSpPr>
        <p:spPr/>
        <p:txBody>
          <a:bodyPr/>
          <a:lstStyle/>
          <a:p>
            <a:r>
              <a:rPr lang="de-DE"/>
              <a:t>Eigene Beiträge (Postings) - 3 of 3</a:t>
            </a:r>
            <a:endParaRPr lang="en-US"/>
          </a:p>
        </p:txBody>
      </p:sp>
      <p:graphicFrame>
        <p:nvGraphicFramePr>
          <p:cNvPr id="5" name="Table Placeholder 4">
            <a:extLst>
              <a:ext uri="{FF2B5EF4-FFF2-40B4-BE49-F238E27FC236}">
                <a16:creationId xmlns:a16="http://schemas.microsoft.com/office/drawing/2014/main" id="{B3DE3B7F-F16B-4C42-8C50-1482683DC4BD}"/>
              </a:ext>
            </a:extLst>
          </p:cNvPr>
          <p:cNvGraphicFramePr>
            <a:graphicFrameLocks noGrp="1"/>
          </p:cNvGraphicFramePr>
          <p:nvPr>
            <p:ph type="tbl" sz="quarter" idx="13"/>
            <p:extLst>
              <p:ext uri="{D42A27DB-BD31-4B8C-83A1-F6EECF244321}">
                <p14:modId xmlns:p14="http://schemas.microsoft.com/office/powerpoint/2010/main" val="398180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2932517"/>
                    </a:ext>
                  </a:extLst>
                </a:gridCol>
                <a:gridCol w="658368">
                  <a:extLst>
                    <a:ext uri="{9D8B030D-6E8A-4147-A177-3AD203B41FA5}">
                      <a16:colId xmlns:a16="http://schemas.microsoft.com/office/drawing/2014/main" val="48910169"/>
                    </a:ext>
                  </a:extLst>
                </a:gridCol>
                <a:gridCol w="658368">
                  <a:extLst>
                    <a:ext uri="{9D8B030D-6E8A-4147-A177-3AD203B41FA5}">
                      <a16:colId xmlns:a16="http://schemas.microsoft.com/office/drawing/2014/main" val="282368744"/>
                    </a:ext>
                  </a:extLst>
                </a:gridCol>
                <a:gridCol w="658368">
                  <a:extLst>
                    <a:ext uri="{9D8B030D-6E8A-4147-A177-3AD203B41FA5}">
                      <a16:colId xmlns:a16="http://schemas.microsoft.com/office/drawing/2014/main" val="3484109617"/>
                    </a:ext>
                  </a:extLst>
                </a:gridCol>
                <a:gridCol w="658368">
                  <a:extLst>
                    <a:ext uri="{9D8B030D-6E8A-4147-A177-3AD203B41FA5}">
                      <a16:colId xmlns:a16="http://schemas.microsoft.com/office/drawing/2014/main" val="2564089796"/>
                    </a:ext>
                  </a:extLst>
                </a:gridCol>
                <a:gridCol w="658368">
                  <a:extLst>
                    <a:ext uri="{9D8B030D-6E8A-4147-A177-3AD203B41FA5}">
                      <a16:colId xmlns:a16="http://schemas.microsoft.com/office/drawing/2014/main" val="3005663848"/>
                    </a:ext>
                  </a:extLst>
                </a:gridCol>
                <a:gridCol w="658368">
                  <a:extLst>
                    <a:ext uri="{9D8B030D-6E8A-4147-A177-3AD203B41FA5}">
                      <a16:colId xmlns:a16="http://schemas.microsoft.com/office/drawing/2014/main" val="2812193700"/>
                    </a:ext>
                  </a:extLst>
                </a:gridCol>
                <a:gridCol w="658368">
                  <a:extLst>
                    <a:ext uri="{9D8B030D-6E8A-4147-A177-3AD203B41FA5}">
                      <a16:colId xmlns:a16="http://schemas.microsoft.com/office/drawing/2014/main" val="256033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285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- 2017-10-08 23:47:36</a:t>
                      </a:r>
                      <a:r>
                        <a:rPr kumimoji="0" lang="en-US" sz="1000" b="0" i="0" u="none" strike="noStrike" kern="1200" cap="none" spc="0" normalizeH="0" baseline="0" noProof="0">
                          <a:ln>
                            <a:noFill/>
                          </a:ln>
                          <a:solidFill>
                            <a:prstClr val="black"/>
                          </a:solidFill>
                          <a:effectLst/>
                          <a:uLnTx/>
                          <a:uFillTx/>
                          <a:latin typeface="+mn-lt"/>
                          <a:ea typeface="+mn-ea"/>
                          <a:cs typeface="+mn-cs"/>
                        </a:rPr>
                        <a:t>
#Feieraben over and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693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- 2017-10-06 10:00:00</a:t>
                      </a:r>
                      <a:r>
                        <a:rPr kumimoji="0" lang="de-DE" sz="1000" b="0" i="0" u="none" strike="noStrike" kern="1200" cap="none" spc="0" normalizeH="0" baseline="0" noProof="0">
                          <a:ln>
                            <a:noFill/>
                          </a:ln>
                          <a:solidFill>
                            <a:prstClr val="black"/>
                          </a:solidFill>
                          <a:effectLst/>
                          <a:uLnTx/>
                          <a:uFillTx/>
                          <a:latin typeface="+mn-lt"/>
                          <a:ea typeface="+mn-ea"/>
                          <a:cs typeface="+mn-cs"/>
                        </a:rPr>
                        <a:t>
Neues Familienfoto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023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- 2017-10-05 19:19:14</a:t>
                      </a:r>
                      <a:r>
                        <a:rPr kumimoji="0" lang="en-US" sz="1000" b="0" i="0" u="none" strike="noStrike" kern="1200" cap="none" spc="0" normalizeH="0" baseline="0" noProof="0">
                          <a:ln>
                            <a:noFill/>
                          </a:ln>
                          <a:solidFill>
                            <a:prstClr val="black"/>
                          </a:solidFill>
                          <a:effectLst/>
                          <a:uLnTx/>
                          <a:uFillTx/>
                          <a:latin typeface="+mn-lt"/>
                          <a:ea typeface="+mn-ea"/>
                          <a:cs typeface="+mn-cs"/>
                        </a:rPr>
                        <a:t>
Unserste neueste Erfindung...
Der Harry
- - -
40 ml Blue Gin Matured
20 ml Roter Wermut
20 ml Zitrone 
10 ml Ahornsirup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500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- 2017-10-03 18:30:02</a:t>
                      </a:r>
                      <a:r>
                        <a:rPr kumimoji="0" lang="de-DE" sz="1000" b="0" i="0" u="none" strike="noStrike" kern="1200" cap="none" spc="0" normalizeH="0" baseline="0" noProof="0">
                          <a:ln>
                            <a:noFill/>
                          </a:ln>
                          <a:solidFill>
                            <a:prstClr val="black"/>
                          </a:solidFill>
                          <a:effectLst/>
                          <a:uLnTx/>
                          <a:uFillTx/>
                          <a:latin typeface="+mn-lt"/>
                          <a:ea typeface="+mn-ea"/>
                          <a:cs typeface="+mn-cs"/>
                        </a:rPr>
                        <a:t>
👣 Auf den Spuren von Gustav Mahler…🎼
Wer war dieser Mann? Warum ist er heute noch so berühmt und was hat das alles mit dem Attersee zu tun? Fragen über Fragen, die wir gerne beantworten...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46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- 2017-10-02 06:58:50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Start in diese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931652"/>
                  </a:ext>
                </a:extLst>
              </a:tr>
            </a:tbl>
          </a:graphicData>
        </a:graphic>
      </p:graphicFrame>
      <p:sp>
        <p:nvSpPr>
          <p:cNvPr id="4" name="Text Placeholder 3">
            <a:extLst>
              <a:ext uri="{FF2B5EF4-FFF2-40B4-BE49-F238E27FC236}">
                <a16:creationId xmlns:a16="http://schemas.microsoft.com/office/drawing/2014/main" id="{A849DCA5-9FF1-45B2-B6A7-2319F9520091}"/>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298418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1160C-41E3-4EED-8D87-F0586C738EF1}"/>
              </a:ext>
            </a:extLst>
          </p:cNvPr>
          <p:cNvSpPr>
            <a:spLocks noGrp="1"/>
          </p:cNvSpPr>
          <p:nvPr>
            <p:ph type="title"/>
          </p:nvPr>
        </p:nvSpPr>
        <p:spPr/>
        <p:txBody>
          <a:bodyPr/>
          <a:lstStyle/>
          <a:p>
            <a:r>
              <a:rPr lang="en-US"/>
              <a:t>Eigene Beiträge (Postings) + Reactions - 1 of 4</a:t>
            </a:r>
          </a:p>
        </p:txBody>
      </p:sp>
      <p:graphicFrame>
        <p:nvGraphicFramePr>
          <p:cNvPr id="5" name="Table Placeholder 4">
            <a:extLst>
              <a:ext uri="{FF2B5EF4-FFF2-40B4-BE49-F238E27FC236}">
                <a16:creationId xmlns:a16="http://schemas.microsoft.com/office/drawing/2014/main" id="{272B6E87-E539-4686-9690-2B4706FC310E}"/>
              </a:ext>
            </a:extLst>
          </p:cNvPr>
          <p:cNvGraphicFramePr>
            <a:graphicFrameLocks noGrp="1"/>
          </p:cNvGraphicFramePr>
          <p:nvPr>
            <p:ph type="tbl" sz="quarter" idx="13"/>
            <p:extLst>
              <p:ext uri="{D42A27DB-BD31-4B8C-83A1-F6EECF244321}">
                <p14:modId xmlns:p14="http://schemas.microsoft.com/office/powerpoint/2010/main" val="425297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7466664"/>
                    </a:ext>
                  </a:extLst>
                </a:gridCol>
                <a:gridCol w="822960">
                  <a:extLst>
                    <a:ext uri="{9D8B030D-6E8A-4147-A177-3AD203B41FA5}">
                      <a16:colId xmlns:a16="http://schemas.microsoft.com/office/drawing/2014/main" val="2275053769"/>
                    </a:ext>
                  </a:extLst>
                </a:gridCol>
                <a:gridCol w="822960">
                  <a:extLst>
                    <a:ext uri="{9D8B030D-6E8A-4147-A177-3AD203B41FA5}">
                      <a16:colId xmlns:a16="http://schemas.microsoft.com/office/drawing/2014/main" val="1925184558"/>
                    </a:ext>
                  </a:extLst>
                </a:gridCol>
                <a:gridCol w="822960">
                  <a:extLst>
                    <a:ext uri="{9D8B030D-6E8A-4147-A177-3AD203B41FA5}">
                      <a16:colId xmlns:a16="http://schemas.microsoft.com/office/drawing/2014/main" val="248967751"/>
                    </a:ext>
                  </a:extLst>
                </a:gridCol>
                <a:gridCol w="822960">
                  <a:extLst>
                    <a:ext uri="{9D8B030D-6E8A-4147-A177-3AD203B41FA5}">
                      <a16:colId xmlns:a16="http://schemas.microsoft.com/office/drawing/2014/main" val="591064955"/>
                    </a:ext>
                  </a:extLst>
                </a:gridCol>
                <a:gridCol w="822960">
                  <a:extLst>
                    <a:ext uri="{9D8B030D-6E8A-4147-A177-3AD203B41FA5}">
                      <a16:colId xmlns:a16="http://schemas.microsoft.com/office/drawing/2014/main" val="2708858603"/>
                    </a:ext>
                  </a:extLst>
                </a:gridCol>
                <a:gridCol w="822960">
                  <a:extLst>
                    <a:ext uri="{9D8B030D-6E8A-4147-A177-3AD203B41FA5}">
                      <a16:colId xmlns:a16="http://schemas.microsoft.com/office/drawing/2014/main" val="3196624086"/>
                    </a:ext>
                  </a:extLst>
                </a:gridCol>
                <a:gridCol w="822960">
                  <a:extLst>
                    <a:ext uri="{9D8B030D-6E8A-4147-A177-3AD203B41FA5}">
                      <a16:colId xmlns:a16="http://schemas.microsoft.com/office/drawing/2014/main" val="28587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276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- 2017-10-27 10:17:13</a:t>
                      </a:r>
                      <a:r>
                        <a:rPr kumimoji="0" lang="de-DE" sz="1000" b="0" i="0" u="none" strike="noStrike" kern="1200" cap="none" spc="0" normalizeH="0" baseline="0" noProof="0">
                          <a:ln>
                            <a:noFill/>
                          </a:ln>
                          <a:solidFill>
                            <a:prstClr val="black"/>
                          </a:solidFill>
                          <a:effectLst/>
                          <a:uLnTx/>
                          <a:uFillTx/>
                          <a:latin typeface="+mn-lt"/>
                          <a:ea typeface="+mn-ea"/>
                          <a:cs typeface="+mn-cs"/>
                        </a:rPr>
                        <a:t>
Habt Ihr es schon gesehen?
Vielen Dank an die Leading Spa Resorts für die netten Worte :-)
So starten wir doch gleich noch motivierter in den 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499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- 2017-10-26 10:00:00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schönen und entspannten Nationalfeiertag!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26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- 2017-10-24 18:30:02</a:t>
                      </a:r>
                      <a:r>
                        <a:rPr kumimoji="0" lang="de-DE" sz="1000" b="0" i="0" u="none" strike="noStrike" kern="1200" cap="none" spc="0" normalizeH="0" baseline="0" noProof="0">
                          <a:ln>
                            <a:noFill/>
                          </a:ln>
                          <a:solidFill>
                            <a:prstClr val="black"/>
                          </a:solidFill>
                          <a:effectLst/>
                          <a:uLnTx/>
                          <a:uFillTx/>
                          <a:latin typeface="+mn-lt"/>
                          <a:ea typeface="+mn-ea"/>
                          <a:cs typeface="+mn-cs"/>
                        </a:rPr>
                        <a:t>
Ja klar, wir hoffen natürlich noch auf viele ☀️ Tage...
Aber für den Fall der Fälle haben wir hier schon Mal einen leckeren Rezept-Tipp für kalte und kuschelige Tage zuhause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9863525"/>
                  </a:ext>
                </a:extLst>
              </a:tr>
            </a:tbl>
          </a:graphicData>
        </a:graphic>
      </p:graphicFrame>
      <p:sp>
        <p:nvSpPr>
          <p:cNvPr id="4" name="Text Placeholder 3">
            <a:extLst>
              <a:ext uri="{FF2B5EF4-FFF2-40B4-BE49-F238E27FC236}">
                <a16:creationId xmlns:a16="http://schemas.microsoft.com/office/drawing/2014/main" id="{CAC2AEA2-2764-43A2-A55D-03CD6243022D}"/>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405182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C38C6-468A-4D15-86FD-DA83C2FFAA8A}"/>
              </a:ext>
            </a:extLst>
          </p:cNvPr>
          <p:cNvSpPr>
            <a:spLocks noGrp="1"/>
          </p:cNvSpPr>
          <p:nvPr>
            <p:ph type="title"/>
          </p:nvPr>
        </p:nvSpPr>
        <p:spPr/>
        <p:txBody>
          <a:bodyPr/>
          <a:lstStyle/>
          <a:p>
            <a:r>
              <a:rPr lang="en-US"/>
              <a:t>Eigene Beiträge (Postings) + Reactions - 2 of 4</a:t>
            </a:r>
          </a:p>
        </p:txBody>
      </p:sp>
      <p:graphicFrame>
        <p:nvGraphicFramePr>
          <p:cNvPr id="5" name="Table Placeholder 4">
            <a:extLst>
              <a:ext uri="{FF2B5EF4-FFF2-40B4-BE49-F238E27FC236}">
                <a16:creationId xmlns:a16="http://schemas.microsoft.com/office/drawing/2014/main" id="{B9594434-D2D0-4222-A6CB-3A4A16788461}"/>
              </a:ext>
            </a:extLst>
          </p:cNvPr>
          <p:cNvGraphicFramePr>
            <a:graphicFrameLocks noGrp="1"/>
          </p:cNvGraphicFramePr>
          <p:nvPr>
            <p:ph type="tbl" sz="quarter" idx="13"/>
            <p:extLst>
              <p:ext uri="{D42A27DB-BD31-4B8C-83A1-F6EECF244321}">
                <p14:modId xmlns:p14="http://schemas.microsoft.com/office/powerpoint/2010/main" val="940633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8820072"/>
                    </a:ext>
                  </a:extLst>
                </a:gridCol>
                <a:gridCol w="822960">
                  <a:extLst>
                    <a:ext uri="{9D8B030D-6E8A-4147-A177-3AD203B41FA5}">
                      <a16:colId xmlns:a16="http://schemas.microsoft.com/office/drawing/2014/main" val="2879341447"/>
                    </a:ext>
                  </a:extLst>
                </a:gridCol>
                <a:gridCol w="822960">
                  <a:extLst>
                    <a:ext uri="{9D8B030D-6E8A-4147-A177-3AD203B41FA5}">
                      <a16:colId xmlns:a16="http://schemas.microsoft.com/office/drawing/2014/main" val="2300850550"/>
                    </a:ext>
                  </a:extLst>
                </a:gridCol>
                <a:gridCol w="822960">
                  <a:extLst>
                    <a:ext uri="{9D8B030D-6E8A-4147-A177-3AD203B41FA5}">
                      <a16:colId xmlns:a16="http://schemas.microsoft.com/office/drawing/2014/main" val="2651304211"/>
                    </a:ext>
                  </a:extLst>
                </a:gridCol>
                <a:gridCol w="822960">
                  <a:extLst>
                    <a:ext uri="{9D8B030D-6E8A-4147-A177-3AD203B41FA5}">
                      <a16:colId xmlns:a16="http://schemas.microsoft.com/office/drawing/2014/main" val="3347093861"/>
                    </a:ext>
                  </a:extLst>
                </a:gridCol>
                <a:gridCol w="822960">
                  <a:extLst>
                    <a:ext uri="{9D8B030D-6E8A-4147-A177-3AD203B41FA5}">
                      <a16:colId xmlns:a16="http://schemas.microsoft.com/office/drawing/2014/main" val="701687692"/>
                    </a:ext>
                  </a:extLst>
                </a:gridCol>
                <a:gridCol w="822960">
                  <a:extLst>
                    <a:ext uri="{9D8B030D-6E8A-4147-A177-3AD203B41FA5}">
                      <a16:colId xmlns:a16="http://schemas.microsoft.com/office/drawing/2014/main" val="3490375477"/>
                    </a:ext>
                  </a:extLst>
                </a:gridCol>
                <a:gridCol w="822960">
                  <a:extLst>
                    <a:ext uri="{9D8B030D-6E8A-4147-A177-3AD203B41FA5}">
                      <a16:colId xmlns:a16="http://schemas.microsoft.com/office/drawing/2014/main" val="399381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27894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- 2017-10-18 10:00:00</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unserem Bartender Harald Gröbl, ganz herzlich zur Teilnahme an der Bacardi Legacy 2018, mit seinem Drink "Wayfarer".  🎉🍾
Hier geht es zur Wayfarer Fanpage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447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- 2017-10-17 18:30:00</a:t>
                      </a:r>
                      <a:r>
                        <a:rPr kumimoji="0" lang="de-DE" sz="1000" b="0" i="0" u="none" strike="noStrike" kern="1200" cap="none" spc="0" normalizeH="0" baseline="0" noProof="0">
                          <a:ln>
                            <a:noFill/>
                          </a:ln>
                          <a:solidFill>
                            <a:prstClr val="black"/>
                          </a:solidFill>
                          <a:effectLst/>
                          <a:uLnTx/>
                          <a:uFillTx/>
                          <a:latin typeface="+mn-lt"/>
                          <a:ea typeface="+mn-ea"/>
                          <a:cs typeface="+mn-cs"/>
                        </a:rPr>
                        <a:t>
&lt;3 Romantik tut jeder Beziehung gut!
Dem anderen zeigen, dass man für ihn etwas empfindet und sie/er einem wichtig ist, gehört zu einer gesunden Partnerschaft einfach dazu. Das ist nicht nur etwas für unverbesserliche Träumer, im Gegenteil - jeder kann dazu beitragen, seiner/seinem Liebsten diese wertvollen Momente zu schenken, die lange in Erinnerung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085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- 2017-10-17 10:00:00</a:t>
                      </a:r>
                      <a:r>
                        <a:rPr kumimoji="0" lang="de-DE" sz="1000" b="0" i="0" u="none" strike="noStrike" kern="1200" cap="none" spc="0" normalizeH="0" baseline="0" noProof="0">
                          <a:ln>
                            <a:noFill/>
                          </a:ln>
                          <a:solidFill>
                            <a:prstClr val="black"/>
                          </a:solidFill>
                          <a:effectLst/>
                          <a:uLnTx/>
                          <a:uFillTx/>
                          <a:latin typeface="+mn-lt"/>
                          <a:ea typeface="+mn-ea"/>
                          <a:cs typeface="+mn-cs"/>
                        </a:rPr>
                        <a:t>
Unser heutiges Menü: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6601120"/>
                  </a:ext>
                </a:extLst>
              </a:tr>
            </a:tbl>
          </a:graphicData>
        </a:graphic>
      </p:graphicFrame>
      <p:sp>
        <p:nvSpPr>
          <p:cNvPr id="4" name="Text Placeholder 3">
            <a:extLst>
              <a:ext uri="{FF2B5EF4-FFF2-40B4-BE49-F238E27FC236}">
                <a16:creationId xmlns:a16="http://schemas.microsoft.com/office/drawing/2014/main" id="{267756EA-A8EC-4466-9F80-60D8F99168F7}"/>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02849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7FAAD-0122-4C64-9B55-527A9ECDCE9C}"/>
              </a:ext>
            </a:extLst>
          </p:cNvPr>
          <p:cNvSpPr>
            <a:spLocks noGrp="1"/>
          </p:cNvSpPr>
          <p:nvPr>
            <p:ph type="title"/>
          </p:nvPr>
        </p:nvSpPr>
        <p:spPr/>
        <p:txBody>
          <a:bodyPr/>
          <a:lstStyle/>
          <a:p>
            <a:r>
              <a:rPr lang="en-US"/>
              <a:t>Eigene Beiträge (Postings) + Reactions - 3 of 4</a:t>
            </a:r>
          </a:p>
        </p:txBody>
      </p:sp>
      <p:graphicFrame>
        <p:nvGraphicFramePr>
          <p:cNvPr id="5" name="Table Placeholder 4">
            <a:extLst>
              <a:ext uri="{FF2B5EF4-FFF2-40B4-BE49-F238E27FC236}">
                <a16:creationId xmlns:a16="http://schemas.microsoft.com/office/drawing/2014/main" id="{5A762D00-01BF-4876-A700-8AD8356DD276}"/>
              </a:ext>
            </a:extLst>
          </p:cNvPr>
          <p:cNvGraphicFramePr>
            <a:graphicFrameLocks noGrp="1"/>
          </p:cNvGraphicFramePr>
          <p:nvPr>
            <p:ph type="tbl" sz="quarter" idx="13"/>
            <p:extLst>
              <p:ext uri="{D42A27DB-BD31-4B8C-83A1-F6EECF244321}">
                <p14:modId xmlns:p14="http://schemas.microsoft.com/office/powerpoint/2010/main" val="82106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2816914"/>
                    </a:ext>
                  </a:extLst>
                </a:gridCol>
                <a:gridCol w="822960">
                  <a:extLst>
                    <a:ext uri="{9D8B030D-6E8A-4147-A177-3AD203B41FA5}">
                      <a16:colId xmlns:a16="http://schemas.microsoft.com/office/drawing/2014/main" val="3929815980"/>
                    </a:ext>
                  </a:extLst>
                </a:gridCol>
                <a:gridCol w="822960">
                  <a:extLst>
                    <a:ext uri="{9D8B030D-6E8A-4147-A177-3AD203B41FA5}">
                      <a16:colId xmlns:a16="http://schemas.microsoft.com/office/drawing/2014/main" val="2560677235"/>
                    </a:ext>
                  </a:extLst>
                </a:gridCol>
                <a:gridCol w="822960">
                  <a:extLst>
                    <a:ext uri="{9D8B030D-6E8A-4147-A177-3AD203B41FA5}">
                      <a16:colId xmlns:a16="http://schemas.microsoft.com/office/drawing/2014/main" val="2291444555"/>
                    </a:ext>
                  </a:extLst>
                </a:gridCol>
                <a:gridCol w="822960">
                  <a:extLst>
                    <a:ext uri="{9D8B030D-6E8A-4147-A177-3AD203B41FA5}">
                      <a16:colId xmlns:a16="http://schemas.microsoft.com/office/drawing/2014/main" val="2734872072"/>
                    </a:ext>
                  </a:extLst>
                </a:gridCol>
                <a:gridCol w="822960">
                  <a:extLst>
                    <a:ext uri="{9D8B030D-6E8A-4147-A177-3AD203B41FA5}">
                      <a16:colId xmlns:a16="http://schemas.microsoft.com/office/drawing/2014/main" val="2399856259"/>
                    </a:ext>
                  </a:extLst>
                </a:gridCol>
                <a:gridCol w="822960">
                  <a:extLst>
                    <a:ext uri="{9D8B030D-6E8A-4147-A177-3AD203B41FA5}">
                      <a16:colId xmlns:a16="http://schemas.microsoft.com/office/drawing/2014/main" val="2970015523"/>
                    </a:ext>
                  </a:extLst>
                </a:gridCol>
                <a:gridCol w="822960">
                  <a:extLst>
                    <a:ext uri="{9D8B030D-6E8A-4147-A177-3AD203B41FA5}">
                      <a16:colId xmlns:a16="http://schemas.microsoft.com/office/drawing/2014/main" val="3286110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514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- 2017-10-14 10:03:14</a:t>
                      </a:r>
                      <a:r>
                        <a:rPr kumimoji="0" lang="de-DE" sz="1000" b="0" i="0" u="none" strike="noStrike" kern="1200" cap="none" spc="0" normalizeH="0" baseline="0" noProof="0">
                          <a:ln>
                            <a:noFill/>
                          </a:ln>
                          <a:solidFill>
                            <a:prstClr val="black"/>
                          </a:solidFill>
                          <a:effectLst/>
                          <a:uLnTx/>
                          <a:uFillTx/>
                          <a:latin typeface="+mn-lt"/>
                          <a:ea typeface="+mn-ea"/>
                          <a:cs typeface="+mn-cs"/>
                        </a:rPr>
                        <a:t>
Ein herrlicher Herbsttag heute! 
Wir wünschen Euch einen schönen &amp; sonnigen 😁 Samstag!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227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- 2017-10-10 18:30:01</a:t>
                      </a:r>
                      <a:r>
                        <a:rPr kumimoji="0" lang="de-DE" sz="1000" b="0" i="0" u="none" strike="noStrike" kern="1200" cap="none" spc="0" normalizeH="0" baseline="0" noProof="0">
                          <a:ln>
                            <a:noFill/>
                          </a:ln>
                          <a:solidFill>
                            <a:prstClr val="black"/>
                          </a:solidFill>
                          <a:effectLst/>
                          <a:uLnTx/>
                          <a:uFillTx/>
                          <a:latin typeface="+mn-lt"/>
                          <a:ea typeface="+mn-ea"/>
                          <a:cs typeface="+mn-cs"/>
                        </a:rPr>
                        <a:t>
Herbstzeit ist Kuschelzeit 🍃🍂🍁
Wenn die Blätter fallen und die Tage kürzer und kühler werden, ist Kuscheln nochmal so schön. Am einfachsten zuhause aber am schönsten in einem außergewöhnlichen Kuschelhotel – dem Hotel Winzer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824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- 2017-10-08 23:47:36</a:t>
                      </a:r>
                      <a:r>
                        <a:rPr kumimoji="0" lang="en-US" sz="1000" b="0" i="0" u="none" strike="noStrike" kern="1200" cap="none" spc="0" normalizeH="0" baseline="0" noProof="0">
                          <a:ln>
                            <a:noFill/>
                          </a:ln>
                          <a:solidFill>
                            <a:prstClr val="black"/>
                          </a:solidFill>
                          <a:effectLst/>
                          <a:uLnTx/>
                          <a:uFillTx/>
                          <a:latin typeface="+mn-lt"/>
                          <a:ea typeface="+mn-ea"/>
                          <a:cs typeface="+mn-cs"/>
                        </a:rPr>
                        <a:t>
#Feieraben over and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276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- 2017-10-06 10:00:00</a:t>
                      </a:r>
                      <a:r>
                        <a:rPr kumimoji="0" lang="de-DE" sz="1000" b="0" i="0" u="none" strike="noStrike" kern="1200" cap="none" spc="0" normalizeH="0" baseline="0" noProof="0">
                          <a:ln>
                            <a:noFill/>
                          </a:ln>
                          <a:solidFill>
                            <a:prstClr val="black"/>
                          </a:solidFill>
                          <a:effectLst/>
                          <a:uLnTx/>
                          <a:uFillTx/>
                          <a:latin typeface="+mn-lt"/>
                          <a:ea typeface="+mn-ea"/>
                          <a:cs typeface="+mn-cs"/>
                        </a:rPr>
                        <a:t>
Neues Familienfoto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2880429"/>
                  </a:ext>
                </a:extLst>
              </a:tr>
            </a:tbl>
          </a:graphicData>
        </a:graphic>
      </p:graphicFrame>
      <p:sp>
        <p:nvSpPr>
          <p:cNvPr id="4" name="Text Placeholder 3">
            <a:extLst>
              <a:ext uri="{FF2B5EF4-FFF2-40B4-BE49-F238E27FC236}">
                <a16:creationId xmlns:a16="http://schemas.microsoft.com/office/drawing/2014/main" id="{8DBDACA3-EC81-4F62-AE41-B6826E8D6C9E}"/>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808730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2582-B9FE-4311-980F-319D66F5E760}"/>
              </a:ext>
            </a:extLst>
          </p:cNvPr>
          <p:cNvSpPr>
            <a:spLocks noGrp="1"/>
          </p:cNvSpPr>
          <p:nvPr>
            <p:ph type="title"/>
          </p:nvPr>
        </p:nvSpPr>
        <p:spPr/>
        <p:txBody>
          <a:bodyPr/>
          <a:lstStyle/>
          <a:p>
            <a:r>
              <a:rPr lang="en-US"/>
              <a:t>Eigene Beiträge (Postings) + Reactions - 4 of 4</a:t>
            </a:r>
          </a:p>
        </p:txBody>
      </p:sp>
      <p:graphicFrame>
        <p:nvGraphicFramePr>
          <p:cNvPr id="5" name="Table Placeholder 4">
            <a:extLst>
              <a:ext uri="{FF2B5EF4-FFF2-40B4-BE49-F238E27FC236}">
                <a16:creationId xmlns:a16="http://schemas.microsoft.com/office/drawing/2014/main" id="{86ED343C-44DB-43B3-9866-42993339E026}"/>
              </a:ext>
            </a:extLst>
          </p:cNvPr>
          <p:cNvGraphicFramePr>
            <a:graphicFrameLocks noGrp="1"/>
          </p:cNvGraphicFramePr>
          <p:nvPr>
            <p:ph type="tbl" sz="quarter" idx="13"/>
            <p:extLst>
              <p:ext uri="{D42A27DB-BD31-4B8C-83A1-F6EECF244321}">
                <p14:modId xmlns:p14="http://schemas.microsoft.com/office/powerpoint/2010/main" val="17901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8551653"/>
                    </a:ext>
                  </a:extLst>
                </a:gridCol>
                <a:gridCol w="822960">
                  <a:extLst>
                    <a:ext uri="{9D8B030D-6E8A-4147-A177-3AD203B41FA5}">
                      <a16:colId xmlns:a16="http://schemas.microsoft.com/office/drawing/2014/main" val="4054430178"/>
                    </a:ext>
                  </a:extLst>
                </a:gridCol>
                <a:gridCol w="822960">
                  <a:extLst>
                    <a:ext uri="{9D8B030D-6E8A-4147-A177-3AD203B41FA5}">
                      <a16:colId xmlns:a16="http://schemas.microsoft.com/office/drawing/2014/main" val="3099861295"/>
                    </a:ext>
                  </a:extLst>
                </a:gridCol>
                <a:gridCol w="822960">
                  <a:extLst>
                    <a:ext uri="{9D8B030D-6E8A-4147-A177-3AD203B41FA5}">
                      <a16:colId xmlns:a16="http://schemas.microsoft.com/office/drawing/2014/main" val="3358631957"/>
                    </a:ext>
                  </a:extLst>
                </a:gridCol>
                <a:gridCol w="822960">
                  <a:extLst>
                    <a:ext uri="{9D8B030D-6E8A-4147-A177-3AD203B41FA5}">
                      <a16:colId xmlns:a16="http://schemas.microsoft.com/office/drawing/2014/main" val="628450336"/>
                    </a:ext>
                  </a:extLst>
                </a:gridCol>
                <a:gridCol w="822960">
                  <a:extLst>
                    <a:ext uri="{9D8B030D-6E8A-4147-A177-3AD203B41FA5}">
                      <a16:colId xmlns:a16="http://schemas.microsoft.com/office/drawing/2014/main" val="3672336396"/>
                    </a:ext>
                  </a:extLst>
                </a:gridCol>
                <a:gridCol w="822960">
                  <a:extLst>
                    <a:ext uri="{9D8B030D-6E8A-4147-A177-3AD203B41FA5}">
                      <a16:colId xmlns:a16="http://schemas.microsoft.com/office/drawing/2014/main" val="313246151"/>
                    </a:ext>
                  </a:extLst>
                </a:gridCol>
                <a:gridCol w="822960">
                  <a:extLst>
                    <a:ext uri="{9D8B030D-6E8A-4147-A177-3AD203B41FA5}">
                      <a16:colId xmlns:a16="http://schemas.microsoft.com/office/drawing/2014/main" val="111425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977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- 2017-10-05 19:19:14</a:t>
                      </a:r>
                      <a:r>
                        <a:rPr kumimoji="0" lang="en-US" sz="1000" b="0" i="0" u="none" strike="noStrike" kern="1200" cap="none" spc="0" normalizeH="0" baseline="0" noProof="0">
                          <a:ln>
                            <a:noFill/>
                          </a:ln>
                          <a:solidFill>
                            <a:prstClr val="black"/>
                          </a:solidFill>
                          <a:effectLst/>
                          <a:uLnTx/>
                          <a:uFillTx/>
                          <a:latin typeface="+mn-lt"/>
                          <a:ea typeface="+mn-ea"/>
                          <a:cs typeface="+mn-cs"/>
                        </a:rPr>
                        <a:t>
Unserste neueste Erfindung...
Der Harry
- - -
40 ml Blue Gin Matured
20 ml Roter Wermut
20 ml Zitrone 
10 ml Ahornsirup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253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- 2017-10-03 18:30:02</a:t>
                      </a:r>
                      <a:r>
                        <a:rPr kumimoji="0" lang="de-DE" sz="1000" b="0" i="0" u="none" strike="noStrike" kern="1200" cap="none" spc="0" normalizeH="0" baseline="0" noProof="0">
                          <a:ln>
                            <a:noFill/>
                          </a:ln>
                          <a:solidFill>
                            <a:prstClr val="black"/>
                          </a:solidFill>
                          <a:effectLst/>
                          <a:uLnTx/>
                          <a:uFillTx/>
                          <a:latin typeface="+mn-lt"/>
                          <a:ea typeface="+mn-ea"/>
                          <a:cs typeface="+mn-cs"/>
                        </a:rPr>
                        <a:t>
👣 Auf den Spuren von Gustav Mahler…🎼
Wer war dieser Mann? Warum ist er heute noch so berühmt und was hat das alles mit dem Attersee zu tun? Fragen über Fragen, die wir gerne beantworten...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043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- 2017-10-02 06:58:50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Start in diese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6032093"/>
                  </a:ext>
                </a:extLst>
              </a:tr>
            </a:tbl>
          </a:graphicData>
        </a:graphic>
      </p:graphicFrame>
      <p:sp>
        <p:nvSpPr>
          <p:cNvPr id="4" name="Text Placeholder 3">
            <a:extLst>
              <a:ext uri="{FF2B5EF4-FFF2-40B4-BE49-F238E27FC236}">
                <a16:creationId xmlns:a16="http://schemas.microsoft.com/office/drawing/2014/main" id="{0F97CD31-A9E7-4CC5-BD41-F6F8850036C2}"/>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490532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ECE41-3F1D-46AB-9562-62F9AD6A5809}"/>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ADBABBEC-9699-4F6B-8490-E0C96354B3C1}"/>
              </a:ext>
            </a:extLst>
          </p:cNvPr>
          <p:cNvGraphicFramePr>
            <a:graphicFrameLocks noGrp="1"/>
          </p:cNvGraphicFramePr>
          <p:nvPr>
            <p:ph type="chart" sz="quarter" idx="13"/>
            <p:extLst>
              <p:ext uri="{D42A27DB-BD31-4B8C-83A1-F6EECF244321}">
                <p14:modId xmlns:p14="http://schemas.microsoft.com/office/powerpoint/2010/main" val="150406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8B64E7-C67C-4692-AED0-4C10C5C86D1D}"/>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0D147097-F2F9-481A-99C9-5B79181047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357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4FBA-F977-4F43-8B4E-014531321391}"/>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F04F44C9-091A-4AD6-B28A-1728E1D49FC2}"/>
              </a:ext>
            </a:extLst>
          </p:cNvPr>
          <p:cNvGraphicFramePr>
            <a:graphicFrameLocks noGrp="1"/>
          </p:cNvGraphicFramePr>
          <p:nvPr>
            <p:ph type="chart" sz="quarter" idx="13"/>
            <p:extLst>
              <p:ext uri="{D42A27DB-BD31-4B8C-83A1-F6EECF244321}">
                <p14:modId xmlns:p14="http://schemas.microsoft.com/office/powerpoint/2010/main" val="3786811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5513B-F3CE-410B-82EF-5D66A86F22C5}"/>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FFB40FB8-89A5-4797-A19F-9E5BE6DCDB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2679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5DD01-B7EA-4BCB-B847-CB4EEAB39A3E}"/>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0CDE3711-F08D-4169-9A7B-98EB44C2B72D}"/>
              </a:ext>
            </a:extLst>
          </p:cNvPr>
          <p:cNvGraphicFramePr>
            <a:graphicFrameLocks noGrp="1"/>
          </p:cNvGraphicFramePr>
          <p:nvPr>
            <p:ph type="chart" sz="quarter" idx="13"/>
            <p:extLst>
              <p:ext uri="{D42A27DB-BD31-4B8C-83A1-F6EECF244321}">
                <p14:modId xmlns:p14="http://schemas.microsoft.com/office/powerpoint/2010/main" val="2535461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D9D1F8-0539-47B3-AA10-2C4C3A4A232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1D3E0E42-4E1A-4DEC-8346-BA12433DE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768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52632-6235-45FD-8483-576EA09D2D5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41CCCB21-E1BE-4671-898A-F42826D35EE6}"/>
              </a:ext>
            </a:extLst>
          </p:cNvPr>
          <p:cNvGraphicFramePr>
            <a:graphicFrameLocks noGrp="1"/>
          </p:cNvGraphicFramePr>
          <p:nvPr>
            <p:ph type="chart" sz="quarter" idx="13"/>
            <p:extLst>
              <p:ext uri="{D42A27DB-BD31-4B8C-83A1-F6EECF244321}">
                <p14:modId xmlns:p14="http://schemas.microsoft.com/office/powerpoint/2010/main" val="718856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B4746-E2D2-41FA-9B02-4639BBD8B7DA}"/>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CF58DC11-D854-41EA-BC17-417F9F3188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778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FF7A6-15A2-4375-9E58-9486EDA7D41E}"/>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79C6FBE7-6CBF-4995-AB38-0CBAB17F72E8}"/>
              </a:ext>
            </a:extLst>
          </p:cNvPr>
          <p:cNvGraphicFramePr>
            <a:graphicFrameLocks noGrp="1"/>
          </p:cNvGraphicFramePr>
          <p:nvPr>
            <p:ph type="tbl" sz="quarter" idx="13"/>
            <p:extLst>
              <p:ext uri="{D42A27DB-BD31-4B8C-83A1-F6EECF244321}">
                <p14:modId xmlns:p14="http://schemas.microsoft.com/office/powerpoint/2010/main" val="39895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4615295"/>
                    </a:ext>
                  </a:extLst>
                </a:gridCol>
                <a:gridCol w="822960">
                  <a:extLst>
                    <a:ext uri="{9D8B030D-6E8A-4147-A177-3AD203B41FA5}">
                      <a16:colId xmlns:a16="http://schemas.microsoft.com/office/drawing/2014/main" val="2910113741"/>
                    </a:ext>
                  </a:extLst>
                </a:gridCol>
                <a:gridCol w="822960">
                  <a:extLst>
                    <a:ext uri="{9D8B030D-6E8A-4147-A177-3AD203B41FA5}">
                      <a16:colId xmlns:a16="http://schemas.microsoft.com/office/drawing/2014/main" val="362762515"/>
                    </a:ext>
                  </a:extLst>
                </a:gridCol>
                <a:gridCol w="822960">
                  <a:extLst>
                    <a:ext uri="{9D8B030D-6E8A-4147-A177-3AD203B41FA5}">
                      <a16:colId xmlns:a16="http://schemas.microsoft.com/office/drawing/2014/main" val="1914108104"/>
                    </a:ext>
                  </a:extLst>
                </a:gridCol>
                <a:gridCol w="822960">
                  <a:extLst>
                    <a:ext uri="{9D8B030D-6E8A-4147-A177-3AD203B41FA5}">
                      <a16:colId xmlns:a16="http://schemas.microsoft.com/office/drawing/2014/main" val="918875155"/>
                    </a:ext>
                  </a:extLst>
                </a:gridCol>
                <a:gridCol w="822960">
                  <a:extLst>
                    <a:ext uri="{9D8B030D-6E8A-4147-A177-3AD203B41FA5}">
                      <a16:colId xmlns:a16="http://schemas.microsoft.com/office/drawing/2014/main" val="50275376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550587080"/>
                  </a:ext>
                </a:extLst>
              </a:tr>
              <a:tr h="370840">
                <a:tc>
                  <a:txBody>
                    <a:bodyPr/>
                    <a:lstStyle/>
                    <a:p>
                      <a:r>
                        <a:rPr lang="en-US" sz="1000" b="1"/>
                        <a:t>**** Hotel Winzer Wellness und Kuscheln</a:t>
                      </a:r>
                      <a:r>
                        <a:rPr lang="en-US" sz="1000"/>
                        <a:t> got a post by </a:t>
                      </a:r>
                      <a:r>
                        <a:rPr lang="en-US" sz="1000" b="1"/>
                        <a:t>Katharina Zottel - 2017-10-27 10:25:52</a:t>
                      </a:r>
                      <a:r>
                        <a:rPr lang="en-US" sz="1000"/>
                        <a:t>
Freuen uns schon wir kommen in November ! Geburtstagsgeschenk von meinen Eltern 30iga ! 🤗🤗🤗🤗🤗🤗🤗🤗🤗🤗🤗🤗🤗🤗🤗🤗🤗</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10/27/2017 12:57:41</a:t>
                      </a:r>
                    </a:p>
                  </a:txBody>
                  <a:tcPr/>
                </a:tc>
                <a:extLst>
                  <a:ext uri="{0D108BD9-81ED-4DB2-BD59-A6C34878D82A}">
                    <a16:rowId xmlns:a16="http://schemas.microsoft.com/office/drawing/2014/main" val="1937895673"/>
                  </a:ext>
                </a:extLst>
              </a:tr>
              <a:tr h="370840">
                <a:tc>
                  <a:txBody>
                    <a:bodyPr/>
                    <a:lstStyle/>
                    <a:p>
                      <a:r>
                        <a:rPr lang="de-DE" sz="1000" b="1"/>
                        <a:t>**** Hotel Winzer Wellness und Kuscheln</a:t>
                      </a:r>
                      <a:r>
                        <a:rPr lang="de-DE" sz="1000"/>
                        <a:t> got a post by </a:t>
                      </a:r>
                      <a:r>
                        <a:rPr lang="de-DE" sz="1000" b="1"/>
                        <a:t>Georges Berger - 2017-10-21 09:05:44</a:t>
                      </a:r>
                      <a:r>
                        <a:rPr lang="de-DE" sz="1000"/>
                        <a:t>
Leider geht eine schöne Zeit vorbei! Herzlichen Dank an das gesamte Team, für den wieder mega tollen Aufenthalt! Jetzt steht die Abreise bevor, aber Vorfreude ist ja bekanntlich die schönste Freude und Mitte Februar werden wir uns wieder verwöhnen lassen!</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10/21/2017 12:20:34</a:t>
                      </a:r>
                    </a:p>
                  </a:txBody>
                  <a:tcPr/>
                </a:tc>
                <a:extLst>
                  <a:ext uri="{0D108BD9-81ED-4DB2-BD59-A6C34878D82A}">
                    <a16:rowId xmlns:a16="http://schemas.microsoft.com/office/drawing/2014/main" val="2692316391"/>
                  </a:ext>
                </a:extLst>
              </a:tr>
            </a:tbl>
          </a:graphicData>
        </a:graphic>
      </p:graphicFrame>
      <p:sp>
        <p:nvSpPr>
          <p:cNvPr id="4" name="Text Placeholder 3">
            <a:extLst>
              <a:ext uri="{FF2B5EF4-FFF2-40B4-BE49-F238E27FC236}">
                <a16:creationId xmlns:a16="http://schemas.microsoft.com/office/drawing/2014/main" id="{3AD4D406-0DCA-4B44-946D-5A8A5AE8C1AB}"/>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280724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394C6-1DBD-4FBF-8340-6E2E9E865027}"/>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55402268-B504-4E4B-A034-61148E3EFC9D}"/>
              </a:ext>
            </a:extLst>
          </p:cNvPr>
          <p:cNvGraphicFramePr>
            <a:graphicFrameLocks noGrp="1"/>
          </p:cNvGraphicFramePr>
          <p:nvPr>
            <p:ph type="chart" sz="quarter" idx="13"/>
            <p:extLst>
              <p:ext uri="{D42A27DB-BD31-4B8C-83A1-F6EECF244321}">
                <p14:modId xmlns:p14="http://schemas.microsoft.com/office/powerpoint/2010/main" val="3475727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4E9D1-186C-4C8A-B7F7-3065AD7C9831}"/>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62361C39-913C-4186-B550-B63338A25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864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71014-022F-4A4B-A698-164690F006FF}"/>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D8598AF0-B268-4AFE-B390-D211AC2A5B2D}"/>
              </a:ext>
            </a:extLst>
          </p:cNvPr>
          <p:cNvGraphicFramePr>
            <a:graphicFrameLocks noGrp="1"/>
          </p:cNvGraphicFramePr>
          <p:nvPr>
            <p:ph type="tbl" sz="quarter" idx="13"/>
            <p:extLst>
              <p:ext uri="{D42A27DB-BD31-4B8C-83A1-F6EECF244321}">
                <p14:modId xmlns:p14="http://schemas.microsoft.com/office/powerpoint/2010/main" val="23682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9997348"/>
                    </a:ext>
                  </a:extLst>
                </a:gridCol>
                <a:gridCol w="2468880">
                  <a:extLst>
                    <a:ext uri="{9D8B030D-6E8A-4147-A177-3AD203B41FA5}">
                      <a16:colId xmlns:a16="http://schemas.microsoft.com/office/drawing/2014/main" val="1831379207"/>
                    </a:ext>
                  </a:extLst>
                </a:gridCol>
                <a:gridCol w="822960">
                  <a:extLst>
                    <a:ext uri="{9D8B030D-6E8A-4147-A177-3AD203B41FA5}">
                      <a16:colId xmlns:a16="http://schemas.microsoft.com/office/drawing/2014/main" val="2854163458"/>
                    </a:ext>
                  </a:extLst>
                </a:gridCol>
                <a:gridCol w="822960">
                  <a:extLst>
                    <a:ext uri="{9D8B030D-6E8A-4147-A177-3AD203B41FA5}">
                      <a16:colId xmlns:a16="http://schemas.microsoft.com/office/drawing/2014/main" val="785946136"/>
                    </a:ext>
                  </a:extLst>
                </a:gridCol>
                <a:gridCol w="822960">
                  <a:extLst>
                    <a:ext uri="{9D8B030D-6E8A-4147-A177-3AD203B41FA5}">
                      <a16:colId xmlns:a16="http://schemas.microsoft.com/office/drawing/2014/main" val="1874881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3253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Knapp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7429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Elvira Offenhuber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6001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Müller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1883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Iris Isabella Zenz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34204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 Than 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4761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 Berkholz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7934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Georges 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9320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 Franke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6377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Norman Weiß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6020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93324774"/>
                  </a:ext>
                </a:extLst>
              </a:tr>
            </a:tbl>
          </a:graphicData>
        </a:graphic>
      </p:graphicFrame>
      <p:sp>
        <p:nvSpPr>
          <p:cNvPr id="4" name="Text Placeholder 3">
            <a:extLst>
              <a:ext uri="{FF2B5EF4-FFF2-40B4-BE49-F238E27FC236}">
                <a16:creationId xmlns:a16="http://schemas.microsoft.com/office/drawing/2014/main" id="{F270C3AD-6241-4BFA-9419-60CFB1D5A3A6}"/>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482582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3A73D-33DF-462E-9BB3-D4B2CE90AAB8}"/>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F6190A0B-677A-44DF-A0E9-2D6163E69202}"/>
              </a:ext>
            </a:extLst>
          </p:cNvPr>
          <p:cNvGraphicFramePr>
            <a:graphicFrameLocks noGrp="1"/>
          </p:cNvGraphicFramePr>
          <p:nvPr>
            <p:ph type="tbl" sz="quarter" idx="13"/>
            <p:extLst>
              <p:ext uri="{D42A27DB-BD31-4B8C-83A1-F6EECF244321}">
                <p14:modId xmlns:p14="http://schemas.microsoft.com/office/powerpoint/2010/main" val="33859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6519368"/>
                    </a:ext>
                  </a:extLst>
                </a:gridCol>
                <a:gridCol w="2468880">
                  <a:extLst>
                    <a:ext uri="{9D8B030D-6E8A-4147-A177-3AD203B41FA5}">
                      <a16:colId xmlns:a16="http://schemas.microsoft.com/office/drawing/2014/main" val="3361378329"/>
                    </a:ext>
                  </a:extLst>
                </a:gridCol>
                <a:gridCol w="822960">
                  <a:extLst>
                    <a:ext uri="{9D8B030D-6E8A-4147-A177-3AD203B41FA5}">
                      <a16:colId xmlns:a16="http://schemas.microsoft.com/office/drawing/2014/main" val="1576146089"/>
                    </a:ext>
                  </a:extLst>
                </a:gridCol>
                <a:gridCol w="822960">
                  <a:extLst>
                    <a:ext uri="{9D8B030D-6E8A-4147-A177-3AD203B41FA5}">
                      <a16:colId xmlns:a16="http://schemas.microsoft.com/office/drawing/2014/main" val="2609071553"/>
                    </a:ext>
                  </a:extLst>
                </a:gridCol>
                <a:gridCol w="822960">
                  <a:extLst>
                    <a:ext uri="{9D8B030D-6E8A-4147-A177-3AD203B41FA5}">
                      <a16:colId xmlns:a16="http://schemas.microsoft.com/office/drawing/2014/main" val="297746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3413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Katrin Oberndorfer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6206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9699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Michelle Kratschmar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5070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Anne Josephine Ploß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9066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Astrid 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951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Isabella Graf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764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Kirschbaum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1871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Christiane 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712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7589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04154956"/>
                  </a:ext>
                </a:extLst>
              </a:tr>
            </a:tbl>
          </a:graphicData>
        </a:graphic>
      </p:graphicFrame>
      <p:sp>
        <p:nvSpPr>
          <p:cNvPr id="4" name="Text Placeholder 3">
            <a:extLst>
              <a:ext uri="{FF2B5EF4-FFF2-40B4-BE49-F238E27FC236}">
                <a16:creationId xmlns:a16="http://schemas.microsoft.com/office/drawing/2014/main" id="{8F9576B0-929A-480D-A4D7-7577C39CADEF}"/>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71499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8975-7AB9-4AD5-B958-44E1EA838F7D}"/>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C0435BD0-AA67-4ACF-93DA-FDF6CCB6B873}"/>
              </a:ext>
            </a:extLst>
          </p:cNvPr>
          <p:cNvGraphicFramePr>
            <a:graphicFrameLocks noGrp="1"/>
          </p:cNvGraphicFramePr>
          <p:nvPr>
            <p:ph type="tbl" sz="quarter" idx="13"/>
            <p:extLst>
              <p:ext uri="{D42A27DB-BD31-4B8C-83A1-F6EECF244321}">
                <p14:modId xmlns:p14="http://schemas.microsoft.com/office/powerpoint/2010/main" val="247720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0964898"/>
                    </a:ext>
                  </a:extLst>
                </a:gridCol>
                <a:gridCol w="2468880">
                  <a:extLst>
                    <a:ext uri="{9D8B030D-6E8A-4147-A177-3AD203B41FA5}">
                      <a16:colId xmlns:a16="http://schemas.microsoft.com/office/drawing/2014/main" val="4246087707"/>
                    </a:ext>
                  </a:extLst>
                </a:gridCol>
                <a:gridCol w="822960">
                  <a:extLst>
                    <a:ext uri="{9D8B030D-6E8A-4147-A177-3AD203B41FA5}">
                      <a16:colId xmlns:a16="http://schemas.microsoft.com/office/drawing/2014/main" val="1769343835"/>
                    </a:ext>
                  </a:extLst>
                </a:gridCol>
                <a:gridCol w="822960">
                  <a:extLst>
                    <a:ext uri="{9D8B030D-6E8A-4147-A177-3AD203B41FA5}">
                      <a16:colId xmlns:a16="http://schemas.microsoft.com/office/drawing/2014/main" val="3003794726"/>
                    </a:ext>
                  </a:extLst>
                </a:gridCol>
                <a:gridCol w="822960">
                  <a:extLst>
                    <a:ext uri="{9D8B030D-6E8A-4147-A177-3AD203B41FA5}">
                      <a16:colId xmlns:a16="http://schemas.microsoft.com/office/drawing/2014/main" val="55353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9535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Andy Stevens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5983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Sis 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2664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Simone Drekonja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3104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Blatnik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5578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Nicolete Cristina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79583397"/>
                  </a:ext>
                </a:extLst>
              </a:tr>
            </a:tbl>
          </a:graphicData>
        </a:graphic>
      </p:graphicFrame>
      <p:sp>
        <p:nvSpPr>
          <p:cNvPr id="4" name="Text Placeholder 3">
            <a:extLst>
              <a:ext uri="{FF2B5EF4-FFF2-40B4-BE49-F238E27FC236}">
                <a16:creationId xmlns:a16="http://schemas.microsoft.com/office/drawing/2014/main" id="{C6FB0D76-3E87-470D-9F83-EDCD6A2F3539}"/>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827424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9F59C-447A-4BAF-9F95-C07CC992F8BF}"/>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8951F423-B4A2-42E2-8ED4-C79D32FD88F7}"/>
              </a:ext>
            </a:extLst>
          </p:cNvPr>
          <p:cNvGraphicFramePr>
            <a:graphicFrameLocks noGrp="1"/>
          </p:cNvGraphicFramePr>
          <p:nvPr>
            <p:ph type="chart" sz="quarter" idx="13"/>
            <p:extLst>
              <p:ext uri="{D42A27DB-BD31-4B8C-83A1-F6EECF244321}">
                <p14:modId xmlns:p14="http://schemas.microsoft.com/office/powerpoint/2010/main" val="3170827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DE8BA-7DA9-4EDE-949E-ED886BA2A78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7577E464-DBE3-4DB3-9BB9-769B30798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02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F55FE-A00C-48C5-BAA2-D21852B4216E}"/>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A0E1B394-A8D5-4165-B35D-390CA87B8781}"/>
              </a:ext>
            </a:extLst>
          </p:cNvPr>
          <p:cNvGraphicFramePr>
            <a:graphicFrameLocks noGrp="1"/>
          </p:cNvGraphicFramePr>
          <p:nvPr>
            <p:ph type="chart" sz="quarter" idx="13"/>
            <p:extLst>
              <p:ext uri="{D42A27DB-BD31-4B8C-83A1-F6EECF244321}">
                <p14:modId xmlns:p14="http://schemas.microsoft.com/office/powerpoint/2010/main" val="1311880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F45CEC-A679-4597-B3DF-10E0F2B1C1A2}"/>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1333876A-0B6D-442B-A888-1510739660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636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E78FD-06B7-4A63-B892-1799CB69A604}"/>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284435D7-1D35-404B-A598-E8094A864031}"/>
              </a:ext>
            </a:extLst>
          </p:cNvPr>
          <p:cNvGraphicFramePr>
            <a:graphicFrameLocks noGrp="1"/>
          </p:cNvGraphicFramePr>
          <p:nvPr>
            <p:ph type="chart" sz="quarter" idx="13"/>
            <p:extLst>
              <p:ext uri="{D42A27DB-BD31-4B8C-83A1-F6EECF244321}">
                <p14:modId xmlns:p14="http://schemas.microsoft.com/office/powerpoint/2010/main" val="3920077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E118BA-96F4-4F16-B08F-46B1D8B4A7B1}"/>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62283B5C-F925-4EF2-A070-9620F4E8A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128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B7D5-7767-4441-B76B-BEC7295250FA}"/>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7B0E031B-6BFD-4D83-A5F0-522052996235}"/>
              </a:ext>
            </a:extLst>
          </p:cNvPr>
          <p:cNvGraphicFramePr>
            <a:graphicFrameLocks noGrp="1"/>
          </p:cNvGraphicFramePr>
          <p:nvPr>
            <p:ph type="chart" sz="quarter" idx="13"/>
            <p:extLst>
              <p:ext uri="{D42A27DB-BD31-4B8C-83A1-F6EECF244321}">
                <p14:modId xmlns:p14="http://schemas.microsoft.com/office/powerpoint/2010/main" val="2385146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AD5FD-5C84-41A5-AA33-61283542A40A}"/>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B480F4F1-5FBA-4FA8-8F29-C8E9C967D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635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CE6C-9106-49C2-83BD-8D004513C768}"/>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CE0F8DA5-53E1-48C0-B477-B874E660A2E2}"/>
              </a:ext>
            </a:extLst>
          </p:cNvPr>
          <p:cNvGraphicFramePr>
            <a:graphicFrameLocks noGrp="1"/>
          </p:cNvGraphicFramePr>
          <p:nvPr>
            <p:ph type="chart" sz="quarter" idx="13"/>
            <p:extLst>
              <p:ext uri="{D42A27DB-BD31-4B8C-83A1-F6EECF244321}">
                <p14:modId xmlns:p14="http://schemas.microsoft.com/office/powerpoint/2010/main" val="1599767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E863E-D4A1-4084-8849-6EAA5E3392C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515FD2BF-B0BD-4B7B-B9AC-3C3BB3D969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040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9295-2978-40C9-862F-CBFCD18A1CD3}"/>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F89D45BA-9BE0-4CEE-8F01-C1CFC0E120DA}"/>
              </a:ext>
            </a:extLst>
          </p:cNvPr>
          <p:cNvGraphicFramePr>
            <a:graphicFrameLocks noGrp="1"/>
          </p:cNvGraphicFramePr>
          <p:nvPr>
            <p:ph type="chart" sz="quarter" idx="13"/>
            <p:extLst>
              <p:ext uri="{D42A27DB-BD31-4B8C-83A1-F6EECF244321}">
                <p14:modId xmlns:p14="http://schemas.microsoft.com/office/powerpoint/2010/main" val="1497749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6BC21-9F1E-4C1A-981C-624957E77B87}"/>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D177C59C-8A98-45A0-99D9-5C37BC86E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062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089D-71E5-417C-A582-B38011314D27}"/>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AF5529FC-1AD0-4935-BB8D-69D0E70CC977}"/>
              </a:ext>
            </a:extLst>
          </p:cNvPr>
          <p:cNvGraphicFramePr>
            <a:graphicFrameLocks noGrp="1"/>
          </p:cNvGraphicFramePr>
          <p:nvPr>
            <p:ph type="tbl" sz="quarter" idx="13"/>
            <p:extLst>
              <p:ext uri="{D42A27DB-BD31-4B8C-83A1-F6EECF244321}">
                <p14:modId xmlns:p14="http://schemas.microsoft.com/office/powerpoint/2010/main" val="3900922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18532205"/>
                    </a:ext>
                  </a:extLst>
                </a:gridCol>
                <a:gridCol w="2057400">
                  <a:extLst>
                    <a:ext uri="{9D8B030D-6E8A-4147-A177-3AD203B41FA5}">
                      <a16:colId xmlns:a16="http://schemas.microsoft.com/office/drawing/2014/main" val="612268931"/>
                    </a:ext>
                  </a:extLst>
                </a:gridCol>
                <a:gridCol w="822960">
                  <a:extLst>
                    <a:ext uri="{9D8B030D-6E8A-4147-A177-3AD203B41FA5}">
                      <a16:colId xmlns:a16="http://schemas.microsoft.com/office/drawing/2014/main" val="1738624664"/>
                    </a:ext>
                  </a:extLst>
                </a:gridCol>
                <a:gridCol w="1234440">
                  <a:extLst>
                    <a:ext uri="{9D8B030D-6E8A-4147-A177-3AD203B41FA5}">
                      <a16:colId xmlns:a16="http://schemas.microsoft.com/office/drawing/2014/main" val="4149007401"/>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373889812"/>
                  </a:ext>
                </a:extLst>
              </a:tr>
              <a:tr h="370840">
                <a:tc>
                  <a:txBody>
                    <a:bodyPr/>
                    <a:lstStyle/>
                    <a:p>
                      <a:r>
                        <a:rPr lang="en-US" sz="1000" b="1"/>
                        <a:t>**** Hotel Winzer Wellness und Kuscheln</a:t>
                      </a:r>
                      <a:r>
                        <a:rPr lang="en-US" sz="1000"/>
                        <a:t> got a message by </a:t>
                      </a:r>
                      <a:r>
                        <a:rPr lang="en-US" sz="1000" b="1"/>
                        <a:t>Helga Stengl - 2017-10-30 15:29:18</a:t>
                      </a:r>
                      <a:r>
                        <a:rPr lang="en-US" sz="1000"/>
                        <a:t>
</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424622930"/>
                  </a:ext>
                </a:extLst>
              </a:tr>
            </a:tbl>
          </a:graphicData>
        </a:graphic>
      </p:graphicFrame>
      <p:sp>
        <p:nvSpPr>
          <p:cNvPr id="4" name="Text Placeholder 3">
            <a:extLst>
              <a:ext uri="{FF2B5EF4-FFF2-40B4-BE49-F238E27FC236}">
                <a16:creationId xmlns:a16="http://schemas.microsoft.com/office/drawing/2014/main" id="{0E81EFA3-845F-4823-A22F-BA202FB37D05}"/>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705331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EFE6-0134-4DAB-8152-DA37B98C7ED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634AF9B6-98D0-4825-8088-D528AD77B469}"/>
              </a:ext>
            </a:extLst>
          </p:cNvPr>
          <p:cNvGraphicFramePr>
            <a:graphicFrameLocks noGrp="1"/>
          </p:cNvGraphicFramePr>
          <p:nvPr>
            <p:ph type="chart" sz="quarter" idx="13"/>
            <p:extLst>
              <p:ext uri="{D42A27DB-BD31-4B8C-83A1-F6EECF244321}">
                <p14:modId xmlns:p14="http://schemas.microsoft.com/office/powerpoint/2010/main" val="1258645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2CA808-1102-41DF-8772-6EC0E7CB8366}"/>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1A4AFE34-6D5D-45F4-AB36-CC33C05C4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5523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95E3D-DF35-456E-80A7-CC651C0A3701}"/>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23F082FA-A109-43EB-80E6-B8E7B068780B}"/>
              </a:ext>
            </a:extLst>
          </p:cNvPr>
          <p:cNvGraphicFramePr>
            <a:graphicFrameLocks noGrp="1"/>
          </p:cNvGraphicFramePr>
          <p:nvPr>
            <p:ph type="tbl" sz="quarter" idx="13"/>
            <p:extLst>
              <p:ext uri="{D42A27DB-BD31-4B8C-83A1-F6EECF244321}">
                <p14:modId xmlns:p14="http://schemas.microsoft.com/office/powerpoint/2010/main" val="3830488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5245273"/>
                    </a:ext>
                  </a:extLst>
                </a:gridCol>
                <a:gridCol w="2468880">
                  <a:extLst>
                    <a:ext uri="{9D8B030D-6E8A-4147-A177-3AD203B41FA5}">
                      <a16:colId xmlns:a16="http://schemas.microsoft.com/office/drawing/2014/main" val="2850216660"/>
                    </a:ext>
                  </a:extLst>
                </a:gridCol>
                <a:gridCol w="2468880">
                  <a:extLst>
                    <a:ext uri="{9D8B030D-6E8A-4147-A177-3AD203B41FA5}">
                      <a16:colId xmlns:a16="http://schemas.microsoft.com/office/drawing/2014/main" val="76404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6662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22361</a:t>
                      </a:r>
                    </a:p>
                  </a:txBody>
                  <a:tcPr/>
                </a:tc>
                <a:extLst>
                  <a:ext uri="{0D108BD9-81ED-4DB2-BD59-A6C34878D82A}">
                    <a16:rowId xmlns:a16="http://schemas.microsoft.com/office/drawing/2014/main" val="340306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21283</a:t>
                      </a:r>
                    </a:p>
                  </a:txBody>
                  <a:tcPr/>
                </a:tc>
                <a:extLst>
                  <a:ext uri="{0D108BD9-81ED-4DB2-BD59-A6C34878D82A}">
                    <a16:rowId xmlns:a16="http://schemas.microsoft.com/office/drawing/2014/main" val="199774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a:t>
                      </a:r>
                    </a:p>
                  </a:txBody>
                  <a:tcPr/>
                </a:tc>
                <a:extLst>
                  <a:ext uri="{0D108BD9-81ED-4DB2-BD59-A6C34878D82A}">
                    <a16:rowId xmlns:a16="http://schemas.microsoft.com/office/drawing/2014/main" val="23300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14593</a:t>
                      </a:r>
                    </a:p>
                  </a:txBody>
                  <a:tcPr/>
                </a:tc>
                <a:extLst>
                  <a:ext uri="{0D108BD9-81ED-4DB2-BD59-A6C34878D82A}">
                    <a16:rowId xmlns:a16="http://schemas.microsoft.com/office/drawing/2014/main" val="290050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13653</a:t>
                      </a:r>
                    </a:p>
                  </a:txBody>
                  <a:tcPr/>
                </a:tc>
                <a:extLst>
                  <a:ext uri="{0D108BD9-81ED-4DB2-BD59-A6C34878D82A}">
                    <a16:rowId xmlns:a16="http://schemas.microsoft.com/office/drawing/2014/main" val="3903092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74008</a:t>
                      </a:r>
                    </a:p>
                  </a:txBody>
                  <a:tcPr/>
                </a:tc>
                <a:extLst>
                  <a:ext uri="{0D108BD9-81ED-4DB2-BD59-A6C34878D82A}">
                    <a16:rowId xmlns:a16="http://schemas.microsoft.com/office/drawing/2014/main" val="239901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36286</a:t>
                      </a:r>
                    </a:p>
                  </a:txBody>
                  <a:tcPr/>
                </a:tc>
                <a:extLst>
                  <a:ext uri="{0D108BD9-81ED-4DB2-BD59-A6C34878D82A}">
                    <a16:rowId xmlns:a16="http://schemas.microsoft.com/office/drawing/2014/main" val="405677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26526</a:t>
                      </a:r>
                    </a:p>
                  </a:txBody>
                  <a:tcPr/>
                </a:tc>
                <a:extLst>
                  <a:ext uri="{0D108BD9-81ED-4DB2-BD59-A6C34878D82A}">
                    <a16:rowId xmlns:a16="http://schemas.microsoft.com/office/drawing/2014/main" val="358644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17382</a:t>
                      </a:r>
                    </a:p>
                  </a:txBody>
                  <a:tcPr/>
                </a:tc>
                <a:extLst>
                  <a:ext uri="{0D108BD9-81ED-4DB2-BD59-A6C34878D82A}">
                    <a16:rowId xmlns:a16="http://schemas.microsoft.com/office/drawing/2014/main" val="40656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25840</a:t>
                      </a:r>
                    </a:p>
                  </a:txBody>
                  <a:tcPr/>
                </a:tc>
                <a:extLst>
                  <a:ext uri="{0D108BD9-81ED-4DB2-BD59-A6C34878D82A}">
                    <a16:rowId xmlns:a16="http://schemas.microsoft.com/office/drawing/2014/main" val="831523678"/>
                  </a:ext>
                </a:extLst>
              </a:tr>
            </a:tbl>
          </a:graphicData>
        </a:graphic>
      </p:graphicFrame>
      <p:sp>
        <p:nvSpPr>
          <p:cNvPr id="4" name="Text Placeholder 3">
            <a:extLst>
              <a:ext uri="{FF2B5EF4-FFF2-40B4-BE49-F238E27FC236}">
                <a16:creationId xmlns:a16="http://schemas.microsoft.com/office/drawing/2014/main" id="{F372011F-1E49-4A32-80F5-34D1E9264312}"/>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1162280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48517-762E-454A-B1AE-517B3032F9AB}"/>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2D58A743-29F5-4662-94BF-950F0E2878D2}"/>
              </a:ext>
            </a:extLst>
          </p:cNvPr>
          <p:cNvGraphicFramePr>
            <a:graphicFrameLocks noGrp="1"/>
          </p:cNvGraphicFramePr>
          <p:nvPr>
            <p:ph type="tbl" sz="quarter" idx="13"/>
            <p:extLst>
              <p:ext uri="{D42A27DB-BD31-4B8C-83A1-F6EECF244321}">
                <p14:modId xmlns:p14="http://schemas.microsoft.com/office/powerpoint/2010/main" val="200120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2420392"/>
                    </a:ext>
                  </a:extLst>
                </a:gridCol>
                <a:gridCol w="2468880">
                  <a:extLst>
                    <a:ext uri="{9D8B030D-6E8A-4147-A177-3AD203B41FA5}">
                      <a16:colId xmlns:a16="http://schemas.microsoft.com/office/drawing/2014/main" val="4008927126"/>
                    </a:ext>
                  </a:extLst>
                </a:gridCol>
                <a:gridCol w="2468880">
                  <a:extLst>
                    <a:ext uri="{9D8B030D-6E8A-4147-A177-3AD203B41FA5}">
                      <a16:colId xmlns:a16="http://schemas.microsoft.com/office/drawing/2014/main" val="931599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9888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19872</a:t>
                      </a:r>
                    </a:p>
                  </a:txBody>
                  <a:tcPr/>
                </a:tc>
                <a:extLst>
                  <a:ext uri="{0D108BD9-81ED-4DB2-BD59-A6C34878D82A}">
                    <a16:rowId xmlns:a16="http://schemas.microsoft.com/office/drawing/2014/main" val="404773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17712</a:t>
                      </a:r>
                    </a:p>
                  </a:txBody>
                  <a:tcPr/>
                </a:tc>
                <a:extLst>
                  <a:ext uri="{0D108BD9-81ED-4DB2-BD59-A6C34878D82A}">
                    <a16:rowId xmlns:a16="http://schemas.microsoft.com/office/drawing/2014/main" val="400781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19369</a:t>
                      </a:r>
                    </a:p>
                  </a:txBody>
                  <a:tcPr/>
                </a:tc>
                <a:extLst>
                  <a:ext uri="{0D108BD9-81ED-4DB2-BD59-A6C34878D82A}">
                    <a16:rowId xmlns:a16="http://schemas.microsoft.com/office/drawing/2014/main" val="186954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27198</a:t>
                      </a:r>
                    </a:p>
                  </a:txBody>
                  <a:tcPr/>
                </a:tc>
                <a:extLst>
                  <a:ext uri="{0D108BD9-81ED-4DB2-BD59-A6C34878D82A}">
                    <a16:rowId xmlns:a16="http://schemas.microsoft.com/office/drawing/2014/main" val="398349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18967</a:t>
                      </a:r>
                    </a:p>
                  </a:txBody>
                  <a:tcPr/>
                </a:tc>
                <a:extLst>
                  <a:ext uri="{0D108BD9-81ED-4DB2-BD59-A6C34878D82A}">
                    <a16:rowId xmlns:a16="http://schemas.microsoft.com/office/drawing/2014/main" val="258145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12662</a:t>
                      </a:r>
                    </a:p>
                  </a:txBody>
                  <a:tcPr/>
                </a:tc>
                <a:extLst>
                  <a:ext uri="{0D108BD9-81ED-4DB2-BD59-A6C34878D82A}">
                    <a16:rowId xmlns:a16="http://schemas.microsoft.com/office/drawing/2014/main" val="3690102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51724</a:t>
                      </a:r>
                    </a:p>
                  </a:txBody>
                  <a:tcPr/>
                </a:tc>
                <a:extLst>
                  <a:ext uri="{0D108BD9-81ED-4DB2-BD59-A6C34878D82A}">
                    <a16:rowId xmlns:a16="http://schemas.microsoft.com/office/drawing/2014/main" val="398046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29969</a:t>
                      </a:r>
                    </a:p>
                  </a:txBody>
                  <a:tcPr/>
                </a:tc>
                <a:extLst>
                  <a:ext uri="{0D108BD9-81ED-4DB2-BD59-A6C34878D82A}">
                    <a16:rowId xmlns:a16="http://schemas.microsoft.com/office/drawing/2014/main" val="281158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16950</a:t>
                      </a:r>
                    </a:p>
                  </a:txBody>
                  <a:tcPr/>
                </a:tc>
                <a:extLst>
                  <a:ext uri="{0D108BD9-81ED-4DB2-BD59-A6C34878D82A}">
                    <a16:rowId xmlns:a16="http://schemas.microsoft.com/office/drawing/2014/main" val="93277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17663</a:t>
                      </a:r>
                    </a:p>
                  </a:txBody>
                  <a:tcPr/>
                </a:tc>
                <a:extLst>
                  <a:ext uri="{0D108BD9-81ED-4DB2-BD59-A6C34878D82A}">
                    <a16:rowId xmlns:a16="http://schemas.microsoft.com/office/drawing/2014/main" val="4027681706"/>
                  </a:ext>
                </a:extLst>
              </a:tr>
            </a:tbl>
          </a:graphicData>
        </a:graphic>
      </p:graphicFrame>
      <p:sp>
        <p:nvSpPr>
          <p:cNvPr id="4" name="Text Placeholder 3">
            <a:extLst>
              <a:ext uri="{FF2B5EF4-FFF2-40B4-BE49-F238E27FC236}">
                <a16:creationId xmlns:a16="http://schemas.microsoft.com/office/drawing/2014/main" id="{FB40F761-30B9-4A41-9A54-C64961DA7DF3}"/>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109847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D0F0F-74BC-4657-9C51-0B8F2B9B16A3}"/>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18A141B7-4A43-4367-9329-3A3CA486D779}"/>
              </a:ext>
            </a:extLst>
          </p:cNvPr>
          <p:cNvGraphicFramePr>
            <a:graphicFrameLocks noGrp="1"/>
          </p:cNvGraphicFramePr>
          <p:nvPr>
            <p:ph type="tbl" sz="quarter" idx="13"/>
            <p:extLst>
              <p:ext uri="{D42A27DB-BD31-4B8C-83A1-F6EECF244321}">
                <p14:modId xmlns:p14="http://schemas.microsoft.com/office/powerpoint/2010/main" val="388413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00162373"/>
                    </a:ext>
                  </a:extLst>
                </a:gridCol>
                <a:gridCol w="2468880">
                  <a:extLst>
                    <a:ext uri="{9D8B030D-6E8A-4147-A177-3AD203B41FA5}">
                      <a16:colId xmlns:a16="http://schemas.microsoft.com/office/drawing/2014/main" val="3348666257"/>
                    </a:ext>
                  </a:extLst>
                </a:gridCol>
                <a:gridCol w="2468880">
                  <a:extLst>
                    <a:ext uri="{9D8B030D-6E8A-4147-A177-3AD203B41FA5}">
                      <a16:colId xmlns:a16="http://schemas.microsoft.com/office/drawing/2014/main" val="155291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3645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19453</a:t>
                      </a:r>
                    </a:p>
                  </a:txBody>
                  <a:tcPr/>
                </a:tc>
                <a:extLst>
                  <a:ext uri="{0D108BD9-81ED-4DB2-BD59-A6C34878D82A}">
                    <a16:rowId xmlns:a16="http://schemas.microsoft.com/office/drawing/2014/main" val="213921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16797</a:t>
                      </a:r>
                    </a:p>
                  </a:txBody>
                  <a:tcPr/>
                </a:tc>
                <a:extLst>
                  <a:ext uri="{0D108BD9-81ED-4DB2-BD59-A6C34878D82A}">
                    <a16:rowId xmlns:a16="http://schemas.microsoft.com/office/drawing/2014/main" val="198337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17107</a:t>
                      </a:r>
                    </a:p>
                  </a:txBody>
                  <a:tcPr/>
                </a:tc>
                <a:extLst>
                  <a:ext uri="{0D108BD9-81ED-4DB2-BD59-A6C34878D82A}">
                    <a16:rowId xmlns:a16="http://schemas.microsoft.com/office/drawing/2014/main" val="187691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21707</a:t>
                      </a:r>
                    </a:p>
                  </a:txBody>
                  <a:tcPr/>
                </a:tc>
                <a:extLst>
                  <a:ext uri="{0D108BD9-81ED-4DB2-BD59-A6C34878D82A}">
                    <a16:rowId xmlns:a16="http://schemas.microsoft.com/office/drawing/2014/main" val="231985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15231</a:t>
                      </a:r>
                    </a:p>
                  </a:txBody>
                  <a:tcPr/>
                </a:tc>
                <a:extLst>
                  <a:ext uri="{0D108BD9-81ED-4DB2-BD59-A6C34878D82A}">
                    <a16:rowId xmlns:a16="http://schemas.microsoft.com/office/drawing/2014/main" val="326243826"/>
                  </a:ext>
                </a:extLst>
              </a:tr>
            </a:tbl>
          </a:graphicData>
        </a:graphic>
      </p:graphicFrame>
      <p:sp>
        <p:nvSpPr>
          <p:cNvPr id="4" name="Text Placeholder 3">
            <a:extLst>
              <a:ext uri="{FF2B5EF4-FFF2-40B4-BE49-F238E27FC236}">
                <a16:creationId xmlns:a16="http://schemas.microsoft.com/office/drawing/2014/main" id="{C1E55C0A-46FD-4855-ACB1-022CD150CE2A}"/>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80824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39D17-60F3-47E8-A482-F9E3A2C2409B}"/>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1290975-99DF-43BF-A4B5-44EC1E92A211}"/>
              </a:ext>
            </a:extLst>
          </p:cNvPr>
          <p:cNvGraphicFramePr>
            <a:graphicFrameLocks noGrp="1"/>
          </p:cNvGraphicFramePr>
          <p:nvPr>
            <p:ph type="tbl" sz="quarter" idx="13"/>
            <p:extLst>
              <p:ext uri="{D42A27DB-BD31-4B8C-83A1-F6EECF244321}">
                <p14:modId xmlns:p14="http://schemas.microsoft.com/office/powerpoint/2010/main" val="382457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2408824"/>
                    </a:ext>
                  </a:extLst>
                </a:gridCol>
                <a:gridCol w="2468880">
                  <a:extLst>
                    <a:ext uri="{9D8B030D-6E8A-4147-A177-3AD203B41FA5}">
                      <a16:colId xmlns:a16="http://schemas.microsoft.com/office/drawing/2014/main" val="1902151844"/>
                    </a:ext>
                  </a:extLst>
                </a:gridCol>
                <a:gridCol w="2468880">
                  <a:extLst>
                    <a:ext uri="{9D8B030D-6E8A-4147-A177-3AD203B41FA5}">
                      <a16:colId xmlns:a16="http://schemas.microsoft.com/office/drawing/2014/main" val="120007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315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a:t>
                      </a:r>
                    </a:p>
                  </a:txBody>
                  <a:tcPr/>
                </a:tc>
                <a:extLst>
                  <a:ext uri="{0D108BD9-81ED-4DB2-BD59-A6C34878D82A}">
                    <a16:rowId xmlns:a16="http://schemas.microsoft.com/office/drawing/2014/main" val="77390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11899</a:t>
                      </a:r>
                    </a:p>
                  </a:txBody>
                  <a:tcPr/>
                </a:tc>
                <a:extLst>
                  <a:ext uri="{0D108BD9-81ED-4DB2-BD59-A6C34878D82A}">
                    <a16:rowId xmlns:a16="http://schemas.microsoft.com/office/drawing/2014/main" val="422960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10486</a:t>
                      </a:r>
                    </a:p>
                  </a:txBody>
                  <a:tcPr/>
                </a:tc>
                <a:extLst>
                  <a:ext uri="{0D108BD9-81ED-4DB2-BD59-A6C34878D82A}">
                    <a16:rowId xmlns:a16="http://schemas.microsoft.com/office/drawing/2014/main" val="54555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extLst>
                  <a:ext uri="{0D108BD9-81ED-4DB2-BD59-A6C34878D82A}">
                    <a16:rowId xmlns:a16="http://schemas.microsoft.com/office/drawing/2014/main" val="117131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9101</a:t>
                      </a:r>
                    </a:p>
                  </a:txBody>
                  <a:tcPr/>
                </a:tc>
                <a:extLst>
                  <a:ext uri="{0D108BD9-81ED-4DB2-BD59-A6C34878D82A}">
                    <a16:rowId xmlns:a16="http://schemas.microsoft.com/office/drawing/2014/main" val="411638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27789</a:t>
                      </a:r>
                    </a:p>
                  </a:txBody>
                  <a:tcPr/>
                </a:tc>
                <a:extLst>
                  <a:ext uri="{0D108BD9-81ED-4DB2-BD59-A6C34878D82A}">
                    <a16:rowId xmlns:a16="http://schemas.microsoft.com/office/drawing/2014/main" val="399683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18242</a:t>
                      </a:r>
                    </a:p>
                  </a:txBody>
                  <a:tcPr/>
                </a:tc>
                <a:extLst>
                  <a:ext uri="{0D108BD9-81ED-4DB2-BD59-A6C34878D82A}">
                    <a16:rowId xmlns:a16="http://schemas.microsoft.com/office/drawing/2014/main" val="264223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14609</a:t>
                      </a:r>
                    </a:p>
                  </a:txBody>
                  <a:tcPr/>
                </a:tc>
                <a:extLst>
                  <a:ext uri="{0D108BD9-81ED-4DB2-BD59-A6C34878D82A}">
                    <a16:rowId xmlns:a16="http://schemas.microsoft.com/office/drawing/2014/main" val="271882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10901</a:t>
                      </a:r>
                    </a:p>
                  </a:txBody>
                  <a:tcPr/>
                </a:tc>
                <a:extLst>
                  <a:ext uri="{0D108BD9-81ED-4DB2-BD59-A6C34878D82A}">
                    <a16:rowId xmlns:a16="http://schemas.microsoft.com/office/drawing/2014/main" val="6918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17037</a:t>
                      </a:r>
                    </a:p>
                  </a:txBody>
                  <a:tcPr/>
                </a:tc>
                <a:extLst>
                  <a:ext uri="{0D108BD9-81ED-4DB2-BD59-A6C34878D82A}">
                    <a16:rowId xmlns:a16="http://schemas.microsoft.com/office/drawing/2014/main" val="561483597"/>
                  </a:ext>
                </a:extLst>
              </a:tr>
            </a:tbl>
          </a:graphicData>
        </a:graphic>
      </p:graphicFrame>
      <p:sp>
        <p:nvSpPr>
          <p:cNvPr id="4" name="Text Placeholder 3">
            <a:extLst>
              <a:ext uri="{FF2B5EF4-FFF2-40B4-BE49-F238E27FC236}">
                <a16:creationId xmlns:a16="http://schemas.microsoft.com/office/drawing/2014/main" id="{E4F0345D-A8CF-4081-8C27-80D792538D9A}"/>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153523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A0CF8-FCC8-4067-9111-4F0A151AE0ED}"/>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D085E6AA-26E2-4036-BECE-2417D7601003}"/>
              </a:ext>
            </a:extLst>
          </p:cNvPr>
          <p:cNvGraphicFramePr>
            <a:graphicFrameLocks noGrp="1"/>
          </p:cNvGraphicFramePr>
          <p:nvPr>
            <p:ph type="tbl" sz="quarter" idx="13"/>
            <p:extLst>
              <p:ext uri="{D42A27DB-BD31-4B8C-83A1-F6EECF244321}">
                <p14:modId xmlns:p14="http://schemas.microsoft.com/office/powerpoint/2010/main" val="134881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88421"/>
                    </a:ext>
                  </a:extLst>
                </a:gridCol>
                <a:gridCol w="2468880">
                  <a:extLst>
                    <a:ext uri="{9D8B030D-6E8A-4147-A177-3AD203B41FA5}">
                      <a16:colId xmlns:a16="http://schemas.microsoft.com/office/drawing/2014/main" val="937062382"/>
                    </a:ext>
                  </a:extLst>
                </a:gridCol>
                <a:gridCol w="2468880">
                  <a:extLst>
                    <a:ext uri="{9D8B030D-6E8A-4147-A177-3AD203B41FA5}">
                      <a16:colId xmlns:a16="http://schemas.microsoft.com/office/drawing/2014/main" val="143400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6808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13547</a:t>
                      </a:r>
                    </a:p>
                  </a:txBody>
                  <a:tcPr/>
                </a:tc>
                <a:extLst>
                  <a:ext uri="{0D108BD9-81ED-4DB2-BD59-A6C34878D82A}">
                    <a16:rowId xmlns:a16="http://schemas.microsoft.com/office/drawing/2014/main" val="35007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12750</a:t>
                      </a:r>
                    </a:p>
                  </a:txBody>
                  <a:tcPr/>
                </a:tc>
                <a:extLst>
                  <a:ext uri="{0D108BD9-81ED-4DB2-BD59-A6C34878D82A}">
                    <a16:rowId xmlns:a16="http://schemas.microsoft.com/office/drawing/2014/main" val="239559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12388</a:t>
                      </a:r>
                    </a:p>
                  </a:txBody>
                  <a:tcPr/>
                </a:tc>
                <a:extLst>
                  <a:ext uri="{0D108BD9-81ED-4DB2-BD59-A6C34878D82A}">
                    <a16:rowId xmlns:a16="http://schemas.microsoft.com/office/drawing/2014/main" val="142498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16966</a:t>
                      </a:r>
                    </a:p>
                  </a:txBody>
                  <a:tcPr/>
                </a:tc>
                <a:extLst>
                  <a:ext uri="{0D108BD9-81ED-4DB2-BD59-A6C34878D82A}">
                    <a16:rowId xmlns:a16="http://schemas.microsoft.com/office/drawing/2014/main" val="140140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a:t>
                      </a:r>
                    </a:p>
                  </a:txBody>
                  <a:tcPr/>
                </a:tc>
                <a:extLst>
                  <a:ext uri="{0D108BD9-81ED-4DB2-BD59-A6C34878D82A}">
                    <a16:rowId xmlns:a16="http://schemas.microsoft.com/office/drawing/2014/main" val="324457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8721</a:t>
                      </a:r>
                    </a:p>
                  </a:txBody>
                  <a:tcPr/>
                </a:tc>
                <a:extLst>
                  <a:ext uri="{0D108BD9-81ED-4DB2-BD59-A6C34878D82A}">
                    <a16:rowId xmlns:a16="http://schemas.microsoft.com/office/drawing/2014/main" val="198733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28792</a:t>
                      </a:r>
                    </a:p>
                  </a:txBody>
                  <a:tcPr/>
                </a:tc>
                <a:extLst>
                  <a:ext uri="{0D108BD9-81ED-4DB2-BD59-A6C34878D82A}">
                    <a16:rowId xmlns:a16="http://schemas.microsoft.com/office/drawing/2014/main" val="34111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18898</a:t>
                      </a:r>
                    </a:p>
                  </a:txBody>
                  <a:tcPr/>
                </a:tc>
                <a:extLst>
                  <a:ext uri="{0D108BD9-81ED-4DB2-BD59-A6C34878D82A}">
                    <a16:rowId xmlns:a16="http://schemas.microsoft.com/office/drawing/2014/main" val="78299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extLst>
                  <a:ext uri="{0D108BD9-81ED-4DB2-BD59-A6C34878D82A}">
                    <a16:rowId xmlns:a16="http://schemas.microsoft.com/office/drawing/2014/main" val="416075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13307</a:t>
                      </a:r>
                    </a:p>
                  </a:txBody>
                  <a:tcPr/>
                </a:tc>
                <a:extLst>
                  <a:ext uri="{0D108BD9-81ED-4DB2-BD59-A6C34878D82A}">
                    <a16:rowId xmlns:a16="http://schemas.microsoft.com/office/drawing/2014/main" val="2760102794"/>
                  </a:ext>
                </a:extLst>
              </a:tr>
            </a:tbl>
          </a:graphicData>
        </a:graphic>
      </p:graphicFrame>
      <p:sp>
        <p:nvSpPr>
          <p:cNvPr id="4" name="Text Placeholder 3">
            <a:extLst>
              <a:ext uri="{FF2B5EF4-FFF2-40B4-BE49-F238E27FC236}">
                <a16:creationId xmlns:a16="http://schemas.microsoft.com/office/drawing/2014/main" id="{6C076A65-A70E-4036-B4F8-9B3A30E690BA}"/>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492715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9C-12F9-4FB7-A56D-5F3F44BB99E6}"/>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C66CAFF5-5D75-423C-801C-9BFB7743B9BC}"/>
              </a:ext>
            </a:extLst>
          </p:cNvPr>
          <p:cNvGraphicFramePr>
            <a:graphicFrameLocks noGrp="1"/>
          </p:cNvGraphicFramePr>
          <p:nvPr>
            <p:ph type="tbl" sz="quarter" idx="13"/>
            <p:extLst>
              <p:ext uri="{D42A27DB-BD31-4B8C-83A1-F6EECF244321}">
                <p14:modId xmlns:p14="http://schemas.microsoft.com/office/powerpoint/2010/main" val="4230667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8412608"/>
                    </a:ext>
                  </a:extLst>
                </a:gridCol>
                <a:gridCol w="2468880">
                  <a:extLst>
                    <a:ext uri="{9D8B030D-6E8A-4147-A177-3AD203B41FA5}">
                      <a16:colId xmlns:a16="http://schemas.microsoft.com/office/drawing/2014/main" val="1988985325"/>
                    </a:ext>
                  </a:extLst>
                </a:gridCol>
                <a:gridCol w="2468880">
                  <a:extLst>
                    <a:ext uri="{9D8B030D-6E8A-4147-A177-3AD203B41FA5}">
                      <a16:colId xmlns:a16="http://schemas.microsoft.com/office/drawing/2014/main" val="406588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570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13352</a:t>
                      </a:r>
                    </a:p>
                  </a:txBody>
                  <a:tcPr/>
                </a:tc>
                <a:extLst>
                  <a:ext uri="{0D108BD9-81ED-4DB2-BD59-A6C34878D82A}">
                    <a16:rowId xmlns:a16="http://schemas.microsoft.com/office/drawing/2014/main" val="382307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11457</a:t>
                      </a:r>
                    </a:p>
                  </a:txBody>
                  <a:tcPr/>
                </a:tc>
                <a:extLst>
                  <a:ext uri="{0D108BD9-81ED-4DB2-BD59-A6C34878D82A}">
                    <a16:rowId xmlns:a16="http://schemas.microsoft.com/office/drawing/2014/main" val="327849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10832</a:t>
                      </a:r>
                    </a:p>
                  </a:txBody>
                  <a:tcPr/>
                </a:tc>
                <a:extLst>
                  <a:ext uri="{0D108BD9-81ED-4DB2-BD59-A6C34878D82A}">
                    <a16:rowId xmlns:a16="http://schemas.microsoft.com/office/drawing/2014/main" val="195136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15033</a:t>
                      </a:r>
                    </a:p>
                  </a:txBody>
                  <a:tcPr/>
                </a:tc>
                <a:extLst>
                  <a:ext uri="{0D108BD9-81ED-4DB2-BD59-A6C34878D82A}">
                    <a16:rowId xmlns:a16="http://schemas.microsoft.com/office/drawing/2014/main" val="63453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11287</a:t>
                      </a:r>
                    </a:p>
                  </a:txBody>
                  <a:tcPr/>
                </a:tc>
                <a:extLst>
                  <a:ext uri="{0D108BD9-81ED-4DB2-BD59-A6C34878D82A}">
                    <a16:rowId xmlns:a16="http://schemas.microsoft.com/office/drawing/2014/main" val="238379251"/>
                  </a:ext>
                </a:extLst>
              </a:tr>
            </a:tbl>
          </a:graphicData>
        </a:graphic>
      </p:graphicFrame>
      <p:sp>
        <p:nvSpPr>
          <p:cNvPr id="4" name="Text Placeholder 3">
            <a:extLst>
              <a:ext uri="{FF2B5EF4-FFF2-40B4-BE49-F238E27FC236}">
                <a16:creationId xmlns:a16="http://schemas.microsoft.com/office/drawing/2014/main" id="{EE4130AD-718D-460D-9834-57BBCFB3F6D2}"/>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582509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ADFED-5305-4699-A9B6-1AE7FB9CB872}"/>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C6971DE-77D4-4CA1-8F95-A675C02647E0}"/>
              </a:ext>
            </a:extLst>
          </p:cNvPr>
          <p:cNvGraphicFramePr>
            <a:graphicFrameLocks noGrp="1"/>
          </p:cNvGraphicFramePr>
          <p:nvPr>
            <p:ph type="chart" sz="quarter" idx="13"/>
            <p:extLst>
              <p:ext uri="{D42A27DB-BD31-4B8C-83A1-F6EECF244321}">
                <p14:modId xmlns:p14="http://schemas.microsoft.com/office/powerpoint/2010/main" val="863921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A5568-EB4A-4777-818A-D5E888BA6738}"/>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050FB862-A107-4B6D-A164-9DBADE7F69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4414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1869</Words>
  <Application>Microsoft Office PowerPoint</Application>
  <PresentationFormat>On-screen Show (4:3)</PresentationFormat>
  <Paragraphs>774</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3</vt:lpstr>
      <vt:lpstr>Eigene Beiträge (Postings) - 2 of 3</vt:lpstr>
      <vt:lpstr>Eigene Beiträge (Postings) - 3 of 3</vt:lpstr>
      <vt:lpstr>Eigene Beiträge (Postings) + Reactions - 1 of 4</vt:lpstr>
      <vt:lpstr>Eigene Beiträge (Postings) + Reactions - 2 of 4</vt:lpstr>
      <vt:lpstr>Eigene Beiträge (Postings) + Reactions - 3 of 4</vt:lpstr>
      <vt:lpstr>Eigene Beiträge (Postings) + Reactions - 4 of 4</vt:lpstr>
      <vt:lpstr>Postings/Wochentag</vt:lpstr>
      <vt:lpstr>Interaktionsrate</vt:lpstr>
      <vt:lpstr>Postingtypen (Verteilung)</vt:lpstr>
      <vt:lpstr>Interaktionsrate/Postingtyp</vt:lpstr>
      <vt:lpstr>Postings von Fans (Nutzern)</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2017-10-30T16:19:06Z</dcterms:created>
  <dcterms:modified xsi:type="dcterms:W3CDTF">2017-10-30T16:20:04Z</dcterms:modified>
</cp:coreProperties>
</file>