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304</c:v>
                </c:pt>
                <c:pt idx="1">
                  <c:v>303</c:v>
                </c:pt>
                <c:pt idx="2">
                  <c:v>303</c:v>
                </c:pt>
                <c:pt idx="3">
                  <c:v>303</c:v>
                </c:pt>
                <c:pt idx="4">
                  <c:v>303</c:v>
                </c:pt>
                <c:pt idx="5">
                  <c:v>303</c:v>
                </c:pt>
                <c:pt idx="6">
                  <c:v>303</c:v>
                </c:pt>
                <c:pt idx="7">
                  <c:v>303</c:v>
                </c:pt>
                <c:pt idx="8">
                  <c:v>303</c:v>
                </c:pt>
                <c:pt idx="9">
                  <c:v>303</c:v>
                </c:pt>
                <c:pt idx="10">
                  <c:v>303</c:v>
                </c:pt>
                <c:pt idx="11">
                  <c:v>303</c:v>
                </c:pt>
                <c:pt idx="12">
                  <c:v>303</c:v>
                </c:pt>
                <c:pt idx="13">
                  <c:v>305</c:v>
                </c:pt>
                <c:pt idx="14">
                  <c:v>305</c:v>
                </c:pt>
                <c:pt idx="15">
                  <c:v>305</c:v>
                </c:pt>
                <c:pt idx="16">
                  <c:v>306</c:v>
                </c:pt>
                <c:pt idx="17">
                  <c:v>306</c:v>
                </c:pt>
                <c:pt idx="18">
                  <c:v>307</c:v>
                </c:pt>
                <c:pt idx="19">
                  <c:v>307</c:v>
                </c:pt>
                <c:pt idx="20">
                  <c:v>307</c:v>
                </c:pt>
                <c:pt idx="21">
                  <c:v>307</c:v>
                </c:pt>
                <c:pt idx="22">
                  <c:v>308</c:v>
                </c:pt>
                <c:pt idx="23">
                  <c:v>308</c:v>
                </c:pt>
                <c:pt idx="24">
                  <c:v>309</c:v>
                </c:pt>
                <c:pt idx="25">
                  <c:v>309</c:v>
                </c:pt>
                <c:pt idx="26">
                  <c:v>309</c:v>
                </c:pt>
                <c:pt idx="27">
                  <c:v>309</c:v>
                </c:pt>
                <c:pt idx="28">
                  <c:v>309</c:v>
                </c:pt>
                <c:pt idx="29">
                  <c:v>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9D-4768-A45D-3D1AF3D7E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09592"/>
        <c:axId val="299610576"/>
      </c:lineChart>
      <c:dateAx>
        <c:axId val="29960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10576"/>
        <c:crosses val="autoZero"/>
        <c:auto val="1"/>
        <c:lblOffset val="100"/>
        <c:baseTimeUnit val="days"/>
      </c:dateAx>
      <c:valAx>
        <c:axId val="29961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0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-1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0C-4288-8EA6-C66318D91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81512"/>
        <c:axId val="300881968"/>
      </c:lineChart>
      <c:dateAx>
        <c:axId val="251081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1968"/>
        <c:crosses val="autoZero"/>
        <c:auto val="1"/>
        <c:lblOffset val="100"/>
        <c:baseTimeUnit val="days"/>
      </c:dateAx>
      <c:valAx>
        <c:axId val="30088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8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92-47B0-A022-0FC5680E2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83608"/>
        <c:axId val="247343792"/>
      </c:lineChart>
      <c:dateAx>
        <c:axId val="30088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43792"/>
        <c:crosses val="autoZero"/>
        <c:auto val="1"/>
        <c:lblOffset val="100"/>
        <c:baseTimeUnit val="days"/>
      </c:dateAx>
      <c:valAx>
        <c:axId val="24734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F0-4482-8C65-602E57CFE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876496"/>
        <c:axId val="302878792"/>
      </c:barChart>
      <c:catAx>
        <c:axId val="30287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78792"/>
        <c:crosses val="autoZero"/>
        <c:auto val="1"/>
        <c:lblAlgn val="ctr"/>
        <c:lblOffset val="100"/>
        <c:noMultiLvlLbl val="0"/>
      </c:catAx>
      <c:valAx>
        <c:axId val="30287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7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14.851485148515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CF-4D34-8A05-902C7BC8E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884368"/>
        <c:axId val="302884040"/>
      </c:lineChart>
      <c:dateAx>
        <c:axId val="302884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84040"/>
        <c:crosses val="autoZero"/>
        <c:auto val="1"/>
        <c:lblOffset val="100"/>
        <c:baseTimeUnit val="days"/>
      </c:dateAx>
      <c:valAx>
        <c:axId val="30288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8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4-4EE2-82E6-17E73429AB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886336"/>
        <c:axId val="302881088"/>
      </c:barChart>
      <c:catAx>
        <c:axId val="30288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81088"/>
        <c:crosses val="autoZero"/>
        <c:auto val="1"/>
        <c:lblAlgn val="ctr"/>
        <c:lblOffset val="100"/>
        <c:noMultiLvlLbl val="0"/>
      </c:catAx>
      <c:valAx>
        <c:axId val="30288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8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14.851485148515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53-421D-8E35-E33712DC6D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548888"/>
        <c:axId val="304547248"/>
      </c:barChart>
      <c:catAx>
        <c:axId val="30454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47248"/>
        <c:crosses val="autoZero"/>
        <c:auto val="1"/>
        <c:lblAlgn val="ctr"/>
        <c:lblOffset val="100"/>
        <c:noMultiLvlLbl val="0"/>
      </c:catAx>
      <c:valAx>
        <c:axId val="30454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4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56-47ED-88D4-1791A5665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547904"/>
        <c:axId val="304548232"/>
      </c:barChart>
      <c:catAx>
        <c:axId val="30454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48232"/>
        <c:crosses val="autoZero"/>
        <c:auto val="1"/>
        <c:lblAlgn val="ctr"/>
        <c:lblOffset val="100"/>
        <c:noMultiLvlLbl val="0"/>
      </c:catAx>
      <c:valAx>
        <c:axId val="30454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4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16-4059-BF1A-DB4AF3424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55120"/>
        <c:axId val="304556432"/>
      </c:lineChart>
      <c:dateAx>
        <c:axId val="30455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56432"/>
        <c:crosses val="autoZero"/>
        <c:auto val="1"/>
        <c:lblOffset val="100"/>
        <c:baseTimeUnit val="days"/>
      </c:dateAx>
      <c:valAx>
        <c:axId val="30455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5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25</c:v>
                </c:pt>
                <c:pt idx="2">
                  <c:v>36</c:v>
                </c:pt>
                <c:pt idx="3">
                  <c:v>29</c:v>
                </c:pt>
                <c:pt idx="4">
                  <c:v>19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60-429B-B198-4531A4DB89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35</c:v>
                </c:pt>
                <c:pt idx="2">
                  <c:v>47</c:v>
                </c:pt>
                <c:pt idx="3">
                  <c:v>52</c:v>
                </c:pt>
                <c:pt idx="4">
                  <c:v>39</c:v>
                </c:pt>
                <c:pt idx="5">
                  <c:v>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60-429B-B198-4531A4DB8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556104"/>
        <c:axId val="304560040"/>
      </c:barChart>
      <c:catAx>
        <c:axId val="30455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60040"/>
        <c:crosses val="autoZero"/>
        <c:auto val="1"/>
        <c:lblAlgn val="ctr"/>
        <c:lblOffset val="100"/>
        <c:noMultiLvlLbl val="0"/>
      </c:catAx>
      <c:valAx>
        <c:axId val="30456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5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9</c:v>
                </c:pt>
                <c:pt idx="3">
                  <c:v>6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2</c:v>
                </c:pt>
                <c:pt idx="8">
                  <c:v>4</c:v>
                </c:pt>
                <c:pt idx="9">
                  <c:v>3</c:v>
                </c:pt>
                <c:pt idx="10">
                  <c:v>1863</c:v>
                </c:pt>
                <c:pt idx="11">
                  <c:v>912</c:v>
                </c:pt>
                <c:pt idx="12">
                  <c:v>820</c:v>
                </c:pt>
                <c:pt idx="13">
                  <c:v>3508</c:v>
                </c:pt>
                <c:pt idx="14">
                  <c:v>3478</c:v>
                </c:pt>
                <c:pt idx="15">
                  <c:v>1223</c:v>
                </c:pt>
                <c:pt idx="16">
                  <c:v>432</c:v>
                </c:pt>
                <c:pt idx="17">
                  <c:v>195</c:v>
                </c:pt>
                <c:pt idx="18">
                  <c:v>98</c:v>
                </c:pt>
                <c:pt idx="19">
                  <c:v>36</c:v>
                </c:pt>
                <c:pt idx="20">
                  <c:v>26</c:v>
                </c:pt>
                <c:pt idx="21">
                  <c:v>29</c:v>
                </c:pt>
                <c:pt idx="22">
                  <c:v>24</c:v>
                </c:pt>
                <c:pt idx="23">
                  <c:v>25</c:v>
                </c:pt>
                <c:pt idx="24">
                  <c:v>41</c:v>
                </c:pt>
                <c:pt idx="25">
                  <c:v>119</c:v>
                </c:pt>
                <c:pt idx="26">
                  <c:v>88</c:v>
                </c:pt>
                <c:pt idx="27">
                  <c:v>95</c:v>
                </c:pt>
                <c:pt idx="28">
                  <c:v>547</c:v>
                </c:pt>
                <c:pt idx="29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29-454F-8168-87C8083E2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978256"/>
        <c:axId val="299610904"/>
      </c:lineChart>
      <c:dateAx>
        <c:axId val="301978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10904"/>
        <c:crosses val="autoZero"/>
        <c:auto val="1"/>
        <c:lblOffset val="100"/>
        <c:baseTimeUnit val="days"/>
      </c:dateAx>
      <c:valAx>
        <c:axId val="29961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7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1243</c:v>
                </c:pt>
                <c:pt idx="11">
                  <c:v>762</c:v>
                </c:pt>
                <c:pt idx="12">
                  <c:v>724</c:v>
                </c:pt>
                <c:pt idx="13">
                  <c:v>1920</c:v>
                </c:pt>
                <c:pt idx="14">
                  <c:v>2178</c:v>
                </c:pt>
                <c:pt idx="15">
                  <c:v>876</c:v>
                </c:pt>
                <c:pt idx="16">
                  <c:v>321</c:v>
                </c:pt>
                <c:pt idx="17">
                  <c:v>131</c:v>
                </c:pt>
                <c:pt idx="18">
                  <c:v>64</c:v>
                </c:pt>
                <c:pt idx="19">
                  <c:v>25</c:v>
                </c:pt>
                <c:pt idx="20">
                  <c:v>16</c:v>
                </c:pt>
                <c:pt idx="21">
                  <c:v>13</c:v>
                </c:pt>
                <c:pt idx="22">
                  <c:v>17</c:v>
                </c:pt>
                <c:pt idx="23">
                  <c:v>12</c:v>
                </c:pt>
                <c:pt idx="24">
                  <c:v>24</c:v>
                </c:pt>
                <c:pt idx="25">
                  <c:v>86</c:v>
                </c:pt>
                <c:pt idx="26">
                  <c:v>65</c:v>
                </c:pt>
                <c:pt idx="27">
                  <c:v>74</c:v>
                </c:pt>
                <c:pt idx="28">
                  <c:v>253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7-4455-9935-5A1D1C10E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409144"/>
        <c:axId val="305406520"/>
      </c:lineChart>
      <c:dateAx>
        <c:axId val="305409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06520"/>
        <c:crosses val="autoZero"/>
        <c:auto val="1"/>
        <c:lblOffset val="100"/>
        <c:baseTimeUnit val="days"/>
      </c:dateAx>
      <c:valAx>
        <c:axId val="30540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0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46</c:v>
                </c:pt>
                <c:pt idx="11">
                  <c:v>12</c:v>
                </c:pt>
                <c:pt idx="12">
                  <c:v>13</c:v>
                </c:pt>
                <c:pt idx="13">
                  <c:v>230</c:v>
                </c:pt>
                <c:pt idx="14">
                  <c:v>163</c:v>
                </c:pt>
                <c:pt idx="15">
                  <c:v>31</c:v>
                </c:pt>
                <c:pt idx="16">
                  <c:v>17</c:v>
                </c:pt>
                <c:pt idx="17">
                  <c:v>1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48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D9-4D7A-A123-977D20E80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401600"/>
        <c:axId val="305400288"/>
      </c:lineChart>
      <c:dateAx>
        <c:axId val="30540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00288"/>
        <c:crosses val="autoZero"/>
        <c:auto val="1"/>
        <c:lblOffset val="100"/>
        <c:baseTimeUnit val="days"/>
      </c:dateAx>
      <c:valAx>
        <c:axId val="30540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0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6</c:v>
                </c:pt>
                <c:pt idx="12">
                  <c:v>9</c:v>
                </c:pt>
                <c:pt idx="13">
                  <c:v>39</c:v>
                </c:pt>
                <c:pt idx="14">
                  <c:v>22</c:v>
                </c:pt>
                <c:pt idx="15">
                  <c:v>8</c:v>
                </c:pt>
                <c:pt idx="16">
                  <c:v>5</c:v>
                </c:pt>
                <c:pt idx="17">
                  <c:v>5</c:v>
                </c:pt>
                <c:pt idx="18">
                  <c:v>4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F2-4AA1-8D46-BFC1DD624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399632"/>
        <c:axId val="305402584"/>
      </c:lineChart>
      <c:dateAx>
        <c:axId val="30539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02584"/>
        <c:crosses val="autoZero"/>
        <c:auto val="1"/>
        <c:lblOffset val="100"/>
        <c:baseTimeUnit val="days"/>
      </c:dateAx>
      <c:valAx>
        <c:axId val="30540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39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50.344827586207003</c:v>
                </c:pt>
                <c:pt idx="1">
                  <c:v>29.310344827586</c:v>
                </c:pt>
                <c:pt idx="2">
                  <c:v>18.517241379310001</c:v>
                </c:pt>
                <c:pt idx="3">
                  <c:v>15.103448275862</c:v>
                </c:pt>
                <c:pt idx="4">
                  <c:v>16.965517241379001</c:v>
                </c:pt>
                <c:pt idx="5">
                  <c:v>37.413793103448</c:v>
                </c:pt>
                <c:pt idx="6">
                  <c:v>72.310344827585993</c:v>
                </c:pt>
                <c:pt idx="7">
                  <c:v>100.27586206897</c:v>
                </c:pt>
                <c:pt idx="8">
                  <c:v>114.37931034483</c:v>
                </c:pt>
                <c:pt idx="9">
                  <c:v>134.03333333333001</c:v>
                </c:pt>
                <c:pt idx="10">
                  <c:v>120.23333333332999</c:v>
                </c:pt>
                <c:pt idx="11">
                  <c:v>120.96666666666999</c:v>
                </c:pt>
                <c:pt idx="12">
                  <c:v>131.56666666666999</c:v>
                </c:pt>
                <c:pt idx="13">
                  <c:v>128.76666666667001</c:v>
                </c:pt>
                <c:pt idx="14">
                  <c:v>121.06666666667</c:v>
                </c:pt>
                <c:pt idx="15">
                  <c:v>124.3</c:v>
                </c:pt>
                <c:pt idx="16">
                  <c:v>126.1</c:v>
                </c:pt>
                <c:pt idx="17">
                  <c:v>128.96666666666999</c:v>
                </c:pt>
                <c:pt idx="18">
                  <c:v>133.43333333333001</c:v>
                </c:pt>
                <c:pt idx="19">
                  <c:v>140.33333333332999</c:v>
                </c:pt>
                <c:pt idx="20">
                  <c:v>146.66666666667001</c:v>
                </c:pt>
                <c:pt idx="21">
                  <c:v>144.46666666666999</c:v>
                </c:pt>
                <c:pt idx="22">
                  <c:v>120.53333333333001</c:v>
                </c:pt>
                <c:pt idx="23">
                  <c:v>85.066666666667004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84-4404-A26B-2EA670DAE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546592"/>
        <c:axId val="302882400"/>
      </c:lineChart>
      <c:catAx>
        <c:axId val="30454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82400"/>
        <c:crosses val="autoZero"/>
        <c:auto val="1"/>
        <c:lblAlgn val="ctr"/>
        <c:lblOffset val="100"/>
        <c:noMultiLvlLbl val="0"/>
      </c:catAx>
      <c:valAx>
        <c:axId val="30288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54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1243</c:v>
                </c:pt>
                <c:pt idx="11">
                  <c:v>762</c:v>
                </c:pt>
                <c:pt idx="12">
                  <c:v>724</c:v>
                </c:pt>
                <c:pt idx="13">
                  <c:v>1920</c:v>
                </c:pt>
                <c:pt idx="14">
                  <c:v>2178</c:v>
                </c:pt>
                <c:pt idx="15">
                  <c:v>876</c:v>
                </c:pt>
                <c:pt idx="16">
                  <c:v>321</c:v>
                </c:pt>
                <c:pt idx="17">
                  <c:v>131</c:v>
                </c:pt>
                <c:pt idx="18">
                  <c:v>64</c:v>
                </c:pt>
                <c:pt idx="19">
                  <c:v>25</c:v>
                </c:pt>
                <c:pt idx="20">
                  <c:v>16</c:v>
                </c:pt>
                <c:pt idx="21">
                  <c:v>13</c:v>
                </c:pt>
                <c:pt idx="22">
                  <c:v>17</c:v>
                </c:pt>
                <c:pt idx="23">
                  <c:v>12</c:v>
                </c:pt>
                <c:pt idx="24">
                  <c:v>24</c:v>
                </c:pt>
                <c:pt idx="25">
                  <c:v>86</c:v>
                </c:pt>
                <c:pt idx="26">
                  <c:v>65</c:v>
                </c:pt>
                <c:pt idx="27">
                  <c:v>74</c:v>
                </c:pt>
                <c:pt idx="28">
                  <c:v>253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AF-429C-BB20-CE07DFCED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195920"/>
        <c:axId val="406195592"/>
      </c:lineChart>
      <c:dateAx>
        <c:axId val="406195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95592"/>
        <c:crosses val="autoZero"/>
        <c:auto val="1"/>
        <c:lblOffset val="100"/>
        <c:baseTimeUnit val="days"/>
      </c:dateAx>
      <c:valAx>
        <c:axId val="40619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9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743CB-E3FD-49CE-81A3-3790ABF000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3FC7B-ED77-4521-9756-E618894300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47225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FC960-A44F-47F1-B8D9-F35306B8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119289-8AA9-4F6A-9599-151912D62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354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140078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5027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6774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3017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9557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7386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9524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1275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8989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2453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069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FE628-451E-4DE1-95C5-539B0EA36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6728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C4B77-016A-4ECB-BEF9-A87A98A35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47AD07-C846-4337-9B21-E44DBEDD84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19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13225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9856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660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1965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16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990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108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255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3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409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89272-8332-4C5C-8526-F7B46230C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2760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84FA-275B-433E-A444-20F6EC5A4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55A2DE-3B94-4F12-B004-271C1387A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452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9195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875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8683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5667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517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033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69360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8914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1796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108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6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3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1F049-6D1D-427E-BA88-2C4BC78D9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96206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D00D-7485-4E71-9D25-A344DAF4F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453FB3-9A56-4DA6-A9A2-68F2283010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4689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D46F6-7D32-455B-9004-59B986117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796EF-5F72-4CBE-8033-A729E737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158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F8E56-9A21-4C74-ACD7-9DD9F8F5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E38111-F0A3-44B4-95B5-D8475DD630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0355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DDB0E-3D28-424A-B34C-4BDB7A1B2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CC99D-2202-440E-A389-C00665F9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56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AA885-9F3B-44E7-9A2B-C459CD61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A2C89-C2E9-4D45-ABC1-C03EDCB271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42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3FDEC-465D-4235-9E62-82D437D98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4C485-3B66-4FC7-95D8-6130D7BEA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44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48CA7-5E9E-4F84-8287-1D67F62F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7AB1A-1889-4C0D-A46D-3E72BE1E1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258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04813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391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905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710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943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544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998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30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Autohaus Ford Gaberszik - 2017-09-11 11:06:50</a:t>
                      </a:r>
                      <a:r>
                        <a:rPr lang="de-DE" sz="1000"/>
                        <a:t>
Auf-Fiesta`n HEUTE! Mit dabei: Die Edlseer, Musikverein Seiersberg-Pirka;, Mortantscher Plattler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19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9E1C0-8C9F-4DD0-BC88-35D7B4A8D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6270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A0138-E7DC-4AF2-A930-EAF01BD6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42B79-E1D6-4BD8-A43B-5554E5BDF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90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37635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1604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0764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852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223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395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464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249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5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Autohaus Ford Gaberszik - 2017-09-11 11:06:50</a:t>
                      </a:r>
                      <a:r>
                        <a:rPr lang="de-DE" sz="1000"/>
                        <a:t>
Auf-Fiesta`n HEUTE! Mit dabei: Die Edlseer, Musikverein Seiersberg-Pirka;, Mortantscher Plattler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776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45691-ABB5-4DF5-B6DF-185128B3E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13247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6160A-2375-4502-B5F3-BDD18A8C3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64FEFB-92DA-4358-8039-2C35F206AA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1871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EB08E-287A-42D6-9A53-BA5268A3C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F7FC6-FAC4-4B8E-BC30-5A9507870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35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38AD-7BDA-42FB-8A51-61B3FBF2E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4DC5F6-5965-43A5-AD5D-6B9C1C74B3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827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E317E-200B-4F45-B59D-09BA9A67F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E3C82-5EEB-4517-B25F-79F77E1E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620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41B1A-2141-4789-B6A2-2C26C245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930D4D-C417-47A8-BC91-BF2C476B7F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801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E2B6E-4576-41CB-A774-8D856F594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F5410-A136-42E4-A6F6-5BD07D3F1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0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E6C58-A252-4FC4-A8E8-1F960FDAC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6772F6-31A9-48E5-BE33-0572EE2D6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603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2E71B-30A1-441F-B06F-4874CDCBE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F6A18-5474-407D-9DAD-1F06F173C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59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0A0CF-D1E0-4968-8EC4-AC2C67F60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53AC4-F1E6-403C-80BF-777899ED1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808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EC5CE-429F-4F6E-AF51-464F19979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4A257-682E-4381-8BCB-0ABF940D3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2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EA17E-8D3F-4135-B298-5A88D20D6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D07C2F-4D13-451E-AD83-43A58594B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760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F6AD3-0A02-4903-9A96-012518A40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D520F-DC7C-47B4-BF47-E875AD77C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82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9ABE-25AD-470E-8A59-B4B5D050D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E6718E-8859-41D8-BCF2-8962F90F1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583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E7C0A-BB66-4EA5-9370-1A7134D64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F5CC2-FAF6-4984-A7FE-D92BFF3BD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56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F3F4-EDD8-443B-8AC5-F80D55AA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2D2805-ECB6-44B0-9830-3B857B365E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7787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61390-F604-4A64-AA4A-5F929B6DA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DEC2E-6E29-46F2-AC99-1FCEBB40D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85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CC6F-6D2C-428C-AE4F-5CEB1FDAF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E16F2-15B8-4089-9EBF-A765B953C0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4248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17B0E-DDE3-443F-B6AA-99748F9B9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A96FF-44F1-4F92-B413-6222CBB42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941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68E57-7209-4369-A1FA-CB406145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5F8E8-1340-4043-B29B-0EE0E1CE09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903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4F0C5-232D-4ADA-8C44-FCE26BE68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478B7-BBAF-4FB7-BCAE-B51CEFBCD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92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EF9BC-0084-4527-A908-1C79EB84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C94D8E-7AAD-40E2-9093-1B466BACBA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9489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258B7-7718-4904-8B55-AC06D0EBD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84163-459F-446D-AB31-7B1B8B30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00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164C3-4E3D-41AA-9E6F-4E3D9EC0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FFAEA3-87FF-48C4-BEA2-014C685FE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612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805177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9349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9104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9450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Ford Gaberszik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Adam Renato Klug - 2017-09-03 19:53:16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09/03/2017 21:41:38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50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670F5-321A-4B5D-A3DA-62460E243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40215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FD95-9A0A-4FC2-82C3-A8DB0360A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25DBB0-9B70-4353-A071-D1DA97CF9D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166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13990-B060-43F4-A825-805590FA8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08317-D9D6-481C-93E4-6BC525A30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524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18FC8-448B-454D-8080-F495CC31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20856-8770-4261-AD61-D8383ACE8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555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1525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16080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7832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8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8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23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20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0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30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8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8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24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956FC-3321-49B4-9F68-C893FCA0A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616736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0C09-DA87-45E2-908C-C68FDAD0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2453B-154D-46D8-9C0A-D08B6A102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73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13833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98184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1159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83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6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6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08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46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79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96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54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59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3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013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813ED-5172-4421-834E-EED439BB6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57852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25558-C8ED-482D-B2B5-04E72A06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3D2E5-A0AE-4EBB-BA6D-597C0298E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621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9829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1855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2932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86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72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0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68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937BF-0187-422C-9A58-13AD70D04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98514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18AE3-49CB-4374-8FA8-137392A3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6EA899-5EB7-4901-9E37-E817B2D77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705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14079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17690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7769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03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4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1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03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5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15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8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3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32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9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243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5202C-B37A-4B34-9D30-BF20C189E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15331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1735B-1F17-46F8-BC84-E527B8699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9E151-DACA-4AEA-9CEF-0C21C55BA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382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42935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32762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4782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25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04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96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4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15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2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9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02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2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8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81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0F2B5-3A9A-426A-93CA-50748AA5A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23098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E62BB-D908-4D68-BD28-673CB4E2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764EA2-C078-464B-B673-9F4C55136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5271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97212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270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7396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84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5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13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1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0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06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4B4B5-FD4B-4620-B82D-B07258715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20449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4E08-41CE-466C-AFD5-BEEC6480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55542B-703F-4291-812D-B658962C27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526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C74CB-5529-4309-9971-D18CFB3C6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A76CB-1485-4A36-AD7F-B7A8A3A01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694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673</Words>
  <Application>Microsoft Office PowerPoint</Application>
  <PresentationFormat>On-screen Show (4:3)</PresentationFormat>
  <Paragraphs>337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Calibri</vt:lpstr>
      <vt:lpstr>Arial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</vt:lpstr>
      <vt:lpstr>Eigene Beiträge (Postings) + Reactions</vt:lpstr>
      <vt:lpstr>Postings/Wochentag</vt:lpstr>
      <vt:lpstr>Interaktionsrate</vt:lpstr>
      <vt:lpstr>Postingtypen (Verteilung)</vt:lpstr>
      <vt:lpstr>Interaktionsrate/Postingtyp</vt:lpstr>
      <vt:lpstr>Antwortzeit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2017-10-09T13:49:21Z</dcterms:created>
  <dcterms:modified xsi:type="dcterms:W3CDTF">2017-10-09T13:50:02Z</dcterms:modified>
</cp:coreProperties>
</file>