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9" r:id="rId32"/>
    <p:sldId id="290" r:id="rId33"/>
    <p:sldId id="291"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255</c:v>
                </c:pt>
                <c:pt idx="1">
                  <c:v>256</c:v>
                </c:pt>
                <c:pt idx="2">
                  <c:v>256</c:v>
                </c:pt>
                <c:pt idx="3">
                  <c:v>256</c:v>
                </c:pt>
                <c:pt idx="4">
                  <c:v>257</c:v>
                </c:pt>
                <c:pt idx="5">
                  <c:v>258</c:v>
                </c:pt>
                <c:pt idx="6">
                  <c:v>258</c:v>
                </c:pt>
                <c:pt idx="7">
                  <c:v>259</c:v>
                </c:pt>
                <c:pt idx="8">
                  <c:v>256</c:v>
                </c:pt>
                <c:pt idx="9">
                  <c:v>256</c:v>
                </c:pt>
                <c:pt idx="10">
                  <c:v>257</c:v>
                </c:pt>
                <c:pt idx="11">
                  <c:v>272</c:v>
                </c:pt>
                <c:pt idx="12">
                  <c:v>273</c:v>
                </c:pt>
                <c:pt idx="13">
                  <c:v>274</c:v>
                </c:pt>
                <c:pt idx="14">
                  <c:v>274</c:v>
                </c:pt>
                <c:pt idx="15">
                  <c:v>276</c:v>
                </c:pt>
                <c:pt idx="16">
                  <c:v>277</c:v>
                </c:pt>
                <c:pt idx="17">
                  <c:v>280</c:v>
                </c:pt>
                <c:pt idx="18">
                  <c:v>283</c:v>
                </c:pt>
                <c:pt idx="19">
                  <c:v>285</c:v>
                </c:pt>
                <c:pt idx="20">
                  <c:v>288</c:v>
                </c:pt>
                <c:pt idx="21">
                  <c:v>288</c:v>
                </c:pt>
                <c:pt idx="22">
                  <c:v>289</c:v>
                </c:pt>
                <c:pt idx="23">
                  <c:v>291</c:v>
                </c:pt>
                <c:pt idx="24">
                  <c:v>291</c:v>
                </c:pt>
                <c:pt idx="25">
                  <c:v>293</c:v>
                </c:pt>
                <c:pt idx="26">
                  <c:v>294</c:v>
                </c:pt>
                <c:pt idx="27">
                  <c:v>294</c:v>
                </c:pt>
                <c:pt idx="28">
                  <c:v>294</c:v>
                </c:pt>
                <c:pt idx="29">
                  <c:v>294</c:v>
                </c:pt>
              </c:numCache>
            </c:numRef>
          </c:val>
          <c:smooth val="0"/>
          <c:extLst>
            <c:ext xmlns:c16="http://schemas.microsoft.com/office/drawing/2014/chart" uri="{C3380CC4-5D6E-409C-BE32-E72D297353CC}">
              <c16:uniqueId val="{00000000-0504-440E-9834-7D1F99F4C611}"/>
            </c:ext>
          </c:extLst>
        </c:ser>
        <c:dLbls>
          <c:showLegendKey val="0"/>
          <c:showVal val="0"/>
          <c:showCatName val="0"/>
          <c:showSerName val="0"/>
          <c:showPercent val="0"/>
          <c:showBubbleSize val="0"/>
        </c:dLbls>
        <c:smooth val="0"/>
        <c:axId val="288559648"/>
        <c:axId val="288559976"/>
      </c:lineChart>
      <c:dateAx>
        <c:axId val="288559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9976"/>
        <c:crosses val="autoZero"/>
        <c:auto val="1"/>
        <c:lblOffset val="100"/>
        <c:baseTimeUnit val="days"/>
      </c:dateAx>
      <c:valAx>
        <c:axId val="288559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5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c:v>
                </c:pt>
                <c:pt idx="1">
                  <c:v>0</c:v>
                </c:pt>
                <c:pt idx="2">
                  <c:v>1</c:v>
                </c:pt>
                <c:pt idx="3">
                  <c:v>0</c:v>
                </c:pt>
                <c:pt idx="4">
                  <c:v>0</c:v>
                </c:pt>
                <c:pt idx="5">
                  <c:v>1</c:v>
                </c:pt>
                <c:pt idx="6">
                  <c:v>1</c:v>
                </c:pt>
                <c:pt idx="7">
                  <c:v>0</c:v>
                </c:pt>
                <c:pt idx="8">
                  <c:v>1</c:v>
                </c:pt>
                <c:pt idx="9">
                  <c:v>-3</c:v>
                </c:pt>
                <c:pt idx="10">
                  <c:v>0</c:v>
                </c:pt>
                <c:pt idx="11">
                  <c:v>1</c:v>
                </c:pt>
                <c:pt idx="12">
                  <c:v>15</c:v>
                </c:pt>
                <c:pt idx="13">
                  <c:v>1</c:v>
                </c:pt>
                <c:pt idx="14">
                  <c:v>1</c:v>
                </c:pt>
                <c:pt idx="15">
                  <c:v>0</c:v>
                </c:pt>
                <c:pt idx="16">
                  <c:v>2</c:v>
                </c:pt>
                <c:pt idx="17">
                  <c:v>1</c:v>
                </c:pt>
                <c:pt idx="18">
                  <c:v>3</c:v>
                </c:pt>
                <c:pt idx="19">
                  <c:v>3</c:v>
                </c:pt>
                <c:pt idx="20">
                  <c:v>5</c:v>
                </c:pt>
                <c:pt idx="21">
                  <c:v>0</c:v>
                </c:pt>
                <c:pt idx="22">
                  <c:v>1</c:v>
                </c:pt>
                <c:pt idx="23">
                  <c:v>2</c:v>
                </c:pt>
                <c:pt idx="24">
                  <c:v>0</c:v>
                </c:pt>
                <c:pt idx="25">
                  <c:v>2</c:v>
                </c:pt>
                <c:pt idx="26">
                  <c:v>1</c:v>
                </c:pt>
                <c:pt idx="27">
                  <c:v>0</c:v>
                </c:pt>
                <c:pt idx="28">
                  <c:v>0</c:v>
                </c:pt>
                <c:pt idx="29">
                  <c:v>0</c:v>
                </c:pt>
              </c:numCache>
            </c:numRef>
          </c:val>
          <c:smooth val="0"/>
          <c:extLst>
            <c:ext xmlns:c16="http://schemas.microsoft.com/office/drawing/2014/chart" uri="{C3380CC4-5D6E-409C-BE32-E72D297353CC}">
              <c16:uniqueId val="{00000000-9EE7-4D79-A146-E6BEFEEBC1B4}"/>
            </c:ext>
          </c:extLst>
        </c:ser>
        <c:dLbls>
          <c:showLegendKey val="0"/>
          <c:showVal val="0"/>
          <c:showCatName val="0"/>
          <c:showSerName val="0"/>
          <c:showPercent val="0"/>
          <c:showBubbleSize val="0"/>
        </c:dLbls>
        <c:smooth val="0"/>
        <c:axId val="242895104"/>
        <c:axId val="242900680"/>
      </c:lineChart>
      <c:dateAx>
        <c:axId val="242895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900680"/>
        <c:crosses val="autoZero"/>
        <c:auto val="1"/>
        <c:lblOffset val="100"/>
        <c:baseTimeUnit val="days"/>
      </c:dateAx>
      <c:valAx>
        <c:axId val="242900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9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0</c:v>
                </c:pt>
                <c:pt idx="3">
                  <c:v>0</c:v>
                </c:pt>
                <c:pt idx="4">
                  <c:v>0</c:v>
                </c:pt>
                <c:pt idx="5">
                  <c:v>0</c:v>
                </c:pt>
                <c:pt idx="6">
                  <c:v>0</c:v>
                </c:pt>
                <c:pt idx="7">
                  <c:v>0</c:v>
                </c:pt>
                <c:pt idx="8">
                  <c:v>3</c:v>
                </c:pt>
                <c:pt idx="9">
                  <c:v>0</c:v>
                </c:pt>
                <c:pt idx="10">
                  <c:v>0</c:v>
                </c:pt>
                <c:pt idx="11">
                  <c:v>1</c:v>
                </c:pt>
                <c:pt idx="12">
                  <c:v>1</c:v>
                </c:pt>
                <c:pt idx="13">
                  <c:v>0</c:v>
                </c:pt>
                <c:pt idx="14">
                  <c:v>0</c:v>
                </c:pt>
                <c:pt idx="15">
                  <c:v>1</c:v>
                </c:pt>
                <c:pt idx="16">
                  <c:v>1</c:v>
                </c:pt>
                <c:pt idx="17">
                  <c:v>0</c:v>
                </c:pt>
                <c:pt idx="18">
                  <c:v>0</c:v>
                </c:pt>
                <c:pt idx="19">
                  <c:v>1</c:v>
                </c:pt>
                <c:pt idx="20">
                  <c:v>1</c:v>
                </c:pt>
                <c:pt idx="21">
                  <c:v>1</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D582-4FC1-8CAA-19AFB8D7C2DF}"/>
            </c:ext>
          </c:extLst>
        </c:ser>
        <c:dLbls>
          <c:showLegendKey val="0"/>
          <c:showVal val="0"/>
          <c:showCatName val="0"/>
          <c:showSerName val="0"/>
          <c:showPercent val="0"/>
          <c:showBubbleSize val="0"/>
        </c:dLbls>
        <c:smooth val="0"/>
        <c:axId val="292892152"/>
        <c:axId val="292887560"/>
      </c:lineChart>
      <c:dateAx>
        <c:axId val="292892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87560"/>
        <c:crosses val="autoZero"/>
        <c:auto val="1"/>
        <c:lblOffset val="100"/>
        <c:baseTimeUnit val="days"/>
      </c:dateAx>
      <c:valAx>
        <c:axId val="29288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9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2</c:v>
                </c:pt>
                <c:pt idx="2">
                  <c:v>2</c:v>
                </c:pt>
                <c:pt idx="3">
                  <c:v>2</c:v>
                </c:pt>
                <c:pt idx="4">
                  <c:v>2</c:v>
                </c:pt>
                <c:pt idx="5">
                  <c:v>3</c:v>
                </c:pt>
                <c:pt idx="6">
                  <c:v>1</c:v>
                </c:pt>
              </c:numCache>
            </c:numRef>
          </c:val>
          <c:extLst>
            <c:ext xmlns:c16="http://schemas.microsoft.com/office/drawing/2014/chart" uri="{C3380CC4-5D6E-409C-BE32-E72D297353CC}">
              <c16:uniqueId val="{00000000-E219-4C74-882F-315380034A35}"/>
            </c:ext>
          </c:extLst>
        </c:ser>
        <c:dLbls>
          <c:showLegendKey val="0"/>
          <c:showVal val="0"/>
          <c:showCatName val="0"/>
          <c:showSerName val="0"/>
          <c:showPercent val="0"/>
          <c:showBubbleSize val="0"/>
        </c:dLbls>
        <c:gapWidth val="219"/>
        <c:overlap val="-27"/>
        <c:axId val="361253112"/>
        <c:axId val="361257704"/>
      </c:barChart>
      <c:catAx>
        <c:axId val="361253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57704"/>
        <c:crosses val="autoZero"/>
        <c:auto val="1"/>
        <c:lblAlgn val="ctr"/>
        <c:lblOffset val="100"/>
        <c:noMultiLvlLbl val="0"/>
      </c:catAx>
      <c:valAx>
        <c:axId val="36125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5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0</c:v>
                </c:pt>
                <c:pt idx="2">
                  <c:v>0</c:v>
                </c:pt>
                <c:pt idx="3">
                  <c:v>0</c:v>
                </c:pt>
                <c:pt idx="4">
                  <c:v>0</c:v>
                </c:pt>
                <c:pt idx="5">
                  <c:v>0</c:v>
                </c:pt>
                <c:pt idx="6">
                  <c:v>0</c:v>
                </c:pt>
                <c:pt idx="7">
                  <c:v>0</c:v>
                </c:pt>
                <c:pt idx="8">
                  <c:v>3.4482758620689999</c:v>
                </c:pt>
                <c:pt idx="9">
                  <c:v>0</c:v>
                </c:pt>
                <c:pt idx="10">
                  <c:v>4.2471042471042004</c:v>
                </c:pt>
                <c:pt idx="11">
                  <c:v>4.6332046332046</c:v>
                </c:pt>
                <c:pt idx="12">
                  <c:v>21.722846441948001</c:v>
                </c:pt>
                <c:pt idx="13">
                  <c:v>2.1818181818181999</c:v>
                </c:pt>
                <c:pt idx="14">
                  <c:v>0</c:v>
                </c:pt>
                <c:pt idx="15">
                  <c:v>9.7472924187726004</c:v>
                </c:pt>
                <c:pt idx="16">
                  <c:v>2.8776978417265999</c:v>
                </c:pt>
                <c:pt idx="17">
                  <c:v>7.1684587813620002</c:v>
                </c:pt>
                <c:pt idx="18">
                  <c:v>0</c:v>
                </c:pt>
                <c:pt idx="19">
                  <c:v>4.5774647887324003</c:v>
                </c:pt>
                <c:pt idx="20">
                  <c:v>0</c:v>
                </c:pt>
                <c:pt idx="21">
                  <c:v>4.8109965635738998</c:v>
                </c:pt>
                <c:pt idx="22">
                  <c:v>0</c:v>
                </c:pt>
                <c:pt idx="23">
                  <c:v>0</c:v>
                </c:pt>
                <c:pt idx="24">
                  <c:v>0.34013605442176997</c:v>
                </c:pt>
                <c:pt idx="25">
                  <c:v>1.3559322033898</c:v>
                </c:pt>
                <c:pt idx="26">
                  <c:v>0</c:v>
                </c:pt>
                <c:pt idx="27">
                  <c:v>2.3569023569023999</c:v>
                </c:pt>
                <c:pt idx="28">
                  <c:v>0</c:v>
                </c:pt>
                <c:pt idx="29">
                  <c:v>2.6936026936027</c:v>
                </c:pt>
              </c:numCache>
            </c:numRef>
          </c:val>
          <c:smooth val="0"/>
          <c:extLst>
            <c:ext xmlns:c16="http://schemas.microsoft.com/office/drawing/2014/chart" uri="{C3380CC4-5D6E-409C-BE32-E72D297353CC}">
              <c16:uniqueId val="{00000000-02DC-465E-BE98-81B5F8936DB5}"/>
            </c:ext>
          </c:extLst>
        </c:ser>
        <c:dLbls>
          <c:showLegendKey val="0"/>
          <c:showVal val="0"/>
          <c:showCatName val="0"/>
          <c:showSerName val="0"/>
          <c:showPercent val="0"/>
          <c:showBubbleSize val="0"/>
        </c:dLbls>
        <c:smooth val="0"/>
        <c:axId val="361235072"/>
        <c:axId val="361239008"/>
      </c:lineChart>
      <c:dateAx>
        <c:axId val="36123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39008"/>
        <c:crosses val="autoZero"/>
        <c:auto val="1"/>
        <c:lblOffset val="100"/>
        <c:baseTimeUnit val="days"/>
      </c:dateAx>
      <c:valAx>
        <c:axId val="36123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3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4</c:v>
                </c:pt>
              </c:numCache>
            </c:numRef>
          </c:val>
          <c:extLst>
            <c:ext xmlns:c16="http://schemas.microsoft.com/office/drawing/2014/chart" uri="{C3380CC4-5D6E-409C-BE32-E72D297353CC}">
              <c16:uniqueId val="{00000000-5AB9-4FFF-81DF-3FE80DDCAEB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Schmidt Automobile</c:v>
                </c:pt>
              </c:strCache>
            </c:strRef>
          </c:cat>
          <c:val>
            <c:numRef>
              <c:f>Sheet1!$C$2</c:f>
              <c:numCache>
                <c:formatCode>General</c:formatCode>
                <c:ptCount val="1"/>
                <c:pt idx="0">
                  <c:v>10</c:v>
                </c:pt>
              </c:numCache>
            </c:numRef>
          </c:val>
          <c:extLst>
            <c:ext xmlns:c16="http://schemas.microsoft.com/office/drawing/2014/chart" uri="{C3380CC4-5D6E-409C-BE32-E72D297353CC}">
              <c16:uniqueId val="{00000001-5AB9-4FFF-81DF-3FE80DDCAEBF}"/>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Schmidt Automobile</c:v>
                </c:pt>
              </c:strCache>
            </c:strRef>
          </c:cat>
          <c:val>
            <c:numRef>
              <c:f>Sheet1!$D$2</c:f>
              <c:numCache>
                <c:formatCode>General</c:formatCode>
                <c:ptCount val="1"/>
                <c:pt idx="0">
                  <c:v>2</c:v>
                </c:pt>
              </c:numCache>
            </c:numRef>
          </c:val>
          <c:extLst>
            <c:ext xmlns:c16="http://schemas.microsoft.com/office/drawing/2014/chart" uri="{C3380CC4-5D6E-409C-BE32-E72D297353CC}">
              <c16:uniqueId val="{00000002-5AB9-4FFF-81DF-3FE80DDCAEBF}"/>
            </c:ext>
          </c:extLst>
        </c:ser>
        <c:dLbls>
          <c:showLegendKey val="0"/>
          <c:showVal val="0"/>
          <c:showCatName val="0"/>
          <c:showSerName val="0"/>
          <c:showPercent val="0"/>
          <c:showBubbleSize val="0"/>
        </c:dLbls>
        <c:gapWidth val="150"/>
        <c:overlap val="100"/>
        <c:axId val="361230808"/>
        <c:axId val="361231464"/>
      </c:barChart>
      <c:catAx>
        <c:axId val="36123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31464"/>
        <c:crosses val="autoZero"/>
        <c:auto val="1"/>
        <c:lblAlgn val="ctr"/>
        <c:lblOffset val="100"/>
        <c:noMultiLvlLbl val="0"/>
      </c:catAx>
      <c:valAx>
        <c:axId val="361231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3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2.8960084303596001</c:v>
                </c:pt>
                <c:pt idx="1">
                  <c:v>7.0227692401604997</c:v>
                </c:pt>
                <c:pt idx="2">
                  <c:v>4.6593409129490997</c:v>
                </c:pt>
                <c:pt idx="3">
                  <c:v>0</c:v>
                </c:pt>
                <c:pt idx="4">
                  <c:v>0</c:v>
                </c:pt>
                <c:pt idx="5">
                  <c:v>0</c:v>
                </c:pt>
                <c:pt idx="6">
                  <c:v>0</c:v>
                </c:pt>
              </c:numCache>
            </c:numRef>
          </c:val>
          <c:extLst>
            <c:ext xmlns:c16="http://schemas.microsoft.com/office/drawing/2014/chart" uri="{C3380CC4-5D6E-409C-BE32-E72D297353CC}">
              <c16:uniqueId val="{00000000-B287-4C02-9E74-C5611803325C}"/>
            </c:ext>
          </c:extLst>
        </c:ser>
        <c:dLbls>
          <c:showLegendKey val="0"/>
          <c:showVal val="0"/>
          <c:showCatName val="0"/>
          <c:showSerName val="0"/>
          <c:showPercent val="0"/>
          <c:showBubbleSize val="0"/>
        </c:dLbls>
        <c:gapWidth val="219"/>
        <c:overlap val="-27"/>
        <c:axId val="361234744"/>
        <c:axId val="361237040"/>
      </c:barChart>
      <c:catAx>
        <c:axId val="36123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37040"/>
        <c:crosses val="autoZero"/>
        <c:auto val="1"/>
        <c:lblAlgn val="ctr"/>
        <c:lblOffset val="100"/>
        <c:noMultiLvlLbl val="0"/>
      </c:catAx>
      <c:valAx>
        <c:axId val="36123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3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2CB-4E8B-8D62-BF70F273CFC8}"/>
            </c:ext>
          </c:extLst>
        </c:ser>
        <c:dLbls>
          <c:showLegendKey val="0"/>
          <c:showVal val="0"/>
          <c:showCatName val="0"/>
          <c:showSerName val="0"/>
          <c:showPercent val="0"/>
          <c:showBubbleSize val="0"/>
        </c:dLbls>
        <c:gapWidth val="219"/>
        <c:overlap val="-27"/>
        <c:axId val="361244584"/>
        <c:axId val="361241632"/>
      </c:barChart>
      <c:catAx>
        <c:axId val="361244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41632"/>
        <c:crosses val="autoZero"/>
        <c:auto val="1"/>
        <c:lblAlgn val="ctr"/>
        <c:lblOffset val="100"/>
        <c:noMultiLvlLbl val="0"/>
      </c:catAx>
      <c:valAx>
        <c:axId val="361241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24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numCache>
            </c:numRef>
          </c:val>
          <c:smooth val="0"/>
          <c:extLst>
            <c:ext xmlns:c16="http://schemas.microsoft.com/office/drawing/2014/chart" uri="{C3380CC4-5D6E-409C-BE32-E72D297353CC}">
              <c16:uniqueId val="{00000000-809F-447D-8DD4-BF013B772047}"/>
            </c:ext>
          </c:extLst>
        </c:ser>
        <c:dLbls>
          <c:showLegendKey val="0"/>
          <c:showVal val="0"/>
          <c:showCatName val="0"/>
          <c:showSerName val="0"/>
          <c:showPercent val="0"/>
          <c:showBubbleSize val="0"/>
        </c:dLbls>
        <c:smooth val="0"/>
        <c:axId val="362709392"/>
        <c:axId val="362718248"/>
      </c:lineChart>
      <c:dateAx>
        <c:axId val="362709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18248"/>
        <c:crosses val="autoZero"/>
        <c:auto val="1"/>
        <c:lblOffset val="100"/>
        <c:baseTimeUnit val="days"/>
      </c:dateAx>
      <c:valAx>
        <c:axId val="362718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0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16</c:v>
                </c:pt>
                <c:pt idx="2">
                  <c:v>34</c:v>
                </c:pt>
                <c:pt idx="3">
                  <c:v>25</c:v>
                </c:pt>
                <c:pt idx="4">
                  <c:v>20</c:v>
                </c:pt>
                <c:pt idx="5">
                  <c:v>7</c:v>
                </c:pt>
                <c:pt idx="6">
                  <c:v>2</c:v>
                </c:pt>
              </c:numCache>
            </c:numRef>
          </c:val>
          <c:extLst>
            <c:ext xmlns:c16="http://schemas.microsoft.com/office/drawing/2014/chart" uri="{C3380CC4-5D6E-409C-BE32-E72D297353CC}">
              <c16:uniqueId val="{00000000-8860-43A0-8DE7-640EA045891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3</c:v>
                </c:pt>
                <c:pt idx="1">
                  <c:v>23</c:v>
                </c:pt>
                <c:pt idx="2">
                  <c:v>59</c:v>
                </c:pt>
                <c:pt idx="3">
                  <c:v>43</c:v>
                </c:pt>
                <c:pt idx="4">
                  <c:v>40</c:v>
                </c:pt>
                <c:pt idx="5">
                  <c:v>14</c:v>
                </c:pt>
                <c:pt idx="6">
                  <c:v>7</c:v>
                </c:pt>
              </c:numCache>
            </c:numRef>
          </c:val>
          <c:extLst>
            <c:ext xmlns:c16="http://schemas.microsoft.com/office/drawing/2014/chart" uri="{C3380CC4-5D6E-409C-BE32-E72D297353CC}">
              <c16:uniqueId val="{00000001-8860-43A0-8DE7-640EA0458910}"/>
            </c:ext>
          </c:extLst>
        </c:ser>
        <c:dLbls>
          <c:showLegendKey val="0"/>
          <c:showVal val="0"/>
          <c:showCatName val="0"/>
          <c:showSerName val="0"/>
          <c:showPercent val="0"/>
          <c:showBubbleSize val="0"/>
        </c:dLbls>
        <c:gapWidth val="219"/>
        <c:overlap val="-27"/>
        <c:axId val="362719888"/>
        <c:axId val="362720544"/>
      </c:barChart>
      <c:catAx>
        <c:axId val="36271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20544"/>
        <c:crosses val="autoZero"/>
        <c:auto val="1"/>
        <c:lblAlgn val="ctr"/>
        <c:lblOffset val="100"/>
        <c:noMultiLvlLbl val="0"/>
      </c:catAx>
      <c:valAx>
        <c:axId val="36272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19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62</c:v>
                </c:pt>
                <c:pt idx="1">
                  <c:v>78</c:v>
                </c:pt>
                <c:pt idx="2">
                  <c:v>14</c:v>
                </c:pt>
                <c:pt idx="3">
                  <c:v>14</c:v>
                </c:pt>
                <c:pt idx="4">
                  <c:v>9</c:v>
                </c:pt>
                <c:pt idx="5">
                  <c:v>151</c:v>
                </c:pt>
                <c:pt idx="6">
                  <c:v>89</c:v>
                </c:pt>
                <c:pt idx="7">
                  <c:v>38</c:v>
                </c:pt>
                <c:pt idx="8">
                  <c:v>657</c:v>
                </c:pt>
                <c:pt idx="9">
                  <c:v>241</c:v>
                </c:pt>
                <c:pt idx="10">
                  <c:v>1136</c:v>
                </c:pt>
                <c:pt idx="11">
                  <c:v>1712</c:v>
                </c:pt>
                <c:pt idx="12">
                  <c:v>1890</c:v>
                </c:pt>
                <c:pt idx="13">
                  <c:v>1923</c:v>
                </c:pt>
                <c:pt idx="14">
                  <c:v>239</c:v>
                </c:pt>
                <c:pt idx="15">
                  <c:v>951</c:v>
                </c:pt>
                <c:pt idx="16">
                  <c:v>1354</c:v>
                </c:pt>
                <c:pt idx="17">
                  <c:v>2609</c:v>
                </c:pt>
                <c:pt idx="18">
                  <c:v>2019</c:v>
                </c:pt>
                <c:pt idx="19">
                  <c:v>1652</c:v>
                </c:pt>
                <c:pt idx="20">
                  <c:v>1517</c:v>
                </c:pt>
                <c:pt idx="21">
                  <c:v>2115</c:v>
                </c:pt>
                <c:pt idx="22">
                  <c:v>1875</c:v>
                </c:pt>
                <c:pt idx="23">
                  <c:v>2233</c:v>
                </c:pt>
                <c:pt idx="24">
                  <c:v>1659</c:v>
                </c:pt>
                <c:pt idx="25">
                  <c:v>1168</c:v>
                </c:pt>
                <c:pt idx="26">
                  <c:v>1468</c:v>
                </c:pt>
                <c:pt idx="27">
                  <c:v>1478</c:v>
                </c:pt>
                <c:pt idx="28">
                  <c:v>1137</c:v>
                </c:pt>
                <c:pt idx="29">
                  <c:v>751</c:v>
                </c:pt>
              </c:numCache>
            </c:numRef>
          </c:val>
          <c:smooth val="0"/>
          <c:extLst>
            <c:ext xmlns:c16="http://schemas.microsoft.com/office/drawing/2014/chart" uri="{C3380CC4-5D6E-409C-BE32-E72D297353CC}">
              <c16:uniqueId val="{00000000-69C0-441C-A860-8B92CC4A5B18}"/>
            </c:ext>
          </c:extLst>
        </c:ser>
        <c:dLbls>
          <c:showLegendKey val="0"/>
          <c:showVal val="0"/>
          <c:showCatName val="0"/>
          <c:showSerName val="0"/>
          <c:showPercent val="0"/>
          <c:showBubbleSize val="0"/>
        </c:dLbls>
        <c:smooth val="0"/>
        <c:axId val="362728744"/>
        <c:axId val="362720216"/>
      </c:lineChart>
      <c:dateAx>
        <c:axId val="362728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20216"/>
        <c:crosses val="autoZero"/>
        <c:auto val="1"/>
        <c:lblOffset val="100"/>
        <c:baseTimeUnit val="days"/>
      </c:dateAx>
      <c:valAx>
        <c:axId val="36272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2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50</c:v>
                </c:pt>
                <c:pt idx="1">
                  <c:v>58</c:v>
                </c:pt>
                <c:pt idx="2">
                  <c:v>13</c:v>
                </c:pt>
                <c:pt idx="3">
                  <c:v>7</c:v>
                </c:pt>
                <c:pt idx="4">
                  <c:v>8</c:v>
                </c:pt>
                <c:pt idx="5">
                  <c:v>73</c:v>
                </c:pt>
                <c:pt idx="6">
                  <c:v>22</c:v>
                </c:pt>
                <c:pt idx="7">
                  <c:v>22</c:v>
                </c:pt>
                <c:pt idx="8">
                  <c:v>256</c:v>
                </c:pt>
                <c:pt idx="9">
                  <c:v>98</c:v>
                </c:pt>
                <c:pt idx="10">
                  <c:v>499</c:v>
                </c:pt>
                <c:pt idx="11">
                  <c:v>1093</c:v>
                </c:pt>
                <c:pt idx="12">
                  <c:v>1378</c:v>
                </c:pt>
                <c:pt idx="13">
                  <c:v>1547</c:v>
                </c:pt>
                <c:pt idx="14">
                  <c:v>193</c:v>
                </c:pt>
                <c:pt idx="15">
                  <c:v>689</c:v>
                </c:pt>
                <c:pt idx="16">
                  <c:v>932</c:v>
                </c:pt>
                <c:pt idx="17">
                  <c:v>1730</c:v>
                </c:pt>
                <c:pt idx="18">
                  <c:v>1584</c:v>
                </c:pt>
                <c:pt idx="19">
                  <c:v>1266</c:v>
                </c:pt>
                <c:pt idx="20">
                  <c:v>1299</c:v>
                </c:pt>
                <c:pt idx="21">
                  <c:v>1541</c:v>
                </c:pt>
                <c:pt idx="22">
                  <c:v>1541</c:v>
                </c:pt>
                <c:pt idx="23">
                  <c:v>1967</c:v>
                </c:pt>
                <c:pt idx="24">
                  <c:v>1357</c:v>
                </c:pt>
                <c:pt idx="25">
                  <c:v>918</c:v>
                </c:pt>
                <c:pt idx="26">
                  <c:v>1277</c:v>
                </c:pt>
                <c:pt idx="27">
                  <c:v>1194</c:v>
                </c:pt>
                <c:pt idx="28">
                  <c:v>1028</c:v>
                </c:pt>
                <c:pt idx="29">
                  <c:v>592</c:v>
                </c:pt>
              </c:numCache>
            </c:numRef>
          </c:val>
          <c:smooth val="0"/>
          <c:extLst>
            <c:ext xmlns:c16="http://schemas.microsoft.com/office/drawing/2014/chart" uri="{C3380CC4-5D6E-409C-BE32-E72D297353CC}">
              <c16:uniqueId val="{00000000-D8CB-4C1E-8265-D28203F7EC93}"/>
            </c:ext>
          </c:extLst>
        </c:ser>
        <c:dLbls>
          <c:showLegendKey val="0"/>
          <c:showVal val="0"/>
          <c:showCatName val="0"/>
          <c:showSerName val="0"/>
          <c:showPercent val="0"/>
          <c:showBubbleSize val="0"/>
        </c:dLbls>
        <c:smooth val="0"/>
        <c:axId val="362723496"/>
        <c:axId val="362723824"/>
      </c:lineChart>
      <c:dateAx>
        <c:axId val="362723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23824"/>
        <c:crosses val="autoZero"/>
        <c:auto val="1"/>
        <c:lblOffset val="100"/>
        <c:baseTimeUnit val="days"/>
      </c:dateAx>
      <c:valAx>
        <c:axId val="362723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2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c:v>
                </c:pt>
                <c:pt idx="1">
                  <c:v>3</c:v>
                </c:pt>
                <c:pt idx="2">
                  <c:v>1</c:v>
                </c:pt>
                <c:pt idx="3">
                  <c:v>0</c:v>
                </c:pt>
                <c:pt idx="4">
                  <c:v>1</c:v>
                </c:pt>
                <c:pt idx="5">
                  <c:v>2</c:v>
                </c:pt>
                <c:pt idx="6">
                  <c:v>1</c:v>
                </c:pt>
                <c:pt idx="7">
                  <c:v>3</c:v>
                </c:pt>
                <c:pt idx="8">
                  <c:v>21</c:v>
                </c:pt>
                <c:pt idx="9">
                  <c:v>6</c:v>
                </c:pt>
                <c:pt idx="10">
                  <c:v>44</c:v>
                </c:pt>
                <c:pt idx="11">
                  <c:v>63</c:v>
                </c:pt>
                <c:pt idx="12">
                  <c:v>40</c:v>
                </c:pt>
                <c:pt idx="13">
                  <c:v>29</c:v>
                </c:pt>
                <c:pt idx="14">
                  <c:v>5</c:v>
                </c:pt>
                <c:pt idx="15">
                  <c:v>41</c:v>
                </c:pt>
                <c:pt idx="16">
                  <c:v>40</c:v>
                </c:pt>
                <c:pt idx="17">
                  <c:v>67</c:v>
                </c:pt>
                <c:pt idx="18">
                  <c:v>35</c:v>
                </c:pt>
                <c:pt idx="19">
                  <c:v>35</c:v>
                </c:pt>
                <c:pt idx="20">
                  <c:v>24</c:v>
                </c:pt>
                <c:pt idx="21">
                  <c:v>50</c:v>
                </c:pt>
                <c:pt idx="22">
                  <c:v>20</c:v>
                </c:pt>
                <c:pt idx="23">
                  <c:v>23</c:v>
                </c:pt>
                <c:pt idx="24">
                  <c:v>17</c:v>
                </c:pt>
                <c:pt idx="25">
                  <c:v>30</c:v>
                </c:pt>
                <c:pt idx="26">
                  <c:v>25</c:v>
                </c:pt>
                <c:pt idx="27">
                  <c:v>19</c:v>
                </c:pt>
                <c:pt idx="28">
                  <c:v>7</c:v>
                </c:pt>
                <c:pt idx="29">
                  <c:v>14</c:v>
                </c:pt>
              </c:numCache>
            </c:numRef>
          </c:val>
          <c:smooth val="0"/>
          <c:extLst>
            <c:ext xmlns:c16="http://schemas.microsoft.com/office/drawing/2014/chart" uri="{C3380CC4-5D6E-409C-BE32-E72D297353CC}">
              <c16:uniqueId val="{00000000-2B5A-423A-8D54-52D7D0B8A0C1}"/>
            </c:ext>
          </c:extLst>
        </c:ser>
        <c:dLbls>
          <c:showLegendKey val="0"/>
          <c:showVal val="0"/>
          <c:showCatName val="0"/>
          <c:showSerName val="0"/>
          <c:showPercent val="0"/>
          <c:showBubbleSize val="0"/>
        </c:dLbls>
        <c:smooth val="0"/>
        <c:axId val="362730712"/>
        <c:axId val="362739896"/>
      </c:lineChart>
      <c:dateAx>
        <c:axId val="362730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39896"/>
        <c:crosses val="autoZero"/>
        <c:auto val="1"/>
        <c:lblOffset val="100"/>
        <c:baseTimeUnit val="days"/>
      </c:dateAx>
      <c:valAx>
        <c:axId val="36273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3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0</c:v>
                </c:pt>
                <c:pt idx="1">
                  <c:v>1</c:v>
                </c:pt>
                <c:pt idx="2">
                  <c:v>0</c:v>
                </c:pt>
                <c:pt idx="3">
                  <c:v>0</c:v>
                </c:pt>
                <c:pt idx="4">
                  <c:v>0</c:v>
                </c:pt>
                <c:pt idx="5">
                  <c:v>4</c:v>
                </c:pt>
                <c:pt idx="6">
                  <c:v>17</c:v>
                </c:pt>
                <c:pt idx="7">
                  <c:v>3</c:v>
                </c:pt>
                <c:pt idx="8">
                  <c:v>61</c:v>
                </c:pt>
                <c:pt idx="9">
                  <c:v>3</c:v>
                </c:pt>
                <c:pt idx="10">
                  <c:v>16</c:v>
                </c:pt>
                <c:pt idx="11">
                  <c:v>39</c:v>
                </c:pt>
                <c:pt idx="12">
                  <c:v>30</c:v>
                </c:pt>
                <c:pt idx="13">
                  <c:v>20</c:v>
                </c:pt>
                <c:pt idx="14">
                  <c:v>2</c:v>
                </c:pt>
                <c:pt idx="15">
                  <c:v>5</c:v>
                </c:pt>
                <c:pt idx="16">
                  <c:v>14</c:v>
                </c:pt>
                <c:pt idx="17">
                  <c:v>8</c:v>
                </c:pt>
                <c:pt idx="18">
                  <c:v>10</c:v>
                </c:pt>
                <c:pt idx="19">
                  <c:v>1</c:v>
                </c:pt>
                <c:pt idx="20">
                  <c:v>2</c:v>
                </c:pt>
                <c:pt idx="21">
                  <c:v>6</c:v>
                </c:pt>
                <c:pt idx="22">
                  <c:v>2</c:v>
                </c:pt>
                <c:pt idx="23">
                  <c:v>5</c:v>
                </c:pt>
                <c:pt idx="24">
                  <c:v>11</c:v>
                </c:pt>
                <c:pt idx="25">
                  <c:v>7</c:v>
                </c:pt>
                <c:pt idx="26">
                  <c:v>5</c:v>
                </c:pt>
                <c:pt idx="27">
                  <c:v>4</c:v>
                </c:pt>
                <c:pt idx="28">
                  <c:v>2</c:v>
                </c:pt>
                <c:pt idx="29">
                  <c:v>2</c:v>
                </c:pt>
              </c:numCache>
            </c:numRef>
          </c:val>
          <c:smooth val="0"/>
          <c:extLst>
            <c:ext xmlns:c16="http://schemas.microsoft.com/office/drawing/2014/chart" uri="{C3380CC4-5D6E-409C-BE32-E72D297353CC}">
              <c16:uniqueId val="{00000000-10E6-4FF8-96FE-931823B8A5F0}"/>
            </c:ext>
          </c:extLst>
        </c:ser>
        <c:dLbls>
          <c:showLegendKey val="0"/>
          <c:showVal val="0"/>
          <c:showCatName val="0"/>
          <c:showSerName val="0"/>
          <c:showPercent val="0"/>
          <c:showBubbleSize val="0"/>
        </c:dLbls>
        <c:smooth val="0"/>
        <c:axId val="362739240"/>
        <c:axId val="362731040"/>
      </c:lineChart>
      <c:dateAx>
        <c:axId val="36273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31040"/>
        <c:crosses val="autoZero"/>
        <c:auto val="1"/>
        <c:lblOffset val="100"/>
        <c:baseTimeUnit val="days"/>
      </c:dateAx>
      <c:valAx>
        <c:axId val="36273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3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35.862068965516997</c:v>
                </c:pt>
                <c:pt idx="1">
                  <c:v>20.206896551724</c:v>
                </c:pt>
                <c:pt idx="2">
                  <c:v>13.517241379310001</c:v>
                </c:pt>
                <c:pt idx="3">
                  <c:v>10.103448275862</c:v>
                </c:pt>
                <c:pt idx="4">
                  <c:v>12.344827586207</c:v>
                </c:pt>
                <c:pt idx="5">
                  <c:v>20.896551724138</c:v>
                </c:pt>
                <c:pt idx="6">
                  <c:v>54.551724137930997</c:v>
                </c:pt>
                <c:pt idx="7">
                  <c:v>85.275862068966006</c:v>
                </c:pt>
                <c:pt idx="8">
                  <c:v>95.965517241379004</c:v>
                </c:pt>
                <c:pt idx="9">
                  <c:v>115.4</c:v>
                </c:pt>
                <c:pt idx="10">
                  <c:v>105.4</c:v>
                </c:pt>
                <c:pt idx="11">
                  <c:v>107.86666666667</c:v>
                </c:pt>
                <c:pt idx="12">
                  <c:v>116.3</c:v>
                </c:pt>
                <c:pt idx="13">
                  <c:v>105.46666666666999</c:v>
                </c:pt>
                <c:pt idx="14">
                  <c:v>103.5</c:v>
                </c:pt>
                <c:pt idx="15">
                  <c:v>105</c:v>
                </c:pt>
                <c:pt idx="16">
                  <c:v>110</c:v>
                </c:pt>
                <c:pt idx="17">
                  <c:v>111.63333333333</c:v>
                </c:pt>
                <c:pt idx="18">
                  <c:v>113.73333333332999</c:v>
                </c:pt>
                <c:pt idx="19">
                  <c:v>121.33333333333</c:v>
                </c:pt>
                <c:pt idx="20">
                  <c:v>122.4</c:v>
                </c:pt>
                <c:pt idx="21">
                  <c:v>120.43333333333</c:v>
                </c:pt>
                <c:pt idx="22">
                  <c:v>104.6</c:v>
                </c:pt>
                <c:pt idx="23">
                  <c:v>68.599999999999994</c:v>
                </c:pt>
              </c:numCache>
            </c:numRef>
          </c:val>
          <c:smooth val="0"/>
          <c:extLst>
            <c:ext xmlns:c16="http://schemas.microsoft.com/office/drawing/2014/chart" uri="{C3380CC4-5D6E-409C-BE32-E72D297353CC}">
              <c16:uniqueId val="{00000000-4AF5-4CE6-A5D5-D0E57C97E3D7}"/>
            </c:ext>
          </c:extLst>
        </c:ser>
        <c:dLbls>
          <c:showLegendKey val="0"/>
          <c:showVal val="0"/>
          <c:showCatName val="0"/>
          <c:showSerName val="0"/>
          <c:showPercent val="0"/>
          <c:showBubbleSize val="0"/>
        </c:dLbls>
        <c:smooth val="0"/>
        <c:axId val="362740224"/>
        <c:axId val="362735632"/>
      </c:lineChart>
      <c:catAx>
        <c:axId val="362740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35632"/>
        <c:crosses val="autoZero"/>
        <c:auto val="1"/>
        <c:lblAlgn val="ctr"/>
        <c:lblOffset val="100"/>
        <c:noMultiLvlLbl val="0"/>
      </c:catAx>
      <c:valAx>
        <c:axId val="36273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740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50</c:v>
                </c:pt>
                <c:pt idx="1">
                  <c:v>58</c:v>
                </c:pt>
                <c:pt idx="2">
                  <c:v>13</c:v>
                </c:pt>
                <c:pt idx="3">
                  <c:v>7</c:v>
                </c:pt>
                <c:pt idx="4">
                  <c:v>8</c:v>
                </c:pt>
                <c:pt idx="5">
                  <c:v>73</c:v>
                </c:pt>
                <c:pt idx="6">
                  <c:v>22</c:v>
                </c:pt>
                <c:pt idx="7">
                  <c:v>22</c:v>
                </c:pt>
                <c:pt idx="8">
                  <c:v>256</c:v>
                </c:pt>
                <c:pt idx="9">
                  <c:v>98</c:v>
                </c:pt>
                <c:pt idx="10">
                  <c:v>499</c:v>
                </c:pt>
                <c:pt idx="11">
                  <c:v>1093</c:v>
                </c:pt>
                <c:pt idx="12">
                  <c:v>1378</c:v>
                </c:pt>
                <c:pt idx="13">
                  <c:v>1547</c:v>
                </c:pt>
                <c:pt idx="14">
                  <c:v>193</c:v>
                </c:pt>
                <c:pt idx="15">
                  <c:v>689</c:v>
                </c:pt>
                <c:pt idx="16">
                  <c:v>932</c:v>
                </c:pt>
                <c:pt idx="17">
                  <c:v>1730</c:v>
                </c:pt>
                <c:pt idx="18">
                  <c:v>1584</c:v>
                </c:pt>
                <c:pt idx="19">
                  <c:v>1266</c:v>
                </c:pt>
                <c:pt idx="20">
                  <c:v>1299</c:v>
                </c:pt>
                <c:pt idx="21">
                  <c:v>1541</c:v>
                </c:pt>
                <c:pt idx="22">
                  <c:v>1541</c:v>
                </c:pt>
                <c:pt idx="23">
                  <c:v>1967</c:v>
                </c:pt>
                <c:pt idx="24">
                  <c:v>1357</c:v>
                </c:pt>
                <c:pt idx="25">
                  <c:v>918</c:v>
                </c:pt>
                <c:pt idx="26">
                  <c:v>1277</c:v>
                </c:pt>
                <c:pt idx="27">
                  <c:v>1194</c:v>
                </c:pt>
                <c:pt idx="28">
                  <c:v>1028</c:v>
                </c:pt>
                <c:pt idx="29">
                  <c:v>592</c:v>
                </c:pt>
              </c:numCache>
            </c:numRef>
          </c:val>
          <c:smooth val="0"/>
          <c:extLst>
            <c:ext xmlns:c16="http://schemas.microsoft.com/office/drawing/2014/chart" uri="{C3380CC4-5D6E-409C-BE32-E72D297353CC}">
              <c16:uniqueId val="{00000000-7668-4861-BADD-EAEE6C11875E}"/>
            </c:ext>
          </c:extLst>
        </c:ser>
        <c:dLbls>
          <c:showLegendKey val="0"/>
          <c:showVal val="0"/>
          <c:showCatName val="0"/>
          <c:showSerName val="0"/>
          <c:showPercent val="0"/>
          <c:showBubbleSize val="0"/>
        </c:dLbls>
        <c:smooth val="0"/>
        <c:axId val="366501448"/>
        <c:axId val="366499152"/>
      </c:lineChart>
      <c:dateAx>
        <c:axId val="366501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499152"/>
        <c:crosses val="autoZero"/>
        <c:auto val="1"/>
        <c:lblOffset val="100"/>
        <c:baseTimeUnit val="days"/>
      </c:dateAx>
      <c:valAx>
        <c:axId val="366499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501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83697-EB6A-49A2-A531-47F69834D2C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07397667-A611-4990-B329-43F0EAE0251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032185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30686-D3C7-4264-88AC-A4A65F81D7B7}"/>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8EF15C0E-7B4F-4BDD-A520-57B524EE235C}"/>
              </a:ext>
            </a:extLst>
          </p:cNvPr>
          <p:cNvGraphicFramePr>
            <a:graphicFrameLocks noGrp="1"/>
          </p:cNvGraphicFramePr>
          <p:nvPr>
            <p:ph type="tbl" sz="quarter" idx="13"/>
            <p:extLst>
              <p:ext uri="{D42A27DB-BD31-4B8C-83A1-F6EECF244321}">
                <p14:modId xmlns:p14="http://schemas.microsoft.com/office/powerpoint/2010/main" val="926726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936794"/>
                    </a:ext>
                  </a:extLst>
                </a:gridCol>
                <a:gridCol w="740664">
                  <a:extLst>
                    <a:ext uri="{9D8B030D-6E8A-4147-A177-3AD203B41FA5}">
                      <a16:colId xmlns:a16="http://schemas.microsoft.com/office/drawing/2014/main" val="2843803585"/>
                    </a:ext>
                  </a:extLst>
                </a:gridCol>
                <a:gridCol w="740664">
                  <a:extLst>
                    <a:ext uri="{9D8B030D-6E8A-4147-A177-3AD203B41FA5}">
                      <a16:colId xmlns:a16="http://schemas.microsoft.com/office/drawing/2014/main" val="4230557087"/>
                    </a:ext>
                  </a:extLst>
                </a:gridCol>
                <a:gridCol w="740664">
                  <a:extLst>
                    <a:ext uri="{9D8B030D-6E8A-4147-A177-3AD203B41FA5}">
                      <a16:colId xmlns:a16="http://schemas.microsoft.com/office/drawing/2014/main" val="2123290867"/>
                    </a:ext>
                  </a:extLst>
                </a:gridCol>
                <a:gridCol w="740664">
                  <a:extLst>
                    <a:ext uri="{9D8B030D-6E8A-4147-A177-3AD203B41FA5}">
                      <a16:colId xmlns:a16="http://schemas.microsoft.com/office/drawing/2014/main" val="1687389520"/>
                    </a:ext>
                  </a:extLst>
                </a:gridCol>
                <a:gridCol w="740664">
                  <a:extLst>
                    <a:ext uri="{9D8B030D-6E8A-4147-A177-3AD203B41FA5}">
                      <a16:colId xmlns:a16="http://schemas.microsoft.com/office/drawing/2014/main" val="3266588019"/>
                    </a:ext>
                  </a:extLst>
                </a:gridCol>
                <a:gridCol w="740664">
                  <a:extLst>
                    <a:ext uri="{9D8B030D-6E8A-4147-A177-3AD203B41FA5}">
                      <a16:colId xmlns:a16="http://schemas.microsoft.com/office/drawing/2014/main" val="2501184910"/>
                    </a:ext>
                  </a:extLst>
                </a:gridCol>
                <a:gridCol w="740664">
                  <a:extLst>
                    <a:ext uri="{9D8B030D-6E8A-4147-A177-3AD203B41FA5}">
                      <a16:colId xmlns:a16="http://schemas.microsoft.com/office/drawing/2014/main" val="2281421456"/>
                    </a:ext>
                  </a:extLst>
                </a:gridCol>
                <a:gridCol w="740664">
                  <a:extLst>
                    <a:ext uri="{9D8B030D-6E8A-4147-A177-3AD203B41FA5}">
                      <a16:colId xmlns:a16="http://schemas.microsoft.com/office/drawing/2014/main" val="437132709"/>
                    </a:ext>
                  </a:extLst>
                </a:gridCol>
                <a:gridCol w="740664">
                  <a:extLst>
                    <a:ext uri="{9D8B030D-6E8A-4147-A177-3AD203B41FA5}">
                      <a16:colId xmlns:a16="http://schemas.microsoft.com/office/drawing/2014/main" val="120578939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4454354"/>
                  </a:ext>
                </a:extLst>
              </a:tr>
              <a:tr h="370840">
                <a:tc>
                  <a:txBody>
                    <a:bodyPr/>
                    <a:lstStyle/>
                    <a:p>
                      <a:r>
                        <a:rPr lang="en-US" sz="1000"/>
                        <a:t>Schmidt Automobile</a:t>
                      </a:r>
                    </a:p>
                  </a:txBody>
                  <a:tcPr/>
                </a:tc>
                <a:tc>
                  <a:txBody>
                    <a:bodyPr/>
                    <a:lstStyle/>
                    <a:p>
                      <a:r>
                        <a:rPr lang="en-US" sz="1000"/>
                        <a:t>297</a:t>
                      </a:r>
                    </a:p>
                  </a:txBody>
                  <a:tcPr/>
                </a:tc>
                <a:tc>
                  <a:txBody>
                    <a:bodyPr/>
                    <a:lstStyle/>
                    <a:p>
                      <a:r>
                        <a:rPr lang="en-US" sz="1000"/>
                        <a:t>40</a:t>
                      </a:r>
                    </a:p>
                  </a:txBody>
                  <a:tcPr/>
                </a:tc>
                <a:tc>
                  <a:txBody>
                    <a:bodyPr/>
                    <a:lstStyle/>
                    <a:p>
                      <a:r>
                        <a:rPr lang="en-US" sz="1000"/>
                        <a:t>16</a:t>
                      </a:r>
                    </a:p>
                  </a:txBody>
                  <a:tcPr/>
                </a:tc>
                <a:tc>
                  <a:txBody>
                    <a:bodyPr/>
                    <a:lstStyle/>
                    <a:p>
                      <a:r>
                        <a:rPr lang="en-US" sz="1000"/>
                        <a:t>153</a:t>
                      </a:r>
                    </a:p>
                  </a:txBody>
                  <a:tcPr/>
                </a:tc>
                <a:tc>
                  <a:txBody>
                    <a:bodyPr/>
                    <a:lstStyle/>
                    <a:p>
                      <a:r>
                        <a:rPr lang="en-US" sz="1000"/>
                        <a:t>9</a:t>
                      </a:r>
                    </a:p>
                  </a:txBody>
                  <a:tcPr/>
                </a:tc>
                <a:tc>
                  <a:txBody>
                    <a:bodyPr/>
                    <a:lstStyle/>
                    <a:p>
                      <a:r>
                        <a:rPr lang="en-US" sz="1000"/>
                        <a:t>61</a:t>
                      </a:r>
                    </a:p>
                  </a:txBody>
                  <a:tcPr/>
                </a:tc>
                <a:tc>
                  <a:txBody>
                    <a:bodyPr/>
                    <a:lstStyle/>
                    <a:p>
                      <a:r>
                        <a:rPr lang="en-US" sz="1000"/>
                        <a:t>1</a:t>
                      </a:r>
                    </a:p>
                  </a:txBody>
                  <a:tcPr/>
                </a:tc>
                <a:tc>
                  <a:txBody>
                    <a:bodyPr/>
                    <a:lstStyle/>
                    <a:p>
                      <a:r>
                        <a:rPr lang="en-US" sz="1000"/>
                        <a:t>5.0316%</a:t>
                      </a:r>
                    </a:p>
                  </a:txBody>
                  <a:tcPr/>
                </a:tc>
                <a:tc>
                  <a:txBody>
                    <a:bodyPr/>
                    <a:lstStyle/>
                    <a:p>
                      <a:r>
                        <a:rPr lang="en-US" sz="1000"/>
                        <a:t>0.0%</a:t>
                      </a:r>
                    </a:p>
                  </a:txBody>
                  <a:tcPr/>
                </a:tc>
                <a:extLst>
                  <a:ext uri="{0D108BD9-81ED-4DB2-BD59-A6C34878D82A}">
                    <a16:rowId xmlns:a16="http://schemas.microsoft.com/office/drawing/2014/main" val="1838495581"/>
                  </a:ext>
                </a:extLst>
              </a:tr>
            </a:tbl>
          </a:graphicData>
        </a:graphic>
      </p:graphicFrame>
      <p:sp>
        <p:nvSpPr>
          <p:cNvPr id="4" name="Text Placeholder 3">
            <a:extLst>
              <a:ext uri="{FF2B5EF4-FFF2-40B4-BE49-F238E27FC236}">
                <a16:creationId xmlns:a16="http://schemas.microsoft.com/office/drawing/2014/main" id="{A0176400-7738-4849-A407-70BE193BC39D}"/>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94818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5F0FD-322F-426D-B209-050B4D4975C0}"/>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EA6FF660-446B-448E-8573-35CD1E48BC4F}"/>
              </a:ext>
            </a:extLst>
          </p:cNvPr>
          <p:cNvGraphicFramePr>
            <a:graphicFrameLocks noGrp="1"/>
          </p:cNvGraphicFramePr>
          <p:nvPr>
            <p:ph type="tbl" sz="quarter" idx="13"/>
            <p:extLst>
              <p:ext uri="{D42A27DB-BD31-4B8C-83A1-F6EECF244321}">
                <p14:modId xmlns:p14="http://schemas.microsoft.com/office/powerpoint/2010/main" val="1188168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4724085"/>
                    </a:ext>
                  </a:extLst>
                </a:gridCol>
                <a:gridCol w="1234440">
                  <a:extLst>
                    <a:ext uri="{9D8B030D-6E8A-4147-A177-3AD203B41FA5}">
                      <a16:colId xmlns:a16="http://schemas.microsoft.com/office/drawing/2014/main" val="1791232918"/>
                    </a:ext>
                  </a:extLst>
                </a:gridCol>
                <a:gridCol w="822960">
                  <a:extLst>
                    <a:ext uri="{9D8B030D-6E8A-4147-A177-3AD203B41FA5}">
                      <a16:colId xmlns:a16="http://schemas.microsoft.com/office/drawing/2014/main" val="98441295"/>
                    </a:ext>
                  </a:extLst>
                </a:gridCol>
                <a:gridCol w="822960">
                  <a:extLst>
                    <a:ext uri="{9D8B030D-6E8A-4147-A177-3AD203B41FA5}">
                      <a16:colId xmlns:a16="http://schemas.microsoft.com/office/drawing/2014/main" val="2726751650"/>
                    </a:ext>
                  </a:extLst>
                </a:gridCol>
                <a:gridCol w="822960">
                  <a:extLst>
                    <a:ext uri="{9D8B030D-6E8A-4147-A177-3AD203B41FA5}">
                      <a16:colId xmlns:a16="http://schemas.microsoft.com/office/drawing/2014/main" val="2703729073"/>
                    </a:ext>
                  </a:extLst>
                </a:gridCol>
                <a:gridCol w="822960">
                  <a:extLst>
                    <a:ext uri="{9D8B030D-6E8A-4147-A177-3AD203B41FA5}">
                      <a16:colId xmlns:a16="http://schemas.microsoft.com/office/drawing/2014/main" val="157829110"/>
                    </a:ext>
                  </a:extLst>
                </a:gridCol>
                <a:gridCol w="822960">
                  <a:extLst>
                    <a:ext uri="{9D8B030D-6E8A-4147-A177-3AD203B41FA5}">
                      <a16:colId xmlns:a16="http://schemas.microsoft.com/office/drawing/2014/main" val="4184088498"/>
                    </a:ext>
                  </a:extLst>
                </a:gridCol>
                <a:gridCol w="822960">
                  <a:extLst>
                    <a:ext uri="{9D8B030D-6E8A-4147-A177-3AD203B41FA5}">
                      <a16:colId xmlns:a16="http://schemas.microsoft.com/office/drawing/2014/main" val="8594655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32816654"/>
                  </a:ext>
                </a:extLst>
              </a:tr>
              <a:tr h="370840">
                <a:tc>
                  <a:txBody>
                    <a:bodyPr/>
                    <a:lstStyle/>
                    <a:p>
                      <a:r>
                        <a:rPr lang="en-US" sz="1000"/>
                        <a:t>Schmidt Automobile</a:t>
                      </a:r>
                    </a:p>
                  </a:txBody>
                  <a:tcPr/>
                </a:tc>
                <a:tc>
                  <a:txBody>
                    <a:bodyPr/>
                    <a:lstStyle/>
                    <a:p>
                      <a:r>
                        <a:rPr lang="en-US" sz="1000"/>
                        <a:t>297</a:t>
                      </a:r>
                    </a:p>
                  </a:txBody>
                  <a:tcPr/>
                </a:tc>
                <a:tc>
                  <a:txBody>
                    <a:bodyPr/>
                    <a:lstStyle/>
                    <a:p>
                      <a:r>
                        <a:rPr lang="en-US" sz="1000"/>
                        <a:t>0</a:t>
                      </a:r>
                    </a:p>
                  </a:txBody>
                  <a:tcPr/>
                </a:tc>
                <a:tc>
                  <a:txBody>
                    <a:bodyPr/>
                    <a:lstStyle/>
                    <a:p>
                      <a:r>
                        <a:rPr lang="en-US" sz="1000"/>
                        <a:t>0.0%</a:t>
                      </a:r>
                    </a:p>
                  </a:txBody>
                  <a:tcPr/>
                </a:tc>
                <a:tc>
                  <a:txBody>
                    <a:bodyPr/>
                    <a:lstStyle/>
                    <a:p>
                      <a:r>
                        <a:rPr lang="en-US" sz="1000"/>
                        <a:t>5</a:t>
                      </a:r>
                    </a:p>
                  </a:txBody>
                  <a:tcPr/>
                </a:tc>
                <a:tc>
                  <a:txBody>
                    <a:bodyPr/>
                    <a:lstStyle/>
                    <a:p>
                      <a:r>
                        <a:rPr lang="en-US" sz="1000"/>
                        <a:t>1.7%</a:t>
                      </a:r>
                    </a:p>
                  </a:txBody>
                  <a:tcPr/>
                </a:tc>
                <a:tc>
                  <a:txBody>
                    <a:bodyPr/>
                    <a:lstStyle/>
                    <a:p>
                      <a:r>
                        <a:rPr lang="en-US" sz="1000"/>
                        <a:t>40</a:t>
                      </a:r>
                    </a:p>
                  </a:txBody>
                  <a:tcPr/>
                </a:tc>
                <a:tc>
                  <a:txBody>
                    <a:bodyPr/>
                    <a:lstStyle/>
                    <a:p>
                      <a:r>
                        <a:rPr lang="en-US" sz="1000"/>
                        <a:t>15.6%</a:t>
                      </a:r>
                    </a:p>
                  </a:txBody>
                  <a:tcPr/>
                </a:tc>
                <a:extLst>
                  <a:ext uri="{0D108BD9-81ED-4DB2-BD59-A6C34878D82A}">
                    <a16:rowId xmlns:a16="http://schemas.microsoft.com/office/drawing/2014/main" val="982234104"/>
                  </a:ext>
                </a:extLst>
              </a:tr>
            </a:tbl>
          </a:graphicData>
        </a:graphic>
      </p:graphicFrame>
      <p:sp>
        <p:nvSpPr>
          <p:cNvPr id="4" name="Text Placeholder 3">
            <a:extLst>
              <a:ext uri="{FF2B5EF4-FFF2-40B4-BE49-F238E27FC236}">
                <a16:creationId xmlns:a16="http://schemas.microsoft.com/office/drawing/2014/main" id="{AD6AC110-2CE4-4330-8F2F-A2370F8DF1A1}"/>
              </a:ext>
            </a:extLst>
          </p:cNvPr>
          <p:cNvSpPr>
            <a:spLocks noGrp="1"/>
          </p:cNvSpPr>
          <p:nvPr>
            <p:ph type="body" sz="quarter" idx="14"/>
          </p:nvPr>
        </p:nvSpPr>
        <p:spPr/>
        <p:txBody>
          <a:bodyPr/>
          <a:lstStyle/>
          <a:p>
            <a:r>
              <a:rPr lang="en-US"/>
              <a:t>08/31/2017 - 09/30/2017</a:t>
            </a:r>
          </a:p>
        </p:txBody>
      </p:sp>
    </p:spTree>
    <p:extLst>
      <p:ext uri="{BB962C8B-B14F-4D97-AF65-F5344CB8AC3E}">
        <p14:creationId xmlns:p14="http://schemas.microsoft.com/office/powerpoint/2010/main" val="1123850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19638-F9E5-4FD9-BC61-933220EE3905}"/>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2A32EA65-0DD5-43A9-B96A-45CEFFF7D5CE}"/>
              </a:ext>
            </a:extLst>
          </p:cNvPr>
          <p:cNvGraphicFramePr>
            <a:graphicFrameLocks noGrp="1"/>
          </p:cNvGraphicFramePr>
          <p:nvPr>
            <p:ph type="tbl" sz="quarter" idx="13"/>
            <p:extLst>
              <p:ext uri="{D42A27DB-BD31-4B8C-83A1-F6EECF244321}">
                <p14:modId xmlns:p14="http://schemas.microsoft.com/office/powerpoint/2010/main" val="369162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1164919"/>
                    </a:ext>
                  </a:extLst>
                </a:gridCol>
                <a:gridCol w="740664">
                  <a:extLst>
                    <a:ext uri="{9D8B030D-6E8A-4147-A177-3AD203B41FA5}">
                      <a16:colId xmlns:a16="http://schemas.microsoft.com/office/drawing/2014/main" val="4030815156"/>
                    </a:ext>
                  </a:extLst>
                </a:gridCol>
                <a:gridCol w="740664">
                  <a:extLst>
                    <a:ext uri="{9D8B030D-6E8A-4147-A177-3AD203B41FA5}">
                      <a16:colId xmlns:a16="http://schemas.microsoft.com/office/drawing/2014/main" val="1524980580"/>
                    </a:ext>
                  </a:extLst>
                </a:gridCol>
                <a:gridCol w="740664">
                  <a:extLst>
                    <a:ext uri="{9D8B030D-6E8A-4147-A177-3AD203B41FA5}">
                      <a16:colId xmlns:a16="http://schemas.microsoft.com/office/drawing/2014/main" val="301331833"/>
                    </a:ext>
                  </a:extLst>
                </a:gridCol>
                <a:gridCol w="740664">
                  <a:extLst>
                    <a:ext uri="{9D8B030D-6E8A-4147-A177-3AD203B41FA5}">
                      <a16:colId xmlns:a16="http://schemas.microsoft.com/office/drawing/2014/main" val="341703823"/>
                    </a:ext>
                  </a:extLst>
                </a:gridCol>
                <a:gridCol w="740664">
                  <a:extLst>
                    <a:ext uri="{9D8B030D-6E8A-4147-A177-3AD203B41FA5}">
                      <a16:colId xmlns:a16="http://schemas.microsoft.com/office/drawing/2014/main" val="2038777205"/>
                    </a:ext>
                  </a:extLst>
                </a:gridCol>
                <a:gridCol w="740664">
                  <a:extLst>
                    <a:ext uri="{9D8B030D-6E8A-4147-A177-3AD203B41FA5}">
                      <a16:colId xmlns:a16="http://schemas.microsoft.com/office/drawing/2014/main" val="2404214085"/>
                    </a:ext>
                  </a:extLst>
                </a:gridCol>
                <a:gridCol w="740664">
                  <a:extLst>
                    <a:ext uri="{9D8B030D-6E8A-4147-A177-3AD203B41FA5}">
                      <a16:colId xmlns:a16="http://schemas.microsoft.com/office/drawing/2014/main" val="2093173586"/>
                    </a:ext>
                  </a:extLst>
                </a:gridCol>
                <a:gridCol w="740664">
                  <a:extLst>
                    <a:ext uri="{9D8B030D-6E8A-4147-A177-3AD203B41FA5}">
                      <a16:colId xmlns:a16="http://schemas.microsoft.com/office/drawing/2014/main" val="1132895768"/>
                    </a:ext>
                  </a:extLst>
                </a:gridCol>
                <a:gridCol w="740664">
                  <a:extLst>
                    <a:ext uri="{9D8B030D-6E8A-4147-A177-3AD203B41FA5}">
                      <a16:colId xmlns:a16="http://schemas.microsoft.com/office/drawing/2014/main" val="18155093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31331738"/>
                  </a:ext>
                </a:extLst>
              </a:tr>
              <a:tr h="370840">
                <a:tc>
                  <a:txBody>
                    <a:bodyPr/>
                    <a:lstStyle/>
                    <a:p>
                      <a:r>
                        <a:rPr lang="en-US" sz="1000"/>
                        <a:t>Schmidt Automobile</a:t>
                      </a:r>
                    </a:p>
                  </a:txBody>
                  <a:tcPr/>
                </a:tc>
                <a:tc>
                  <a:txBody>
                    <a:bodyPr/>
                    <a:lstStyle/>
                    <a:p>
                      <a:r>
                        <a:rPr lang="en-US" sz="1000"/>
                        <a:t>297</a:t>
                      </a:r>
                    </a:p>
                  </a:txBody>
                  <a:tcPr/>
                </a:tc>
                <a:tc>
                  <a:txBody>
                    <a:bodyPr/>
                    <a:lstStyle/>
                    <a:p>
                      <a:r>
                        <a:rPr lang="en-US" sz="1000"/>
                        <a:t>40</a:t>
                      </a:r>
                    </a:p>
                  </a:txBody>
                  <a:tcPr/>
                </a:tc>
                <a:tc>
                  <a:txBody>
                    <a:bodyPr/>
                    <a:lstStyle/>
                    <a:p>
                      <a:r>
                        <a:rPr lang="en-US" sz="1000"/>
                        <a:t>16</a:t>
                      </a:r>
                    </a:p>
                  </a:txBody>
                  <a:tcPr/>
                </a:tc>
                <a:tc>
                  <a:txBody>
                    <a:bodyPr/>
                    <a:lstStyle/>
                    <a:p>
                      <a:r>
                        <a:rPr lang="en-US" sz="1000"/>
                        <a:t>153</a:t>
                      </a:r>
                    </a:p>
                  </a:txBody>
                  <a:tcPr/>
                </a:tc>
                <a:tc>
                  <a:txBody>
                    <a:bodyPr/>
                    <a:lstStyle/>
                    <a:p>
                      <a:r>
                        <a:rPr lang="en-US" sz="1000"/>
                        <a:t>9</a:t>
                      </a:r>
                    </a:p>
                  </a:txBody>
                  <a:tcPr/>
                </a:tc>
                <a:tc>
                  <a:txBody>
                    <a:bodyPr/>
                    <a:lstStyle/>
                    <a:p>
                      <a:r>
                        <a:rPr lang="en-US" sz="1000"/>
                        <a:t>61</a:t>
                      </a:r>
                    </a:p>
                  </a:txBody>
                  <a:tcPr/>
                </a:tc>
                <a:tc>
                  <a:txBody>
                    <a:bodyPr/>
                    <a:lstStyle/>
                    <a:p>
                      <a:r>
                        <a:rPr lang="en-US" sz="1000"/>
                        <a:t>1</a:t>
                      </a:r>
                    </a:p>
                  </a:txBody>
                  <a:tcPr/>
                </a:tc>
                <a:tc>
                  <a:txBody>
                    <a:bodyPr/>
                    <a:lstStyle/>
                    <a:p>
                      <a:r>
                        <a:rPr lang="en-US" sz="1000"/>
                        <a:t>5.0316%</a:t>
                      </a:r>
                    </a:p>
                  </a:txBody>
                  <a:tcPr/>
                </a:tc>
                <a:tc>
                  <a:txBody>
                    <a:bodyPr/>
                    <a:lstStyle/>
                    <a:p>
                      <a:r>
                        <a:rPr lang="en-US" sz="1000"/>
                        <a:t>0.0%</a:t>
                      </a:r>
                    </a:p>
                  </a:txBody>
                  <a:tcPr/>
                </a:tc>
                <a:extLst>
                  <a:ext uri="{0D108BD9-81ED-4DB2-BD59-A6C34878D82A}">
                    <a16:rowId xmlns:a16="http://schemas.microsoft.com/office/drawing/2014/main" val="2324439622"/>
                  </a:ext>
                </a:extLst>
              </a:tr>
            </a:tbl>
          </a:graphicData>
        </a:graphic>
      </p:graphicFrame>
      <p:sp>
        <p:nvSpPr>
          <p:cNvPr id="4" name="Text Placeholder 3">
            <a:extLst>
              <a:ext uri="{FF2B5EF4-FFF2-40B4-BE49-F238E27FC236}">
                <a16:creationId xmlns:a16="http://schemas.microsoft.com/office/drawing/2014/main" id="{2CC6BACE-B71A-4CE1-B105-C270BAE2FFE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231117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ABFA0-7480-4594-BA44-BF449EA50832}"/>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57C1AAC2-D1D5-41EC-9C46-7AF484115E2E}"/>
              </a:ext>
            </a:extLst>
          </p:cNvPr>
          <p:cNvGraphicFramePr>
            <a:graphicFrameLocks noGrp="1"/>
          </p:cNvGraphicFramePr>
          <p:nvPr>
            <p:ph type="chart" sz="quarter" idx="13"/>
            <p:extLst>
              <p:ext uri="{D42A27DB-BD31-4B8C-83A1-F6EECF244321}">
                <p14:modId xmlns:p14="http://schemas.microsoft.com/office/powerpoint/2010/main" val="3655263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CE34D-3E59-4B68-B97E-85150B15747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BBC2108-9365-4C52-9C8D-A2378E70B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3582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74DF8-DC2F-45D0-91F2-41D9ED739B37}"/>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237C7E65-2D7D-41F2-96CF-C7506B78DF0F}"/>
              </a:ext>
            </a:extLst>
          </p:cNvPr>
          <p:cNvGraphicFramePr>
            <a:graphicFrameLocks noGrp="1"/>
          </p:cNvGraphicFramePr>
          <p:nvPr>
            <p:ph type="chart" sz="quarter" idx="13"/>
            <p:extLst>
              <p:ext uri="{D42A27DB-BD31-4B8C-83A1-F6EECF244321}">
                <p14:modId xmlns:p14="http://schemas.microsoft.com/office/powerpoint/2010/main" val="7111986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7CC008-36B8-44BC-AC88-4867297190C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2EE3F2B-0029-4F81-ADC3-5F18E28BD8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6387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808EC-ECEB-460A-83E1-12DB381B9325}"/>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80A557B7-7D30-48E7-95E9-1F5E2F1D1DCC}"/>
              </a:ext>
            </a:extLst>
          </p:cNvPr>
          <p:cNvGraphicFramePr>
            <a:graphicFrameLocks noGrp="1"/>
          </p:cNvGraphicFramePr>
          <p:nvPr>
            <p:ph type="chart" sz="quarter" idx="13"/>
            <p:extLst>
              <p:ext uri="{D42A27DB-BD31-4B8C-83A1-F6EECF244321}">
                <p14:modId xmlns:p14="http://schemas.microsoft.com/office/powerpoint/2010/main" val="544154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E4BC16-74C1-40F8-B265-2401CE42322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8328978-EE5E-4025-A930-3513ED6FF4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5988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1422B-A0C9-4814-9C2D-FA5DA54A10BB}"/>
              </a:ext>
            </a:extLst>
          </p:cNvPr>
          <p:cNvSpPr>
            <a:spLocks noGrp="1"/>
          </p:cNvSpPr>
          <p:nvPr>
            <p:ph type="title"/>
          </p:nvPr>
        </p:nvSpPr>
        <p:spPr/>
        <p:txBody>
          <a:bodyPr/>
          <a:lstStyle/>
          <a:p>
            <a:r>
              <a:rPr lang="de-DE"/>
              <a:t>Eigene Beiträge (Postings) - 1 of 4</a:t>
            </a:r>
            <a:endParaRPr lang="en-US"/>
          </a:p>
        </p:txBody>
      </p:sp>
      <p:graphicFrame>
        <p:nvGraphicFramePr>
          <p:cNvPr id="5" name="Table Placeholder 4">
            <a:extLst>
              <a:ext uri="{FF2B5EF4-FFF2-40B4-BE49-F238E27FC236}">
                <a16:creationId xmlns:a16="http://schemas.microsoft.com/office/drawing/2014/main" id="{3663D912-D508-442F-A824-1CF888076D0F}"/>
              </a:ext>
            </a:extLst>
          </p:cNvPr>
          <p:cNvGraphicFramePr>
            <a:graphicFrameLocks noGrp="1"/>
          </p:cNvGraphicFramePr>
          <p:nvPr>
            <p:ph type="tbl" sz="quarter" idx="13"/>
            <p:extLst>
              <p:ext uri="{D42A27DB-BD31-4B8C-83A1-F6EECF244321}">
                <p14:modId xmlns:p14="http://schemas.microsoft.com/office/powerpoint/2010/main" val="574222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3554392"/>
                    </a:ext>
                  </a:extLst>
                </a:gridCol>
                <a:gridCol w="658368">
                  <a:extLst>
                    <a:ext uri="{9D8B030D-6E8A-4147-A177-3AD203B41FA5}">
                      <a16:colId xmlns:a16="http://schemas.microsoft.com/office/drawing/2014/main" val="2546842275"/>
                    </a:ext>
                  </a:extLst>
                </a:gridCol>
                <a:gridCol w="658368">
                  <a:extLst>
                    <a:ext uri="{9D8B030D-6E8A-4147-A177-3AD203B41FA5}">
                      <a16:colId xmlns:a16="http://schemas.microsoft.com/office/drawing/2014/main" val="471889538"/>
                    </a:ext>
                  </a:extLst>
                </a:gridCol>
                <a:gridCol w="658368">
                  <a:extLst>
                    <a:ext uri="{9D8B030D-6E8A-4147-A177-3AD203B41FA5}">
                      <a16:colId xmlns:a16="http://schemas.microsoft.com/office/drawing/2014/main" val="430923528"/>
                    </a:ext>
                  </a:extLst>
                </a:gridCol>
                <a:gridCol w="658368">
                  <a:extLst>
                    <a:ext uri="{9D8B030D-6E8A-4147-A177-3AD203B41FA5}">
                      <a16:colId xmlns:a16="http://schemas.microsoft.com/office/drawing/2014/main" val="2731058340"/>
                    </a:ext>
                  </a:extLst>
                </a:gridCol>
                <a:gridCol w="658368">
                  <a:extLst>
                    <a:ext uri="{9D8B030D-6E8A-4147-A177-3AD203B41FA5}">
                      <a16:colId xmlns:a16="http://schemas.microsoft.com/office/drawing/2014/main" val="829195245"/>
                    </a:ext>
                  </a:extLst>
                </a:gridCol>
                <a:gridCol w="658368">
                  <a:extLst>
                    <a:ext uri="{9D8B030D-6E8A-4147-A177-3AD203B41FA5}">
                      <a16:colId xmlns:a16="http://schemas.microsoft.com/office/drawing/2014/main" val="2547974274"/>
                    </a:ext>
                  </a:extLst>
                </a:gridCol>
                <a:gridCol w="658368">
                  <a:extLst>
                    <a:ext uri="{9D8B030D-6E8A-4147-A177-3AD203B41FA5}">
                      <a16:colId xmlns:a16="http://schemas.microsoft.com/office/drawing/2014/main" val="896131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4523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- 2017-09-30 20:11:02</a:t>
                      </a:r>
                      <a:r>
                        <a:rPr kumimoji="0" lang="de-DE" sz="1000" b="0" i="0" u="none" strike="noStrike" kern="1200" cap="none" spc="0" normalizeH="0" baseline="0" noProof="0">
                          <a:ln>
                            <a:noFill/>
                          </a:ln>
                          <a:solidFill>
                            <a:prstClr val="black"/>
                          </a:solidFill>
                          <a:effectLst/>
                          <a:uLnTx/>
                          <a:uFillTx/>
                          <a:latin typeface="+mn-lt"/>
                          <a:ea typeface="+mn-ea"/>
                          <a:cs typeface="+mn-cs"/>
                        </a:rPr>
                        <a:t>
Unser Ford-Markenleiter Andreas Klappacher sitzt schon mal in unserem Gewinnspiel-Fiesta probe. Seid ihr schon dabei? 👉🏻 https://goo.gl/XSSSh2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60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- 2017-09-28 08:22:00</a:t>
                      </a:r>
                      <a:r>
                        <a:rPr kumimoji="0" lang="en-US" sz="1000" b="0" i="0" u="none" strike="noStrike" kern="1200" cap="none" spc="0" normalizeH="0" baseline="0" noProof="0">
                          <a:ln>
                            <a:noFill/>
                          </a:ln>
                          <a:solidFill>
                            <a:prstClr val="black"/>
                          </a:solidFill>
                          <a:effectLst/>
                          <a:uLnTx/>
                          <a:uFillTx/>
                          <a:latin typeface="+mn-lt"/>
                          <a:ea typeface="+mn-ea"/>
                          <a:cs typeface="+mn-cs"/>
                        </a:rPr>
                        <a:t>
100% Schmidt - 100% Service 👉🏻 https://goo.gl/s4NnYu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4457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- 2017-09-26 08:27:00</a:t>
                      </a:r>
                      <a:r>
                        <a:rPr kumimoji="0" lang="en-US" sz="1000" b="0" i="0" u="none" strike="noStrike" kern="1200" cap="none" spc="0" normalizeH="0" baseline="0" noProof="0">
                          <a:ln>
                            <a:noFill/>
                          </a:ln>
                          <a:solidFill>
                            <a:prstClr val="black"/>
                          </a:solidFill>
                          <a:effectLst/>
                          <a:uLnTx/>
                          <a:uFillTx/>
                          <a:latin typeface="+mn-lt"/>
                          <a:ea typeface="+mn-ea"/>
                          <a:cs typeface="+mn-cs"/>
                        </a:rPr>
                        <a:t>
😮 #XC40 Klein, aber gaaaaaaaz schön oho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204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- 2017-09-25 16:10:24</a:t>
                      </a:r>
                      <a:r>
                        <a:rPr kumimoji="0" lang="de-DE" sz="1000" b="0" i="0" u="none" strike="noStrike" kern="1200" cap="none" spc="0" normalizeH="0" baseline="0" noProof="0">
                          <a:ln>
                            <a:noFill/>
                          </a:ln>
                          <a:solidFill>
                            <a:prstClr val="black"/>
                          </a:solidFill>
                          <a:effectLst/>
                          <a:uLnTx/>
                          <a:uFillTx/>
                          <a:latin typeface="+mn-lt"/>
                          <a:ea typeface="+mn-ea"/>
                          <a:cs typeface="+mn-cs"/>
                        </a:rPr>
                        <a:t>
Den neuen Fiesta könnt ihr jetzt bei uns GEWINNEN!!!!
Wie? Ganz einfach 👉🏻 https://www.facebook.com/125426814294279/posts/653224364847852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88985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- 2017-09-22 17:20:02</a:t>
                      </a:r>
                      <a:r>
                        <a:rPr kumimoji="0" lang="de-DE" sz="1000" b="0" i="0" u="none" strike="noStrike" kern="1200" cap="none" spc="0" normalizeH="0" baseline="0" noProof="0">
                          <a:ln>
                            <a:noFill/>
                          </a:ln>
                          <a:solidFill>
                            <a:prstClr val="black"/>
                          </a:solidFill>
                          <a:effectLst/>
                          <a:uLnTx/>
                          <a:uFillTx/>
                          <a:latin typeface="+mn-lt"/>
                          <a:ea typeface="+mn-ea"/>
                          <a:cs typeface="+mn-cs"/>
                        </a:rPr>
                        <a:t>
Freitag?
Wir 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944426"/>
                  </a:ext>
                </a:extLst>
              </a:tr>
            </a:tbl>
          </a:graphicData>
        </a:graphic>
      </p:graphicFrame>
      <p:sp>
        <p:nvSpPr>
          <p:cNvPr id="4" name="Text Placeholder 3">
            <a:extLst>
              <a:ext uri="{FF2B5EF4-FFF2-40B4-BE49-F238E27FC236}">
                <a16:creationId xmlns:a16="http://schemas.microsoft.com/office/drawing/2014/main" id="{F52C422E-CC45-4B69-B392-06864AE0EC9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315451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6A1D3-2EF8-4272-B90C-32E15FA594D9}"/>
              </a:ext>
            </a:extLst>
          </p:cNvPr>
          <p:cNvSpPr>
            <a:spLocks noGrp="1"/>
          </p:cNvSpPr>
          <p:nvPr>
            <p:ph type="title"/>
          </p:nvPr>
        </p:nvSpPr>
        <p:spPr/>
        <p:txBody>
          <a:bodyPr/>
          <a:lstStyle/>
          <a:p>
            <a:r>
              <a:rPr lang="de-DE"/>
              <a:t>Eigene Beiträge (Postings) - 2 of 4</a:t>
            </a:r>
            <a:endParaRPr lang="en-US"/>
          </a:p>
        </p:txBody>
      </p:sp>
      <p:graphicFrame>
        <p:nvGraphicFramePr>
          <p:cNvPr id="5" name="Table Placeholder 4">
            <a:extLst>
              <a:ext uri="{FF2B5EF4-FFF2-40B4-BE49-F238E27FC236}">
                <a16:creationId xmlns:a16="http://schemas.microsoft.com/office/drawing/2014/main" id="{A091EB1F-5F09-4CD2-968C-49ECA671DAF7}"/>
              </a:ext>
            </a:extLst>
          </p:cNvPr>
          <p:cNvGraphicFramePr>
            <a:graphicFrameLocks noGrp="1"/>
          </p:cNvGraphicFramePr>
          <p:nvPr>
            <p:ph type="tbl" sz="quarter" idx="13"/>
            <p:extLst>
              <p:ext uri="{D42A27DB-BD31-4B8C-83A1-F6EECF244321}">
                <p14:modId xmlns:p14="http://schemas.microsoft.com/office/powerpoint/2010/main" val="642857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7313336"/>
                    </a:ext>
                  </a:extLst>
                </a:gridCol>
                <a:gridCol w="658368">
                  <a:extLst>
                    <a:ext uri="{9D8B030D-6E8A-4147-A177-3AD203B41FA5}">
                      <a16:colId xmlns:a16="http://schemas.microsoft.com/office/drawing/2014/main" val="4108318225"/>
                    </a:ext>
                  </a:extLst>
                </a:gridCol>
                <a:gridCol w="658368">
                  <a:extLst>
                    <a:ext uri="{9D8B030D-6E8A-4147-A177-3AD203B41FA5}">
                      <a16:colId xmlns:a16="http://schemas.microsoft.com/office/drawing/2014/main" val="3086986545"/>
                    </a:ext>
                  </a:extLst>
                </a:gridCol>
                <a:gridCol w="658368">
                  <a:extLst>
                    <a:ext uri="{9D8B030D-6E8A-4147-A177-3AD203B41FA5}">
                      <a16:colId xmlns:a16="http://schemas.microsoft.com/office/drawing/2014/main" val="3642043632"/>
                    </a:ext>
                  </a:extLst>
                </a:gridCol>
                <a:gridCol w="658368">
                  <a:extLst>
                    <a:ext uri="{9D8B030D-6E8A-4147-A177-3AD203B41FA5}">
                      <a16:colId xmlns:a16="http://schemas.microsoft.com/office/drawing/2014/main" val="4138317849"/>
                    </a:ext>
                  </a:extLst>
                </a:gridCol>
                <a:gridCol w="658368">
                  <a:extLst>
                    <a:ext uri="{9D8B030D-6E8A-4147-A177-3AD203B41FA5}">
                      <a16:colId xmlns:a16="http://schemas.microsoft.com/office/drawing/2014/main" val="3259797167"/>
                    </a:ext>
                  </a:extLst>
                </a:gridCol>
                <a:gridCol w="658368">
                  <a:extLst>
                    <a:ext uri="{9D8B030D-6E8A-4147-A177-3AD203B41FA5}">
                      <a16:colId xmlns:a16="http://schemas.microsoft.com/office/drawing/2014/main" val="1693724507"/>
                    </a:ext>
                  </a:extLst>
                </a:gridCol>
                <a:gridCol w="658368">
                  <a:extLst>
                    <a:ext uri="{9D8B030D-6E8A-4147-A177-3AD203B41FA5}">
                      <a16:colId xmlns:a16="http://schemas.microsoft.com/office/drawing/2014/main" val="208550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287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- 2017-09-22 10:27:35</a:t>
                      </a:r>
                      <a:r>
                        <a:rPr kumimoji="0" lang="de-DE" sz="1000" b="0" i="0" u="none" strike="noStrike" kern="1200" cap="none" spc="0" normalizeH="0" baseline="0" noProof="0">
                          <a:ln>
                            <a:noFill/>
                          </a:ln>
                          <a:solidFill>
                            <a:prstClr val="black"/>
                          </a:solidFill>
                          <a:effectLst/>
                          <a:uLnTx/>
                          <a:uFillTx/>
                          <a:latin typeface="+mn-lt"/>
                          <a:ea typeface="+mn-ea"/>
                          <a:cs typeface="+mn-cs"/>
                        </a:rPr>
                        <a:t>
Der neue Volvo XC40! Noch heuer bei uns im Schauraum in Salzburg - Alpenstraße, Kitzbühel und Mattighofen.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4497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- 2017-09-20 20:10:00</a:t>
                      </a:r>
                      <a:r>
                        <a:rPr kumimoji="0" lang="de-DE" sz="1000" b="0" i="0" u="none" strike="noStrike" kern="1200" cap="none" spc="0" normalizeH="0" baseline="0" noProof="0">
                          <a:ln>
                            <a:noFill/>
                          </a:ln>
                          <a:solidFill>
                            <a:prstClr val="black"/>
                          </a:solidFill>
                          <a:effectLst/>
                          <a:uLnTx/>
                          <a:uFillTx/>
                          <a:latin typeface="+mn-lt"/>
                          <a:ea typeface="+mn-ea"/>
                          <a:cs typeface="+mn-cs"/>
                        </a:rPr>
                        <a:t>
Hast du schon darüber nachgedacht, dein altes Fahrzeug abzugeben und einen neuen Ford zu kaufen!? Wir bieten euch bis zu € 8.000,-Ford #Ökoprämie und 5 Jahre Garantie beim Kauf eines neuen Ford PKW und gleichzeitiger Verschrottung deines Gebrauchtfahrzeugs mit einer Zulassung bis 31.12.2005- 
Mehr Infos findest du hier 👉🏻 https://goo.gl/3DwfjR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6246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- 2017-09-18 07:57:01</a:t>
                      </a:r>
                      <a:r>
                        <a:rPr kumimoji="0" lang="de-DE" sz="1000" b="0" i="0" u="none" strike="noStrike" kern="1200" cap="none" spc="0" normalizeH="0" baseline="0" noProof="0">
                          <a:ln>
                            <a:noFill/>
                          </a:ln>
                          <a:solidFill>
                            <a:prstClr val="black"/>
                          </a:solidFill>
                          <a:effectLst/>
                          <a:uLnTx/>
                          <a:uFillTx/>
                          <a:latin typeface="+mn-lt"/>
                          <a:ea typeface="+mn-ea"/>
                          <a:cs typeface="+mn-cs"/>
                        </a:rPr>
                        <a:t>
Unser Ford Markenleiter Andreas Klappacher beim Probesitzen in unserem Gewinnspiel-Fiesta 😁
Schaut doch auch vorbei und lernt den neuen Superstar unter den Kleinwagen kennen!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392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- 2017-09-17 20:14:01</a:t>
                      </a:r>
                      <a:r>
                        <a:rPr kumimoji="0" lang="de-DE" sz="1000" b="0" i="0" u="none" strike="noStrike" kern="1200" cap="none" spc="0" normalizeH="0" baseline="0" noProof="0">
                          <a:ln>
                            <a:noFill/>
                          </a:ln>
                          <a:solidFill>
                            <a:prstClr val="black"/>
                          </a:solidFill>
                          <a:effectLst/>
                          <a:uLnTx/>
                          <a:uFillTx/>
                          <a:latin typeface="+mn-lt"/>
                          <a:ea typeface="+mn-ea"/>
                          <a:cs typeface="+mn-cs"/>
                        </a:rPr>
                        <a:t>
Ein schöner Rücken kann auch entzücken 💙
PS: Dieses nette Hinterteil könnt ihr am 14. Oktober bei uns gewinnen. Infos gibt es hier 👉🏻 https://goo.gl/XSSSh2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5992229"/>
                  </a:ext>
                </a:extLst>
              </a:tr>
            </a:tbl>
          </a:graphicData>
        </a:graphic>
      </p:graphicFrame>
      <p:sp>
        <p:nvSpPr>
          <p:cNvPr id="4" name="Text Placeholder 3">
            <a:extLst>
              <a:ext uri="{FF2B5EF4-FFF2-40B4-BE49-F238E27FC236}">
                <a16:creationId xmlns:a16="http://schemas.microsoft.com/office/drawing/2014/main" id="{7676A5AD-A4D5-48C3-AEE4-61E13A9277F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33520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9486F-D1CC-46FD-B833-33552F40C685}"/>
              </a:ext>
            </a:extLst>
          </p:cNvPr>
          <p:cNvSpPr>
            <a:spLocks noGrp="1"/>
          </p:cNvSpPr>
          <p:nvPr>
            <p:ph type="title"/>
          </p:nvPr>
        </p:nvSpPr>
        <p:spPr/>
        <p:txBody>
          <a:bodyPr/>
          <a:lstStyle/>
          <a:p>
            <a:r>
              <a:rPr lang="de-DE"/>
              <a:t>Eigene Beiträge (Postings) - 3 of 4</a:t>
            </a:r>
            <a:endParaRPr lang="en-US"/>
          </a:p>
        </p:txBody>
      </p:sp>
      <p:graphicFrame>
        <p:nvGraphicFramePr>
          <p:cNvPr id="5" name="Table Placeholder 4">
            <a:extLst>
              <a:ext uri="{FF2B5EF4-FFF2-40B4-BE49-F238E27FC236}">
                <a16:creationId xmlns:a16="http://schemas.microsoft.com/office/drawing/2014/main" id="{74711141-6399-48A4-BDDC-D8AC6729A009}"/>
              </a:ext>
            </a:extLst>
          </p:cNvPr>
          <p:cNvGraphicFramePr>
            <a:graphicFrameLocks noGrp="1"/>
          </p:cNvGraphicFramePr>
          <p:nvPr>
            <p:ph type="tbl" sz="quarter" idx="13"/>
            <p:extLst>
              <p:ext uri="{D42A27DB-BD31-4B8C-83A1-F6EECF244321}">
                <p14:modId xmlns:p14="http://schemas.microsoft.com/office/powerpoint/2010/main" val="1666045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5965118"/>
                    </a:ext>
                  </a:extLst>
                </a:gridCol>
                <a:gridCol w="658368">
                  <a:extLst>
                    <a:ext uri="{9D8B030D-6E8A-4147-A177-3AD203B41FA5}">
                      <a16:colId xmlns:a16="http://schemas.microsoft.com/office/drawing/2014/main" val="9206817"/>
                    </a:ext>
                  </a:extLst>
                </a:gridCol>
                <a:gridCol w="658368">
                  <a:extLst>
                    <a:ext uri="{9D8B030D-6E8A-4147-A177-3AD203B41FA5}">
                      <a16:colId xmlns:a16="http://schemas.microsoft.com/office/drawing/2014/main" val="3420009283"/>
                    </a:ext>
                  </a:extLst>
                </a:gridCol>
                <a:gridCol w="658368">
                  <a:extLst>
                    <a:ext uri="{9D8B030D-6E8A-4147-A177-3AD203B41FA5}">
                      <a16:colId xmlns:a16="http://schemas.microsoft.com/office/drawing/2014/main" val="2478703745"/>
                    </a:ext>
                  </a:extLst>
                </a:gridCol>
                <a:gridCol w="658368">
                  <a:extLst>
                    <a:ext uri="{9D8B030D-6E8A-4147-A177-3AD203B41FA5}">
                      <a16:colId xmlns:a16="http://schemas.microsoft.com/office/drawing/2014/main" val="827158724"/>
                    </a:ext>
                  </a:extLst>
                </a:gridCol>
                <a:gridCol w="658368">
                  <a:extLst>
                    <a:ext uri="{9D8B030D-6E8A-4147-A177-3AD203B41FA5}">
                      <a16:colId xmlns:a16="http://schemas.microsoft.com/office/drawing/2014/main" val="1672375329"/>
                    </a:ext>
                  </a:extLst>
                </a:gridCol>
                <a:gridCol w="658368">
                  <a:extLst>
                    <a:ext uri="{9D8B030D-6E8A-4147-A177-3AD203B41FA5}">
                      <a16:colId xmlns:a16="http://schemas.microsoft.com/office/drawing/2014/main" val="366691664"/>
                    </a:ext>
                  </a:extLst>
                </a:gridCol>
                <a:gridCol w="658368">
                  <a:extLst>
                    <a:ext uri="{9D8B030D-6E8A-4147-A177-3AD203B41FA5}">
                      <a16:colId xmlns:a16="http://schemas.microsoft.com/office/drawing/2014/main" val="4135233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05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- 2017-09-16 20:11:00</a:t>
                      </a:r>
                      <a:r>
                        <a:rPr kumimoji="0" lang="de-DE" sz="1000" b="0" i="0" u="none" strike="noStrike" kern="1200" cap="none" spc="0" normalizeH="0" baseline="0" noProof="0">
                          <a:ln>
                            <a:noFill/>
                          </a:ln>
                          <a:solidFill>
                            <a:prstClr val="black"/>
                          </a:solidFill>
                          <a:effectLst/>
                          <a:uLnTx/>
                          <a:uFillTx/>
                          <a:latin typeface="+mn-lt"/>
                          <a:ea typeface="+mn-ea"/>
                          <a:cs typeface="+mn-cs"/>
                        </a:rPr>
                        <a:t>
Wusstet ihr, dass unser Betrieb zu den ältesten und traditionsreichsten Autohäusern in Salzburg 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6155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- 2017-09-14 12:02:00</a:t>
                      </a:r>
                      <a:r>
                        <a:rPr kumimoji="0" lang="de-DE" sz="1000" b="0" i="0" u="none" strike="noStrike" kern="1200" cap="none" spc="0" normalizeH="0" baseline="0" noProof="0">
                          <a:ln>
                            <a:noFill/>
                          </a:ln>
                          <a:solidFill>
                            <a:prstClr val="black"/>
                          </a:solidFill>
                          <a:effectLst/>
                          <a:uLnTx/>
                          <a:uFillTx/>
                          <a:latin typeface="+mn-lt"/>
                          <a:ea typeface="+mn-ea"/>
                          <a:cs typeface="+mn-cs"/>
                        </a:rPr>
                        <a:t>
Nur die wenigsten wissen, dass #Ford federführend bei selbstfahrenden Autos unterwegs ist. Die Zeit ist absolut die Zeit reif ⏰ dafür.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5865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- 2017-09-13 08:30:00</a:t>
                      </a:r>
                      <a:r>
                        <a:rPr kumimoji="0" lang="de-DE" sz="1000" b="0" i="0" u="none" strike="noStrike" kern="1200" cap="none" spc="0" normalizeH="0" baseline="0" noProof="0">
                          <a:ln>
                            <a:noFill/>
                          </a:ln>
                          <a:solidFill>
                            <a:prstClr val="black"/>
                          </a:solidFill>
                          <a:effectLst/>
                          <a:uLnTx/>
                          <a:uFillTx/>
                          <a:latin typeface="+mn-lt"/>
                          <a:ea typeface="+mn-ea"/>
                          <a:cs typeface="+mn-cs"/>
                        </a:rPr>
                        <a:t>
🎉🎉 🎉   FIESTA GEWINNSPIEL 🎉 🎉 🎉
Unter allen, die bis zum 13. Oktober 2017 den neuen Ford Fiesta bei uns PROBEFAHREN, verlosen wir einen nagelneuen, weißen Fiesta! Und so funktioniert’s:
1. "Mehr dazu" klicken &amp; Formular ausfüllen
2. Wir melden uns zwecks Termin!
3. Ford Fiesta Probefahren
4. Goldenes GEWINNTICKET mitnehmen
5. am 14. Oktober zur Verlosung am Standort Alpenstrasse kommen
6. einen neuen Fiesta im Wert von € 11.000,- gewinnen!
Mehr Infos findet ihr hier --&gt; https://goo.gl/RnVwpp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4298159"/>
                  </a:ext>
                </a:extLst>
              </a:tr>
            </a:tbl>
          </a:graphicData>
        </a:graphic>
      </p:graphicFrame>
      <p:sp>
        <p:nvSpPr>
          <p:cNvPr id="4" name="Text Placeholder 3">
            <a:extLst>
              <a:ext uri="{FF2B5EF4-FFF2-40B4-BE49-F238E27FC236}">
                <a16:creationId xmlns:a16="http://schemas.microsoft.com/office/drawing/2014/main" id="{002530C2-7282-4024-9A61-F6CADEF36A6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8722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EAC76-2409-4A3E-B160-747500620D3A}"/>
              </a:ext>
            </a:extLst>
          </p:cNvPr>
          <p:cNvSpPr>
            <a:spLocks noGrp="1"/>
          </p:cNvSpPr>
          <p:nvPr>
            <p:ph type="title"/>
          </p:nvPr>
        </p:nvSpPr>
        <p:spPr/>
        <p:txBody>
          <a:bodyPr/>
          <a:lstStyle/>
          <a:p>
            <a:r>
              <a:rPr lang="de-DE"/>
              <a:t>Eigene Beiträge (Postings) - 4 of 4</a:t>
            </a:r>
            <a:endParaRPr lang="en-US"/>
          </a:p>
        </p:txBody>
      </p:sp>
      <p:graphicFrame>
        <p:nvGraphicFramePr>
          <p:cNvPr id="5" name="Table Placeholder 4">
            <a:extLst>
              <a:ext uri="{FF2B5EF4-FFF2-40B4-BE49-F238E27FC236}">
                <a16:creationId xmlns:a16="http://schemas.microsoft.com/office/drawing/2014/main" id="{C19BB2C8-B6B0-408F-A476-DC78BCA8501D}"/>
              </a:ext>
            </a:extLst>
          </p:cNvPr>
          <p:cNvGraphicFramePr>
            <a:graphicFrameLocks noGrp="1"/>
          </p:cNvGraphicFramePr>
          <p:nvPr>
            <p:ph type="tbl" sz="quarter" idx="13"/>
            <p:extLst>
              <p:ext uri="{D42A27DB-BD31-4B8C-83A1-F6EECF244321}">
                <p14:modId xmlns:p14="http://schemas.microsoft.com/office/powerpoint/2010/main" val="1098192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9415735"/>
                    </a:ext>
                  </a:extLst>
                </a:gridCol>
                <a:gridCol w="658368">
                  <a:extLst>
                    <a:ext uri="{9D8B030D-6E8A-4147-A177-3AD203B41FA5}">
                      <a16:colId xmlns:a16="http://schemas.microsoft.com/office/drawing/2014/main" val="823720110"/>
                    </a:ext>
                  </a:extLst>
                </a:gridCol>
                <a:gridCol w="658368">
                  <a:extLst>
                    <a:ext uri="{9D8B030D-6E8A-4147-A177-3AD203B41FA5}">
                      <a16:colId xmlns:a16="http://schemas.microsoft.com/office/drawing/2014/main" val="926678691"/>
                    </a:ext>
                  </a:extLst>
                </a:gridCol>
                <a:gridCol w="658368">
                  <a:extLst>
                    <a:ext uri="{9D8B030D-6E8A-4147-A177-3AD203B41FA5}">
                      <a16:colId xmlns:a16="http://schemas.microsoft.com/office/drawing/2014/main" val="1696215271"/>
                    </a:ext>
                  </a:extLst>
                </a:gridCol>
                <a:gridCol w="658368">
                  <a:extLst>
                    <a:ext uri="{9D8B030D-6E8A-4147-A177-3AD203B41FA5}">
                      <a16:colId xmlns:a16="http://schemas.microsoft.com/office/drawing/2014/main" val="3887136806"/>
                    </a:ext>
                  </a:extLst>
                </a:gridCol>
                <a:gridCol w="658368">
                  <a:extLst>
                    <a:ext uri="{9D8B030D-6E8A-4147-A177-3AD203B41FA5}">
                      <a16:colId xmlns:a16="http://schemas.microsoft.com/office/drawing/2014/main" val="2513494088"/>
                    </a:ext>
                  </a:extLst>
                </a:gridCol>
                <a:gridCol w="658368">
                  <a:extLst>
                    <a:ext uri="{9D8B030D-6E8A-4147-A177-3AD203B41FA5}">
                      <a16:colId xmlns:a16="http://schemas.microsoft.com/office/drawing/2014/main" val="2762219358"/>
                    </a:ext>
                  </a:extLst>
                </a:gridCol>
                <a:gridCol w="658368">
                  <a:extLst>
                    <a:ext uri="{9D8B030D-6E8A-4147-A177-3AD203B41FA5}">
                      <a16:colId xmlns:a16="http://schemas.microsoft.com/office/drawing/2014/main" val="3824411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6619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- 2017-09-12 10:47:39</a:t>
                      </a:r>
                      <a:r>
                        <a:rPr kumimoji="0" lang="de-DE" sz="1000" b="0" i="0" u="none" strike="noStrike" kern="1200" cap="none" spc="0" normalizeH="0" baseline="0" noProof="0">
                          <a:ln>
                            <a:noFill/>
                          </a:ln>
                          <a:solidFill>
                            <a:prstClr val="black"/>
                          </a:solidFill>
                          <a:effectLst/>
                          <a:uLnTx/>
                          <a:uFillTx/>
                          <a:latin typeface="+mn-lt"/>
                          <a:ea typeface="+mn-ea"/>
                          <a:cs typeface="+mn-cs"/>
                        </a:rPr>
                        <a:t>
Das Salzburger Autotage Zuckerl von Ford Schmidt: Zu jedem Ford Neuwagen Kaufvertrag vom 15. und 16.9.2017 bei Ford Schmidt gibt es einen € 200.-- OE Ticket Gutschein dazu!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4154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- 2017-09-11 11:20:04</a:t>
                      </a:r>
                      <a:r>
                        <a:rPr kumimoji="0" lang="de-DE" sz="1000" b="0" i="0" u="none" strike="noStrike" kern="1200" cap="none" spc="0" normalizeH="0" baseline="0" noProof="0">
                          <a:ln>
                            <a:noFill/>
                          </a:ln>
                          <a:solidFill>
                            <a:prstClr val="black"/>
                          </a:solidFill>
                          <a:effectLst/>
                          <a:uLnTx/>
                          <a:uFillTx/>
                          <a:latin typeface="+mn-lt"/>
                          <a:ea typeface="+mn-ea"/>
                          <a:cs typeface="+mn-cs"/>
                        </a:rPr>
                        <a:t>
Ford Öko Prämie
Jetzt alten Diesel oder Benziner aller Marken abgeben und neuen Ford kaufen! 
www.schmidtauto.at/aktionen/ford-oekopraemie/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9265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- 2017-09-11 07:06:00</a:t>
                      </a:r>
                      <a:r>
                        <a:rPr kumimoji="0" lang="en-US" sz="1000" b="0" i="0" u="none" strike="noStrike" kern="1200" cap="none" spc="0" normalizeH="0" baseline="0" noProof="0">
                          <a:ln>
                            <a:noFill/>
                          </a:ln>
                          <a:solidFill>
                            <a:prstClr val="black"/>
                          </a:solidFill>
                          <a:effectLst/>
                          <a:uLnTx/>
                          <a:uFillTx/>
                          <a:latin typeface="+mn-lt"/>
                          <a:ea typeface="+mn-ea"/>
                          <a:cs typeface="+mn-cs"/>
                        </a:rPr>
                        <a:t>
Sowas hört man gerne: Bei den Kleinwagen hält #Ford tapfer die Führung vor VW! 💪🏻  💚 Vor allem unser 🆕 #Fiesta ist ein richtiges Schmuckstück !!!
👉🏻 #ford #fiesta #klassenbester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0400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- 2017-09-09 10:37:50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8554357"/>
                  </a:ext>
                </a:extLst>
              </a:tr>
            </a:tbl>
          </a:graphicData>
        </a:graphic>
      </p:graphicFrame>
      <p:sp>
        <p:nvSpPr>
          <p:cNvPr id="4" name="Text Placeholder 3">
            <a:extLst>
              <a:ext uri="{FF2B5EF4-FFF2-40B4-BE49-F238E27FC236}">
                <a16:creationId xmlns:a16="http://schemas.microsoft.com/office/drawing/2014/main" id="{63EFDD03-8974-4374-96E3-C5C98B4A4C0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6791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21360-49CA-4B9D-BBCA-476882F98D38}"/>
              </a:ext>
            </a:extLst>
          </p:cNvPr>
          <p:cNvSpPr>
            <a:spLocks noGrp="1"/>
          </p:cNvSpPr>
          <p:nvPr>
            <p:ph type="title"/>
          </p:nvPr>
        </p:nvSpPr>
        <p:spPr/>
        <p:txBody>
          <a:bodyPr/>
          <a:lstStyle/>
          <a:p>
            <a:r>
              <a:rPr lang="en-US"/>
              <a:t>Eigene Beiträge (Postings) + Reactions - 1 of 5</a:t>
            </a:r>
          </a:p>
        </p:txBody>
      </p:sp>
      <p:graphicFrame>
        <p:nvGraphicFramePr>
          <p:cNvPr id="5" name="Table Placeholder 4">
            <a:extLst>
              <a:ext uri="{FF2B5EF4-FFF2-40B4-BE49-F238E27FC236}">
                <a16:creationId xmlns:a16="http://schemas.microsoft.com/office/drawing/2014/main" id="{F5FCAC6B-BBAB-4D2A-9E3E-854E0A40F67B}"/>
              </a:ext>
            </a:extLst>
          </p:cNvPr>
          <p:cNvGraphicFramePr>
            <a:graphicFrameLocks noGrp="1"/>
          </p:cNvGraphicFramePr>
          <p:nvPr>
            <p:ph type="tbl" sz="quarter" idx="13"/>
            <p:extLst>
              <p:ext uri="{D42A27DB-BD31-4B8C-83A1-F6EECF244321}">
                <p14:modId xmlns:p14="http://schemas.microsoft.com/office/powerpoint/2010/main" val="3851890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519601"/>
                    </a:ext>
                  </a:extLst>
                </a:gridCol>
                <a:gridCol w="822960">
                  <a:extLst>
                    <a:ext uri="{9D8B030D-6E8A-4147-A177-3AD203B41FA5}">
                      <a16:colId xmlns:a16="http://schemas.microsoft.com/office/drawing/2014/main" val="3654093821"/>
                    </a:ext>
                  </a:extLst>
                </a:gridCol>
                <a:gridCol w="822960">
                  <a:extLst>
                    <a:ext uri="{9D8B030D-6E8A-4147-A177-3AD203B41FA5}">
                      <a16:colId xmlns:a16="http://schemas.microsoft.com/office/drawing/2014/main" val="1671632820"/>
                    </a:ext>
                  </a:extLst>
                </a:gridCol>
                <a:gridCol w="822960">
                  <a:extLst>
                    <a:ext uri="{9D8B030D-6E8A-4147-A177-3AD203B41FA5}">
                      <a16:colId xmlns:a16="http://schemas.microsoft.com/office/drawing/2014/main" val="4202410932"/>
                    </a:ext>
                  </a:extLst>
                </a:gridCol>
                <a:gridCol w="822960">
                  <a:extLst>
                    <a:ext uri="{9D8B030D-6E8A-4147-A177-3AD203B41FA5}">
                      <a16:colId xmlns:a16="http://schemas.microsoft.com/office/drawing/2014/main" val="2152359698"/>
                    </a:ext>
                  </a:extLst>
                </a:gridCol>
                <a:gridCol w="822960">
                  <a:extLst>
                    <a:ext uri="{9D8B030D-6E8A-4147-A177-3AD203B41FA5}">
                      <a16:colId xmlns:a16="http://schemas.microsoft.com/office/drawing/2014/main" val="2973489723"/>
                    </a:ext>
                  </a:extLst>
                </a:gridCol>
                <a:gridCol w="822960">
                  <a:extLst>
                    <a:ext uri="{9D8B030D-6E8A-4147-A177-3AD203B41FA5}">
                      <a16:colId xmlns:a16="http://schemas.microsoft.com/office/drawing/2014/main" val="845030599"/>
                    </a:ext>
                  </a:extLst>
                </a:gridCol>
                <a:gridCol w="822960">
                  <a:extLst>
                    <a:ext uri="{9D8B030D-6E8A-4147-A177-3AD203B41FA5}">
                      <a16:colId xmlns:a16="http://schemas.microsoft.com/office/drawing/2014/main" val="642630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88453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- 2017-09-30 20:11:02</a:t>
                      </a:r>
                      <a:r>
                        <a:rPr kumimoji="0" lang="de-DE" sz="1000" b="0" i="0" u="none" strike="noStrike" kern="1200" cap="none" spc="0" normalizeH="0" baseline="0" noProof="0">
                          <a:ln>
                            <a:noFill/>
                          </a:ln>
                          <a:solidFill>
                            <a:prstClr val="black"/>
                          </a:solidFill>
                          <a:effectLst/>
                          <a:uLnTx/>
                          <a:uFillTx/>
                          <a:latin typeface="+mn-lt"/>
                          <a:ea typeface="+mn-ea"/>
                          <a:cs typeface="+mn-cs"/>
                        </a:rPr>
                        <a:t>
Unser Ford-Markenleiter Andreas Klappacher sitzt schon mal in unserem Gewinnspiel-Fiesta probe. Seid ihr schon dabei? 👉🏻 https://goo.gl/XSSSh2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8492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- 2017-09-28 08:22:00</a:t>
                      </a:r>
                      <a:r>
                        <a:rPr kumimoji="0" lang="en-US" sz="1000" b="0" i="0" u="none" strike="noStrike" kern="1200" cap="none" spc="0" normalizeH="0" baseline="0" noProof="0">
                          <a:ln>
                            <a:noFill/>
                          </a:ln>
                          <a:solidFill>
                            <a:prstClr val="black"/>
                          </a:solidFill>
                          <a:effectLst/>
                          <a:uLnTx/>
                          <a:uFillTx/>
                          <a:latin typeface="+mn-lt"/>
                          <a:ea typeface="+mn-ea"/>
                          <a:cs typeface="+mn-cs"/>
                        </a:rPr>
                        <a:t>
100% Schmidt - 100% Service 👉🏻 https://goo.gl/s4NnYu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84356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- 2017-09-26 08:27:00</a:t>
                      </a:r>
                      <a:r>
                        <a:rPr kumimoji="0" lang="en-US" sz="1000" b="0" i="0" u="none" strike="noStrike" kern="1200" cap="none" spc="0" normalizeH="0" baseline="0" noProof="0">
                          <a:ln>
                            <a:noFill/>
                          </a:ln>
                          <a:solidFill>
                            <a:prstClr val="black"/>
                          </a:solidFill>
                          <a:effectLst/>
                          <a:uLnTx/>
                          <a:uFillTx/>
                          <a:latin typeface="+mn-lt"/>
                          <a:ea typeface="+mn-ea"/>
                          <a:cs typeface="+mn-cs"/>
                        </a:rPr>
                        <a:t>
😮 #XC40 Klein, aber gaaaaaaaz schön oho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31966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- 2017-09-25 16:10:24</a:t>
                      </a:r>
                      <a:r>
                        <a:rPr kumimoji="0" lang="de-DE" sz="1000" b="0" i="0" u="none" strike="noStrike" kern="1200" cap="none" spc="0" normalizeH="0" baseline="0" noProof="0">
                          <a:ln>
                            <a:noFill/>
                          </a:ln>
                          <a:solidFill>
                            <a:prstClr val="black"/>
                          </a:solidFill>
                          <a:effectLst/>
                          <a:uLnTx/>
                          <a:uFillTx/>
                          <a:latin typeface="+mn-lt"/>
                          <a:ea typeface="+mn-ea"/>
                          <a:cs typeface="+mn-cs"/>
                        </a:rPr>
                        <a:t>
Den neuen Fiesta könnt ihr jetzt bei uns GEWINNEN!!!!
Wie? Ganz einfach 👉🏻 https://www.facebook.com/125426814294279/posts/653224364847852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6584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- 2017-09-22 17:20:02</a:t>
                      </a:r>
                      <a:r>
                        <a:rPr kumimoji="0" lang="de-DE" sz="1000" b="0" i="0" u="none" strike="noStrike" kern="1200" cap="none" spc="0" normalizeH="0" baseline="0" noProof="0">
                          <a:ln>
                            <a:noFill/>
                          </a:ln>
                          <a:solidFill>
                            <a:prstClr val="black"/>
                          </a:solidFill>
                          <a:effectLst/>
                          <a:uLnTx/>
                          <a:uFillTx/>
                          <a:latin typeface="+mn-lt"/>
                          <a:ea typeface="+mn-ea"/>
                          <a:cs typeface="+mn-cs"/>
                        </a:rPr>
                        <a:t>
Freitag?
Wir so.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35012176"/>
                  </a:ext>
                </a:extLst>
              </a:tr>
            </a:tbl>
          </a:graphicData>
        </a:graphic>
      </p:graphicFrame>
      <p:sp>
        <p:nvSpPr>
          <p:cNvPr id="4" name="Text Placeholder 3">
            <a:extLst>
              <a:ext uri="{FF2B5EF4-FFF2-40B4-BE49-F238E27FC236}">
                <a16:creationId xmlns:a16="http://schemas.microsoft.com/office/drawing/2014/main" id="{F75A63DF-9749-45C9-B931-79A0C110B23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137891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56F30-FF12-4313-A2F3-91AE951E8901}"/>
              </a:ext>
            </a:extLst>
          </p:cNvPr>
          <p:cNvSpPr>
            <a:spLocks noGrp="1"/>
          </p:cNvSpPr>
          <p:nvPr>
            <p:ph type="title"/>
          </p:nvPr>
        </p:nvSpPr>
        <p:spPr/>
        <p:txBody>
          <a:bodyPr/>
          <a:lstStyle/>
          <a:p>
            <a:r>
              <a:rPr lang="en-US"/>
              <a:t>Eigene Beiträge (Postings) + Reactions - 2 of 5</a:t>
            </a:r>
          </a:p>
        </p:txBody>
      </p:sp>
      <p:graphicFrame>
        <p:nvGraphicFramePr>
          <p:cNvPr id="5" name="Table Placeholder 4">
            <a:extLst>
              <a:ext uri="{FF2B5EF4-FFF2-40B4-BE49-F238E27FC236}">
                <a16:creationId xmlns:a16="http://schemas.microsoft.com/office/drawing/2014/main" id="{F1F44964-8198-438D-89BB-74D5AD6C5AF6}"/>
              </a:ext>
            </a:extLst>
          </p:cNvPr>
          <p:cNvGraphicFramePr>
            <a:graphicFrameLocks noGrp="1"/>
          </p:cNvGraphicFramePr>
          <p:nvPr>
            <p:ph type="tbl" sz="quarter" idx="13"/>
            <p:extLst>
              <p:ext uri="{D42A27DB-BD31-4B8C-83A1-F6EECF244321}">
                <p14:modId xmlns:p14="http://schemas.microsoft.com/office/powerpoint/2010/main" val="1765660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2120463"/>
                    </a:ext>
                  </a:extLst>
                </a:gridCol>
                <a:gridCol w="822960">
                  <a:extLst>
                    <a:ext uri="{9D8B030D-6E8A-4147-A177-3AD203B41FA5}">
                      <a16:colId xmlns:a16="http://schemas.microsoft.com/office/drawing/2014/main" val="3648325478"/>
                    </a:ext>
                  </a:extLst>
                </a:gridCol>
                <a:gridCol w="822960">
                  <a:extLst>
                    <a:ext uri="{9D8B030D-6E8A-4147-A177-3AD203B41FA5}">
                      <a16:colId xmlns:a16="http://schemas.microsoft.com/office/drawing/2014/main" val="2538388456"/>
                    </a:ext>
                  </a:extLst>
                </a:gridCol>
                <a:gridCol w="822960">
                  <a:extLst>
                    <a:ext uri="{9D8B030D-6E8A-4147-A177-3AD203B41FA5}">
                      <a16:colId xmlns:a16="http://schemas.microsoft.com/office/drawing/2014/main" val="1867622256"/>
                    </a:ext>
                  </a:extLst>
                </a:gridCol>
                <a:gridCol w="822960">
                  <a:extLst>
                    <a:ext uri="{9D8B030D-6E8A-4147-A177-3AD203B41FA5}">
                      <a16:colId xmlns:a16="http://schemas.microsoft.com/office/drawing/2014/main" val="2600970980"/>
                    </a:ext>
                  </a:extLst>
                </a:gridCol>
                <a:gridCol w="822960">
                  <a:extLst>
                    <a:ext uri="{9D8B030D-6E8A-4147-A177-3AD203B41FA5}">
                      <a16:colId xmlns:a16="http://schemas.microsoft.com/office/drawing/2014/main" val="671790516"/>
                    </a:ext>
                  </a:extLst>
                </a:gridCol>
                <a:gridCol w="822960">
                  <a:extLst>
                    <a:ext uri="{9D8B030D-6E8A-4147-A177-3AD203B41FA5}">
                      <a16:colId xmlns:a16="http://schemas.microsoft.com/office/drawing/2014/main" val="334682945"/>
                    </a:ext>
                  </a:extLst>
                </a:gridCol>
                <a:gridCol w="822960">
                  <a:extLst>
                    <a:ext uri="{9D8B030D-6E8A-4147-A177-3AD203B41FA5}">
                      <a16:colId xmlns:a16="http://schemas.microsoft.com/office/drawing/2014/main" val="655354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184823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- 2017-09-22 10:27:35</a:t>
                      </a:r>
                      <a:r>
                        <a:rPr kumimoji="0" lang="de-DE" sz="1000" b="0" i="0" u="none" strike="noStrike" kern="1200" cap="none" spc="0" normalizeH="0" baseline="0" noProof="0">
                          <a:ln>
                            <a:noFill/>
                          </a:ln>
                          <a:solidFill>
                            <a:prstClr val="black"/>
                          </a:solidFill>
                          <a:effectLst/>
                          <a:uLnTx/>
                          <a:uFillTx/>
                          <a:latin typeface="+mn-lt"/>
                          <a:ea typeface="+mn-ea"/>
                          <a:cs typeface="+mn-cs"/>
                        </a:rPr>
                        <a:t>
Der neue Volvo XC40! Noch heuer bei uns im Schauraum in Salzburg - Alpenstraße, Kitzbühel und Mattighofen.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7939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- 2017-09-20 20:10:00</a:t>
                      </a:r>
                      <a:r>
                        <a:rPr kumimoji="0" lang="de-DE" sz="1000" b="0" i="0" u="none" strike="noStrike" kern="1200" cap="none" spc="0" normalizeH="0" baseline="0" noProof="0">
                          <a:ln>
                            <a:noFill/>
                          </a:ln>
                          <a:solidFill>
                            <a:prstClr val="black"/>
                          </a:solidFill>
                          <a:effectLst/>
                          <a:uLnTx/>
                          <a:uFillTx/>
                          <a:latin typeface="+mn-lt"/>
                          <a:ea typeface="+mn-ea"/>
                          <a:cs typeface="+mn-cs"/>
                        </a:rPr>
                        <a:t>
Hast du schon darüber nachgedacht, dein altes Fahrzeug abzugeben und einen neuen Ford zu kaufen!? Wir bieten euch bis zu € 8.000,-Ford #Ökoprämie und 5 Jahre Garantie beim Kauf eines neuen Ford PKW und gleichzeitiger Verschrottung deines Gebrauchtfahrzeugs mit einer Zulassung bis 31.12.2005- 
Mehr Infos findest du hier 👉🏻 https://goo.gl/3DwfjR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8966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- 2017-09-18 07:57:01</a:t>
                      </a:r>
                      <a:r>
                        <a:rPr kumimoji="0" lang="de-DE" sz="1000" b="0" i="0" u="none" strike="noStrike" kern="1200" cap="none" spc="0" normalizeH="0" baseline="0" noProof="0">
                          <a:ln>
                            <a:noFill/>
                          </a:ln>
                          <a:solidFill>
                            <a:prstClr val="black"/>
                          </a:solidFill>
                          <a:effectLst/>
                          <a:uLnTx/>
                          <a:uFillTx/>
                          <a:latin typeface="+mn-lt"/>
                          <a:ea typeface="+mn-ea"/>
                          <a:cs typeface="+mn-cs"/>
                        </a:rPr>
                        <a:t>
Unser Ford Markenleiter Andreas Klappacher beim Probesitzen in unserem Gewinnspiel-Fiesta 😁
Schaut doch auch vorbei und lernt den neuen Superstar unter den Kleinwagen kennen!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41501313"/>
                  </a:ext>
                </a:extLst>
              </a:tr>
            </a:tbl>
          </a:graphicData>
        </a:graphic>
      </p:graphicFrame>
      <p:sp>
        <p:nvSpPr>
          <p:cNvPr id="4" name="Text Placeholder 3">
            <a:extLst>
              <a:ext uri="{FF2B5EF4-FFF2-40B4-BE49-F238E27FC236}">
                <a16:creationId xmlns:a16="http://schemas.microsoft.com/office/drawing/2014/main" id="{212CA7C0-782C-4ED4-9680-D0B1065A152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695363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FE1A1-A10E-48FC-88EE-891542B4654A}"/>
              </a:ext>
            </a:extLst>
          </p:cNvPr>
          <p:cNvSpPr>
            <a:spLocks noGrp="1"/>
          </p:cNvSpPr>
          <p:nvPr>
            <p:ph type="title"/>
          </p:nvPr>
        </p:nvSpPr>
        <p:spPr/>
        <p:txBody>
          <a:bodyPr/>
          <a:lstStyle/>
          <a:p>
            <a:r>
              <a:rPr lang="en-US"/>
              <a:t>Eigene Beiträge (Postings) + Reactions - 3 of 5</a:t>
            </a:r>
          </a:p>
        </p:txBody>
      </p:sp>
      <p:graphicFrame>
        <p:nvGraphicFramePr>
          <p:cNvPr id="5" name="Table Placeholder 4">
            <a:extLst>
              <a:ext uri="{FF2B5EF4-FFF2-40B4-BE49-F238E27FC236}">
                <a16:creationId xmlns:a16="http://schemas.microsoft.com/office/drawing/2014/main" id="{22A83062-1726-4D1C-A808-0E908BBEFB5F}"/>
              </a:ext>
            </a:extLst>
          </p:cNvPr>
          <p:cNvGraphicFramePr>
            <a:graphicFrameLocks noGrp="1"/>
          </p:cNvGraphicFramePr>
          <p:nvPr>
            <p:ph type="tbl" sz="quarter" idx="13"/>
            <p:extLst>
              <p:ext uri="{D42A27DB-BD31-4B8C-83A1-F6EECF244321}">
                <p14:modId xmlns:p14="http://schemas.microsoft.com/office/powerpoint/2010/main" val="1044066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97019406"/>
                    </a:ext>
                  </a:extLst>
                </a:gridCol>
                <a:gridCol w="822960">
                  <a:extLst>
                    <a:ext uri="{9D8B030D-6E8A-4147-A177-3AD203B41FA5}">
                      <a16:colId xmlns:a16="http://schemas.microsoft.com/office/drawing/2014/main" val="2565885502"/>
                    </a:ext>
                  </a:extLst>
                </a:gridCol>
                <a:gridCol w="822960">
                  <a:extLst>
                    <a:ext uri="{9D8B030D-6E8A-4147-A177-3AD203B41FA5}">
                      <a16:colId xmlns:a16="http://schemas.microsoft.com/office/drawing/2014/main" val="2596416429"/>
                    </a:ext>
                  </a:extLst>
                </a:gridCol>
                <a:gridCol w="822960">
                  <a:extLst>
                    <a:ext uri="{9D8B030D-6E8A-4147-A177-3AD203B41FA5}">
                      <a16:colId xmlns:a16="http://schemas.microsoft.com/office/drawing/2014/main" val="2772153153"/>
                    </a:ext>
                  </a:extLst>
                </a:gridCol>
                <a:gridCol w="822960">
                  <a:extLst>
                    <a:ext uri="{9D8B030D-6E8A-4147-A177-3AD203B41FA5}">
                      <a16:colId xmlns:a16="http://schemas.microsoft.com/office/drawing/2014/main" val="1607708523"/>
                    </a:ext>
                  </a:extLst>
                </a:gridCol>
                <a:gridCol w="822960">
                  <a:extLst>
                    <a:ext uri="{9D8B030D-6E8A-4147-A177-3AD203B41FA5}">
                      <a16:colId xmlns:a16="http://schemas.microsoft.com/office/drawing/2014/main" val="1105591754"/>
                    </a:ext>
                  </a:extLst>
                </a:gridCol>
                <a:gridCol w="822960">
                  <a:extLst>
                    <a:ext uri="{9D8B030D-6E8A-4147-A177-3AD203B41FA5}">
                      <a16:colId xmlns:a16="http://schemas.microsoft.com/office/drawing/2014/main" val="2900785393"/>
                    </a:ext>
                  </a:extLst>
                </a:gridCol>
                <a:gridCol w="822960">
                  <a:extLst>
                    <a:ext uri="{9D8B030D-6E8A-4147-A177-3AD203B41FA5}">
                      <a16:colId xmlns:a16="http://schemas.microsoft.com/office/drawing/2014/main" val="1603754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93089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- 2017-09-17 20:14:01</a:t>
                      </a:r>
                      <a:r>
                        <a:rPr kumimoji="0" lang="de-DE" sz="1000" b="0" i="0" u="none" strike="noStrike" kern="1200" cap="none" spc="0" normalizeH="0" baseline="0" noProof="0">
                          <a:ln>
                            <a:noFill/>
                          </a:ln>
                          <a:solidFill>
                            <a:prstClr val="black"/>
                          </a:solidFill>
                          <a:effectLst/>
                          <a:uLnTx/>
                          <a:uFillTx/>
                          <a:latin typeface="+mn-lt"/>
                          <a:ea typeface="+mn-ea"/>
                          <a:cs typeface="+mn-cs"/>
                        </a:rPr>
                        <a:t>
Ein schöner Rücken kann auch entzücken 💙
PS: Dieses nette Hinterteil könnt ihr am 14. Oktober bei uns gewinnen. Infos gibt es hier 👉🏻 https://goo.gl/XSSSh2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68035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- 2017-09-16 20:11:00</a:t>
                      </a:r>
                      <a:r>
                        <a:rPr kumimoji="0" lang="de-DE" sz="1000" b="0" i="0" u="none" strike="noStrike" kern="1200" cap="none" spc="0" normalizeH="0" baseline="0" noProof="0">
                          <a:ln>
                            <a:noFill/>
                          </a:ln>
                          <a:solidFill>
                            <a:prstClr val="black"/>
                          </a:solidFill>
                          <a:effectLst/>
                          <a:uLnTx/>
                          <a:uFillTx/>
                          <a:latin typeface="+mn-lt"/>
                          <a:ea typeface="+mn-ea"/>
                          <a:cs typeface="+mn-cs"/>
                        </a:rPr>
                        <a:t>
Wusstet ihr, dass unser Betrieb zu den ältesten und traditionsreichsten Autohäusern in Salzburg 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958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- 2017-09-14 12:02:00</a:t>
                      </a:r>
                      <a:r>
                        <a:rPr kumimoji="0" lang="de-DE" sz="1000" b="0" i="0" u="none" strike="noStrike" kern="1200" cap="none" spc="0" normalizeH="0" baseline="0" noProof="0">
                          <a:ln>
                            <a:noFill/>
                          </a:ln>
                          <a:solidFill>
                            <a:prstClr val="black"/>
                          </a:solidFill>
                          <a:effectLst/>
                          <a:uLnTx/>
                          <a:uFillTx/>
                          <a:latin typeface="+mn-lt"/>
                          <a:ea typeface="+mn-ea"/>
                          <a:cs typeface="+mn-cs"/>
                        </a:rPr>
                        <a:t>
Nur die wenigsten wissen, dass #Ford federführend bei selbstfahrenden Autos unterwegs ist. Die Zeit ist absolut die Zeit reif ⏰ dafür.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72164467"/>
                  </a:ext>
                </a:extLst>
              </a:tr>
            </a:tbl>
          </a:graphicData>
        </a:graphic>
      </p:graphicFrame>
      <p:sp>
        <p:nvSpPr>
          <p:cNvPr id="4" name="Text Placeholder 3">
            <a:extLst>
              <a:ext uri="{FF2B5EF4-FFF2-40B4-BE49-F238E27FC236}">
                <a16:creationId xmlns:a16="http://schemas.microsoft.com/office/drawing/2014/main" id="{8CACF35E-2805-4339-BDC2-2C393C911822}"/>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536500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1E5A5-F84E-4539-8B2F-B67EC83485E9}"/>
              </a:ext>
            </a:extLst>
          </p:cNvPr>
          <p:cNvSpPr>
            <a:spLocks noGrp="1"/>
          </p:cNvSpPr>
          <p:nvPr>
            <p:ph type="title"/>
          </p:nvPr>
        </p:nvSpPr>
        <p:spPr/>
        <p:txBody>
          <a:bodyPr/>
          <a:lstStyle/>
          <a:p>
            <a:r>
              <a:rPr lang="en-US"/>
              <a:t>Eigene Beiträge (Postings) + Reactions - 4 of 5</a:t>
            </a:r>
          </a:p>
        </p:txBody>
      </p:sp>
      <p:graphicFrame>
        <p:nvGraphicFramePr>
          <p:cNvPr id="5" name="Table Placeholder 4">
            <a:extLst>
              <a:ext uri="{FF2B5EF4-FFF2-40B4-BE49-F238E27FC236}">
                <a16:creationId xmlns:a16="http://schemas.microsoft.com/office/drawing/2014/main" id="{CC8A8A33-3256-4846-A922-EB28F355C77C}"/>
              </a:ext>
            </a:extLst>
          </p:cNvPr>
          <p:cNvGraphicFramePr>
            <a:graphicFrameLocks noGrp="1"/>
          </p:cNvGraphicFramePr>
          <p:nvPr>
            <p:ph type="tbl" sz="quarter" idx="13"/>
            <p:extLst>
              <p:ext uri="{D42A27DB-BD31-4B8C-83A1-F6EECF244321}">
                <p14:modId xmlns:p14="http://schemas.microsoft.com/office/powerpoint/2010/main" val="4007165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47853118"/>
                    </a:ext>
                  </a:extLst>
                </a:gridCol>
                <a:gridCol w="822960">
                  <a:extLst>
                    <a:ext uri="{9D8B030D-6E8A-4147-A177-3AD203B41FA5}">
                      <a16:colId xmlns:a16="http://schemas.microsoft.com/office/drawing/2014/main" val="561685484"/>
                    </a:ext>
                  </a:extLst>
                </a:gridCol>
                <a:gridCol w="822960">
                  <a:extLst>
                    <a:ext uri="{9D8B030D-6E8A-4147-A177-3AD203B41FA5}">
                      <a16:colId xmlns:a16="http://schemas.microsoft.com/office/drawing/2014/main" val="1967884219"/>
                    </a:ext>
                  </a:extLst>
                </a:gridCol>
                <a:gridCol w="822960">
                  <a:extLst>
                    <a:ext uri="{9D8B030D-6E8A-4147-A177-3AD203B41FA5}">
                      <a16:colId xmlns:a16="http://schemas.microsoft.com/office/drawing/2014/main" val="3445135661"/>
                    </a:ext>
                  </a:extLst>
                </a:gridCol>
                <a:gridCol w="822960">
                  <a:extLst>
                    <a:ext uri="{9D8B030D-6E8A-4147-A177-3AD203B41FA5}">
                      <a16:colId xmlns:a16="http://schemas.microsoft.com/office/drawing/2014/main" val="3806732491"/>
                    </a:ext>
                  </a:extLst>
                </a:gridCol>
                <a:gridCol w="822960">
                  <a:extLst>
                    <a:ext uri="{9D8B030D-6E8A-4147-A177-3AD203B41FA5}">
                      <a16:colId xmlns:a16="http://schemas.microsoft.com/office/drawing/2014/main" val="2682361708"/>
                    </a:ext>
                  </a:extLst>
                </a:gridCol>
                <a:gridCol w="822960">
                  <a:extLst>
                    <a:ext uri="{9D8B030D-6E8A-4147-A177-3AD203B41FA5}">
                      <a16:colId xmlns:a16="http://schemas.microsoft.com/office/drawing/2014/main" val="1389543767"/>
                    </a:ext>
                  </a:extLst>
                </a:gridCol>
                <a:gridCol w="822960">
                  <a:extLst>
                    <a:ext uri="{9D8B030D-6E8A-4147-A177-3AD203B41FA5}">
                      <a16:colId xmlns:a16="http://schemas.microsoft.com/office/drawing/2014/main" val="4149425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4499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- 2017-09-13 08:30:00</a:t>
                      </a:r>
                      <a:r>
                        <a:rPr kumimoji="0" lang="de-DE" sz="1000" b="0" i="0" u="none" strike="noStrike" kern="1200" cap="none" spc="0" normalizeH="0" baseline="0" noProof="0">
                          <a:ln>
                            <a:noFill/>
                          </a:ln>
                          <a:solidFill>
                            <a:prstClr val="black"/>
                          </a:solidFill>
                          <a:effectLst/>
                          <a:uLnTx/>
                          <a:uFillTx/>
                          <a:latin typeface="+mn-lt"/>
                          <a:ea typeface="+mn-ea"/>
                          <a:cs typeface="+mn-cs"/>
                        </a:rPr>
                        <a:t>
🎉🎉 🎉   FIESTA GEWINNSPIEL 🎉 🎉 🎉
Unter allen, die bis zum 13. Oktober 2017 den neuen Ford Fiesta bei uns PROBEFAHREN, verlosen wir einen nagelneuen, weißen Fiesta! Und so funktioniert’s:
1. "Mehr dazu" klicken &amp; Formular ausfüllen
2. Wir melden uns zwecks Termin!
3. Ford Fiesta Probefahren
4. Goldenes GEWINNTICKET mitnehmen
5. am 14. Oktober zur Verlosung am Standort Alpenstrasse kommen
6. einen neuen Fiesta im Wert von € 11.000,- gewinnen!
Mehr Infos findet ihr hier --&gt; https://goo.gl/RnVwpp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59186656"/>
                  </a:ext>
                </a:extLst>
              </a:tr>
            </a:tbl>
          </a:graphicData>
        </a:graphic>
      </p:graphicFrame>
      <p:sp>
        <p:nvSpPr>
          <p:cNvPr id="4" name="Text Placeholder 3">
            <a:extLst>
              <a:ext uri="{FF2B5EF4-FFF2-40B4-BE49-F238E27FC236}">
                <a16:creationId xmlns:a16="http://schemas.microsoft.com/office/drawing/2014/main" id="{F0069177-63E9-4907-B56E-0C75FFD92D2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06187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72792-8512-4D1B-905A-EDE19F3F3E2F}"/>
              </a:ext>
            </a:extLst>
          </p:cNvPr>
          <p:cNvSpPr>
            <a:spLocks noGrp="1"/>
          </p:cNvSpPr>
          <p:nvPr>
            <p:ph type="title"/>
          </p:nvPr>
        </p:nvSpPr>
        <p:spPr/>
        <p:txBody>
          <a:bodyPr/>
          <a:lstStyle/>
          <a:p>
            <a:r>
              <a:rPr lang="en-US"/>
              <a:t>Eigene Beiträge (Postings) + Reactions - 5 of 5</a:t>
            </a:r>
          </a:p>
        </p:txBody>
      </p:sp>
      <p:graphicFrame>
        <p:nvGraphicFramePr>
          <p:cNvPr id="5" name="Table Placeholder 4">
            <a:extLst>
              <a:ext uri="{FF2B5EF4-FFF2-40B4-BE49-F238E27FC236}">
                <a16:creationId xmlns:a16="http://schemas.microsoft.com/office/drawing/2014/main" id="{498D7960-6DDE-47C6-A515-F8A295565298}"/>
              </a:ext>
            </a:extLst>
          </p:cNvPr>
          <p:cNvGraphicFramePr>
            <a:graphicFrameLocks noGrp="1"/>
          </p:cNvGraphicFramePr>
          <p:nvPr>
            <p:ph type="tbl" sz="quarter" idx="13"/>
            <p:extLst>
              <p:ext uri="{D42A27DB-BD31-4B8C-83A1-F6EECF244321}">
                <p14:modId xmlns:p14="http://schemas.microsoft.com/office/powerpoint/2010/main" val="3900720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4057182"/>
                    </a:ext>
                  </a:extLst>
                </a:gridCol>
                <a:gridCol w="822960">
                  <a:extLst>
                    <a:ext uri="{9D8B030D-6E8A-4147-A177-3AD203B41FA5}">
                      <a16:colId xmlns:a16="http://schemas.microsoft.com/office/drawing/2014/main" val="980791099"/>
                    </a:ext>
                  </a:extLst>
                </a:gridCol>
                <a:gridCol w="822960">
                  <a:extLst>
                    <a:ext uri="{9D8B030D-6E8A-4147-A177-3AD203B41FA5}">
                      <a16:colId xmlns:a16="http://schemas.microsoft.com/office/drawing/2014/main" val="2837071234"/>
                    </a:ext>
                  </a:extLst>
                </a:gridCol>
                <a:gridCol w="822960">
                  <a:extLst>
                    <a:ext uri="{9D8B030D-6E8A-4147-A177-3AD203B41FA5}">
                      <a16:colId xmlns:a16="http://schemas.microsoft.com/office/drawing/2014/main" val="3780508623"/>
                    </a:ext>
                  </a:extLst>
                </a:gridCol>
                <a:gridCol w="822960">
                  <a:extLst>
                    <a:ext uri="{9D8B030D-6E8A-4147-A177-3AD203B41FA5}">
                      <a16:colId xmlns:a16="http://schemas.microsoft.com/office/drawing/2014/main" val="2810059497"/>
                    </a:ext>
                  </a:extLst>
                </a:gridCol>
                <a:gridCol w="822960">
                  <a:extLst>
                    <a:ext uri="{9D8B030D-6E8A-4147-A177-3AD203B41FA5}">
                      <a16:colId xmlns:a16="http://schemas.microsoft.com/office/drawing/2014/main" val="2965085578"/>
                    </a:ext>
                  </a:extLst>
                </a:gridCol>
                <a:gridCol w="822960">
                  <a:extLst>
                    <a:ext uri="{9D8B030D-6E8A-4147-A177-3AD203B41FA5}">
                      <a16:colId xmlns:a16="http://schemas.microsoft.com/office/drawing/2014/main" val="3779959826"/>
                    </a:ext>
                  </a:extLst>
                </a:gridCol>
                <a:gridCol w="822960">
                  <a:extLst>
                    <a:ext uri="{9D8B030D-6E8A-4147-A177-3AD203B41FA5}">
                      <a16:colId xmlns:a16="http://schemas.microsoft.com/office/drawing/2014/main" val="2144552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228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- 2017-09-12 10:47:39</a:t>
                      </a:r>
                      <a:r>
                        <a:rPr kumimoji="0" lang="de-DE" sz="1000" b="0" i="0" u="none" strike="noStrike" kern="1200" cap="none" spc="0" normalizeH="0" baseline="0" noProof="0">
                          <a:ln>
                            <a:noFill/>
                          </a:ln>
                          <a:solidFill>
                            <a:prstClr val="black"/>
                          </a:solidFill>
                          <a:effectLst/>
                          <a:uLnTx/>
                          <a:uFillTx/>
                          <a:latin typeface="+mn-lt"/>
                          <a:ea typeface="+mn-ea"/>
                          <a:cs typeface="+mn-cs"/>
                        </a:rPr>
                        <a:t>
Das Salzburger Autotage Zuckerl von Ford Schmidt: Zu jedem Ford Neuwagen Kaufvertrag vom 15. und 16.9.2017 bei Ford Schmidt gibt es einen € 200.-- OE Ticket Gutschein dazu! Wir freuen uns auf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61991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- 2017-09-11 11:20:04</a:t>
                      </a:r>
                      <a:r>
                        <a:rPr kumimoji="0" lang="de-DE" sz="1000" b="0" i="0" u="none" strike="noStrike" kern="1200" cap="none" spc="0" normalizeH="0" baseline="0" noProof="0">
                          <a:ln>
                            <a:noFill/>
                          </a:ln>
                          <a:solidFill>
                            <a:prstClr val="black"/>
                          </a:solidFill>
                          <a:effectLst/>
                          <a:uLnTx/>
                          <a:uFillTx/>
                          <a:latin typeface="+mn-lt"/>
                          <a:ea typeface="+mn-ea"/>
                          <a:cs typeface="+mn-cs"/>
                        </a:rPr>
                        <a:t>
Ford Öko Prämie
Jetzt alten Diesel oder Benziner aller Marken abgeben und neuen Ford kaufen! 
www.schmidtauto.at/aktionen/ford-oekopraemie/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004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- 2017-09-11 07:06:00</a:t>
                      </a:r>
                      <a:r>
                        <a:rPr kumimoji="0" lang="en-US" sz="1000" b="0" i="0" u="none" strike="noStrike" kern="1200" cap="none" spc="0" normalizeH="0" baseline="0" noProof="0">
                          <a:ln>
                            <a:noFill/>
                          </a:ln>
                          <a:solidFill>
                            <a:prstClr val="black"/>
                          </a:solidFill>
                          <a:effectLst/>
                          <a:uLnTx/>
                          <a:uFillTx/>
                          <a:latin typeface="+mn-lt"/>
                          <a:ea typeface="+mn-ea"/>
                          <a:cs typeface="+mn-cs"/>
                        </a:rPr>
                        <a:t>
Sowas hört man gerne: Bei den Kleinwagen hält #Ford tapfer die Führung vor VW! 💪🏻  💚 Vor allem unser 🆕 #Fiesta ist ein richtiges Schmuckstück !!!
👉🏻 #ford #fiesta #klassenbester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333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- 2017-09-09 10:37:50</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76690140"/>
                  </a:ext>
                </a:extLst>
              </a:tr>
            </a:tbl>
          </a:graphicData>
        </a:graphic>
      </p:graphicFrame>
      <p:sp>
        <p:nvSpPr>
          <p:cNvPr id="4" name="Text Placeholder 3">
            <a:extLst>
              <a:ext uri="{FF2B5EF4-FFF2-40B4-BE49-F238E27FC236}">
                <a16:creationId xmlns:a16="http://schemas.microsoft.com/office/drawing/2014/main" id="{A60EB8BF-4D1E-4FC6-A0C0-8DFEE6FF1F28}"/>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37220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313F-7C0A-47B3-B1DF-F80B1AF1A657}"/>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7DCE1C19-8858-4A16-9B8B-C380F9AB84F6}"/>
              </a:ext>
            </a:extLst>
          </p:cNvPr>
          <p:cNvGraphicFramePr>
            <a:graphicFrameLocks noGrp="1"/>
          </p:cNvGraphicFramePr>
          <p:nvPr>
            <p:ph type="chart" sz="quarter" idx="13"/>
            <p:extLst>
              <p:ext uri="{D42A27DB-BD31-4B8C-83A1-F6EECF244321}">
                <p14:modId xmlns:p14="http://schemas.microsoft.com/office/powerpoint/2010/main" val="114482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686B71-3EBA-4692-883A-38B14AB8E1E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8FE8485-BC04-4254-9CAB-D36F887047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759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E0EAF-A5E1-40C0-9A47-D1CCA9256B50}"/>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555F3E58-2EB1-4379-92F6-53707596DB56}"/>
              </a:ext>
            </a:extLst>
          </p:cNvPr>
          <p:cNvGraphicFramePr>
            <a:graphicFrameLocks noGrp="1"/>
          </p:cNvGraphicFramePr>
          <p:nvPr>
            <p:ph type="chart" sz="quarter" idx="13"/>
            <p:extLst>
              <p:ext uri="{D42A27DB-BD31-4B8C-83A1-F6EECF244321}">
                <p14:modId xmlns:p14="http://schemas.microsoft.com/office/powerpoint/2010/main" val="2281981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469B99-FCD9-4D0B-9B8C-E1A9FC546BF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AA69AFC-D24B-47CD-87C0-1B63507A46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4176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A2394-8654-4DB7-BC46-48092806A882}"/>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6F3285B3-3E1A-4D37-A0FB-F6A95ACB17D7}"/>
              </a:ext>
            </a:extLst>
          </p:cNvPr>
          <p:cNvGraphicFramePr>
            <a:graphicFrameLocks noGrp="1"/>
          </p:cNvGraphicFramePr>
          <p:nvPr>
            <p:ph type="chart" sz="quarter" idx="13"/>
            <p:extLst>
              <p:ext uri="{D42A27DB-BD31-4B8C-83A1-F6EECF244321}">
                <p14:modId xmlns:p14="http://schemas.microsoft.com/office/powerpoint/2010/main" val="4161513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46FD8B-6AC7-41C4-B3A9-014C0A4C8FE8}"/>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42E764E3-B0B9-4D4D-B26B-5DCB4E046C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84988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BCC5A-4285-407B-BA7F-056D92BE2075}"/>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277D9E0E-D9ED-43F8-A067-06B9AAA627C1}"/>
              </a:ext>
            </a:extLst>
          </p:cNvPr>
          <p:cNvGraphicFramePr>
            <a:graphicFrameLocks noGrp="1"/>
          </p:cNvGraphicFramePr>
          <p:nvPr>
            <p:ph type="chart" sz="quarter" idx="13"/>
            <p:extLst>
              <p:ext uri="{D42A27DB-BD31-4B8C-83A1-F6EECF244321}">
                <p14:modId xmlns:p14="http://schemas.microsoft.com/office/powerpoint/2010/main" val="163322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E28596-05EC-4E27-B055-2B66AA27CB0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1AA1ADFA-5595-497E-9868-485760406B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68359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BEAA-34EC-41AE-B717-EC2496BCE7E9}"/>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0189A0EF-D481-4E2E-ACDF-8FFB5A6D686A}"/>
              </a:ext>
            </a:extLst>
          </p:cNvPr>
          <p:cNvGraphicFramePr>
            <a:graphicFrameLocks noGrp="1"/>
          </p:cNvGraphicFramePr>
          <p:nvPr>
            <p:ph type="tbl" sz="quarter" idx="13"/>
            <p:extLst>
              <p:ext uri="{D42A27DB-BD31-4B8C-83A1-F6EECF244321}">
                <p14:modId xmlns:p14="http://schemas.microsoft.com/office/powerpoint/2010/main" val="3576204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57686442"/>
                    </a:ext>
                  </a:extLst>
                </a:gridCol>
                <a:gridCol w="822960">
                  <a:extLst>
                    <a:ext uri="{9D8B030D-6E8A-4147-A177-3AD203B41FA5}">
                      <a16:colId xmlns:a16="http://schemas.microsoft.com/office/drawing/2014/main" val="1003356427"/>
                    </a:ext>
                  </a:extLst>
                </a:gridCol>
                <a:gridCol w="822960">
                  <a:extLst>
                    <a:ext uri="{9D8B030D-6E8A-4147-A177-3AD203B41FA5}">
                      <a16:colId xmlns:a16="http://schemas.microsoft.com/office/drawing/2014/main" val="1763392625"/>
                    </a:ext>
                  </a:extLst>
                </a:gridCol>
                <a:gridCol w="822960">
                  <a:extLst>
                    <a:ext uri="{9D8B030D-6E8A-4147-A177-3AD203B41FA5}">
                      <a16:colId xmlns:a16="http://schemas.microsoft.com/office/drawing/2014/main" val="3257590267"/>
                    </a:ext>
                  </a:extLst>
                </a:gridCol>
                <a:gridCol w="822960">
                  <a:extLst>
                    <a:ext uri="{9D8B030D-6E8A-4147-A177-3AD203B41FA5}">
                      <a16:colId xmlns:a16="http://schemas.microsoft.com/office/drawing/2014/main" val="490157925"/>
                    </a:ext>
                  </a:extLst>
                </a:gridCol>
                <a:gridCol w="822960">
                  <a:extLst>
                    <a:ext uri="{9D8B030D-6E8A-4147-A177-3AD203B41FA5}">
                      <a16:colId xmlns:a16="http://schemas.microsoft.com/office/drawing/2014/main" val="1525124879"/>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531538364"/>
                  </a:ext>
                </a:extLst>
              </a:tr>
              <a:tr h="370840">
                <a:tc>
                  <a:txBody>
                    <a:bodyPr/>
                    <a:lstStyle/>
                    <a:p>
                      <a:r>
                        <a:rPr lang="en-US" sz="1000" b="1"/>
                        <a:t>Schmidt Automobile</a:t>
                      </a:r>
                      <a:r>
                        <a:rPr lang="en-US" sz="1000"/>
                        <a:t> got a post by </a:t>
                      </a:r>
                      <a:r>
                        <a:rPr lang="en-US" sz="1000" b="1"/>
                        <a:t>Hans Raggl - 2017-09-18 20:41:02</a:t>
                      </a:r>
                      <a:r>
                        <a:rPr lang="en-US" sz="1000"/>
                        <a:t>
Gebrachte von
Volvo</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1915407461"/>
                  </a:ext>
                </a:extLst>
              </a:tr>
            </a:tbl>
          </a:graphicData>
        </a:graphic>
      </p:graphicFrame>
      <p:sp>
        <p:nvSpPr>
          <p:cNvPr id="4" name="Text Placeholder 3">
            <a:extLst>
              <a:ext uri="{FF2B5EF4-FFF2-40B4-BE49-F238E27FC236}">
                <a16:creationId xmlns:a16="http://schemas.microsoft.com/office/drawing/2014/main" id="{A31CB37F-F8F9-4E6B-8ADC-A769446B7165}"/>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1336465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4D5A4-BCA1-43FD-86BB-52275D34445F}"/>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9687BBD1-2561-4874-B03A-BF59EEA87E80}"/>
              </a:ext>
            </a:extLst>
          </p:cNvPr>
          <p:cNvGraphicFramePr>
            <a:graphicFrameLocks noGrp="1"/>
          </p:cNvGraphicFramePr>
          <p:nvPr>
            <p:ph type="chart" sz="quarter" idx="13"/>
            <p:extLst>
              <p:ext uri="{D42A27DB-BD31-4B8C-83A1-F6EECF244321}">
                <p14:modId xmlns:p14="http://schemas.microsoft.com/office/powerpoint/2010/main" val="3238368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9BE204-4DF2-4EC8-A7A5-608120319A2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FB998643-9990-48E6-BDDF-197018A640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048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7060-3534-4B7B-88B4-19FF54153535}"/>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F26A9508-F8B2-4702-B034-2F6B8144A3C2}"/>
              </a:ext>
            </a:extLst>
          </p:cNvPr>
          <p:cNvGraphicFramePr>
            <a:graphicFrameLocks noGrp="1"/>
          </p:cNvGraphicFramePr>
          <p:nvPr>
            <p:ph type="tbl" sz="quarter" idx="13"/>
            <p:extLst>
              <p:ext uri="{D42A27DB-BD31-4B8C-83A1-F6EECF244321}">
                <p14:modId xmlns:p14="http://schemas.microsoft.com/office/powerpoint/2010/main" val="4068390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07525615"/>
                    </a:ext>
                  </a:extLst>
                </a:gridCol>
                <a:gridCol w="2468880">
                  <a:extLst>
                    <a:ext uri="{9D8B030D-6E8A-4147-A177-3AD203B41FA5}">
                      <a16:colId xmlns:a16="http://schemas.microsoft.com/office/drawing/2014/main" val="1477826751"/>
                    </a:ext>
                  </a:extLst>
                </a:gridCol>
                <a:gridCol w="822960">
                  <a:extLst>
                    <a:ext uri="{9D8B030D-6E8A-4147-A177-3AD203B41FA5}">
                      <a16:colId xmlns:a16="http://schemas.microsoft.com/office/drawing/2014/main" val="104505384"/>
                    </a:ext>
                  </a:extLst>
                </a:gridCol>
                <a:gridCol w="822960">
                  <a:extLst>
                    <a:ext uri="{9D8B030D-6E8A-4147-A177-3AD203B41FA5}">
                      <a16:colId xmlns:a16="http://schemas.microsoft.com/office/drawing/2014/main" val="2745482981"/>
                    </a:ext>
                  </a:extLst>
                </a:gridCol>
                <a:gridCol w="822960">
                  <a:extLst>
                    <a:ext uri="{9D8B030D-6E8A-4147-A177-3AD203B41FA5}">
                      <a16:colId xmlns:a16="http://schemas.microsoft.com/office/drawing/2014/main" val="1243296914"/>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788463226"/>
                  </a:ext>
                </a:extLst>
              </a:tr>
              <a:tr h="370840">
                <a:tc>
                  <a:txBody>
                    <a:bodyPr/>
                    <a:lstStyle/>
                    <a:p>
                      <a:r>
                        <a:rPr lang="en-US" sz="1000"/>
                        <a:t>Gerhard Öhlinger</a:t>
                      </a:r>
                    </a:p>
                  </a:txBody>
                  <a:tcPr/>
                </a:tc>
                <a:tc>
                  <a:txBody>
                    <a:bodyPr/>
                    <a:lstStyle/>
                    <a:p>
                      <a:r>
                        <a:rPr lang="en-US" sz="1000"/>
                        <a:t>Schmidt Automobile (3)</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extLst>
                  <a:ext uri="{0D108BD9-81ED-4DB2-BD59-A6C34878D82A}">
                    <a16:rowId xmlns:a16="http://schemas.microsoft.com/office/drawing/2014/main" val="4220951849"/>
                  </a:ext>
                </a:extLst>
              </a:tr>
              <a:tr h="370840">
                <a:tc>
                  <a:txBody>
                    <a:bodyPr/>
                    <a:lstStyle/>
                    <a:p>
                      <a:r>
                        <a:rPr lang="en-US" sz="1000"/>
                        <a:t>Michael Bauer</a:t>
                      </a:r>
                    </a:p>
                  </a:txBody>
                  <a:tcPr/>
                </a:tc>
                <a:tc>
                  <a:txBody>
                    <a:bodyPr/>
                    <a:lstStyle/>
                    <a:p>
                      <a:r>
                        <a:rPr lang="en-US" sz="1000"/>
                        <a:t>Schmidt Automobile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4052726561"/>
                  </a:ext>
                </a:extLst>
              </a:tr>
              <a:tr h="370840">
                <a:tc>
                  <a:txBody>
                    <a:bodyPr/>
                    <a:lstStyle/>
                    <a:p>
                      <a:r>
                        <a:rPr lang="en-US" sz="1000"/>
                        <a:t>Johann Reichart</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625111"/>
                  </a:ext>
                </a:extLst>
              </a:tr>
              <a:tr h="370840">
                <a:tc>
                  <a:txBody>
                    <a:bodyPr/>
                    <a:lstStyle/>
                    <a:p>
                      <a:r>
                        <a:rPr lang="en-US" sz="1000"/>
                        <a:t>Dagmar Joachimbauer</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207815504"/>
                  </a:ext>
                </a:extLst>
              </a:tr>
              <a:tr h="370840">
                <a:tc>
                  <a:txBody>
                    <a:bodyPr/>
                    <a:lstStyle/>
                    <a:p>
                      <a:r>
                        <a:rPr lang="en-US" sz="1000"/>
                        <a:t>Charlie Hilda-Maria K</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925461737"/>
                  </a:ext>
                </a:extLst>
              </a:tr>
              <a:tr h="370840">
                <a:tc>
                  <a:txBody>
                    <a:bodyPr/>
                    <a:lstStyle/>
                    <a:p>
                      <a:r>
                        <a:rPr lang="en-US" sz="1000"/>
                        <a:t>Hans Raggl</a:t>
                      </a:r>
                    </a:p>
                  </a:txBody>
                  <a:tcPr/>
                </a:tc>
                <a:tc>
                  <a:txBody>
                    <a:bodyPr/>
                    <a:lstStyle/>
                    <a:p>
                      <a:r>
                        <a:rPr lang="en-US" sz="1000"/>
                        <a:t>Schmidt Automobile (1)</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393633365"/>
                  </a:ext>
                </a:extLst>
              </a:tr>
            </a:tbl>
          </a:graphicData>
        </a:graphic>
      </p:graphicFrame>
      <p:sp>
        <p:nvSpPr>
          <p:cNvPr id="4" name="Text Placeholder 3">
            <a:extLst>
              <a:ext uri="{FF2B5EF4-FFF2-40B4-BE49-F238E27FC236}">
                <a16:creationId xmlns:a16="http://schemas.microsoft.com/office/drawing/2014/main" id="{0A03A8E9-3FA8-43D8-BCA2-CB13DDB50B1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829960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514AE-D840-4F88-8D30-BB92618E3D67}"/>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605370C8-8670-4F17-8D9F-C205821C78AE}"/>
              </a:ext>
            </a:extLst>
          </p:cNvPr>
          <p:cNvGraphicFramePr>
            <a:graphicFrameLocks noGrp="1"/>
          </p:cNvGraphicFramePr>
          <p:nvPr>
            <p:ph type="chart" sz="quarter" idx="13"/>
            <p:extLst>
              <p:ext uri="{D42A27DB-BD31-4B8C-83A1-F6EECF244321}">
                <p14:modId xmlns:p14="http://schemas.microsoft.com/office/powerpoint/2010/main" val="103457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3608C-ADEA-4BBC-B864-F5559233931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B160577-4346-4F07-997D-F40390B271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99539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46930-86D0-42D0-8E49-07C44BC2D489}"/>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45C8A326-32C2-4208-8E9B-6B4FB6B1137E}"/>
              </a:ext>
            </a:extLst>
          </p:cNvPr>
          <p:cNvGraphicFramePr>
            <a:graphicFrameLocks noGrp="1"/>
          </p:cNvGraphicFramePr>
          <p:nvPr>
            <p:ph type="chart" sz="quarter" idx="13"/>
            <p:extLst>
              <p:ext uri="{D42A27DB-BD31-4B8C-83A1-F6EECF244321}">
                <p14:modId xmlns:p14="http://schemas.microsoft.com/office/powerpoint/2010/main" val="1059137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6CC440-A48C-4102-84E3-418F6ACF719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5AEB8A1-C3E1-4363-8590-694B69A7F0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2384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273DA-B109-4883-857D-9FA8C00276F6}"/>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E3A7CAC7-2AB5-4883-9153-24DA67809DAA}"/>
              </a:ext>
            </a:extLst>
          </p:cNvPr>
          <p:cNvGraphicFramePr>
            <a:graphicFrameLocks noGrp="1"/>
          </p:cNvGraphicFramePr>
          <p:nvPr>
            <p:ph type="chart" sz="quarter" idx="13"/>
            <p:extLst>
              <p:ext uri="{D42A27DB-BD31-4B8C-83A1-F6EECF244321}">
                <p14:modId xmlns:p14="http://schemas.microsoft.com/office/powerpoint/2010/main" val="2274550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4A2CC2-5084-46A9-A9E0-E893E7BB359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EAA1486-4C9E-4146-947A-4B16C095C3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6526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75949-F638-4DF1-8EC2-62A0D8F98F50}"/>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57EC557D-890C-4981-9AF2-7E3015CB3112}"/>
              </a:ext>
            </a:extLst>
          </p:cNvPr>
          <p:cNvGraphicFramePr>
            <a:graphicFrameLocks noGrp="1"/>
          </p:cNvGraphicFramePr>
          <p:nvPr>
            <p:ph type="chart" sz="quarter" idx="13"/>
            <p:extLst>
              <p:ext uri="{D42A27DB-BD31-4B8C-83A1-F6EECF244321}">
                <p14:modId xmlns:p14="http://schemas.microsoft.com/office/powerpoint/2010/main" val="2027304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7C238A-85ED-4CAD-A389-A237529F39AF}"/>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FEE341A-7E6D-42D4-889A-DA8DEE0E9B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1177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788B1-F304-45AB-81ED-1A97BF258225}"/>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A84B491E-E937-43D6-927B-65379612C311}"/>
              </a:ext>
            </a:extLst>
          </p:cNvPr>
          <p:cNvGraphicFramePr>
            <a:graphicFrameLocks noGrp="1"/>
          </p:cNvGraphicFramePr>
          <p:nvPr>
            <p:ph type="chart" sz="quarter" idx="13"/>
            <p:extLst>
              <p:ext uri="{D42A27DB-BD31-4B8C-83A1-F6EECF244321}">
                <p14:modId xmlns:p14="http://schemas.microsoft.com/office/powerpoint/2010/main" val="2920034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AEA2F6-D3BE-401D-B38A-69BE35F9584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B7C1A65-C573-430D-8C58-F1D0F2EA8A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28109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BF3E-67F6-4612-915E-BB0123D73BDA}"/>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7FDCFA47-B112-4213-BD2E-3C1F904CB098}"/>
              </a:ext>
            </a:extLst>
          </p:cNvPr>
          <p:cNvGraphicFramePr>
            <a:graphicFrameLocks noGrp="1"/>
          </p:cNvGraphicFramePr>
          <p:nvPr>
            <p:ph type="chart" sz="quarter" idx="13"/>
            <p:extLst>
              <p:ext uri="{D42A27DB-BD31-4B8C-83A1-F6EECF244321}">
                <p14:modId xmlns:p14="http://schemas.microsoft.com/office/powerpoint/2010/main" val="2601121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71F380-40C5-4403-816B-213D1803DA3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1DCBE02-34D5-45CE-9501-6996CCFBBB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43416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899A0-43BD-444F-8A2D-4ABC29568F8E}"/>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A2058702-7695-4432-AB68-D3B2C6BC5EF3}"/>
              </a:ext>
            </a:extLst>
          </p:cNvPr>
          <p:cNvGraphicFramePr>
            <a:graphicFrameLocks noGrp="1"/>
          </p:cNvGraphicFramePr>
          <p:nvPr>
            <p:ph type="chart" sz="quarter" idx="13"/>
            <p:extLst>
              <p:ext uri="{D42A27DB-BD31-4B8C-83A1-F6EECF244321}">
                <p14:modId xmlns:p14="http://schemas.microsoft.com/office/powerpoint/2010/main" val="28995903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7D3379-9560-4F74-8E24-41FBF8A6942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1FCF994-4E25-453A-B64E-A213C4FBBA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2719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78DE-17CA-4859-B372-48F01ECDE348}"/>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EA9554C0-031D-4D35-95F8-1AF730F82218}"/>
              </a:ext>
            </a:extLst>
          </p:cNvPr>
          <p:cNvGraphicFramePr>
            <a:graphicFrameLocks noGrp="1"/>
          </p:cNvGraphicFramePr>
          <p:nvPr>
            <p:ph type="tbl" sz="quarter" idx="13"/>
            <p:extLst>
              <p:ext uri="{D42A27DB-BD31-4B8C-83A1-F6EECF244321}">
                <p14:modId xmlns:p14="http://schemas.microsoft.com/office/powerpoint/2010/main" val="4168994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11512587"/>
                    </a:ext>
                  </a:extLst>
                </a:gridCol>
                <a:gridCol w="2468880">
                  <a:extLst>
                    <a:ext uri="{9D8B030D-6E8A-4147-A177-3AD203B41FA5}">
                      <a16:colId xmlns:a16="http://schemas.microsoft.com/office/drawing/2014/main" val="1300960998"/>
                    </a:ext>
                  </a:extLst>
                </a:gridCol>
                <a:gridCol w="2468880">
                  <a:extLst>
                    <a:ext uri="{9D8B030D-6E8A-4147-A177-3AD203B41FA5}">
                      <a16:colId xmlns:a16="http://schemas.microsoft.com/office/drawing/2014/main" val="2451301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4242977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2341297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175632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754468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075751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360159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4109574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801655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4086322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51913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extLst>
                  <a:ext uri="{0D108BD9-81ED-4DB2-BD59-A6C34878D82A}">
                    <a16:rowId xmlns:a16="http://schemas.microsoft.com/office/drawing/2014/main" val="3645235120"/>
                  </a:ext>
                </a:extLst>
              </a:tr>
            </a:tbl>
          </a:graphicData>
        </a:graphic>
      </p:graphicFrame>
      <p:sp>
        <p:nvSpPr>
          <p:cNvPr id="4" name="Text Placeholder 3">
            <a:extLst>
              <a:ext uri="{FF2B5EF4-FFF2-40B4-BE49-F238E27FC236}">
                <a16:creationId xmlns:a16="http://schemas.microsoft.com/office/drawing/2014/main" id="{C2051FD5-5848-4B6A-BAE9-5FDD4DD13E3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348901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2018B-BFAE-4398-B0D2-129CCA2C1387}"/>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80D0D425-5E45-4775-98A1-0A7DD828741D}"/>
              </a:ext>
            </a:extLst>
          </p:cNvPr>
          <p:cNvGraphicFramePr>
            <a:graphicFrameLocks noGrp="1"/>
          </p:cNvGraphicFramePr>
          <p:nvPr>
            <p:ph type="tbl" sz="quarter" idx="13"/>
            <p:extLst>
              <p:ext uri="{D42A27DB-BD31-4B8C-83A1-F6EECF244321}">
                <p14:modId xmlns:p14="http://schemas.microsoft.com/office/powerpoint/2010/main" val="2265188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22977162"/>
                    </a:ext>
                  </a:extLst>
                </a:gridCol>
                <a:gridCol w="2468880">
                  <a:extLst>
                    <a:ext uri="{9D8B030D-6E8A-4147-A177-3AD203B41FA5}">
                      <a16:colId xmlns:a16="http://schemas.microsoft.com/office/drawing/2014/main" val="1835325089"/>
                    </a:ext>
                  </a:extLst>
                </a:gridCol>
                <a:gridCol w="2468880">
                  <a:extLst>
                    <a:ext uri="{9D8B030D-6E8A-4147-A177-3AD203B41FA5}">
                      <a16:colId xmlns:a16="http://schemas.microsoft.com/office/drawing/2014/main" val="358404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1322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extLst>
                  <a:ext uri="{0D108BD9-81ED-4DB2-BD59-A6C34878D82A}">
                    <a16:rowId xmlns:a16="http://schemas.microsoft.com/office/drawing/2014/main" val="1641663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extLst>
                  <a:ext uri="{0D108BD9-81ED-4DB2-BD59-A6C34878D82A}">
                    <a16:rowId xmlns:a16="http://schemas.microsoft.com/office/drawing/2014/main" val="126841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extLst>
                  <a:ext uri="{0D108BD9-81ED-4DB2-BD59-A6C34878D82A}">
                    <a16:rowId xmlns:a16="http://schemas.microsoft.com/office/drawing/2014/main" val="181343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extLst>
                  <a:ext uri="{0D108BD9-81ED-4DB2-BD59-A6C34878D82A}">
                    <a16:rowId xmlns:a16="http://schemas.microsoft.com/office/drawing/2014/main" val="3557069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extLst>
                  <a:ext uri="{0D108BD9-81ED-4DB2-BD59-A6C34878D82A}">
                    <a16:rowId xmlns:a16="http://schemas.microsoft.com/office/drawing/2014/main" val="116331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extLst>
                  <a:ext uri="{0D108BD9-81ED-4DB2-BD59-A6C34878D82A}">
                    <a16:rowId xmlns:a16="http://schemas.microsoft.com/office/drawing/2014/main" val="2697311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extLst>
                  <a:ext uri="{0D108BD9-81ED-4DB2-BD59-A6C34878D82A}">
                    <a16:rowId xmlns:a16="http://schemas.microsoft.com/office/drawing/2014/main" val="162877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extLst>
                  <a:ext uri="{0D108BD9-81ED-4DB2-BD59-A6C34878D82A}">
                    <a16:rowId xmlns:a16="http://schemas.microsoft.com/office/drawing/2014/main" val="2128139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extLst>
                  <a:ext uri="{0D108BD9-81ED-4DB2-BD59-A6C34878D82A}">
                    <a16:rowId xmlns:a16="http://schemas.microsoft.com/office/drawing/2014/main" val="4211892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extLst>
                  <a:ext uri="{0D108BD9-81ED-4DB2-BD59-A6C34878D82A}">
                    <a16:rowId xmlns:a16="http://schemas.microsoft.com/office/drawing/2014/main" val="2658079815"/>
                  </a:ext>
                </a:extLst>
              </a:tr>
            </a:tbl>
          </a:graphicData>
        </a:graphic>
      </p:graphicFrame>
      <p:sp>
        <p:nvSpPr>
          <p:cNvPr id="4" name="Text Placeholder 3">
            <a:extLst>
              <a:ext uri="{FF2B5EF4-FFF2-40B4-BE49-F238E27FC236}">
                <a16:creationId xmlns:a16="http://schemas.microsoft.com/office/drawing/2014/main" id="{5BCC0C29-E3D2-469D-A43C-CEC1C3A0A66C}"/>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7669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6B4F2-C677-40B6-B0D8-774B9F463BD7}"/>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4CAAB59D-6B61-4012-AA29-124B6C4BFB29}"/>
              </a:ext>
            </a:extLst>
          </p:cNvPr>
          <p:cNvGraphicFramePr>
            <a:graphicFrameLocks noGrp="1"/>
          </p:cNvGraphicFramePr>
          <p:nvPr>
            <p:ph type="tbl" sz="quarter" idx="13"/>
            <p:extLst>
              <p:ext uri="{D42A27DB-BD31-4B8C-83A1-F6EECF244321}">
                <p14:modId xmlns:p14="http://schemas.microsoft.com/office/powerpoint/2010/main" val="511340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04030898"/>
                    </a:ext>
                  </a:extLst>
                </a:gridCol>
                <a:gridCol w="2468880">
                  <a:extLst>
                    <a:ext uri="{9D8B030D-6E8A-4147-A177-3AD203B41FA5}">
                      <a16:colId xmlns:a16="http://schemas.microsoft.com/office/drawing/2014/main" val="2999675133"/>
                    </a:ext>
                  </a:extLst>
                </a:gridCol>
                <a:gridCol w="2468880">
                  <a:extLst>
                    <a:ext uri="{9D8B030D-6E8A-4147-A177-3AD203B41FA5}">
                      <a16:colId xmlns:a16="http://schemas.microsoft.com/office/drawing/2014/main" val="2168682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68041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extLst>
                  <a:ext uri="{0D108BD9-81ED-4DB2-BD59-A6C34878D82A}">
                    <a16:rowId xmlns:a16="http://schemas.microsoft.com/office/drawing/2014/main" val="683056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a:t>
                      </a:r>
                    </a:p>
                  </a:txBody>
                  <a:tcPr/>
                </a:tc>
                <a:extLst>
                  <a:ext uri="{0D108BD9-81ED-4DB2-BD59-A6C34878D82A}">
                    <a16:rowId xmlns:a16="http://schemas.microsoft.com/office/drawing/2014/main" val="314476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extLst>
                  <a:ext uri="{0D108BD9-81ED-4DB2-BD59-A6C34878D82A}">
                    <a16:rowId xmlns:a16="http://schemas.microsoft.com/office/drawing/2014/main" val="2927891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a:t>
                      </a:r>
                    </a:p>
                  </a:txBody>
                  <a:tcPr/>
                </a:tc>
                <a:extLst>
                  <a:ext uri="{0D108BD9-81ED-4DB2-BD59-A6C34878D82A}">
                    <a16:rowId xmlns:a16="http://schemas.microsoft.com/office/drawing/2014/main" val="289191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3037693780"/>
                  </a:ext>
                </a:extLst>
              </a:tr>
            </a:tbl>
          </a:graphicData>
        </a:graphic>
      </p:graphicFrame>
      <p:sp>
        <p:nvSpPr>
          <p:cNvPr id="4" name="Text Placeholder 3">
            <a:extLst>
              <a:ext uri="{FF2B5EF4-FFF2-40B4-BE49-F238E27FC236}">
                <a16:creationId xmlns:a16="http://schemas.microsoft.com/office/drawing/2014/main" id="{FC0250BB-1B2E-4BB5-8A99-E8A7C9773CEF}"/>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0728575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82BC8-F853-4952-8885-FB43AD066B50}"/>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11A86F39-8D2D-4B2D-8EE9-AD4A6F601A8C}"/>
              </a:ext>
            </a:extLst>
          </p:cNvPr>
          <p:cNvGraphicFramePr>
            <a:graphicFrameLocks noGrp="1"/>
          </p:cNvGraphicFramePr>
          <p:nvPr>
            <p:ph type="tbl" sz="quarter" idx="13"/>
            <p:extLst>
              <p:ext uri="{D42A27DB-BD31-4B8C-83A1-F6EECF244321}">
                <p14:modId xmlns:p14="http://schemas.microsoft.com/office/powerpoint/2010/main" val="3093197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67697908"/>
                    </a:ext>
                  </a:extLst>
                </a:gridCol>
                <a:gridCol w="2468880">
                  <a:extLst>
                    <a:ext uri="{9D8B030D-6E8A-4147-A177-3AD203B41FA5}">
                      <a16:colId xmlns:a16="http://schemas.microsoft.com/office/drawing/2014/main" val="2910702281"/>
                    </a:ext>
                  </a:extLst>
                </a:gridCol>
                <a:gridCol w="2468880">
                  <a:extLst>
                    <a:ext uri="{9D8B030D-6E8A-4147-A177-3AD203B41FA5}">
                      <a16:colId xmlns:a16="http://schemas.microsoft.com/office/drawing/2014/main" val="798516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01562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3796622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65928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669556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676383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64441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2789975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760445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400295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365573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345461676"/>
                  </a:ext>
                </a:extLst>
              </a:tr>
            </a:tbl>
          </a:graphicData>
        </a:graphic>
      </p:graphicFrame>
      <p:sp>
        <p:nvSpPr>
          <p:cNvPr id="4" name="Text Placeholder 3">
            <a:extLst>
              <a:ext uri="{FF2B5EF4-FFF2-40B4-BE49-F238E27FC236}">
                <a16:creationId xmlns:a16="http://schemas.microsoft.com/office/drawing/2014/main" id="{039B9981-D6DB-4EDE-B6FE-D76D8A9F6220}"/>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0681602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63E71-D563-4B02-8A49-19764D984623}"/>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D5B167A9-D60C-4BD9-82B0-BAA253519B42}"/>
              </a:ext>
            </a:extLst>
          </p:cNvPr>
          <p:cNvGraphicFramePr>
            <a:graphicFrameLocks noGrp="1"/>
          </p:cNvGraphicFramePr>
          <p:nvPr>
            <p:ph type="tbl" sz="quarter" idx="13"/>
            <p:extLst>
              <p:ext uri="{D42A27DB-BD31-4B8C-83A1-F6EECF244321}">
                <p14:modId xmlns:p14="http://schemas.microsoft.com/office/powerpoint/2010/main" val="545674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6297561"/>
                    </a:ext>
                  </a:extLst>
                </a:gridCol>
                <a:gridCol w="2468880">
                  <a:extLst>
                    <a:ext uri="{9D8B030D-6E8A-4147-A177-3AD203B41FA5}">
                      <a16:colId xmlns:a16="http://schemas.microsoft.com/office/drawing/2014/main" val="3392978936"/>
                    </a:ext>
                  </a:extLst>
                </a:gridCol>
                <a:gridCol w="2468880">
                  <a:extLst>
                    <a:ext uri="{9D8B030D-6E8A-4147-A177-3AD203B41FA5}">
                      <a16:colId xmlns:a16="http://schemas.microsoft.com/office/drawing/2014/main" val="1346959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86935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extLst>
                  <a:ext uri="{0D108BD9-81ED-4DB2-BD59-A6C34878D82A}">
                    <a16:rowId xmlns:a16="http://schemas.microsoft.com/office/drawing/2014/main" val="668134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extLst>
                  <a:ext uri="{0D108BD9-81ED-4DB2-BD59-A6C34878D82A}">
                    <a16:rowId xmlns:a16="http://schemas.microsoft.com/office/drawing/2014/main" val="333147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extLst>
                  <a:ext uri="{0D108BD9-81ED-4DB2-BD59-A6C34878D82A}">
                    <a16:rowId xmlns:a16="http://schemas.microsoft.com/office/drawing/2014/main" val="270818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extLst>
                  <a:ext uri="{0D108BD9-81ED-4DB2-BD59-A6C34878D82A}">
                    <a16:rowId xmlns:a16="http://schemas.microsoft.com/office/drawing/2014/main" val="49329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71773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extLst>
                  <a:ext uri="{0D108BD9-81ED-4DB2-BD59-A6C34878D82A}">
                    <a16:rowId xmlns:a16="http://schemas.microsoft.com/office/drawing/2014/main" val="387824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a:t>
                      </a:r>
                    </a:p>
                  </a:txBody>
                  <a:tcPr/>
                </a:tc>
                <a:extLst>
                  <a:ext uri="{0D108BD9-81ED-4DB2-BD59-A6C34878D82A}">
                    <a16:rowId xmlns:a16="http://schemas.microsoft.com/office/drawing/2014/main" val="233056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extLst>
                  <a:ext uri="{0D108BD9-81ED-4DB2-BD59-A6C34878D82A}">
                    <a16:rowId xmlns:a16="http://schemas.microsoft.com/office/drawing/2014/main" val="1467540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extLst>
                  <a:ext uri="{0D108BD9-81ED-4DB2-BD59-A6C34878D82A}">
                    <a16:rowId xmlns:a16="http://schemas.microsoft.com/office/drawing/2014/main" val="2155940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extLst>
                  <a:ext uri="{0D108BD9-81ED-4DB2-BD59-A6C34878D82A}">
                    <a16:rowId xmlns:a16="http://schemas.microsoft.com/office/drawing/2014/main" val="613501868"/>
                  </a:ext>
                </a:extLst>
              </a:tr>
            </a:tbl>
          </a:graphicData>
        </a:graphic>
      </p:graphicFrame>
      <p:sp>
        <p:nvSpPr>
          <p:cNvPr id="4" name="Text Placeholder 3">
            <a:extLst>
              <a:ext uri="{FF2B5EF4-FFF2-40B4-BE49-F238E27FC236}">
                <a16:creationId xmlns:a16="http://schemas.microsoft.com/office/drawing/2014/main" id="{F4571A0B-2D14-49B7-8B21-265451D1E4C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8495961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0506F-A724-4019-A187-79BA8EAB2AC1}"/>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D97C1CFC-42BA-4DEC-ACBE-2DEA8589C10E}"/>
              </a:ext>
            </a:extLst>
          </p:cNvPr>
          <p:cNvGraphicFramePr>
            <a:graphicFrameLocks noGrp="1"/>
          </p:cNvGraphicFramePr>
          <p:nvPr>
            <p:ph type="tbl" sz="quarter" idx="13"/>
            <p:extLst>
              <p:ext uri="{D42A27DB-BD31-4B8C-83A1-F6EECF244321}">
                <p14:modId xmlns:p14="http://schemas.microsoft.com/office/powerpoint/2010/main" val="3779148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54107132"/>
                    </a:ext>
                  </a:extLst>
                </a:gridCol>
                <a:gridCol w="2468880">
                  <a:extLst>
                    <a:ext uri="{9D8B030D-6E8A-4147-A177-3AD203B41FA5}">
                      <a16:colId xmlns:a16="http://schemas.microsoft.com/office/drawing/2014/main" val="2732965370"/>
                    </a:ext>
                  </a:extLst>
                </a:gridCol>
                <a:gridCol w="2468880">
                  <a:extLst>
                    <a:ext uri="{9D8B030D-6E8A-4147-A177-3AD203B41FA5}">
                      <a16:colId xmlns:a16="http://schemas.microsoft.com/office/drawing/2014/main" val="664918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81993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extLst>
                  <a:ext uri="{0D108BD9-81ED-4DB2-BD59-A6C34878D82A}">
                    <a16:rowId xmlns:a16="http://schemas.microsoft.com/office/drawing/2014/main" val="277015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extLst>
                  <a:ext uri="{0D108BD9-81ED-4DB2-BD59-A6C34878D82A}">
                    <a16:rowId xmlns:a16="http://schemas.microsoft.com/office/drawing/2014/main" val="3988135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extLst>
                  <a:ext uri="{0D108BD9-81ED-4DB2-BD59-A6C34878D82A}">
                    <a16:rowId xmlns:a16="http://schemas.microsoft.com/office/drawing/2014/main" val="187963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a:t>
                      </a:r>
                    </a:p>
                  </a:txBody>
                  <a:tcPr/>
                </a:tc>
                <a:extLst>
                  <a:ext uri="{0D108BD9-81ED-4DB2-BD59-A6C34878D82A}">
                    <a16:rowId xmlns:a16="http://schemas.microsoft.com/office/drawing/2014/main" val="2788206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a:t>
                      </a:r>
                    </a:p>
                  </a:txBody>
                  <a:tcPr/>
                </a:tc>
                <a:extLst>
                  <a:ext uri="{0D108BD9-81ED-4DB2-BD59-A6C34878D82A}">
                    <a16:rowId xmlns:a16="http://schemas.microsoft.com/office/drawing/2014/main" val="1965223736"/>
                  </a:ext>
                </a:extLst>
              </a:tr>
            </a:tbl>
          </a:graphicData>
        </a:graphic>
      </p:graphicFrame>
      <p:sp>
        <p:nvSpPr>
          <p:cNvPr id="4" name="Text Placeholder 3">
            <a:extLst>
              <a:ext uri="{FF2B5EF4-FFF2-40B4-BE49-F238E27FC236}">
                <a16:creationId xmlns:a16="http://schemas.microsoft.com/office/drawing/2014/main" id="{CE2282BD-BE1A-44AA-9BB3-1C16D930DFE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164165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13EF9-60B0-4ADA-B091-0182350A7BC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EB451FC9-4BF0-4972-B862-C21B036503C8}"/>
              </a:ext>
            </a:extLst>
          </p:cNvPr>
          <p:cNvGraphicFramePr>
            <a:graphicFrameLocks noGrp="1"/>
          </p:cNvGraphicFramePr>
          <p:nvPr>
            <p:ph type="chart" sz="quarter" idx="13"/>
            <p:extLst>
              <p:ext uri="{D42A27DB-BD31-4B8C-83A1-F6EECF244321}">
                <p14:modId xmlns:p14="http://schemas.microsoft.com/office/powerpoint/2010/main" val="3366195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985E7-7D17-4E62-9BD9-7CA19018192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3EF9BFCE-0D0F-4B9F-B10B-B46F182A7A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0649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1247</Words>
  <Application>Microsoft Office PowerPoint</Application>
  <PresentationFormat>On-screen Show (4:3)</PresentationFormat>
  <Paragraphs>689</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Calibri</vt:lpstr>
      <vt:lpstr>Arial</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4</vt:lpstr>
      <vt:lpstr>Eigene Beiträge (Postings) - 2 of 4</vt:lpstr>
      <vt:lpstr>Eigene Beiträge (Postings) - 3 of 4</vt:lpstr>
      <vt:lpstr>Eigene Beiträge (Postings) - 4 of 4</vt:lpstr>
      <vt:lpstr>Eigene Beiträge (Postings) + Reactions - 1 of 5</vt:lpstr>
      <vt:lpstr>Eigene Beiträge (Postings) + Reactions - 2 of 5</vt:lpstr>
      <vt:lpstr>Eigene Beiträge (Postings) + Reactions - 3 of 5</vt:lpstr>
      <vt:lpstr>Eigene Beiträge (Postings) + Reactions - 4 of 5</vt:lpstr>
      <vt:lpstr>Eigene Beiträge (Postings) + Reactions - 5 of 5</vt:lpstr>
      <vt:lpstr>Postings/Wochentag</vt:lpstr>
      <vt:lpstr>Interaktionsrate</vt:lpstr>
      <vt:lpstr>Postingtypen (Verteilung)</vt:lpstr>
      <vt:lpstr>Interaktionsrate/Postingtyp</vt:lpstr>
      <vt:lpstr>Postings von Fans (Nutzern)</vt:lpstr>
      <vt:lpstr>Antwortzeit</vt:lpstr>
      <vt:lpstr>Wichtige Influencer</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2017-10-09T13:47:00Z</dcterms:created>
  <dcterms:modified xsi:type="dcterms:W3CDTF">2017-10-09T13:48:13Z</dcterms:modified>
</cp:coreProperties>
</file>