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9" r:id="rId41"/>
    <p:sldId id="300" r:id="rId42"/>
    <p:sldId id="301" r:id="rId43"/>
    <p:sldId id="303" r:id="rId44"/>
    <p:sldId id="304"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1201</c:v>
                </c:pt>
                <c:pt idx="1">
                  <c:v>1202</c:v>
                </c:pt>
                <c:pt idx="2">
                  <c:v>1204</c:v>
                </c:pt>
                <c:pt idx="3">
                  <c:v>1204</c:v>
                </c:pt>
                <c:pt idx="4">
                  <c:v>1205</c:v>
                </c:pt>
                <c:pt idx="5">
                  <c:v>1205</c:v>
                </c:pt>
                <c:pt idx="6">
                  <c:v>1205</c:v>
                </c:pt>
                <c:pt idx="7">
                  <c:v>1205</c:v>
                </c:pt>
                <c:pt idx="8">
                  <c:v>1208</c:v>
                </c:pt>
                <c:pt idx="9">
                  <c:v>1209</c:v>
                </c:pt>
                <c:pt idx="10">
                  <c:v>1209</c:v>
                </c:pt>
                <c:pt idx="11">
                  <c:v>1214</c:v>
                </c:pt>
                <c:pt idx="12">
                  <c:v>1214</c:v>
                </c:pt>
                <c:pt idx="13">
                  <c:v>1214</c:v>
                </c:pt>
                <c:pt idx="14">
                  <c:v>1214</c:v>
                </c:pt>
                <c:pt idx="15">
                  <c:v>1214</c:v>
                </c:pt>
                <c:pt idx="16">
                  <c:v>1213</c:v>
                </c:pt>
                <c:pt idx="17">
                  <c:v>1213</c:v>
                </c:pt>
                <c:pt idx="18">
                  <c:v>1213</c:v>
                </c:pt>
                <c:pt idx="19">
                  <c:v>1213</c:v>
                </c:pt>
                <c:pt idx="20">
                  <c:v>1215</c:v>
                </c:pt>
                <c:pt idx="21">
                  <c:v>1221</c:v>
                </c:pt>
                <c:pt idx="22">
                  <c:v>1222</c:v>
                </c:pt>
                <c:pt idx="23">
                  <c:v>1224</c:v>
                </c:pt>
                <c:pt idx="24">
                  <c:v>1227</c:v>
                </c:pt>
                <c:pt idx="25">
                  <c:v>1227</c:v>
                </c:pt>
                <c:pt idx="26">
                  <c:v>1228</c:v>
                </c:pt>
                <c:pt idx="27">
                  <c:v>1233</c:v>
                </c:pt>
                <c:pt idx="28">
                  <c:v>1234</c:v>
                </c:pt>
                <c:pt idx="29">
                  <c:v>1234</c:v>
                </c:pt>
              </c:numCache>
            </c:numRef>
          </c:val>
          <c:smooth val="0"/>
          <c:extLst>
            <c:ext xmlns:c16="http://schemas.microsoft.com/office/drawing/2014/chart" uri="{C3380CC4-5D6E-409C-BE32-E72D297353CC}">
              <c16:uniqueId val="{00000000-D3CD-473D-8F8D-5F2730537FEC}"/>
            </c:ext>
          </c:extLst>
        </c:ser>
        <c:dLbls>
          <c:showLegendKey val="0"/>
          <c:showVal val="0"/>
          <c:showCatName val="0"/>
          <c:showSerName val="0"/>
          <c:showPercent val="0"/>
          <c:showBubbleSize val="0"/>
        </c:dLbls>
        <c:smooth val="0"/>
        <c:axId val="283660736"/>
        <c:axId val="283665656"/>
      </c:lineChart>
      <c:dateAx>
        <c:axId val="28366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65656"/>
        <c:crosses val="autoZero"/>
        <c:auto val="1"/>
        <c:lblOffset val="100"/>
        <c:baseTimeUnit val="days"/>
      </c:dateAx>
      <c:valAx>
        <c:axId val="28366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6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1</c:v>
                </c:pt>
                <c:pt idx="2">
                  <c:v>2</c:v>
                </c:pt>
                <c:pt idx="3">
                  <c:v>0</c:v>
                </c:pt>
                <c:pt idx="4">
                  <c:v>1</c:v>
                </c:pt>
                <c:pt idx="5">
                  <c:v>0</c:v>
                </c:pt>
                <c:pt idx="6">
                  <c:v>0</c:v>
                </c:pt>
                <c:pt idx="7">
                  <c:v>0</c:v>
                </c:pt>
                <c:pt idx="8">
                  <c:v>3</c:v>
                </c:pt>
                <c:pt idx="9">
                  <c:v>1</c:v>
                </c:pt>
                <c:pt idx="10">
                  <c:v>0</c:v>
                </c:pt>
                <c:pt idx="11">
                  <c:v>4</c:v>
                </c:pt>
                <c:pt idx="12">
                  <c:v>1</c:v>
                </c:pt>
                <c:pt idx="13">
                  <c:v>0</c:v>
                </c:pt>
                <c:pt idx="14">
                  <c:v>0</c:v>
                </c:pt>
                <c:pt idx="15">
                  <c:v>0</c:v>
                </c:pt>
                <c:pt idx="16">
                  <c:v>0</c:v>
                </c:pt>
                <c:pt idx="17">
                  <c:v>-1</c:v>
                </c:pt>
                <c:pt idx="18">
                  <c:v>0</c:v>
                </c:pt>
                <c:pt idx="19">
                  <c:v>0</c:v>
                </c:pt>
                <c:pt idx="20">
                  <c:v>0</c:v>
                </c:pt>
                <c:pt idx="21">
                  <c:v>9</c:v>
                </c:pt>
                <c:pt idx="22">
                  <c:v>0</c:v>
                </c:pt>
                <c:pt idx="23">
                  <c:v>2</c:v>
                </c:pt>
                <c:pt idx="24">
                  <c:v>1</c:v>
                </c:pt>
                <c:pt idx="25">
                  <c:v>2</c:v>
                </c:pt>
                <c:pt idx="26">
                  <c:v>1</c:v>
                </c:pt>
                <c:pt idx="27">
                  <c:v>4</c:v>
                </c:pt>
                <c:pt idx="28">
                  <c:v>2</c:v>
                </c:pt>
                <c:pt idx="29">
                  <c:v>0</c:v>
                </c:pt>
              </c:numCache>
            </c:numRef>
          </c:val>
          <c:smooth val="0"/>
          <c:extLst>
            <c:ext xmlns:c16="http://schemas.microsoft.com/office/drawing/2014/chart" uri="{C3380CC4-5D6E-409C-BE32-E72D297353CC}">
              <c16:uniqueId val="{00000000-FFEB-4A32-9358-AE5C019BF1FF}"/>
            </c:ext>
          </c:extLst>
        </c:ser>
        <c:dLbls>
          <c:showLegendKey val="0"/>
          <c:showVal val="0"/>
          <c:showCatName val="0"/>
          <c:showSerName val="0"/>
          <c:showPercent val="0"/>
          <c:showBubbleSize val="0"/>
        </c:dLbls>
        <c:smooth val="0"/>
        <c:axId val="283387672"/>
        <c:axId val="283388656"/>
      </c:lineChart>
      <c:dateAx>
        <c:axId val="283387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88656"/>
        <c:crosses val="autoZero"/>
        <c:auto val="1"/>
        <c:lblOffset val="100"/>
        <c:baseTimeUnit val="days"/>
      </c:dateAx>
      <c:valAx>
        <c:axId val="28338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8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1</c:v>
                </c:pt>
                <c:pt idx="10">
                  <c:v>2</c:v>
                </c:pt>
                <c:pt idx="11">
                  <c:v>0</c:v>
                </c:pt>
                <c:pt idx="12">
                  <c:v>0</c:v>
                </c:pt>
                <c:pt idx="13">
                  <c:v>0</c:v>
                </c:pt>
                <c:pt idx="14">
                  <c:v>0</c:v>
                </c:pt>
                <c:pt idx="15">
                  <c:v>0</c:v>
                </c:pt>
                <c:pt idx="16">
                  <c:v>1</c:v>
                </c:pt>
                <c:pt idx="17">
                  <c:v>0</c:v>
                </c:pt>
                <c:pt idx="18">
                  <c:v>0</c:v>
                </c:pt>
                <c:pt idx="19">
                  <c:v>0</c:v>
                </c:pt>
                <c:pt idx="20">
                  <c:v>0</c:v>
                </c:pt>
                <c:pt idx="21">
                  <c:v>3</c:v>
                </c:pt>
                <c:pt idx="22">
                  <c:v>1</c:v>
                </c:pt>
                <c:pt idx="23">
                  <c:v>0</c:v>
                </c:pt>
                <c:pt idx="24">
                  <c:v>0</c:v>
                </c:pt>
                <c:pt idx="25">
                  <c:v>1</c:v>
                </c:pt>
                <c:pt idx="26">
                  <c:v>0</c:v>
                </c:pt>
                <c:pt idx="27">
                  <c:v>0</c:v>
                </c:pt>
                <c:pt idx="28">
                  <c:v>1</c:v>
                </c:pt>
                <c:pt idx="29">
                  <c:v>0</c:v>
                </c:pt>
              </c:numCache>
            </c:numRef>
          </c:val>
          <c:smooth val="0"/>
          <c:extLst>
            <c:ext xmlns:c16="http://schemas.microsoft.com/office/drawing/2014/chart" uri="{C3380CC4-5D6E-409C-BE32-E72D297353CC}">
              <c16:uniqueId val="{00000000-876D-4790-9255-D4E0FF79CD56}"/>
            </c:ext>
          </c:extLst>
        </c:ser>
        <c:dLbls>
          <c:showLegendKey val="0"/>
          <c:showVal val="0"/>
          <c:showCatName val="0"/>
          <c:showSerName val="0"/>
          <c:showPercent val="0"/>
          <c:showBubbleSize val="0"/>
        </c:dLbls>
        <c:smooth val="0"/>
        <c:axId val="283384064"/>
        <c:axId val="283384392"/>
      </c:lineChart>
      <c:dateAx>
        <c:axId val="28338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84392"/>
        <c:crosses val="autoZero"/>
        <c:auto val="1"/>
        <c:lblOffset val="100"/>
        <c:baseTimeUnit val="days"/>
      </c:dateAx>
      <c:valAx>
        <c:axId val="28338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8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2</c:v>
                </c:pt>
                <c:pt idx="3">
                  <c:v>5</c:v>
                </c:pt>
                <c:pt idx="4">
                  <c:v>3</c:v>
                </c:pt>
                <c:pt idx="5">
                  <c:v>2</c:v>
                </c:pt>
                <c:pt idx="6">
                  <c:v>1</c:v>
                </c:pt>
              </c:numCache>
            </c:numRef>
          </c:val>
          <c:extLst>
            <c:ext xmlns:c16="http://schemas.microsoft.com/office/drawing/2014/chart" uri="{C3380CC4-5D6E-409C-BE32-E72D297353CC}">
              <c16:uniqueId val="{00000000-6B5C-47BA-AEA4-74540ABDD9DA}"/>
            </c:ext>
          </c:extLst>
        </c:ser>
        <c:dLbls>
          <c:showLegendKey val="0"/>
          <c:showVal val="0"/>
          <c:showCatName val="0"/>
          <c:showSerName val="0"/>
          <c:showPercent val="0"/>
          <c:showBubbleSize val="0"/>
        </c:dLbls>
        <c:gapWidth val="219"/>
        <c:overlap val="-27"/>
        <c:axId val="366775096"/>
        <c:axId val="366776736"/>
      </c:barChart>
      <c:catAx>
        <c:axId val="36677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76736"/>
        <c:crosses val="autoZero"/>
        <c:auto val="1"/>
        <c:lblAlgn val="ctr"/>
        <c:lblOffset val="100"/>
        <c:noMultiLvlLbl val="0"/>
      </c:catAx>
      <c:valAx>
        <c:axId val="36677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7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0.33305578684429998</c:v>
                </c:pt>
                <c:pt idx="2">
                  <c:v>0</c:v>
                </c:pt>
                <c:pt idx="3">
                  <c:v>1.3289036544849999</c:v>
                </c:pt>
                <c:pt idx="4">
                  <c:v>0</c:v>
                </c:pt>
                <c:pt idx="5">
                  <c:v>1.2448132780083001</c:v>
                </c:pt>
                <c:pt idx="6">
                  <c:v>0.33195020746887999</c:v>
                </c:pt>
                <c:pt idx="7">
                  <c:v>0.99585062240664002</c:v>
                </c:pt>
                <c:pt idx="8">
                  <c:v>0</c:v>
                </c:pt>
                <c:pt idx="9">
                  <c:v>0</c:v>
                </c:pt>
                <c:pt idx="10">
                  <c:v>0</c:v>
                </c:pt>
                <c:pt idx="11">
                  <c:v>3.1379025598679</c:v>
                </c:pt>
                <c:pt idx="12">
                  <c:v>0.41220115416323</c:v>
                </c:pt>
                <c:pt idx="13">
                  <c:v>0.70016474464580003</c:v>
                </c:pt>
                <c:pt idx="14">
                  <c:v>0.49423393739702998</c:v>
                </c:pt>
                <c:pt idx="15">
                  <c:v>0</c:v>
                </c:pt>
                <c:pt idx="16">
                  <c:v>0</c:v>
                </c:pt>
                <c:pt idx="17">
                  <c:v>0</c:v>
                </c:pt>
                <c:pt idx="18">
                  <c:v>1.2366034624897</c:v>
                </c:pt>
                <c:pt idx="19">
                  <c:v>0</c:v>
                </c:pt>
                <c:pt idx="20">
                  <c:v>0.98928276999176001</c:v>
                </c:pt>
                <c:pt idx="21">
                  <c:v>9.531635168447</c:v>
                </c:pt>
                <c:pt idx="22">
                  <c:v>0</c:v>
                </c:pt>
                <c:pt idx="23">
                  <c:v>0.98119378577269001</c:v>
                </c:pt>
                <c:pt idx="24">
                  <c:v>0</c:v>
                </c:pt>
                <c:pt idx="25">
                  <c:v>2.1207177814029001</c:v>
                </c:pt>
                <c:pt idx="26">
                  <c:v>0</c:v>
                </c:pt>
                <c:pt idx="27">
                  <c:v>4.7154471544714998</c:v>
                </c:pt>
                <c:pt idx="28">
                  <c:v>0</c:v>
                </c:pt>
                <c:pt idx="29">
                  <c:v>0.97244732576985005</c:v>
                </c:pt>
              </c:numCache>
            </c:numRef>
          </c:val>
          <c:smooth val="0"/>
          <c:extLst>
            <c:ext xmlns:c16="http://schemas.microsoft.com/office/drawing/2014/chart" uri="{C3380CC4-5D6E-409C-BE32-E72D297353CC}">
              <c16:uniqueId val="{00000000-8EFC-4015-835C-11C8B9FD4598}"/>
            </c:ext>
          </c:extLst>
        </c:ser>
        <c:dLbls>
          <c:showLegendKey val="0"/>
          <c:showVal val="0"/>
          <c:showCatName val="0"/>
          <c:showSerName val="0"/>
          <c:showPercent val="0"/>
          <c:showBubbleSize val="0"/>
        </c:dLbls>
        <c:smooth val="0"/>
        <c:axId val="366783952"/>
        <c:axId val="366755744"/>
      </c:lineChart>
      <c:dateAx>
        <c:axId val="366783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5744"/>
        <c:crosses val="autoZero"/>
        <c:auto val="1"/>
        <c:lblOffset val="100"/>
        <c:baseTimeUnit val="days"/>
      </c:dateAx>
      <c:valAx>
        <c:axId val="36675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8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2</c:v>
                </c:pt>
              </c:numCache>
            </c:numRef>
          </c:val>
          <c:extLst>
            <c:ext xmlns:c16="http://schemas.microsoft.com/office/drawing/2014/chart" uri="{C3380CC4-5D6E-409C-BE32-E72D297353CC}">
              <c16:uniqueId val="{00000000-7E07-48F7-82CA-8F65B1167DF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14</c:v>
                </c:pt>
              </c:numCache>
            </c:numRef>
          </c:val>
          <c:extLst>
            <c:ext xmlns:c16="http://schemas.microsoft.com/office/drawing/2014/chart" uri="{C3380CC4-5D6E-409C-BE32-E72D297353CC}">
              <c16:uniqueId val="{00000001-7E07-48F7-82CA-8F65B1167DF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1</c:v>
                </c:pt>
              </c:numCache>
            </c:numRef>
          </c:val>
          <c:extLst>
            <c:ext xmlns:c16="http://schemas.microsoft.com/office/drawing/2014/chart" uri="{C3380CC4-5D6E-409C-BE32-E72D297353CC}">
              <c16:uniqueId val="{00000002-7E07-48F7-82CA-8F65B1167DF8}"/>
            </c:ext>
          </c:extLst>
        </c:ser>
        <c:dLbls>
          <c:showLegendKey val="0"/>
          <c:showVal val="0"/>
          <c:showCatName val="0"/>
          <c:showSerName val="0"/>
          <c:showPercent val="0"/>
          <c:showBubbleSize val="0"/>
        </c:dLbls>
        <c:gapWidth val="150"/>
        <c:overlap val="100"/>
        <c:axId val="366768208"/>
        <c:axId val="366766896"/>
      </c:barChart>
      <c:catAx>
        <c:axId val="36676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66896"/>
        <c:crosses val="autoZero"/>
        <c:auto val="1"/>
        <c:lblAlgn val="ctr"/>
        <c:lblOffset val="100"/>
        <c:noMultiLvlLbl val="0"/>
      </c:catAx>
      <c:valAx>
        <c:axId val="36676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6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0.65897858319603997</c:v>
                </c:pt>
                <c:pt idx="2">
                  <c:v>2.0197878002271001</c:v>
                </c:pt>
                <c:pt idx="3">
                  <c:v>0</c:v>
                </c:pt>
                <c:pt idx="4">
                  <c:v>0.57660626029654005</c:v>
                </c:pt>
                <c:pt idx="5">
                  <c:v>0</c:v>
                </c:pt>
                <c:pt idx="6">
                  <c:v>0</c:v>
                </c:pt>
              </c:numCache>
            </c:numRef>
          </c:val>
          <c:extLst>
            <c:ext xmlns:c16="http://schemas.microsoft.com/office/drawing/2014/chart" uri="{C3380CC4-5D6E-409C-BE32-E72D297353CC}">
              <c16:uniqueId val="{00000000-33F7-47D8-9DC1-8A49E6ABE735}"/>
            </c:ext>
          </c:extLst>
        </c:ser>
        <c:dLbls>
          <c:showLegendKey val="0"/>
          <c:showVal val="0"/>
          <c:showCatName val="0"/>
          <c:showSerName val="0"/>
          <c:showPercent val="0"/>
          <c:showBubbleSize val="0"/>
        </c:dLbls>
        <c:gapWidth val="219"/>
        <c:overlap val="-27"/>
        <c:axId val="371742224"/>
        <c:axId val="371744520"/>
      </c:barChart>
      <c:catAx>
        <c:axId val="37174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44520"/>
        <c:crosses val="autoZero"/>
        <c:auto val="1"/>
        <c:lblAlgn val="ctr"/>
        <c:lblOffset val="100"/>
        <c:noMultiLvlLbl val="0"/>
      </c:catAx>
      <c:valAx>
        <c:axId val="37174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4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E79-4E67-AF38-76A2AF43021F}"/>
            </c:ext>
          </c:extLst>
        </c:ser>
        <c:dLbls>
          <c:showLegendKey val="0"/>
          <c:showVal val="0"/>
          <c:showCatName val="0"/>
          <c:showSerName val="0"/>
          <c:showPercent val="0"/>
          <c:showBubbleSize val="0"/>
        </c:dLbls>
        <c:gapWidth val="219"/>
        <c:overlap val="-27"/>
        <c:axId val="371738288"/>
        <c:axId val="371739272"/>
      </c:barChart>
      <c:catAx>
        <c:axId val="37173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39272"/>
        <c:crosses val="autoZero"/>
        <c:auto val="1"/>
        <c:lblAlgn val="ctr"/>
        <c:lblOffset val="100"/>
        <c:noMultiLvlLbl val="0"/>
      </c:catAx>
      <c:valAx>
        <c:axId val="37173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3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111</c:v>
                </c:pt>
                <c:pt idx="1">
                  <c:v>111</c:v>
                </c:pt>
                <c:pt idx="2">
                  <c:v>111</c:v>
                </c:pt>
                <c:pt idx="3">
                  <c:v>111</c:v>
                </c:pt>
                <c:pt idx="4">
                  <c:v>111</c:v>
                </c:pt>
                <c:pt idx="5">
                  <c:v>111</c:v>
                </c:pt>
                <c:pt idx="6">
                  <c:v>111</c:v>
                </c:pt>
                <c:pt idx="7">
                  <c:v>111</c:v>
                </c:pt>
                <c:pt idx="8">
                  <c:v>111</c:v>
                </c:pt>
                <c:pt idx="9">
                  <c:v>111</c:v>
                </c:pt>
                <c:pt idx="10">
                  <c:v>111</c:v>
                </c:pt>
                <c:pt idx="11">
                  <c:v>111</c:v>
                </c:pt>
                <c:pt idx="12">
                  <c:v>111</c:v>
                </c:pt>
                <c:pt idx="13">
                  <c:v>111</c:v>
                </c:pt>
                <c:pt idx="14">
                  <c:v>111</c:v>
                </c:pt>
                <c:pt idx="15">
                  <c:v>111</c:v>
                </c:pt>
                <c:pt idx="16">
                  <c:v>111</c:v>
                </c:pt>
                <c:pt idx="17">
                  <c:v>112</c:v>
                </c:pt>
                <c:pt idx="18">
                  <c:v>112</c:v>
                </c:pt>
                <c:pt idx="19">
                  <c:v>112</c:v>
                </c:pt>
                <c:pt idx="20">
                  <c:v>112</c:v>
                </c:pt>
                <c:pt idx="21">
                  <c:v>112</c:v>
                </c:pt>
                <c:pt idx="22">
                  <c:v>112</c:v>
                </c:pt>
                <c:pt idx="23">
                  <c:v>112</c:v>
                </c:pt>
                <c:pt idx="24">
                  <c:v>112</c:v>
                </c:pt>
                <c:pt idx="25">
                  <c:v>112</c:v>
                </c:pt>
                <c:pt idx="26">
                  <c:v>112</c:v>
                </c:pt>
                <c:pt idx="27">
                  <c:v>112</c:v>
                </c:pt>
                <c:pt idx="28">
                  <c:v>112</c:v>
                </c:pt>
                <c:pt idx="29">
                  <c:v>112</c:v>
                </c:pt>
              </c:numCache>
            </c:numRef>
          </c:val>
          <c:smooth val="0"/>
          <c:extLst>
            <c:ext xmlns:c16="http://schemas.microsoft.com/office/drawing/2014/chart" uri="{C3380CC4-5D6E-409C-BE32-E72D297353CC}">
              <c16:uniqueId val="{00000000-A09C-4D7D-8388-79E085DE9A19}"/>
            </c:ext>
          </c:extLst>
        </c:ser>
        <c:dLbls>
          <c:showLegendKey val="0"/>
          <c:showVal val="0"/>
          <c:showCatName val="0"/>
          <c:showSerName val="0"/>
          <c:showPercent val="0"/>
          <c:showBubbleSize val="0"/>
        </c:dLbls>
        <c:smooth val="0"/>
        <c:axId val="384752456"/>
        <c:axId val="384760328"/>
      </c:lineChart>
      <c:dateAx>
        <c:axId val="38475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60328"/>
        <c:crosses val="autoZero"/>
        <c:auto val="1"/>
        <c:lblOffset val="100"/>
        <c:baseTimeUnit val="days"/>
      </c:dateAx>
      <c:valAx>
        <c:axId val="38476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5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c:v>
                </c:pt>
                <c:pt idx="1">
                  <c:v>78</c:v>
                </c:pt>
                <c:pt idx="2">
                  <c:v>119</c:v>
                </c:pt>
                <c:pt idx="3">
                  <c:v>92</c:v>
                </c:pt>
                <c:pt idx="4">
                  <c:v>52</c:v>
                </c:pt>
                <c:pt idx="5">
                  <c:v>29</c:v>
                </c:pt>
                <c:pt idx="6">
                  <c:v>11</c:v>
                </c:pt>
              </c:numCache>
            </c:numRef>
          </c:val>
          <c:extLst>
            <c:ext xmlns:c16="http://schemas.microsoft.com/office/drawing/2014/chart" uri="{C3380CC4-5D6E-409C-BE32-E72D297353CC}">
              <c16:uniqueId val="{00000000-0E60-4E2A-B61A-F88143FAB56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28</c:v>
                </c:pt>
                <c:pt idx="1">
                  <c:v>219</c:v>
                </c:pt>
                <c:pt idx="2">
                  <c:v>255</c:v>
                </c:pt>
                <c:pt idx="3">
                  <c:v>169</c:v>
                </c:pt>
                <c:pt idx="4">
                  <c:v>106</c:v>
                </c:pt>
                <c:pt idx="5">
                  <c:v>46</c:v>
                </c:pt>
                <c:pt idx="6">
                  <c:v>18</c:v>
                </c:pt>
              </c:numCache>
            </c:numRef>
          </c:val>
          <c:extLst>
            <c:ext xmlns:c16="http://schemas.microsoft.com/office/drawing/2014/chart" uri="{C3380CC4-5D6E-409C-BE32-E72D297353CC}">
              <c16:uniqueId val="{00000001-0E60-4E2A-B61A-F88143FAB56A}"/>
            </c:ext>
          </c:extLst>
        </c:ser>
        <c:dLbls>
          <c:showLegendKey val="0"/>
          <c:showVal val="0"/>
          <c:showCatName val="0"/>
          <c:showSerName val="0"/>
          <c:showPercent val="0"/>
          <c:showBubbleSize val="0"/>
        </c:dLbls>
        <c:gapWidth val="219"/>
        <c:overlap val="-27"/>
        <c:axId val="384757048"/>
        <c:axId val="384752784"/>
      </c:barChart>
      <c:catAx>
        <c:axId val="38475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52784"/>
        <c:crosses val="autoZero"/>
        <c:auto val="1"/>
        <c:lblAlgn val="ctr"/>
        <c:lblOffset val="100"/>
        <c:noMultiLvlLbl val="0"/>
      </c:catAx>
      <c:valAx>
        <c:axId val="38475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5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927</c:v>
                </c:pt>
                <c:pt idx="1">
                  <c:v>1064</c:v>
                </c:pt>
                <c:pt idx="2">
                  <c:v>1477</c:v>
                </c:pt>
                <c:pt idx="3">
                  <c:v>3063</c:v>
                </c:pt>
                <c:pt idx="4">
                  <c:v>712</c:v>
                </c:pt>
                <c:pt idx="5">
                  <c:v>3817</c:v>
                </c:pt>
                <c:pt idx="6">
                  <c:v>4848</c:v>
                </c:pt>
                <c:pt idx="7">
                  <c:v>9984</c:v>
                </c:pt>
                <c:pt idx="8">
                  <c:v>9321</c:v>
                </c:pt>
                <c:pt idx="9">
                  <c:v>11829</c:v>
                </c:pt>
                <c:pt idx="10">
                  <c:v>7233</c:v>
                </c:pt>
                <c:pt idx="11">
                  <c:v>9385</c:v>
                </c:pt>
                <c:pt idx="12">
                  <c:v>11143</c:v>
                </c:pt>
                <c:pt idx="13">
                  <c:v>9024</c:v>
                </c:pt>
                <c:pt idx="14">
                  <c:v>7880</c:v>
                </c:pt>
                <c:pt idx="15">
                  <c:v>6191</c:v>
                </c:pt>
                <c:pt idx="16">
                  <c:v>7169</c:v>
                </c:pt>
                <c:pt idx="17">
                  <c:v>7661</c:v>
                </c:pt>
                <c:pt idx="18">
                  <c:v>9726</c:v>
                </c:pt>
                <c:pt idx="19">
                  <c:v>5877</c:v>
                </c:pt>
                <c:pt idx="20">
                  <c:v>4191</c:v>
                </c:pt>
                <c:pt idx="21">
                  <c:v>12735</c:v>
                </c:pt>
                <c:pt idx="22">
                  <c:v>5984</c:v>
                </c:pt>
                <c:pt idx="23">
                  <c:v>6488</c:v>
                </c:pt>
                <c:pt idx="24">
                  <c:v>5138</c:v>
                </c:pt>
                <c:pt idx="25">
                  <c:v>7564</c:v>
                </c:pt>
                <c:pt idx="26">
                  <c:v>5092</c:v>
                </c:pt>
                <c:pt idx="27">
                  <c:v>9742</c:v>
                </c:pt>
                <c:pt idx="28">
                  <c:v>3719</c:v>
                </c:pt>
                <c:pt idx="29">
                  <c:v>4958</c:v>
                </c:pt>
              </c:numCache>
            </c:numRef>
          </c:val>
          <c:smooth val="0"/>
          <c:extLst>
            <c:ext xmlns:c16="http://schemas.microsoft.com/office/drawing/2014/chart" uri="{C3380CC4-5D6E-409C-BE32-E72D297353CC}">
              <c16:uniqueId val="{00000000-AB1C-4058-8478-A296F000CD8F}"/>
            </c:ext>
          </c:extLst>
        </c:ser>
        <c:dLbls>
          <c:showLegendKey val="0"/>
          <c:showVal val="0"/>
          <c:showCatName val="0"/>
          <c:showSerName val="0"/>
          <c:showPercent val="0"/>
          <c:showBubbleSize val="0"/>
        </c:dLbls>
        <c:smooth val="0"/>
        <c:axId val="384753112"/>
        <c:axId val="384755408"/>
      </c:lineChart>
      <c:dateAx>
        <c:axId val="384753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55408"/>
        <c:crosses val="autoZero"/>
        <c:auto val="1"/>
        <c:lblOffset val="100"/>
        <c:baseTimeUnit val="days"/>
      </c:dateAx>
      <c:valAx>
        <c:axId val="38475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5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556</c:v>
                </c:pt>
                <c:pt idx="1">
                  <c:v>577</c:v>
                </c:pt>
                <c:pt idx="2">
                  <c:v>940</c:v>
                </c:pt>
                <c:pt idx="3">
                  <c:v>1691</c:v>
                </c:pt>
                <c:pt idx="4">
                  <c:v>499</c:v>
                </c:pt>
                <c:pt idx="5">
                  <c:v>2454</c:v>
                </c:pt>
                <c:pt idx="6">
                  <c:v>3624</c:v>
                </c:pt>
                <c:pt idx="7">
                  <c:v>6860</c:v>
                </c:pt>
                <c:pt idx="8">
                  <c:v>6892</c:v>
                </c:pt>
                <c:pt idx="9">
                  <c:v>7211</c:v>
                </c:pt>
                <c:pt idx="10">
                  <c:v>3996</c:v>
                </c:pt>
                <c:pt idx="11">
                  <c:v>5529</c:v>
                </c:pt>
                <c:pt idx="12">
                  <c:v>6030</c:v>
                </c:pt>
                <c:pt idx="13">
                  <c:v>5292</c:v>
                </c:pt>
                <c:pt idx="14">
                  <c:v>4645</c:v>
                </c:pt>
                <c:pt idx="15">
                  <c:v>3319</c:v>
                </c:pt>
                <c:pt idx="16">
                  <c:v>4032</c:v>
                </c:pt>
                <c:pt idx="17">
                  <c:v>4003</c:v>
                </c:pt>
                <c:pt idx="18">
                  <c:v>5391</c:v>
                </c:pt>
                <c:pt idx="19">
                  <c:v>4105</c:v>
                </c:pt>
                <c:pt idx="20">
                  <c:v>3140</c:v>
                </c:pt>
                <c:pt idx="21">
                  <c:v>7597</c:v>
                </c:pt>
                <c:pt idx="22">
                  <c:v>4754</c:v>
                </c:pt>
                <c:pt idx="23">
                  <c:v>4816</c:v>
                </c:pt>
                <c:pt idx="24">
                  <c:v>3989</c:v>
                </c:pt>
                <c:pt idx="25">
                  <c:v>5316</c:v>
                </c:pt>
                <c:pt idx="26">
                  <c:v>3975</c:v>
                </c:pt>
                <c:pt idx="27">
                  <c:v>5564</c:v>
                </c:pt>
                <c:pt idx="28">
                  <c:v>2573</c:v>
                </c:pt>
                <c:pt idx="29">
                  <c:v>3014</c:v>
                </c:pt>
              </c:numCache>
            </c:numRef>
          </c:val>
          <c:smooth val="0"/>
          <c:extLst>
            <c:ext xmlns:c16="http://schemas.microsoft.com/office/drawing/2014/chart" uri="{C3380CC4-5D6E-409C-BE32-E72D297353CC}">
              <c16:uniqueId val="{00000000-D700-4738-A402-EF2F0FBEE7ED}"/>
            </c:ext>
          </c:extLst>
        </c:ser>
        <c:dLbls>
          <c:showLegendKey val="0"/>
          <c:showVal val="0"/>
          <c:showCatName val="0"/>
          <c:showSerName val="0"/>
          <c:showPercent val="0"/>
          <c:showBubbleSize val="0"/>
        </c:dLbls>
        <c:smooth val="0"/>
        <c:axId val="384771808"/>
        <c:axId val="384769840"/>
      </c:lineChart>
      <c:dateAx>
        <c:axId val="38477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69840"/>
        <c:crosses val="autoZero"/>
        <c:auto val="1"/>
        <c:lblOffset val="100"/>
        <c:baseTimeUnit val="days"/>
      </c:dateAx>
      <c:valAx>
        <c:axId val="38476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7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43</c:v>
                </c:pt>
                <c:pt idx="1">
                  <c:v>23</c:v>
                </c:pt>
                <c:pt idx="2">
                  <c:v>85</c:v>
                </c:pt>
                <c:pt idx="3">
                  <c:v>244</c:v>
                </c:pt>
                <c:pt idx="4">
                  <c:v>31</c:v>
                </c:pt>
                <c:pt idx="5">
                  <c:v>50</c:v>
                </c:pt>
                <c:pt idx="6">
                  <c:v>78</c:v>
                </c:pt>
                <c:pt idx="7">
                  <c:v>101</c:v>
                </c:pt>
                <c:pt idx="8">
                  <c:v>64</c:v>
                </c:pt>
                <c:pt idx="9">
                  <c:v>72</c:v>
                </c:pt>
                <c:pt idx="10">
                  <c:v>61</c:v>
                </c:pt>
                <c:pt idx="11">
                  <c:v>312</c:v>
                </c:pt>
                <c:pt idx="12">
                  <c:v>181</c:v>
                </c:pt>
                <c:pt idx="13">
                  <c:v>141</c:v>
                </c:pt>
                <c:pt idx="14">
                  <c:v>84</c:v>
                </c:pt>
                <c:pt idx="15">
                  <c:v>74</c:v>
                </c:pt>
                <c:pt idx="16">
                  <c:v>63</c:v>
                </c:pt>
                <c:pt idx="17">
                  <c:v>48</c:v>
                </c:pt>
                <c:pt idx="18">
                  <c:v>101</c:v>
                </c:pt>
                <c:pt idx="19">
                  <c:v>84</c:v>
                </c:pt>
                <c:pt idx="20">
                  <c:v>77</c:v>
                </c:pt>
                <c:pt idx="21">
                  <c:v>1108</c:v>
                </c:pt>
                <c:pt idx="22">
                  <c:v>217</c:v>
                </c:pt>
                <c:pt idx="23">
                  <c:v>176</c:v>
                </c:pt>
                <c:pt idx="24">
                  <c:v>90</c:v>
                </c:pt>
                <c:pt idx="25">
                  <c:v>140</c:v>
                </c:pt>
                <c:pt idx="26">
                  <c:v>53</c:v>
                </c:pt>
                <c:pt idx="27">
                  <c:v>439</c:v>
                </c:pt>
                <c:pt idx="28">
                  <c:v>70</c:v>
                </c:pt>
                <c:pt idx="29">
                  <c:v>60</c:v>
                </c:pt>
              </c:numCache>
            </c:numRef>
          </c:val>
          <c:smooth val="0"/>
          <c:extLst>
            <c:ext xmlns:c16="http://schemas.microsoft.com/office/drawing/2014/chart" uri="{C3380CC4-5D6E-409C-BE32-E72D297353CC}">
              <c16:uniqueId val="{00000000-0406-4B27-95DC-114939C09B28}"/>
            </c:ext>
          </c:extLst>
        </c:ser>
        <c:dLbls>
          <c:showLegendKey val="0"/>
          <c:showVal val="0"/>
          <c:showCatName val="0"/>
          <c:showSerName val="0"/>
          <c:showPercent val="0"/>
          <c:showBubbleSize val="0"/>
        </c:dLbls>
        <c:smooth val="0"/>
        <c:axId val="384769512"/>
        <c:axId val="384766888"/>
      </c:lineChart>
      <c:dateAx>
        <c:axId val="384769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66888"/>
        <c:crosses val="autoZero"/>
        <c:auto val="1"/>
        <c:lblOffset val="100"/>
        <c:baseTimeUnit val="days"/>
      </c:dateAx>
      <c:valAx>
        <c:axId val="38476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6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7</c:v>
                </c:pt>
                <c:pt idx="1">
                  <c:v>3</c:v>
                </c:pt>
                <c:pt idx="2">
                  <c:v>8</c:v>
                </c:pt>
                <c:pt idx="3">
                  <c:v>14</c:v>
                </c:pt>
                <c:pt idx="4">
                  <c:v>7</c:v>
                </c:pt>
                <c:pt idx="5">
                  <c:v>4</c:v>
                </c:pt>
                <c:pt idx="6">
                  <c:v>5</c:v>
                </c:pt>
                <c:pt idx="7">
                  <c:v>7</c:v>
                </c:pt>
                <c:pt idx="8">
                  <c:v>15</c:v>
                </c:pt>
                <c:pt idx="9">
                  <c:v>1</c:v>
                </c:pt>
                <c:pt idx="10">
                  <c:v>5</c:v>
                </c:pt>
                <c:pt idx="11">
                  <c:v>13</c:v>
                </c:pt>
                <c:pt idx="12">
                  <c:v>16</c:v>
                </c:pt>
                <c:pt idx="13">
                  <c:v>23</c:v>
                </c:pt>
                <c:pt idx="14">
                  <c:v>2</c:v>
                </c:pt>
                <c:pt idx="15">
                  <c:v>9</c:v>
                </c:pt>
                <c:pt idx="16">
                  <c:v>4</c:v>
                </c:pt>
                <c:pt idx="17">
                  <c:v>8</c:v>
                </c:pt>
                <c:pt idx="18">
                  <c:v>9</c:v>
                </c:pt>
                <c:pt idx="19">
                  <c:v>2</c:v>
                </c:pt>
                <c:pt idx="20">
                  <c:v>7</c:v>
                </c:pt>
                <c:pt idx="21">
                  <c:v>27</c:v>
                </c:pt>
                <c:pt idx="22">
                  <c:v>9</c:v>
                </c:pt>
                <c:pt idx="23">
                  <c:v>4</c:v>
                </c:pt>
                <c:pt idx="24">
                  <c:v>6</c:v>
                </c:pt>
                <c:pt idx="25">
                  <c:v>14</c:v>
                </c:pt>
                <c:pt idx="26">
                  <c:v>5</c:v>
                </c:pt>
                <c:pt idx="27">
                  <c:v>31</c:v>
                </c:pt>
                <c:pt idx="28">
                  <c:v>9</c:v>
                </c:pt>
                <c:pt idx="29">
                  <c:v>7</c:v>
                </c:pt>
              </c:numCache>
            </c:numRef>
          </c:val>
          <c:smooth val="0"/>
          <c:extLst>
            <c:ext xmlns:c16="http://schemas.microsoft.com/office/drawing/2014/chart" uri="{C3380CC4-5D6E-409C-BE32-E72D297353CC}">
              <c16:uniqueId val="{00000000-9DED-425F-9081-4BB6F7573F61}"/>
            </c:ext>
          </c:extLst>
        </c:ser>
        <c:dLbls>
          <c:showLegendKey val="0"/>
          <c:showVal val="0"/>
          <c:showCatName val="0"/>
          <c:showSerName val="0"/>
          <c:showPercent val="0"/>
          <c:showBubbleSize val="0"/>
        </c:dLbls>
        <c:smooth val="0"/>
        <c:axId val="384772792"/>
        <c:axId val="384782960"/>
      </c:lineChart>
      <c:dateAx>
        <c:axId val="38477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82960"/>
        <c:crosses val="autoZero"/>
        <c:auto val="1"/>
        <c:lblOffset val="100"/>
        <c:baseTimeUnit val="days"/>
      </c:dateAx>
      <c:valAx>
        <c:axId val="38478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7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164.68965517241</c:v>
                </c:pt>
                <c:pt idx="1">
                  <c:v>95.206896551724</c:v>
                </c:pt>
                <c:pt idx="2">
                  <c:v>62.103448275862</c:v>
                </c:pt>
                <c:pt idx="3">
                  <c:v>53.137931034483003</c:v>
                </c:pt>
                <c:pt idx="4">
                  <c:v>72.793103448276</c:v>
                </c:pt>
                <c:pt idx="5">
                  <c:v>147.72413793102999</c:v>
                </c:pt>
                <c:pt idx="6">
                  <c:v>301.06896551723997</c:v>
                </c:pt>
                <c:pt idx="7">
                  <c:v>393.82758620689998</c:v>
                </c:pt>
                <c:pt idx="8">
                  <c:v>436.96551724137998</c:v>
                </c:pt>
                <c:pt idx="9">
                  <c:v>529.93333333332998</c:v>
                </c:pt>
                <c:pt idx="10">
                  <c:v>471.93333333332998</c:v>
                </c:pt>
                <c:pt idx="11">
                  <c:v>480.23333333332999</c:v>
                </c:pt>
                <c:pt idx="12">
                  <c:v>540.73333333333005</c:v>
                </c:pt>
                <c:pt idx="13">
                  <c:v>506</c:v>
                </c:pt>
                <c:pt idx="14">
                  <c:v>489.86666666667003</c:v>
                </c:pt>
                <c:pt idx="15">
                  <c:v>496.3</c:v>
                </c:pt>
                <c:pt idx="16">
                  <c:v>513.06666666667002</c:v>
                </c:pt>
                <c:pt idx="17">
                  <c:v>530.43333333332998</c:v>
                </c:pt>
                <c:pt idx="18">
                  <c:v>544.33333333332996</c:v>
                </c:pt>
                <c:pt idx="19">
                  <c:v>578.26666666666995</c:v>
                </c:pt>
                <c:pt idx="20">
                  <c:v>613.16666666667004</c:v>
                </c:pt>
                <c:pt idx="21">
                  <c:v>589.46666666666999</c:v>
                </c:pt>
                <c:pt idx="22">
                  <c:v>471.63333333332997</c:v>
                </c:pt>
                <c:pt idx="23">
                  <c:v>295.89999999999998</c:v>
                </c:pt>
              </c:numCache>
            </c:numRef>
          </c:val>
          <c:smooth val="0"/>
          <c:extLst>
            <c:ext xmlns:c16="http://schemas.microsoft.com/office/drawing/2014/chart" uri="{C3380CC4-5D6E-409C-BE32-E72D297353CC}">
              <c16:uniqueId val="{00000000-3DF6-4AC8-BB0F-EB8FD58E4C8A}"/>
            </c:ext>
          </c:extLst>
        </c:ser>
        <c:dLbls>
          <c:showLegendKey val="0"/>
          <c:showVal val="0"/>
          <c:showCatName val="0"/>
          <c:showSerName val="0"/>
          <c:showPercent val="0"/>
          <c:showBubbleSize val="0"/>
        </c:dLbls>
        <c:smooth val="0"/>
        <c:axId val="384779680"/>
        <c:axId val="384777384"/>
      </c:lineChart>
      <c:catAx>
        <c:axId val="38477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77384"/>
        <c:crosses val="autoZero"/>
        <c:auto val="1"/>
        <c:lblAlgn val="ctr"/>
        <c:lblOffset val="100"/>
        <c:noMultiLvlLbl val="0"/>
      </c:catAx>
      <c:valAx>
        <c:axId val="38477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7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556</c:v>
                </c:pt>
                <c:pt idx="1">
                  <c:v>577</c:v>
                </c:pt>
                <c:pt idx="2">
                  <c:v>940</c:v>
                </c:pt>
                <c:pt idx="3">
                  <c:v>1691</c:v>
                </c:pt>
                <c:pt idx="4">
                  <c:v>499</c:v>
                </c:pt>
                <c:pt idx="5">
                  <c:v>2454</c:v>
                </c:pt>
                <c:pt idx="6">
                  <c:v>3624</c:v>
                </c:pt>
                <c:pt idx="7">
                  <c:v>6860</c:v>
                </c:pt>
                <c:pt idx="8">
                  <c:v>6892</c:v>
                </c:pt>
                <c:pt idx="9">
                  <c:v>7211</c:v>
                </c:pt>
                <c:pt idx="10">
                  <c:v>3996</c:v>
                </c:pt>
                <c:pt idx="11">
                  <c:v>5529</c:v>
                </c:pt>
                <c:pt idx="12">
                  <c:v>6030</c:v>
                </c:pt>
                <c:pt idx="13">
                  <c:v>5292</c:v>
                </c:pt>
                <c:pt idx="14">
                  <c:v>4645</c:v>
                </c:pt>
                <c:pt idx="15">
                  <c:v>3319</c:v>
                </c:pt>
                <c:pt idx="16">
                  <c:v>4032</c:v>
                </c:pt>
                <c:pt idx="17">
                  <c:v>4003</c:v>
                </c:pt>
                <c:pt idx="18">
                  <c:v>5391</c:v>
                </c:pt>
                <c:pt idx="19">
                  <c:v>4105</c:v>
                </c:pt>
                <c:pt idx="20">
                  <c:v>3140</c:v>
                </c:pt>
                <c:pt idx="21">
                  <c:v>7597</c:v>
                </c:pt>
                <c:pt idx="22">
                  <c:v>4754</c:v>
                </c:pt>
                <c:pt idx="23">
                  <c:v>4816</c:v>
                </c:pt>
                <c:pt idx="24">
                  <c:v>3989</c:v>
                </c:pt>
                <c:pt idx="25">
                  <c:v>5316</c:v>
                </c:pt>
                <c:pt idx="26">
                  <c:v>3975</c:v>
                </c:pt>
                <c:pt idx="27">
                  <c:v>5564</c:v>
                </c:pt>
                <c:pt idx="28">
                  <c:v>2573</c:v>
                </c:pt>
                <c:pt idx="29">
                  <c:v>3014</c:v>
                </c:pt>
              </c:numCache>
            </c:numRef>
          </c:val>
          <c:smooth val="0"/>
          <c:extLst>
            <c:ext xmlns:c16="http://schemas.microsoft.com/office/drawing/2014/chart" uri="{C3380CC4-5D6E-409C-BE32-E72D297353CC}">
              <c16:uniqueId val="{00000000-3053-446E-9500-56A99BA1DAFA}"/>
            </c:ext>
          </c:extLst>
        </c:ser>
        <c:dLbls>
          <c:showLegendKey val="0"/>
          <c:showVal val="0"/>
          <c:showCatName val="0"/>
          <c:showSerName val="0"/>
          <c:showPercent val="0"/>
          <c:showBubbleSize val="0"/>
        </c:dLbls>
        <c:smooth val="0"/>
        <c:axId val="396907088"/>
        <c:axId val="396906104"/>
      </c:lineChart>
      <c:dateAx>
        <c:axId val="396907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06104"/>
        <c:crosses val="autoZero"/>
        <c:auto val="1"/>
        <c:lblOffset val="100"/>
        <c:baseTimeUnit val="days"/>
      </c:dateAx>
      <c:valAx>
        <c:axId val="39690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0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0DF34-D964-4728-A7C6-6E49EFB10992}"/>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4465FC6D-6A11-4FA5-9EE3-5466F0067ABC}"/>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855955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51724-934A-466E-AF20-E0501F97A157}"/>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372C0C5C-5D55-4276-885C-04C616C52A0F}"/>
              </a:ext>
            </a:extLst>
          </p:cNvPr>
          <p:cNvGraphicFramePr>
            <a:graphicFrameLocks noGrp="1"/>
          </p:cNvGraphicFramePr>
          <p:nvPr>
            <p:ph type="tbl" sz="quarter" idx="13"/>
            <p:extLst>
              <p:ext uri="{D42A27DB-BD31-4B8C-83A1-F6EECF244321}">
                <p14:modId xmlns:p14="http://schemas.microsoft.com/office/powerpoint/2010/main" val="3293509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69025643"/>
                    </a:ext>
                  </a:extLst>
                </a:gridCol>
                <a:gridCol w="740664">
                  <a:extLst>
                    <a:ext uri="{9D8B030D-6E8A-4147-A177-3AD203B41FA5}">
                      <a16:colId xmlns:a16="http://schemas.microsoft.com/office/drawing/2014/main" val="2295113317"/>
                    </a:ext>
                  </a:extLst>
                </a:gridCol>
                <a:gridCol w="740664">
                  <a:extLst>
                    <a:ext uri="{9D8B030D-6E8A-4147-A177-3AD203B41FA5}">
                      <a16:colId xmlns:a16="http://schemas.microsoft.com/office/drawing/2014/main" val="2149726019"/>
                    </a:ext>
                  </a:extLst>
                </a:gridCol>
                <a:gridCol w="740664">
                  <a:extLst>
                    <a:ext uri="{9D8B030D-6E8A-4147-A177-3AD203B41FA5}">
                      <a16:colId xmlns:a16="http://schemas.microsoft.com/office/drawing/2014/main" val="1341169882"/>
                    </a:ext>
                  </a:extLst>
                </a:gridCol>
                <a:gridCol w="740664">
                  <a:extLst>
                    <a:ext uri="{9D8B030D-6E8A-4147-A177-3AD203B41FA5}">
                      <a16:colId xmlns:a16="http://schemas.microsoft.com/office/drawing/2014/main" val="1374806171"/>
                    </a:ext>
                  </a:extLst>
                </a:gridCol>
                <a:gridCol w="740664">
                  <a:extLst>
                    <a:ext uri="{9D8B030D-6E8A-4147-A177-3AD203B41FA5}">
                      <a16:colId xmlns:a16="http://schemas.microsoft.com/office/drawing/2014/main" val="2850607427"/>
                    </a:ext>
                  </a:extLst>
                </a:gridCol>
                <a:gridCol w="740664">
                  <a:extLst>
                    <a:ext uri="{9D8B030D-6E8A-4147-A177-3AD203B41FA5}">
                      <a16:colId xmlns:a16="http://schemas.microsoft.com/office/drawing/2014/main" val="4245731474"/>
                    </a:ext>
                  </a:extLst>
                </a:gridCol>
                <a:gridCol w="740664">
                  <a:extLst>
                    <a:ext uri="{9D8B030D-6E8A-4147-A177-3AD203B41FA5}">
                      <a16:colId xmlns:a16="http://schemas.microsoft.com/office/drawing/2014/main" val="1453096383"/>
                    </a:ext>
                  </a:extLst>
                </a:gridCol>
                <a:gridCol w="740664">
                  <a:extLst>
                    <a:ext uri="{9D8B030D-6E8A-4147-A177-3AD203B41FA5}">
                      <a16:colId xmlns:a16="http://schemas.microsoft.com/office/drawing/2014/main" val="2305159740"/>
                    </a:ext>
                  </a:extLst>
                </a:gridCol>
                <a:gridCol w="740664">
                  <a:extLst>
                    <a:ext uri="{9D8B030D-6E8A-4147-A177-3AD203B41FA5}">
                      <a16:colId xmlns:a16="http://schemas.microsoft.com/office/drawing/2014/main" val="6671612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72507002"/>
                  </a:ext>
                </a:extLst>
              </a:tr>
              <a:tr h="370840">
                <a:tc>
                  <a:txBody>
                    <a:bodyPr/>
                    <a:lstStyle/>
                    <a:p>
                      <a:r>
                        <a:rPr lang="en-US" sz="1000"/>
                        <a:t>Kohla-Strauss GmbH</a:t>
                      </a:r>
                    </a:p>
                  </a:txBody>
                  <a:tcPr/>
                </a:tc>
                <a:tc>
                  <a:txBody>
                    <a:bodyPr/>
                    <a:lstStyle/>
                    <a:p>
                      <a:r>
                        <a:rPr lang="en-US" sz="1000"/>
                        <a:t>1234</a:t>
                      </a:r>
                    </a:p>
                  </a:txBody>
                  <a:tcPr/>
                </a:tc>
                <a:tc>
                  <a:txBody>
                    <a:bodyPr/>
                    <a:lstStyle/>
                    <a:p>
                      <a:r>
                        <a:rPr lang="en-US" sz="1000"/>
                        <a:t>33</a:t>
                      </a:r>
                    </a:p>
                  </a:txBody>
                  <a:tcPr/>
                </a:tc>
                <a:tc>
                  <a:txBody>
                    <a:bodyPr/>
                    <a:lstStyle/>
                    <a:p>
                      <a:r>
                        <a:rPr lang="en-US" sz="1000"/>
                        <a:t>17</a:t>
                      </a:r>
                    </a:p>
                  </a:txBody>
                  <a:tcPr/>
                </a:tc>
                <a:tc>
                  <a:txBody>
                    <a:bodyPr/>
                    <a:lstStyle/>
                    <a:p>
                      <a:r>
                        <a:rPr lang="en-US" sz="1000"/>
                        <a:t>282</a:t>
                      </a:r>
                    </a:p>
                  </a:txBody>
                  <a:tcPr/>
                </a:tc>
                <a:tc>
                  <a:txBody>
                    <a:bodyPr/>
                    <a:lstStyle/>
                    <a:p>
                      <a:r>
                        <a:rPr lang="en-US" sz="1000"/>
                        <a:t>38</a:t>
                      </a:r>
                    </a:p>
                  </a:txBody>
                  <a:tcPr/>
                </a:tc>
                <a:tc>
                  <a:txBody>
                    <a:bodyPr/>
                    <a:lstStyle/>
                    <a:p>
                      <a:r>
                        <a:rPr lang="en-US" sz="1000"/>
                        <a:t>48</a:t>
                      </a:r>
                    </a:p>
                  </a:txBody>
                  <a:tcPr/>
                </a:tc>
                <a:tc>
                  <a:txBody>
                    <a:bodyPr/>
                    <a:lstStyle/>
                    <a:p>
                      <a:r>
                        <a:rPr lang="en-US" sz="1000"/>
                        <a:t>0</a:t>
                      </a:r>
                    </a:p>
                  </a:txBody>
                  <a:tcPr/>
                </a:tc>
                <a:tc>
                  <a:txBody>
                    <a:bodyPr/>
                    <a:lstStyle/>
                    <a:p>
                      <a:r>
                        <a:rPr lang="en-US" sz="1000"/>
                        <a:t>1.7787%</a:t>
                      </a:r>
                    </a:p>
                  </a:txBody>
                  <a:tcPr/>
                </a:tc>
                <a:tc>
                  <a:txBody>
                    <a:bodyPr/>
                    <a:lstStyle/>
                    <a:p>
                      <a:r>
                        <a:rPr lang="en-US" sz="1000"/>
                        <a:t>0.0%</a:t>
                      </a:r>
                    </a:p>
                  </a:txBody>
                  <a:tcPr/>
                </a:tc>
                <a:extLst>
                  <a:ext uri="{0D108BD9-81ED-4DB2-BD59-A6C34878D82A}">
                    <a16:rowId xmlns:a16="http://schemas.microsoft.com/office/drawing/2014/main" val="1485568676"/>
                  </a:ext>
                </a:extLst>
              </a:tr>
            </a:tbl>
          </a:graphicData>
        </a:graphic>
      </p:graphicFrame>
      <p:sp>
        <p:nvSpPr>
          <p:cNvPr id="4" name="Text Placeholder 3">
            <a:extLst>
              <a:ext uri="{FF2B5EF4-FFF2-40B4-BE49-F238E27FC236}">
                <a16:creationId xmlns:a16="http://schemas.microsoft.com/office/drawing/2014/main" id="{C3502AA8-6266-4846-97F1-15CDFEB2422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64281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A9C39-6AD3-40E6-988D-5F6D2D7D7CA9}"/>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554E091E-7871-4731-B04B-6D7896609475}"/>
              </a:ext>
            </a:extLst>
          </p:cNvPr>
          <p:cNvGraphicFramePr>
            <a:graphicFrameLocks noGrp="1"/>
          </p:cNvGraphicFramePr>
          <p:nvPr>
            <p:ph type="tbl" sz="quarter" idx="13"/>
            <p:extLst>
              <p:ext uri="{D42A27DB-BD31-4B8C-83A1-F6EECF244321}">
                <p14:modId xmlns:p14="http://schemas.microsoft.com/office/powerpoint/2010/main" val="4086685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2181685"/>
                    </a:ext>
                  </a:extLst>
                </a:gridCol>
                <a:gridCol w="1234440">
                  <a:extLst>
                    <a:ext uri="{9D8B030D-6E8A-4147-A177-3AD203B41FA5}">
                      <a16:colId xmlns:a16="http://schemas.microsoft.com/office/drawing/2014/main" val="2057999789"/>
                    </a:ext>
                  </a:extLst>
                </a:gridCol>
                <a:gridCol w="822960">
                  <a:extLst>
                    <a:ext uri="{9D8B030D-6E8A-4147-A177-3AD203B41FA5}">
                      <a16:colId xmlns:a16="http://schemas.microsoft.com/office/drawing/2014/main" val="1323378268"/>
                    </a:ext>
                  </a:extLst>
                </a:gridCol>
                <a:gridCol w="822960">
                  <a:extLst>
                    <a:ext uri="{9D8B030D-6E8A-4147-A177-3AD203B41FA5}">
                      <a16:colId xmlns:a16="http://schemas.microsoft.com/office/drawing/2014/main" val="657971904"/>
                    </a:ext>
                  </a:extLst>
                </a:gridCol>
                <a:gridCol w="822960">
                  <a:extLst>
                    <a:ext uri="{9D8B030D-6E8A-4147-A177-3AD203B41FA5}">
                      <a16:colId xmlns:a16="http://schemas.microsoft.com/office/drawing/2014/main" val="360034994"/>
                    </a:ext>
                  </a:extLst>
                </a:gridCol>
                <a:gridCol w="822960">
                  <a:extLst>
                    <a:ext uri="{9D8B030D-6E8A-4147-A177-3AD203B41FA5}">
                      <a16:colId xmlns:a16="http://schemas.microsoft.com/office/drawing/2014/main" val="804697644"/>
                    </a:ext>
                  </a:extLst>
                </a:gridCol>
                <a:gridCol w="822960">
                  <a:extLst>
                    <a:ext uri="{9D8B030D-6E8A-4147-A177-3AD203B41FA5}">
                      <a16:colId xmlns:a16="http://schemas.microsoft.com/office/drawing/2014/main" val="2808969867"/>
                    </a:ext>
                  </a:extLst>
                </a:gridCol>
                <a:gridCol w="822960">
                  <a:extLst>
                    <a:ext uri="{9D8B030D-6E8A-4147-A177-3AD203B41FA5}">
                      <a16:colId xmlns:a16="http://schemas.microsoft.com/office/drawing/2014/main" val="2443883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41417372"/>
                  </a:ext>
                </a:extLst>
              </a:tr>
              <a:tr h="370840">
                <a:tc>
                  <a:txBody>
                    <a:bodyPr/>
                    <a:lstStyle/>
                    <a:p>
                      <a:r>
                        <a:rPr lang="en-US" sz="1000"/>
                        <a:t>Kohla-Strauss GmbH</a:t>
                      </a:r>
                    </a:p>
                  </a:txBody>
                  <a:tcPr/>
                </a:tc>
                <a:tc>
                  <a:txBody>
                    <a:bodyPr/>
                    <a:lstStyle/>
                    <a:p>
                      <a:r>
                        <a:rPr lang="en-US" sz="1000"/>
                        <a:t>1234</a:t>
                      </a:r>
                    </a:p>
                  </a:txBody>
                  <a:tcPr/>
                </a:tc>
                <a:tc>
                  <a:txBody>
                    <a:bodyPr/>
                    <a:lstStyle/>
                    <a:p>
                      <a:r>
                        <a:rPr lang="en-US" sz="1000"/>
                        <a:t>6</a:t>
                      </a:r>
                    </a:p>
                  </a:txBody>
                  <a:tcPr/>
                </a:tc>
                <a:tc>
                  <a:txBody>
                    <a:bodyPr/>
                    <a:lstStyle/>
                    <a:p>
                      <a:r>
                        <a:rPr lang="en-US" sz="1000"/>
                        <a:t>0.5%</a:t>
                      </a:r>
                    </a:p>
                  </a:txBody>
                  <a:tcPr/>
                </a:tc>
                <a:tc>
                  <a:txBody>
                    <a:bodyPr/>
                    <a:lstStyle/>
                    <a:p>
                      <a:r>
                        <a:rPr lang="en-US" sz="1000"/>
                        <a:t>12</a:t>
                      </a:r>
                    </a:p>
                  </a:txBody>
                  <a:tcPr/>
                </a:tc>
                <a:tc>
                  <a:txBody>
                    <a:bodyPr/>
                    <a:lstStyle/>
                    <a:p>
                      <a:r>
                        <a:rPr lang="en-US" sz="1000"/>
                        <a:t>1.0%</a:t>
                      </a:r>
                    </a:p>
                  </a:txBody>
                  <a:tcPr/>
                </a:tc>
                <a:tc>
                  <a:txBody>
                    <a:bodyPr/>
                    <a:lstStyle/>
                    <a:p>
                      <a:r>
                        <a:rPr lang="en-US" sz="1000"/>
                        <a:t>33</a:t>
                      </a:r>
                    </a:p>
                  </a:txBody>
                  <a:tcPr/>
                </a:tc>
                <a:tc>
                  <a:txBody>
                    <a:bodyPr/>
                    <a:lstStyle/>
                    <a:p>
                      <a:r>
                        <a:rPr lang="en-US" sz="1000"/>
                        <a:t>2.7%</a:t>
                      </a:r>
                    </a:p>
                  </a:txBody>
                  <a:tcPr/>
                </a:tc>
                <a:extLst>
                  <a:ext uri="{0D108BD9-81ED-4DB2-BD59-A6C34878D82A}">
                    <a16:rowId xmlns:a16="http://schemas.microsoft.com/office/drawing/2014/main" val="9322935"/>
                  </a:ext>
                </a:extLst>
              </a:tr>
            </a:tbl>
          </a:graphicData>
        </a:graphic>
      </p:graphicFrame>
      <p:sp>
        <p:nvSpPr>
          <p:cNvPr id="4" name="Text Placeholder 3">
            <a:extLst>
              <a:ext uri="{FF2B5EF4-FFF2-40B4-BE49-F238E27FC236}">
                <a16:creationId xmlns:a16="http://schemas.microsoft.com/office/drawing/2014/main" id="{DC00E779-31E9-46E6-860E-325AF93D3D50}"/>
              </a:ext>
            </a:extLst>
          </p:cNvPr>
          <p:cNvSpPr>
            <a:spLocks noGrp="1"/>
          </p:cNvSpPr>
          <p:nvPr>
            <p:ph type="body" sz="quarter" idx="14"/>
          </p:nvPr>
        </p:nvSpPr>
        <p:spPr/>
        <p:txBody>
          <a:bodyPr/>
          <a:lstStyle/>
          <a:p>
            <a:r>
              <a:rPr lang="en-US"/>
              <a:t>08/31/2017 - 09/30/2017</a:t>
            </a:r>
          </a:p>
        </p:txBody>
      </p:sp>
    </p:spTree>
    <p:extLst>
      <p:ext uri="{BB962C8B-B14F-4D97-AF65-F5344CB8AC3E}">
        <p14:creationId xmlns:p14="http://schemas.microsoft.com/office/powerpoint/2010/main" val="1396040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58BF-3A25-4642-8F5B-4CA836B7894D}"/>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7A1E6D8D-5B6D-429E-ABDD-B188F7133733}"/>
              </a:ext>
            </a:extLst>
          </p:cNvPr>
          <p:cNvGraphicFramePr>
            <a:graphicFrameLocks noGrp="1"/>
          </p:cNvGraphicFramePr>
          <p:nvPr>
            <p:ph type="tbl" sz="quarter" idx="13"/>
            <p:extLst>
              <p:ext uri="{D42A27DB-BD31-4B8C-83A1-F6EECF244321}">
                <p14:modId xmlns:p14="http://schemas.microsoft.com/office/powerpoint/2010/main" val="230098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63498596"/>
                    </a:ext>
                  </a:extLst>
                </a:gridCol>
                <a:gridCol w="740664">
                  <a:extLst>
                    <a:ext uri="{9D8B030D-6E8A-4147-A177-3AD203B41FA5}">
                      <a16:colId xmlns:a16="http://schemas.microsoft.com/office/drawing/2014/main" val="938211195"/>
                    </a:ext>
                  </a:extLst>
                </a:gridCol>
                <a:gridCol w="740664">
                  <a:extLst>
                    <a:ext uri="{9D8B030D-6E8A-4147-A177-3AD203B41FA5}">
                      <a16:colId xmlns:a16="http://schemas.microsoft.com/office/drawing/2014/main" val="298370446"/>
                    </a:ext>
                  </a:extLst>
                </a:gridCol>
                <a:gridCol w="740664">
                  <a:extLst>
                    <a:ext uri="{9D8B030D-6E8A-4147-A177-3AD203B41FA5}">
                      <a16:colId xmlns:a16="http://schemas.microsoft.com/office/drawing/2014/main" val="4168664099"/>
                    </a:ext>
                  </a:extLst>
                </a:gridCol>
                <a:gridCol w="740664">
                  <a:extLst>
                    <a:ext uri="{9D8B030D-6E8A-4147-A177-3AD203B41FA5}">
                      <a16:colId xmlns:a16="http://schemas.microsoft.com/office/drawing/2014/main" val="921890836"/>
                    </a:ext>
                  </a:extLst>
                </a:gridCol>
                <a:gridCol w="740664">
                  <a:extLst>
                    <a:ext uri="{9D8B030D-6E8A-4147-A177-3AD203B41FA5}">
                      <a16:colId xmlns:a16="http://schemas.microsoft.com/office/drawing/2014/main" val="1635823323"/>
                    </a:ext>
                  </a:extLst>
                </a:gridCol>
                <a:gridCol w="740664">
                  <a:extLst>
                    <a:ext uri="{9D8B030D-6E8A-4147-A177-3AD203B41FA5}">
                      <a16:colId xmlns:a16="http://schemas.microsoft.com/office/drawing/2014/main" val="437868190"/>
                    </a:ext>
                  </a:extLst>
                </a:gridCol>
                <a:gridCol w="740664">
                  <a:extLst>
                    <a:ext uri="{9D8B030D-6E8A-4147-A177-3AD203B41FA5}">
                      <a16:colId xmlns:a16="http://schemas.microsoft.com/office/drawing/2014/main" val="499738390"/>
                    </a:ext>
                  </a:extLst>
                </a:gridCol>
                <a:gridCol w="740664">
                  <a:extLst>
                    <a:ext uri="{9D8B030D-6E8A-4147-A177-3AD203B41FA5}">
                      <a16:colId xmlns:a16="http://schemas.microsoft.com/office/drawing/2014/main" val="4226632759"/>
                    </a:ext>
                  </a:extLst>
                </a:gridCol>
                <a:gridCol w="740664">
                  <a:extLst>
                    <a:ext uri="{9D8B030D-6E8A-4147-A177-3AD203B41FA5}">
                      <a16:colId xmlns:a16="http://schemas.microsoft.com/office/drawing/2014/main" val="15495181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34417095"/>
                  </a:ext>
                </a:extLst>
              </a:tr>
              <a:tr h="370840">
                <a:tc>
                  <a:txBody>
                    <a:bodyPr/>
                    <a:lstStyle/>
                    <a:p>
                      <a:r>
                        <a:rPr lang="en-US" sz="1000"/>
                        <a:t>Kohla-Strauss GmbH</a:t>
                      </a:r>
                    </a:p>
                  </a:txBody>
                  <a:tcPr/>
                </a:tc>
                <a:tc>
                  <a:txBody>
                    <a:bodyPr/>
                    <a:lstStyle/>
                    <a:p>
                      <a:r>
                        <a:rPr lang="en-US" sz="1000"/>
                        <a:t>1234</a:t>
                      </a:r>
                    </a:p>
                  </a:txBody>
                  <a:tcPr/>
                </a:tc>
                <a:tc>
                  <a:txBody>
                    <a:bodyPr/>
                    <a:lstStyle/>
                    <a:p>
                      <a:r>
                        <a:rPr lang="en-US" sz="1000"/>
                        <a:t>33</a:t>
                      </a:r>
                    </a:p>
                  </a:txBody>
                  <a:tcPr/>
                </a:tc>
                <a:tc>
                  <a:txBody>
                    <a:bodyPr/>
                    <a:lstStyle/>
                    <a:p>
                      <a:r>
                        <a:rPr lang="en-US" sz="1000"/>
                        <a:t>17</a:t>
                      </a:r>
                    </a:p>
                  </a:txBody>
                  <a:tcPr/>
                </a:tc>
                <a:tc>
                  <a:txBody>
                    <a:bodyPr/>
                    <a:lstStyle/>
                    <a:p>
                      <a:r>
                        <a:rPr lang="en-US" sz="1000"/>
                        <a:t>282</a:t>
                      </a:r>
                    </a:p>
                  </a:txBody>
                  <a:tcPr/>
                </a:tc>
                <a:tc>
                  <a:txBody>
                    <a:bodyPr/>
                    <a:lstStyle/>
                    <a:p>
                      <a:r>
                        <a:rPr lang="en-US" sz="1000"/>
                        <a:t>38</a:t>
                      </a:r>
                    </a:p>
                  </a:txBody>
                  <a:tcPr/>
                </a:tc>
                <a:tc>
                  <a:txBody>
                    <a:bodyPr/>
                    <a:lstStyle/>
                    <a:p>
                      <a:r>
                        <a:rPr lang="en-US" sz="1000"/>
                        <a:t>48</a:t>
                      </a:r>
                    </a:p>
                  </a:txBody>
                  <a:tcPr/>
                </a:tc>
                <a:tc>
                  <a:txBody>
                    <a:bodyPr/>
                    <a:lstStyle/>
                    <a:p>
                      <a:r>
                        <a:rPr lang="en-US" sz="1000"/>
                        <a:t>0</a:t>
                      </a:r>
                    </a:p>
                  </a:txBody>
                  <a:tcPr/>
                </a:tc>
                <a:tc>
                  <a:txBody>
                    <a:bodyPr/>
                    <a:lstStyle/>
                    <a:p>
                      <a:r>
                        <a:rPr lang="en-US" sz="1000"/>
                        <a:t>1.7787%</a:t>
                      </a:r>
                    </a:p>
                  </a:txBody>
                  <a:tcPr/>
                </a:tc>
                <a:tc>
                  <a:txBody>
                    <a:bodyPr/>
                    <a:lstStyle/>
                    <a:p>
                      <a:r>
                        <a:rPr lang="en-US" sz="1000"/>
                        <a:t>0.0%</a:t>
                      </a:r>
                    </a:p>
                  </a:txBody>
                  <a:tcPr/>
                </a:tc>
                <a:extLst>
                  <a:ext uri="{0D108BD9-81ED-4DB2-BD59-A6C34878D82A}">
                    <a16:rowId xmlns:a16="http://schemas.microsoft.com/office/drawing/2014/main" val="1615802409"/>
                  </a:ext>
                </a:extLst>
              </a:tr>
            </a:tbl>
          </a:graphicData>
        </a:graphic>
      </p:graphicFrame>
      <p:sp>
        <p:nvSpPr>
          <p:cNvPr id="4" name="Text Placeholder 3">
            <a:extLst>
              <a:ext uri="{FF2B5EF4-FFF2-40B4-BE49-F238E27FC236}">
                <a16:creationId xmlns:a16="http://schemas.microsoft.com/office/drawing/2014/main" id="{AAB57BAF-D4D0-4ACC-BC13-FB21BB099F7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971990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BB33C-49A1-4ECC-BC33-A138E88155A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D18CC33-D728-4F2B-8299-30FB7C964CA9}"/>
              </a:ext>
            </a:extLst>
          </p:cNvPr>
          <p:cNvGraphicFramePr>
            <a:graphicFrameLocks noGrp="1"/>
          </p:cNvGraphicFramePr>
          <p:nvPr>
            <p:ph type="chart" sz="quarter" idx="13"/>
            <p:extLst>
              <p:ext uri="{D42A27DB-BD31-4B8C-83A1-F6EECF244321}">
                <p14:modId xmlns:p14="http://schemas.microsoft.com/office/powerpoint/2010/main" val="4117217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26719B-ABDB-4CE7-8B4C-8167BEE846D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50D3A69-4863-4AB0-A140-D3C2A13C7C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1962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1B444-D774-49B9-8135-3701D2BCABC9}"/>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99409454-0233-4A67-8F92-4E9CEE9847C3}"/>
              </a:ext>
            </a:extLst>
          </p:cNvPr>
          <p:cNvGraphicFramePr>
            <a:graphicFrameLocks noGrp="1"/>
          </p:cNvGraphicFramePr>
          <p:nvPr>
            <p:ph type="chart" sz="quarter" idx="13"/>
            <p:extLst>
              <p:ext uri="{D42A27DB-BD31-4B8C-83A1-F6EECF244321}">
                <p14:modId xmlns:p14="http://schemas.microsoft.com/office/powerpoint/2010/main" val="2394123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9F5CF6-4A64-4749-A6D0-A8EB1DEC1AC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F6E5C30-E160-4A8D-9F90-FFFE62E691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9110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51803-BABD-495B-A12A-3C1436642C11}"/>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C1FE1AF1-6FA4-4A56-BCA4-FA02BF184858}"/>
              </a:ext>
            </a:extLst>
          </p:cNvPr>
          <p:cNvGraphicFramePr>
            <a:graphicFrameLocks noGrp="1"/>
          </p:cNvGraphicFramePr>
          <p:nvPr>
            <p:ph type="chart" sz="quarter" idx="13"/>
            <p:extLst>
              <p:ext uri="{D42A27DB-BD31-4B8C-83A1-F6EECF244321}">
                <p14:modId xmlns:p14="http://schemas.microsoft.com/office/powerpoint/2010/main" val="915349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2AFD7C-00B1-4F3C-9F75-BBECACB0AE7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52CE473-75A6-4224-B90C-4057779B77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2507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C9F35-F2B7-42A1-8E7A-6177151EC659}"/>
              </a:ext>
            </a:extLst>
          </p:cNvPr>
          <p:cNvSpPr>
            <a:spLocks noGrp="1"/>
          </p:cNvSpPr>
          <p:nvPr>
            <p:ph type="title"/>
          </p:nvPr>
        </p:nvSpPr>
        <p:spPr/>
        <p:txBody>
          <a:bodyPr/>
          <a:lstStyle/>
          <a:p>
            <a:r>
              <a:rPr lang="de-DE"/>
              <a:t>Eigene Beiträge (Postings) - 1 of 7</a:t>
            </a:r>
            <a:endParaRPr lang="en-US"/>
          </a:p>
        </p:txBody>
      </p:sp>
      <p:graphicFrame>
        <p:nvGraphicFramePr>
          <p:cNvPr id="5" name="Table Placeholder 4">
            <a:extLst>
              <a:ext uri="{FF2B5EF4-FFF2-40B4-BE49-F238E27FC236}">
                <a16:creationId xmlns:a16="http://schemas.microsoft.com/office/drawing/2014/main" id="{C7B69B0C-B5C8-4C7D-97BD-2479C4CF8356}"/>
              </a:ext>
            </a:extLst>
          </p:cNvPr>
          <p:cNvGraphicFramePr>
            <a:graphicFrameLocks noGrp="1"/>
          </p:cNvGraphicFramePr>
          <p:nvPr>
            <p:ph type="tbl" sz="quarter" idx="13"/>
            <p:extLst>
              <p:ext uri="{D42A27DB-BD31-4B8C-83A1-F6EECF244321}">
                <p14:modId xmlns:p14="http://schemas.microsoft.com/office/powerpoint/2010/main" val="1305596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3065538"/>
                    </a:ext>
                  </a:extLst>
                </a:gridCol>
                <a:gridCol w="658368">
                  <a:extLst>
                    <a:ext uri="{9D8B030D-6E8A-4147-A177-3AD203B41FA5}">
                      <a16:colId xmlns:a16="http://schemas.microsoft.com/office/drawing/2014/main" val="852033506"/>
                    </a:ext>
                  </a:extLst>
                </a:gridCol>
                <a:gridCol w="658368">
                  <a:extLst>
                    <a:ext uri="{9D8B030D-6E8A-4147-A177-3AD203B41FA5}">
                      <a16:colId xmlns:a16="http://schemas.microsoft.com/office/drawing/2014/main" val="1986117992"/>
                    </a:ext>
                  </a:extLst>
                </a:gridCol>
                <a:gridCol w="658368">
                  <a:extLst>
                    <a:ext uri="{9D8B030D-6E8A-4147-A177-3AD203B41FA5}">
                      <a16:colId xmlns:a16="http://schemas.microsoft.com/office/drawing/2014/main" val="2282756327"/>
                    </a:ext>
                  </a:extLst>
                </a:gridCol>
                <a:gridCol w="658368">
                  <a:extLst>
                    <a:ext uri="{9D8B030D-6E8A-4147-A177-3AD203B41FA5}">
                      <a16:colId xmlns:a16="http://schemas.microsoft.com/office/drawing/2014/main" val="994502614"/>
                    </a:ext>
                  </a:extLst>
                </a:gridCol>
                <a:gridCol w="658368">
                  <a:extLst>
                    <a:ext uri="{9D8B030D-6E8A-4147-A177-3AD203B41FA5}">
                      <a16:colId xmlns:a16="http://schemas.microsoft.com/office/drawing/2014/main" val="3156451790"/>
                    </a:ext>
                  </a:extLst>
                </a:gridCol>
                <a:gridCol w="658368">
                  <a:extLst>
                    <a:ext uri="{9D8B030D-6E8A-4147-A177-3AD203B41FA5}">
                      <a16:colId xmlns:a16="http://schemas.microsoft.com/office/drawing/2014/main" val="689424753"/>
                    </a:ext>
                  </a:extLst>
                </a:gridCol>
                <a:gridCol w="658368">
                  <a:extLst>
                    <a:ext uri="{9D8B030D-6E8A-4147-A177-3AD203B41FA5}">
                      <a16:colId xmlns:a16="http://schemas.microsoft.com/office/drawing/2014/main" val="2935068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354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- 2017-09-30 09:22:00</a:t>
                      </a:r>
                      <a:r>
                        <a:rPr kumimoji="0" lang="en-US" sz="1000" b="0" i="0" u="none" strike="noStrike" kern="1200" cap="none" spc="0" normalizeH="0" baseline="0" noProof="0">
                          <a:ln>
                            <a:noFill/>
                          </a:ln>
                          <a:solidFill>
                            <a:prstClr val="black"/>
                          </a:solidFill>
                          <a:effectLst/>
                          <a:uLnTx/>
                          <a:uFillTx/>
                          <a:latin typeface="+mn-lt"/>
                          <a:ea typeface="+mn-ea"/>
                          <a:cs typeface="+mn-cs"/>
                        </a:rPr>
                        <a:t>
📢📢 VORTEILSTAGE 📢📢
Es erwarten dich BMW Premium Selection Fahrzeuge zum besten Preis. 
‼ Das BMW Paket Care (4 Jahre oder 100.000 km) erhältst du bei Fahrzeugkauf kostenlos dazu 😁 
www.vorteilstage.at/kohla-strauss-st-michael
www.vorteilstage.at/kohla-strauss-oberpullendorf
Wir freuen uns auf dich!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810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- 2017-09-28 12:04:34</a:t>
                      </a:r>
                      <a:r>
                        <a:rPr kumimoji="0" lang="de-DE" sz="1000" b="0" i="0" u="none" strike="noStrike" kern="1200" cap="none" spc="0" normalizeH="0" baseline="0" noProof="0">
                          <a:ln>
                            <a:noFill/>
                          </a:ln>
                          <a:solidFill>
                            <a:prstClr val="black"/>
                          </a:solidFill>
                          <a:effectLst/>
                          <a:uLnTx/>
                          <a:uFillTx/>
                          <a:latin typeface="+mn-lt"/>
                          <a:ea typeface="+mn-ea"/>
                          <a:cs typeface="+mn-cs"/>
                        </a:rPr>
                        <a:t>
Das streng limitierte Sondermodell MINI Cooper S besticht nicht nur durch zahlreiche optische Aufwertungen, er hat auch ein bärenstarkes Herz mit knapp 200 PS!
Die neue Besitzerin CHRISTA SCHMID hat als ehemalige Bergrally Fahrerin aber alles fest im Griff!
Alexander Horvath und das gesamte Team von Kohla-Strauss wünschen ihr ungezügelte Fahrfreude und viel Spaß!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7176441"/>
                  </a:ext>
                </a:extLst>
              </a:tr>
            </a:tbl>
          </a:graphicData>
        </a:graphic>
      </p:graphicFrame>
      <p:sp>
        <p:nvSpPr>
          <p:cNvPr id="4" name="Text Placeholder 3">
            <a:extLst>
              <a:ext uri="{FF2B5EF4-FFF2-40B4-BE49-F238E27FC236}">
                <a16:creationId xmlns:a16="http://schemas.microsoft.com/office/drawing/2014/main" id="{72F30F63-251B-4870-8E9E-35C37BCE60B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435486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9CC23-551A-42E7-89FB-AE0DDE71794B}"/>
              </a:ext>
            </a:extLst>
          </p:cNvPr>
          <p:cNvSpPr>
            <a:spLocks noGrp="1"/>
          </p:cNvSpPr>
          <p:nvPr>
            <p:ph type="title"/>
          </p:nvPr>
        </p:nvSpPr>
        <p:spPr/>
        <p:txBody>
          <a:bodyPr/>
          <a:lstStyle/>
          <a:p>
            <a:r>
              <a:rPr lang="de-DE"/>
              <a:t>Eigene Beiträge (Postings) - 2 of 7</a:t>
            </a:r>
            <a:endParaRPr lang="en-US"/>
          </a:p>
        </p:txBody>
      </p:sp>
      <p:graphicFrame>
        <p:nvGraphicFramePr>
          <p:cNvPr id="5" name="Table Placeholder 4">
            <a:extLst>
              <a:ext uri="{FF2B5EF4-FFF2-40B4-BE49-F238E27FC236}">
                <a16:creationId xmlns:a16="http://schemas.microsoft.com/office/drawing/2014/main" id="{9F8EF8C7-706B-4DB5-9B2D-485F4EC6BC37}"/>
              </a:ext>
            </a:extLst>
          </p:cNvPr>
          <p:cNvGraphicFramePr>
            <a:graphicFrameLocks noGrp="1"/>
          </p:cNvGraphicFramePr>
          <p:nvPr>
            <p:ph type="tbl" sz="quarter" idx="13"/>
            <p:extLst>
              <p:ext uri="{D42A27DB-BD31-4B8C-83A1-F6EECF244321}">
                <p14:modId xmlns:p14="http://schemas.microsoft.com/office/powerpoint/2010/main" val="3196857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3432686"/>
                    </a:ext>
                  </a:extLst>
                </a:gridCol>
                <a:gridCol w="658368">
                  <a:extLst>
                    <a:ext uri="{9D8B030D-6E8A-4147-A177-3AD203B41FA5}">
                      <a16:colId xmlns:a16="http://schemas.microsoft.com/office/drawing/2014/main" val="1608077398"/>
                    </a:ext>
                  </a:extLst>
                </a:gridCol>
                <a:gridCol w="658368">
                  <a:extLst>
                    <a:ext uri="{9D8B030D-6E8A-4147-A177-3AD203B41FA5}">
                      <a16:colId xmlns:a16="http://schemas.microsoft.com/office/drawing/2014/main" val="1162636791"/>
                    </a:ext>
                  </a:extLst>
                </a:gridCol>
                <a:gridCol w="658368">
                  <a:extLst>
                    <a:ext uri="{9D8B030D-6E8A-4147-A177-3AD203B41FA5}">
                      <a16:colId xmlns:a16="http://schemas.microsoft.com/office/drawing/2014/main" val="571167805"/>
                    </a:ext>
                  </a:extLst>
                </a:gridCol>
                <a:gridCol w="658368">
                  <a:extLst>
                    <a:ext uri="{9D8B030D-6E8A-4147-A177-3AD203B41FA5}">
                      <a16:colId xmlns:a16="http://schemas.microsoft.com/office/drawing/2014/main" val="10133718"/>
                    </a:ext>
                  </a:extLst>
                </a:gridCol>
                <a:gridCol w="658368">
                  <a:extLst>
                    <a:ext uri="{9D8B030D-6E8A-4147-A177-3AD203B41FA5}">
                      <a16:colId xmlns:a16="http://schemas.microsoft.com/office/drawing/2014/main" val="2419151268"/>
                    </a:ext>
                  </a:extLst>
                </a:gridCol>
                <a:gridCol w="658368">
                  <a:extLst>
                    <a:ext uri="{9D8B030D-6E8A-4147-A177-3AD203B41FA5}">
                      <a16:colId xmlns:a16="http://schemas.microsoft.com/office/drawing/2014/main" val="1177592071"/>
                    </a:ext>
                  </a:extLst>
                </a:gridCol>
                <a:gridCol w="658368">
                  <a:extLst>
                    <a:ext uri="{9D8B030D-6E8A-4147-A177-3AD203B41FA5}">
                      <a16:colId xmlns:a16="http://schemas.microsoft.com/office/drawing/2014/main" val="1460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317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- 2017-09-26 17:21:00</a:t>
                      </a:r>
                      <a:r>
                        <a:rPr kumimoji="0" lang="de-DE" sz="1000" b="0" i="0" u="none" strike="noStrike" kern="1200" cap="none" spc="0" normalizeH="0" baseline="0" noProof="0">
                          <a:ln>
                            <a:noFill/>
                          </a:ln>
                          <a:solidFill>
                            <a:prstClr val="black"/>
                          </a:solidFill>
                          <a:effectLst/>
                          <a:uLnTx/>
                          <a:uFillTx/>
                          <a:latin typeface="+mn-lt"/>
                          <a:ea typeface="+mn-ea"/>
                          <a:cs typeface="+mn-cs"/>
                        </a:rPr>
                        <a:t>
Vor kurzem fand die Eröffnung der neuen Räumlichkeiten für KFZ-Techniker in der Landesberufsschule Pinkafeld statt. Es wurden über 8 Millionen Euro (vor allem in Diagnoseräume) investiert, um die angehenden KFZ-Techniker besse ausbilden zu können.
Im Bild: Fachlehrer Helmut Putz mit Dr. Monika Kohla-Strauss und Mischa Bours (Lehrling von uns im letzten Lehrjahr).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4141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- 2017-09-24 11:35:00</a:t>
                      </a:r>
                      <a:r>
                        <a:rPr kumimoji="0" lang="de-DE" sz="1000" b="0" i="0" u="none" strike="noStrike" kern="1200" cap="none" spc="0" normalizeH="0" baseline="0" noProof="0">
                          <a:ln>
                            <a:noFill/>
                          </a:ln>
                          <a:solidFill>
                            <a:prstClr val="black"/>
                          </a:solidFill>
                          <a:effectLst/>
                          <a:uLnTx/>
                          <a:uFillTx/>
                          <a:latin typeface="+mn-lt"/>
                          <a:ea typeface="+mn-ea"/>
                          <a:cs typeface="+mn-cs"/>
                        </a:rPr>
                        <a:t>
Frau Honigschnabel aus Aschau freut sich über das gewonnene MINI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811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- 2017-09-22 11:15:00</a:t>
                      </a:r>
                      <a:r>
                        <a:rPr kumimoji="0" lang="de-DE" sz="1000" b="0" i="0" u="none" strike="noStrike" kern="1200" cap="none" spc="0" normalizeH="0" baseline="0" noProof="0">
                          <a:ln>
                            <a:noFill/>
                          </a:ln>
                          <a:solidFill>
                            <a:prstClr val="black"/>
                          </a:solidFill>
                          <a:effectLst/>
                          <a:uLnTx/>
                          <a:uFillTx/>
                          <a:latin typeface="+mn-lt"/>
                          <a:ea typeface="+mn-ea"/>
                          <a:cs typeface="+mn-cs"/>
                        </a:rPr>
                        <a:t>
🎈🎉 wir haben Grund zu feiern🎈🎉
Unser "Küken" ist 20 😁🎈🎁🎊
Liebe Iris - wir wünschen dir von 💙 alles Liebe und Gute zum 20. Geburtstag! Glück und Fröhlichkeit sollen Dich ein Leben lang begleiten.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708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- 2017-09-21 13:29:55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6422012"/>
                  </a:ext>
                </a:extLst>
              </a:tr>
            </a:tbl>
          </a:graphicData>
        </a:graphic>
      </p:graphicFrame>
      <p:sp>
        <p:nvSpPr>
          <p:cNvPr id="4" name="Text Placeholder 3">
            <a:extLst>
              <a:ext uri="{FF2B5EF4-FFF2-40B4-BE49-F238E27FC236}">
                <a16:creationId xmlns:a16="http://schemas.microsoft.com/office/drawing/2014/main" id="{8807226B-94FA-468D-A3F6-53E96B81690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94703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275CD-3E0E-4EA6-AD11-FF7428DC9406}"/>
              </a:ext>
            </a:extLst>
          </p:cNvPr>
          <p:cNvSpPr>
            <a:spLocks noGrp="1"/>
          </p:cNvSpPr>
          <p:nvPr>
            <p:ph type="title"/>
          </p:nvPr>
        </p:nvSpPr>
        <p:spPr/>
        <p:txBody>
          <a:bodyPr/>
          <a:lstStyle/>
          <a:p>
            <a:r>
              <a:rPr lang="de-DE"/>
              <a:t>Eigene Beiträge (Postings) - 3 of 7</a:t>
            </a:r>
            <a:endParaRPr lang="en-US"/>
          </a:p>
        </p:txBody>
      </p:sp>
      <p:graphicFrame>
        <p:nvGraphicFramePr>
          <p:cNvPr id="5" name="Table Placeholder 4">
            <a:extLst>
              <a:ext uri="{FF2B5EF4-FFF2-40B4-BE49-F238E27FC236}">
                <a16:creationId xmlns:a16="http://schemas.microsoft.com/office/drawing/2014/main" id="{3E1E9317-EBAC-4308-99ED-444DFE9F29FC}"/>
              </a:ext>
            </a:extLst>
          </p:cNvPr>
          <p:cNvGraphicFramePr>
            <a:graphicFrameLocks noGrp="1"/>
          </p:cNvGraphicFramePr>
          <p:nvPr>
            <p:ph type="tbl" sz="quarter" idx="13"/>
            <p:extLst>
              <p:ext uri="{D42A27DB-BD31-4B8C-83A1-F6EECF244321}">
                <p14:modId xmlns:p14="http://schemas.microsoft.com/office/powerpoint/2010/main" val="1087721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4246944"/>
                    </a:ext>
                  </a:extLst>
                </a:gridCol>
                <a:gridCol w="658368">
                  <a:extLst>
                    <a:ext uri="{9D8B030D-6E8A-4147-A177-3AD203B41FA5}">
                      <a16:colId xmlns:a16="http://schemas.microsoft.com/office/drawing/2014/main" val="2175613469"/>
                    </a:ext>
                  </a:extLst>
                </a:gridCol>
                <a:gridCol w="658368">
                  <a:extLst>
                    <a:ext uri="{9D8B030D-6E8A-4147-A177-3AD203B41FA5}">
                      <a16:colId xmlns:a16="http://schemas.microsoft.com/office/drawing/2014/main" val="20436371"/>
                    </a:ext>
                  </a:extLst>
                </a:gridCol>
                <a:gridCol w="658368">
                  <a:extLst>
                    <a:ext uri="{9D8B030D-6E8A-4147-A177-3AD203B41FA5}">
                      <a16:colId xmlns:a16="http://schemas.microsoft.com/office/drawing/2014/main" val="1572522692"/>
                    </a:ext>
                  </a:extLst>
                </a:gridCol>
                <a:gridCol w="658368">
                  <a:extLst>
                    <a:ext uri="{9D8B030D-6E8A-4147-A177-3AD203B41FA5}">
                      <a16:colId xmlns:a16="http://schemas.microsoft.com/office/drawing/2014/main" val="332296524"/>
                    </a:ext>
                  </a:extLst>
                </a:gridCol>
                <a:gridCol w="658368">
                  <a:extLst>
                    <a:ext uri="{9D8B030D-6E8A-4147-A177-3AD203B41FA5}">
                      <a16:colId xmlns:a16="http://schemas.microsoft.com/office/drawing/2014/main" val="1755024916"/>
                    </a:ext>
                  </a:extLst>
                </a:gridCol>
                <a:gridCol w="658368">
                  <a:extLst>
                    <a:ext uri="{9D8B030D-6E8A-4147-A177-3AD203B41FA5}">
                      <a16:colId xmlns:a16="http://schemas.microsoft.com/office/drawing/2014/main" val="2290927557"/>
                    </a:ext>
                  </a:extLst>
                </a:gridCol>
                <a:gridCol w="658368">
                  <a:extLst>
                    <a:ext uri="{9D8B030D-6E8A-4147-A177-3AD203B41FA5}">
                      <a16:colId xmlns:a16="http://schemas.microsoft.com/office/drawing/2014/main" val="3908998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8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- 2017-09-19 18:09:00</a:t>
                      </a:r>
                      <a:r>
                        <a:rPr kumimoji="0" lang="en-US" sz="1000" b="0" i="0" u="none" strike="noStrike" kern="1200" cap="none" spc="0" normalizeH="0" baseline="0" noProof="0">
                          <a:ln>
                            <a:noFill/>
                          </a:ln>
                          <a:solidFill>
                            <a:prstClr val="black"/>
                          </a:solidFill>
                          <a:effectLst/>
                          <a:uLnTx/>
                          <a:uFillTx/>
                          <a:latin typeface="+mn-lt"/>
                          <a:ea typeface="+mn-ea"/>
                          <a:cs typeface="+mn-cs"/>
                        </a:rPr>
                        <a:t>
Du suchst einen neuen MINI - und das zu einem unschlagbaren Preis? 😎😍😀⚡
... dann haben wir jetzt genau das Richtige für dich!
4 coole MINI's zum Hammerpreis - ABER das nur bis Ende September 👈🔝‼️
➡️ MINI Cooper  3-Türer ✅ € 19.999,--
http://www.bmw-boerse.at/de/search.php?chassisNr=3A48312
➡️ MINI Cooper D 3-Türer ✅ € 20.399,--
http://www.bmw-boerse.at/de/search.php?chassisNr=3A75844
➡️ MINI Cooper Clubman ✅€ 29.999,--
http://www.bmw-boerse.at/de/details.php?chassisNr=2E43302
➡️ MINI Cooper D Countryman ALL4 ✅ €40.999,--
http://www.bmw-boerse.at/de/details.php?chassisNr=3B69608
Für weitere Informationen stehen wir dir gerne zur Verfügung! Wir freuen uns auf dich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5084461"/>
                  </a:ext>
                </a:extLst>
              </a:tr>
            </a:tbl>
          </a:graphicData>
        </a:graphic>
      </p:graphicFrame>
      <p:sp>
        <p:nvSpPr>
          <p:cNvPr id="4" name="Text Placeholder 3">
            <a:extLst>
              <a:ext uri="{FF2B5EF4-FFF2-40B4-BE49-F238E27FC236}">
                <a16:creationId xmlns:a16="http://schemas.microsoft.com/office/drawing/2014/main" id="{09D81F46-7455-4A61-9445-083254ED6E6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9707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99EB-EE6D-44BB-9C2C-3F214B67E100}"/>
              </a:ext>
            </a:extLst>
          </p:cNvPr>
          <p:cNvSpPr>
            <a:spLocks noGrp="1"/>
          </p:cNvSpPr>
          <p:nvPr>
            <p:ph type="title"/>
          </p:nvPr>
        </p:nvSpPr>
        <p:spPr/>
        <p:txBody>
          <a:bodyPr/>
          <a:lstStyle/>
          <a:p>
            <a:r>
              <a:rPr lang="de-DE"/>
              <a:t>Eigene Beiträge (Postings) - 4 of 7</a:t>
            </a:r>
            <a:endParaRPr lang="en-US"/>
          </a:p>
        </p:txBody>
      </p:sp>
      <p:graphicFrame>
        <p:nvGraphicFramePr>
          <p:cNvPr id="5" name="Table Placeholder 4">
            <a:extLst>
              <a:ext uri="{FF2B5EF4-FFF2-40B4-BE49-F238E27FC236}">
                <a16:creationId xmlns:a16="http://schemas.microsoft.com/office/drawing/2014/main" id="{56408C99-F1ED-4431-A29B-FA629DEBB633}"/>
              </a:ext>
            </a:extLst>
          </p:cNvPr>
          <p:cNvGraphicFramePr>
            <a:graphicFrameLocks noGrp="1"/>
          </p:cNvGraphicFramePr>
          <p:nvPr>
            <p:ph type="tbl" sz="quarter" idx="13"/>
            <p:extLst>
              <p:ext uri="{D42A27DB-BD31-4B8C-83A1-F6EECF244321}">
                <p14:modId xmlns:p14="http://schemas.microsoft.com/office/powerpoint/2010/main" val="2357290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6596878"/>
                    </a:ext>
                  </a:extLst>
                </a:gridCol>
                <a:gridCol w="658368">
                  <a:extLst>
                    <a:ext uri="{9D8B030D-6E8A-4147-A177-3AD203B41FA5}">
                      <a16:colId xmlns:a16="http://schemas.microsoft.com/office/drawing/2014/main" val="1575450939"/>
                    </a:ext>
                  </a:extLst>
                </a:gridCol>
                <a:gridCol w="658368">
                  <a:extLst>
                    <a:ext uri="{9D8B030D-6E8A-4147-A177-3AD203B41FA5}">
                      <a16:colId xmlns:a16="http://schemas.microsoft.com/office/drawing/2014/main" val="3824252825"/>
                    </a:ext>
                  </a:extLst>
                </a:gridCol>
                <a:gridCol w="658368">
                  <a:extLst>
                    <a:ext uri="{9D8B030D-6E8A-4147-A177-3AD203B41FA5}">
                      <a16:colId xmlns:a16="http://schemas.microsoft.com/office/drawing/2014/main" val="4216504792"/>
                    </a:ext>
                  </a:extLst>
                </a:gridCol>
                <a:gridCol w="658368">
                  <a:extLst>
                    <a:ext uri="{9D8B030D-6E8A-4147-A177-3AD203B41FA5}">
                      <a16:colId xmlns:a16="http://schemas.microsoft.com/office/drawing/2014/main" val="4268000470"/>
                    </a:ext>
                  </a:extLst>
                </a:gridCol>
                <a:gridCol w="658368">
                  <a:extLst>
                    <a:ext uri="{9D8B030D-6E8A-4147-A177-3AD203B41FA5}">
                      <a16:colId xmlns:a16="http://schemas.microsoft.com/office/drawing/2014/main" val="62135835"/>
                    </a:ext>
                  </a:extLst>
                </a:gridCol>
                <a:gridCol w="658368">
                  <a:extLst>
                    <a:ext uri="{9D8B030D-6E8A-4147-A177-3AD203B41FA5}">
                      <a16:colId xmlns:a16="http://schemas.microsoft.com/office/drawing/2014/main" val="1234181724"/>
                    </a:ext>
                  </a:extLst>
                </a:gridCol>
                <a:gridCol w="658368">
                  <a:extLst>
                    <a:ext uri="{9D8B030D-6E8A-4147-A177-3AD203B41FA5}">
                      <a16:colId xmlns:a16="http://schemas.microsoft.com/office/drawing/2014/main" val="2406935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045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- 2017-09-15 16:30:02</a:t>
                      </a:r>
                      <a:r>
                        <a:rPr kumimoji="0" lang="de-DE" sz="1000" b="0" i="0" u="none" strike="noStrike" kern="1200" cap="none" spc="0" normalizeH="0" baseline="0" noProof="0">
                          <a:ln>
                            <a:noFill/>
                          </a:ln>
                          <a:solidFill>
                            <a:prstClr val="black"/>
                          </a:solidFill>
                          <a:effectLst/>
                          <a:uLnTx/>
                          <a:uFillTx/>
                          <a:latin typeface="+mn-lt"/>
                          <a:ea typeface="+mn-ea"/>
                          <a:cs typeface="+mn-cs"/>
                        </a:rPr>
                        <a:t>
Dein Charakter, deine Persönlichkeit, dein MINI!
Finde deinen passenden Begleiter. Jetzt schon ab € 3,30 pro Tag leasen!
🌬 Wenn du eine Extra-Portion Frischluft brauchst: Das MINI Cooper Cabrio!
Preise und Fotos: https://goo.gl/othSZ7
💪🏻 Wenn du noch mehr Power brauchst: Der MINI Cooper S Performance Edition!
Preise und Fotos: https://goo.gl/SpJKHf
💫 Wenn du das besondere liebst:  Die MINI Cooper F56 Limited Edition!
Preise und Fotos: https://goo.gl/othSZ7
Komm zu uns nach St. Michael oder Oberpullendorf, mach eine ausgiebige, unverbindliche Probefahrt und erfülle dir deinen Traum vom neuen Mini 😎
Deine Fragen kannst du auch gerne in die Kommentare schreiben.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3083176"/>
                  </a:ext>
                </a:extLst>
              </a:tr>
            </a:tbl>
          </a:graphicData>
        </a:graphic>
      </p:graphicFrame>
      <p:sp>
        <p:nvSpPr>
          <p:cNvPr id="4" name="Text Placeholder 3">
            <a:extLst>
              <a:ext uri="{FF2B5EF4-FFF2-40B4-BE49-F238E27FC236}">
                <a16:creationId xmlns:a16="http://schemas.microsoft.com/office/drawing/2014/main" id="{E53E359F-FB0C-4FC7-85D5-F185C935712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105555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1FB68-DBC1-4FDB-8EFE-FB605B1176CC}"/>
              </a:ext>
            </a:extLst>
          </p:cNvPr>
          <p:cNvSpPr>
            <a:spLocks noGrp="1"/>
          </p:cNvSpPr>
          <p:nvPr>
            <p:ph type="title"/>
          </p:nvPr>
        </p:nvSpPr>
        <p:spPr/>
        <p:txBody>
          <a:bodyPr/>
          <a:lstStyle/>
          <a:p>
            <a:r>
              <a:rPr lang="de-DE"/>
              <a:t>Eigene Beiträge (Postings) - 5 of 7</a:t>
            </a:r>
            <a:endParaRPr lang="en-US"/>
          </a:p>
        </p:txBody>
      </p:sp>
      <p:graphicFrame>
        <p:nvGraphicFramePr>
          <p:cNvPr id="5" name="Table Placeholder 4">
            <a:extLst>
              <a:ext uri="{FF2B5EF4-FFF2-40B4-BE49-F238E27FC236}">
                <a16:creationId xmlns:a16="http://schemas.microsoft.com/office/drawing/2014/main" id="{AA6A1DB0-3DDC-4340-8A43-6B9357B1B330}"/>
              </a:ext>
            </a:extLst>
          </p:cNvPr>
          <p:cNvGraphicFramePr>
            <a:graphicFrameLocks noGrp="1"/>
          </p:cNvGraphicFramePr>
          <p:nvPr>
            <p:ph type="tbl" sz="quarter" idx="13"/>
            <p:extLst>
              <p:ext uri="{D42A27DB-BD31-4B8C-83A1-F6EECF244321}">
                <p14:modId xmlns:p14="http://schemas.microsoft.com/office/powerpoint/2010/main" val="2467849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13586955"/>
                    </a:ext>
                  </a:extLst>
                </a:gridCol>
                <a:gridCol w="658368">
                  <a:extLst>
                    <a:ext uri="{9D8B030D-6E8A-4147-A177-3AD203B41FA5}">
                      <a16:colId xmlns:a16="http://schemas.microsoft.com/office/drawing/2014/main" val="2792183714"/>
                    </a:ext>
                  </a:extLst>
                </a:gridCol>
                <a:gridCol w="658368">
                  <a:extLst>
                    <a:ext uri="{9D8B030D-6E8A-4147-A177-3AD203B41FA5}">
                      <a16:colId xmlns:a16="http://schemas.microsoft.com/office/drawing/2014/main" val="3055529007"/>
                    </a:ext>
                  </a:extLst>
                </a:gridCol>
                <a:gridCol w="658368">
                  <a:extLst>
                    <a:ext uri="{9D8B030D-6E8A-4147-A177-3AD203B41FA5}">
                      <a16:colId xmlns:a16="http://schemas.microsoft.com/office/drawing/2014/main" val="4147273492"/>
                    </a:ext>
                  </a:extLst>
                </a:gridCol>
                <a:gridCol w="658368">
                  <a:extLst>
                    <a:ext uri="{9D8B030D-6E8A-4147-A177-3AD203B41FA5}">
                      <a16:colId xmlns:a16="http://schemas.microsoft.com/office/drawing/2014/main" val="2688407239"/>
                    </a:ext>
                  </a:extLst>
                </a:gridCol>
                <a:gridCol w="658368">
                  <a:extLst>
                    <a:ext uri="{9D8B030D-6E8A-4147-A177-3AD203B41FA5}">
                      <a16:colId xmlns:a16="http://schemas.microsoft.com/office/drawing/2014/main" val="2824466713"/>
                    </a:ext>
                  </a:extLst>
                </a:gridCol>
                <a:gridCol w="658368">
                  <a:extLst>
                    <a:ext uri="{9D8B030D-6E8A-4147-A177-3AD203B41FA5}">
                      <a16:colId xmlns:a16="http://schemas.microsoft.com/office/drawing/2014/main" val="1132513613"/>
                    </a:ext>
                  </a:extLst>
                </a:gridCol>
                <a:gridCol w="658368">
                  <a:extLst>
                    <a:ext uri="{9D8B030D-6E8A-4147-A177-3AD203B41FA5}">
                      <a16:colId xmlns:a16="http://schemas.microsoft.com/office/drawing/2014/main" val="374608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264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- 2017-09-14 11:01:42</a:t>
                      </a:r>
                      <a:r>
                        <a:rPr kumimoji="0" lang="de-DE" sz="1000" b="0" i="0" u="none" strike="noStrike" kern="1200" cap="none" spc="0" normalizeH="0" baseline="0" noProof="0">
                          <a:ln>
                            <a:noFill/>
                          </a:ln>
                          <a:solidFill>
                            <a:prstClr val="black"/>
                          </a:solidFill>
                          <a:effectLst/>
                          <a:uLnTx/>
                          <a:uFillTx/>
                          <a:latin typeface="+mn-lt"/>
                          <a:ea typeface="+mn-ea"/>
                          <a:cs typeface="+mn-cs"/>
                        </a:rPr>
                        <a:t>
Vielen lieben Dank für den coolen Blogbeitrag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517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- 2017-09-14 08:51:00</a:t>
                      </a:r>
                      <a:r>
                        <a:rPr kumimoji="0" lang="de-DE" sz="1000" b="0" i="0" u="none" strike="noStrike" kern="1200" cap="none" spc="0" normalizeH="0" baseline="0" noProof="0">
                          <a:ln>
                            <a:noFill/>
                          </a:ln>
                          <a:solidFill>
                            <a:prstClr val="black"/>
                          </a:solidFill>
                          <a:effectLst/>
                          <a:uLnTx/>
                          <a:uFillTx/>
                          <a:latin typeface="+mn-lt"/>
                          <a:ea typeface="+mn-ea"/>
                          <a:cs typeface="+mn-cs"/>
                        </a:rPr>
                        <a:t>
BLITZSCHNELL ⚡ und EMOTIONSGELADEN 💙
Der neue BMW i3s verbindet herausragende Fahrdynamik mit modernsten Technologien. Wenn sportliches und emissionsfreies Fahren die Zukunft bedeuten, dann ist der BMW i3s längst dort angekommen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738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- 2017-09-13 08:50:10</a:t>
                      </a:r>
                      <a:r>
                        <a:rPr kumimoji="0" lang="de-DE" sz="1000" b="0" i="0" u="none" strike="noStrike" kern="1200" cap="none" spc="0" normalizeH="0" baseline="0" noProof="0">
                          <a:ln>
                            <a:noFill/>
                          </a:ln>
                          <a:solidFill>
                            <a:prstClr val="black"/>
                          </a:solidFill>
                          <a:effectLst/>
                          <a:uLnTx/>
                          <a:uFillTx/>
                          <a:latin typeface="+mn-lt"/>
                          <a:ea typeface="+mn-ea"/>
                          <a:cs typeface="+mn-cs"/>
                        </a:rPr>
                        <a:t>
📣 ➡️ WIR SUCHEN DICH ⬅️ 📣
Möchtest du an den Premium-Produkten der Marken BMW und MINI arbeiten? Möchtest du einen sicheren und abwechslungsreichen Arbeitsplatz?
Wir suchen zur Verstärkung unseres Teams in St. Michael und Oberpullendorf 1 Kraftfahrzeugtechniker/in zum sofortigen Eintritt!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4426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- 2017-09-12 12:15:00</a:t>
                      </a:r>
                      <a:r>
                        <a:rPr kumimoji="0" lang="de-DE" sz="1000" b="0" i="0" u="none" strike="noStrike" kern="1200" cap="none" spc="0" normalizeH="0" baseline="0" noProof="0">
                          <a:ln>
                            <a:noFill/>
                          </a:ln>
                          <a:solidFill>
                            <a:prstClr val="black"/>
                          </a:solidFill>
                          <a:effectLst/>
                          <a:uLnTx/>
                          <a:uFillTx/>
                          <a:latin typeface="+mn-lt"/>
                          <a:ea typeface="+mn-ea"/>
                          <a:cs typeface="+mn-cs"/>
                        </a:rPr>
                        <a:t>
Familie Balla freut sich über ihren neuen MINI Cooper S 5-Türer in moonwalkgrey metallic.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0481100"/>
                  </a:ext>
                </a:extLst>
              </a:tr>
            </a:tbl>
          </a:graphicData>
        </a:graphic>
      </p:graphicFrame>
      <p:sp>
        <p:nvSpPr>
          <p:cNvPr id="4" name="Text Placeholder 3">
            <a:extLst>
              <a:ext uri="{FF2B5EF4-FFF2-40B4-BE49-F238E27FC236}">
                <a16:creationId xmlns:a16="http://schemas.microsoft.com/office/drawing/2014/main" id="{C3807269-5500-4DC1-A595-D185DA918C5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04093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5AF8A-EFD1-4A3C-BB26-E62A2C0A825B}"/>
              </a:ext>
            </a:extLst>
          </p:cNvPr>
          <p:cNvSpPr>
            <a:spLocks noGrp="1"/>
          </p:cNvSpPr>
          <p:nvPr>
            <p:ph type="title"/>
          </p:nvPr>
        </p:nvSpPr>
        <p:spPr/>
        <p:txBody>
          <a:bodyPr/>
          <a:lstStyle/>
          <a:p>
            <a:r>
              <a:rPr lang="de-DE"/>
              <a:t>Eigene Beiträge (Postings) - 6 of 7</a:t>
            </a:r>
            <a:endParaRPr lang="en-US"/>
          </a:p>
        </p:txBody>
      </p:sp>
      <p:graphicFrame>
        <p:nvGraphicFramePr>
          <p:cNvPr id="5" name="Table Placeholder 4">
            <a:extLst>
              <a:ext uri="{FF2B5EF4-FFF2-40B4-BE49-F238E27FC236}">
                <a16:creationId xmlns:a16="http://schemas.microsoft.com/office/drawing/2014/main" id="{1C09E361-9468-409E-955B-9221C84FAB20}"/>
              </a:ext>
            </a:extLst>
          </p:cNvPr>
          <p:cNvGraphicFramePr>
            <a:graphicFrameLocks noGrp="1"/>
          </p:cNvGraphicFramePr>
          <p:nvPr>
            <p:ph type="tbl" sz="quarter" idx="13"/>
            <p:extLst>
              <p:ext uri="{D42A27DB-BD31-4B8C-83A1-F6EECF244321}">
                <p14:modId xmlns:p14="http://schemas.microsoft.com/office/powerpoint/2010/main" val="2264673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60038243"/>
                    </a:ext>
                  </a:extLst>
                </a:gridCol>
                <a:gridCol w="658368">
                  <a:extLst>
                    <a:ext uri="{9D8B030D-6E8A-4147-A177-3AD203B41FA5}">
                      <a16:colId xmlns:a16="http://schemas.microsoft.com/office/drawing/2014/main" val="1729879005"/>
                    </a:ext>
                  </a:extLst>
                </a:gridCol>
                <a:gridCol w="658368">
                  <a:extLst>
                    <a:ext uri="{9D8B030D-6E8A-4147-A177-3AD203B41FA5}">
                      <a16:colId xmlns:a16="http://schemas.microsoft.com/office/drawing/2014/main" val="1162951983"/>
                    </a:ext>
                  </a:extLst>
                </a:gridCol>
                <a:gridCol w="658368">
                  <a:extLst>
                    <a:ext uri="{9D8B030D-6E8A-4147-A177-3AD203B41FA5}">
                      <a16:colId xmlns:a16="http://schemas.microsoft.com/office/drawing/2014/main" val="1554844184"/>
                    </a:ext>
                  </a:extLst>
                </a:gridCol>
                <a:gridCol w="658368">
                  <a:extLst>
                    <a:ext uri="{9D8B030D-6E8A-4147-A177-3AD203B41FA5}">
                      <a16:colId xmlns:a16="http://schemas.microsoft.com/office/drawing/2014/main" val="2081906457"/>
                    </a:ext>
                  </a:extLst>
                </a:gridCol>
                <a:gridCol w="658368">
                  <a:extLst>
                    <a:ext uri="{9D8B030D-6E8A-4147-A177-3AD203B41FA5}">
                      <a16:colId xmlns:a16="http://schemas.microsoft.com/office/drawing/2014/main" val="687662195"/>
                    </a:ext>
                  </a:extLst>
                </a:gridCol>
                <a:gridCol w="658368">
                  <a:extLst>
                    <a:ext uri="{9D8B030D-6E8A-4147-A177-3AD203B41FA5}">
                      <a16:colId xmlns:a16="http://schemas.microsoft.com/office/drawing/2014/main" val="1351805595"/>
                    </a:ext>
                  </a:extLst>
                </a:gridCol>
                <a:gridCol w="658368">
                  <a:extLst>
                    <a:ext uri="{9D8B030D-6E8A-4147-A177-3AD203B41FA5}">
                      <a16:colId xmlns:a16="http://schemas.microsoft.com/office/drawing/2014/main" val="4027342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296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- 2017-09-08 17:04:00</a:t>
                      </a:r>
                      <a:r>
                        <a:rPr kumimoji="0" lang="de-DE" sz="1000" b="0" i="0" u="none" strike="noStrike" kern="1200" cap="none" spc="0" normalizeH="0" baseline="0" noProof="0">
                          <a:ln>
                            <a:noFill/>
                          </a:ln>
                          <a:solidFill>
                            <a:prstClr val="black"/>
                          </a:solidFill>
                          <a:effectLst/>
                          <a:uLnTx/>
                          <a:uFillTx/>
                          <a:latin typeface="+mn-lt"/>
                          <a:ea typeface="+mn-ea"/>
                          <a:cs typeface="+mn-cs"/>
                        </a:rPr>
                        <a:t>
🌟 Einsteigen war noch nie so einfach 🌟
Silvia Lackner freut sich über ihren neuen MINI One in moonwalkgrey metallic. Wir danken ihr für das entgegengebrachte Vertrauen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6907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- 2017-09-07 10:51:23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405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- 2017-09-06 12:54:00</a:t>
                      </a:r>
                      <a:r>
                        <a:rPr kumimoji="0" lang="de-DE" sz="1000" b="0" i="0" u="none" strike="noStrike" kern="1200" cap="none" spc="0" normalizeH="0" baseline="0" noProof="0">
                          <a:ln>
                            <a:noFill/>
                          </a:ln>
                          <a:solidFill>
                            <a:prstClr val="black"/>
                          </a:solidFill>
                          <a:effectLst/>
                          <a:uLnTx/>
                          <a:uFillTx/>
                          <a:latin typeface="+mn-lt"/>
                          <a:ea typeface="+mn-ea"/>
                          <a:cs typeface="+mn-cs"/>
                        </a:rPr>
                        <a:t>
Bis zu seiner mit Spannung erwarteten Weltpremiere müssen wir uns noch gedulden...
... aber für einen Ausflug in den "Urban Jungle" hat sich uns der neue BMW X2 gezeigt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67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- 2017-09-04 08:47:00</a:t>
                      </a:r>
                      <a:r>
                        <a:rPr kumimoji="0" lang="de-DE" sz="1000" b="0" i="0" u="none" strike="noStrike" kern="1200" cap="none" spc="0" normalizeH="0" baseline="0" noProof="0">
                          <a:ln>
                            <a:noFill/>
                          </a:ln>
                          <a:solidFill>
                            <a:prstClr val="black"/>
                          </a:solidFill>
                          <a:effectLst/>
                          <a:uLnTx/>
                          <a:uFillTx/>
                          <a:latin typeface="+mn-lt"/>
                          <a:ea typeface="+mn-ea"/>
                          <a:cs typeface="+mn-cs"/>
                        </a:rPr>
                        <a:t>
Herr Adelmann freut sich über seinen neuen BMW X1 in saphirschwarz metallic. Wir danken ihm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8928730"/>
                  </a:ext>
                </a:extLst>
              </a:tr>
            </a:tbl>
          </a:graphicData>
        </a:graphic>
      </p:graphicFrame>
      <p:sp>
        <p:nvSpPr>
          <p:cNvPr id="4" name="Text Placeholder 3">
            <a:extLst>
              <a:ext uri="{FF2B5EF4-FFF2-40B4-BE49-F238E27FC236}">
                <a16:creationId xmlns:a16="http://schemas.microsoft.com/office/drawing/2014/main" id="{BEF75719-1987-4A23-8AA3-1E912E866D3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18515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3CE31-0AE2-4249-A792-A971B008E3B7}"/>
              </a:ext>
            </a:extLst>
          </p:cNvPr>
          <p:cNvSpPr>
            <a:spLocks noGrp="1"/>
          </p:cNvSpPr>
          <p:nvPr>
            <p:ph type="title"/>
          </p:nvPr>
        </p:nvSpPr>
        <p:spPr/>
        <p:txBody>
          <a:bodyPr/>
          <a:lstStyle/>
          <a:p>
            <a:r>
              <a:rPr lang="de-DE"/>
              <a:t>Eigene Beiträge (Postings) - 7 of 7</a:t>
            </a:r>
            <a:endParaRPr lang="en-US"/>
          </a:p>
        </p:txBody>
      </p:sp>
      <p:graphicFrame>
        <p:nvGraphicFramePr>
          <p:cNvPr id="5" name="Table Placeholder 4">
            <a:extLst>
              <a:ext uri="{FF2B5EF4-FFF2-40B4-BE49-F238E27FC236}">
                <a16:creationId xmlns:a16="http://schemas.microsoft.com/office/drawing/2014/main" id="{CFAB0F7F-EB57-48FB-87EB-8BE177D5E73A}"/>
              </a:ext>
            </a:extLst>
          </p:cNvPr>
          <p:cNvGraphicFramePr>
            <a:graphicFrameLocks noGrp="1"/>
          </p:cNvGraphicFramePr>
          <p:nvPr>
            <p:ph type="tbl" sz="quarter" idx="13"/>
            <p:extLst>
              <p:ext uri="{D42A27DB-BD31-4B8C-83A1-F6EECF244321}">
                <p14:modId xmlns:p14="http://schemas.microsoft.com/office/powerpoint/2010/main" val="3939711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1248011"/>
                    </a:ext>
                  </a:extLst>
                </a:gridCol>
                <a:gridCol w="658368">
                  <a:extLst>
                    <a:ext uri="{9D8B030D-6E8A-4147-A177-3AD203B41FA5}">
                      <a16:colId xmlns:a16="http://schemas.microsoft.com/office/drawing/2014/main" val="1383461828"/>
                    </a:ext>
                  </a:extLst>
                </a:gridCol>
                <a:gridCol w="658368">
                  <a:extLst>
                    <a:ext uri="{9D8B030D-6E8A-4147-A177-3AD203B41FA5}">
                      <a16:colId xmlns:a16="http://schemas.microsoft.com/office/drawing/2014/main" val="1209268798"/>
                    </a:ext>
                  </a:extLst>
                </a:gridCol>
                <a:gridCol w="658368">
                  <a:extLst>
                    <a:ext uri="{9D8B030D-6E8A-4147-A177-3AD203B41FA5}">
                      <a16:colId xmlns:a16="http://schemas.microsoft.com/office/drawing/2014/main" val="2790659596"/>
                    </a:ext>
                  </a:extLst>
                </a:gridCol>
                <a:gridCol w="658368">
                  <a:extLst>
                    <a:ext uri="{9D8B030D-6E8A-4147-A177-3AD203B41FA5}">
                      <a16:colId xmlns:a16="http://schemas.microsoft.com/office/drawing/2014/main" val="2594531542"/>
                    </a:ext>
                  </a:extLst>
                </a:gridCol>
                <a:gridCol w="658368">
                  <a:extLst>
                    <a:ext uri="{9D8B030D-6E8A-4147-A177-3AD203B41FA5}">
                      <a16:colId xmlns:a16="http://schemas.microsoft.com/office/drawing/2014/main" val="3588865262"/>
                    </a:ext>
                  </a:extLst>
                </a:gridCol>
                <a:gridCol w="658368">
                  <a:extLst>
                    <a:ext uri="{9D8B030D-6E8A-4147-A177-3AD203B41FA5}">
                      <a16:colId xmlns:a16="http://schemas.microsoft.com/office/drawing/2014/main" val="2913830821"/>
                    </a:ext>
                  </a:extLst>
                </a:gridCol>
                <a:gridCol w="658368">
                  <a:extLst>
                    <a:ext uri="{9D8B030D-6E8A-4147-A177-3AD203B41FA5}">
                      <a16:colId xmlns:a16="http://schemas.microsoft.com/office/drawing/2014/main" val="226895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75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- 2017-09-02 09:15:00</a:t>
                      </a:r>
                      <a:r>
                        <a:rPr kumimoji="0" lang="en-US" sz="1000" b="0" i="0" u="none" strike="noStrike" kern="1200" cap="none" spc="0" normalizeH="0" baseline="0" noProof="0">
                          <a:ln>
                            <a:noFill/>
                          </a:ln>
                          <a:solidFill>
                            <a:prstClr val="black"/>
                          </a:solidFill>
                          <a:effectLst/>
                          <a:uLnTx/>
                          <a:uFillTx/>
                          <a:latin typeface="+mn-lt"/>
                          <a:ea typeface="+mn-ea"/>
                          <a:cs typeface="+mn-cs"/>
                        </a:rPr>
                        <a:t>
👉 Wo andere ein Ladekabel sehen, siehst du die Zukunft 🌟
Erlebe jetzt zukunftsweisende MINI Modelle wie den MINI Countryman Plug-In-Hybrid und sichere dir den Innovationsbonus von bis zu € 3.750,--.
Fahrspaß und Nachhaltigkeit lässt sich mit MINI bestens vereinen. 🚗 🌍☀️
Weitere Informationen erhältst du unter:
www.MINI.at/innovationsbonus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8987171"/>
                  </a:ext>
                </a:extLst>
              </a:tr>
            </a:tbl>
          </a:graphicData>
        </a:graphic>
      </p:graphicFrame>
      <p:sp>
        <p:nvSpPr>
          <p:cNvPr id="4" name="Text Placeholder 3">
            <a:extLst>
              <a:ext uri="{FF2B5EF4-FFF2-40B4-BE49-F238E27FC236}">
                <a16:creationId xmlns:a16="http://schemas.microsoft.com/office/drawing/2014/main" id="{38748447-A0D4-459F-A6FF-E701BBF8E18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09192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3B79-DF37-4302-BCC2-B41180902EB5}"/>
              </a:ext>
            </a:extLst>
          </p:cNvPr>
          <p:cNvSpPr>
            <a:spLocks noGrp="1"/>
          </p:cNvSpPr>
          <p:nvPr>
            <p:ph type="title"/>
          </p:nvPr>
        </p:nvSpPr>
        <p:spPr/>
        <p:txBody>
          <a:bodyPr/>
          <a:lstStyle/>
          <a:p>
            <a:r>
              <a:rPr lang="en-US"/>
              <a:t>Eigene Beiträge (Postings) + Reactions - 1 of 9</a:t>
            </a:r>
          </a:p>
        </p:txBody>
      </p:sp>
      <p:graphicFrame>
        <p:nvGraphicFramePr>
          <p:cNvPr id="5" name="Table Placeholder 4">
            <a:extLst>
              <a:ext uri="{FF2B5EF4-FFF2-40B4-BE49-F238E27FC236}">
                <a16:creationId xmlns:a16="http://schemas.microsoft.com/office/drawing/2014/main" id="{9A27966D-C051-4583-B9C9-916FAF0F46AA}"/>
              </a:ext>
            </a:extLst>
          </p:cNvPr>
          <p:cNvGraphicFramePr>
            <a:graphicFrameLocks noGrp="1"/>
          </p:cNvGraphicFramePr>
          <p:nvPr>
            <p:ph type="tbl" sz="quarter" idx="13"/>
            <p:extLst>
              <p:ext uri="{D42A27DB-BD31-4B8C-83A1-F6EECF244321}">
                <p14:modId xmlns:p14="http://schemas.microsoft.com/office/powerpoint/2010/main" val="3611322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3517129"/>
                    </a:ext>
                  </a:extLst>
                </a:gridCol>
                <a:gridCol w="822960">
                  <a:extLst>
                    <a:ext uri="{9D8B030D-6E8A-4147-A177-3AD203B41FA5}">
                      <a16:colId xmlns:a16="http://schemas.microsoft.com/office/drawing/2014/main" val="928290447"/>
                    </a:ext>
                  </a:extLst>
                </a:gridCol>
                <a:gridCol w="822960">
                  <a:extLst>
                    <a:ext uri="{9D8B030D-6E8A-4147-A177-3AD203B41FA5}">
                      <a16:colId xmlns:a16="http://schemas.microsoft.com/office/drawing/2014/main" val="4198459921"/>
                    </a:ext>
                  </a:extLst>
                </a:gridCol>
                <a:gridCol w="822960">
                  <a:extLst>
                    <a:ext uri="{9D8B030D-6E8A-4147-A177-3AD203B41FA5}">
                      <a16:colId xmlns:a16="http://schemas.microsoft.com/office/drawing/2014/main" val="1685683762"/>
                    </a:ext>
                  </a:extLst>
                </a:gridCol>
                <a:gridCol w="822960">
                  <a:extLst>
                    <a:ext uri="{9D8B030D-6E8A-4147-A177-3AD203B41FA5}">
                      <a16:colId xmlns:a16="http://schemas.microsoft.com/office/drawing/2014/main" val="3641645201"/>
                    </a:ext>
                  </a:extLst>
                </a:gridCol>
                <a:gridCol w="822960">
                  <a:extLst>
                    <a:ext uri="{9D8B030D-6E8A-4147-A177-3AD203B41FA5}">
                      <a16:colId xmlns:a16="http://schemas.microsoft.com/office/drawing/2014/main" val="652148096"/>
                    </a:ext>
                  </a:extLst>
                </a:gridCol>
                <a:gridCol w="822960">
                  <a:extLst>
                    <a:ext uri="{9D8B030D-6E8A-4147-A177-3AD203B41FA5}">
                      <a16:colId xmlns:a16="http://schemas.microsoft.com/office/drawing/2014/main" val="2581571106"/>
                    </a:ext>
                  </a:extLst>
                </a:gridCol>
                <a:gridCol w="822960">
                  <a:extLst>
                    <a:ext uri="{9D8B030D-6E8A-4147-A177-3AD203B41FA5}">
                      <a16:colId xmlns:a16="http://schemas.microsoft.com/office/drawing/2014/main" val="2693158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499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- 2017-09-30 09:22:00</a:t>
                      </a:r>
                      <a:r>
                        <a:rPr kumimoji="0" lang="en-US" sz="1000" b="0" i="0" u="none" strike="noStrike" kern="1200" cap="none" spc="0" normalizeH="0" baseline="0" noProof="0">
                          <a:ln>
                            <a:noFill/>
                          </a:ln>
                          <a:solidFill>
                            <a:prstClr val="black"/>
                          </a:solidFill>
                          <a:effectLst/>
                          <a:uLnTx/>
                          <a:uFillTx/>
                          <a:latin typeface="+mn-lt"/>
                          <a:ea typeface="+mn-ea"/>
                          <a:cs typeface="+mn-cs"/>
                        </a:rPr>
                        <a:t>
📢📢 VORTEILSTAGE 📢📢
Es erwarten dich BMW Premium Selection Fahrzeuge zum besten Preis. 
‼ Das BMW Paket Care (4 Jahre oder 100.000 km) erhältst du bei Fahrzeugkauf kostenlos dazu 😁 
www.vorteilstage.at/kohla-strauss-st-michael
www.vorteilstage.at/kohla-strauss-oberpullendorf
Wir freuen uns auf dich!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76222546"/>
                  </a:ext>
                </a:extLst>
              </a:tr>
            </a:tbl>
          </a:graphicData>
        </a:graphic>
      </p:graphicFrame>
      <p:sp>
        <p:nvSpPr>
          <p:cNvPr id="4" name="Text Placeholder 3">
            <a:extLst>
              <a:ext uri="{FF2B5EF4-FFF2-40B4-BE49-F238E27FC236}">
                <a16:creationId xmlns:a16="http://schemas.microsoft.com/office/drawing/2014/main" id="{2FAC1CCE-03E7-4C81-99BC-F0356314B6A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61367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53748-025B-4372-B728-00086BB70B43}"/>
              </a:ext>
            </a:extLst>
          </p:cNvPr>
          <p:cNvSpPr>
            <a:spLocks noGrp="1"/>
          </p:cNvSpPr>
          <p:nvPr>
            <p:ph type="title"/>
          </p:nvPr>
        </p:nvSpPr>
        <p:spPr/>
        <p:txBody>
          <a:bodyPr/>
          <a:lstStyle/>
          <a:p>
            <a:r>
              <a:rPr lang="en-US"/>
              <a:t>Eigene Beiträge (Postings) + Reactions - 2 of 9</a:t>
            </a:r>
          </a:p>
        </p:txBody>
      </p:sp>
      <p:graphicFrame>
        <p:nvGraphicFramePr>
          <p:cNvPr id="5" name="Table Placeholder 4">
            <a:extLst>
              <a:ext uri="{FF2B5EF4-FFF2-40B4-BE49-F238E27FC236}">
                <a16:creationId xmlns:a16="http://schemas.microsoft.com/office/drawing/2014/main" id="{7E6D5AC7-513B-4687-B3AA-1A7A27E47323}"/>
              </a:ext>
            </a:extLst>
          </p:cNvPr>
          <p:cNvGraphicFramePr>
            <a:graphicFrameLocks noGrp="1"/>
          </p:cNvGraphicFramePr>
          <p:nvPr>
            <p:ph type="tbl" sz="quarter" idx="13"/>
            <p:extLst>
              <p:ext uri="{D42A27DB-BD31-4B8C-83A1-F6EECF244321}">
                <p14:modId xmlns:p14="http://schemas.microsoft.com/office/powerpoint/2010/main" val="300530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36134061"/>
                    </a:ext>
                  </a:extLst>
                </a:gridCol>
                <a:gridCol w="822960">
                  <a:extLst>
                    <a:ext uri="{9D8B030D-6E8A-4147-A177-3AD203B41FA5}">
                      <a16:colId xmlns:a16="http://schemas.microsoft.com/office/drawing/2014/main" val="4272290930"/>
                    </a:ext>
                  </a:extLst>
                </a:gridCol>
                <a:gridCol w="822960">
                  <a:extLst>
                    <a:ext uri="{9D8B030D-6E8A-4147-A177-3AD203B41FA5}">
                      <a16:colId xmlns:a16="http://schemas.microsoft.com/office/drawing/2014/main" val="499488951"/>
                    </a:ext>
                  </a:extLst>
                </a:gridCol>
                <a:gridCol w="822960">
                  <a:extLst>
                    <a:ext uri="{9D8B030D-6E8A-4147-A177-3AD203B41FA5}">
                      <a16:colId xmlns:a16="http://schemas.microsoft.com/office/drawing/2014/main" val="3188555569"/>
                    </a:ext>
                  </a:extLst>
                </a:gridCol>
                <a:gridCol w="822960">
                  <a:extLst>
                    <a:ext uri="{9D8B030D-6E8A-4147-A177-3AD203B41FA5}">
                      <a16:colId xmlns:a16="http://schemas.microsoft.com/office/drawing/2014/main" val="1891521985"/>
                    </a:ext>
                  </a:extLst>
                </a:gridCol>
                <a:gridCol w="822960">
                  <a:extLst>
                    <a:ext uri="{9D8B030D-6E8A-4147-A177-3AD203B41FA5}">
                      <a16:colId xmlns:a16="http://schemas.microsoft.com/office/drawing/2014/main" val="1872703413"/>
                    </a:ext>
                  </a:extLst>
                </a:gridCol>
                <a:gridCol w="822960">
                  <a:extLst>
                    <a:ext uri="{9D8B030D-6E8A-4147-A177-3AD203B41FA5}">
                      <a16:colId xmlns:a16="http://schemas.microsoft.com/office/drawing/2014/main" val="1754799002"/>
                    </a:ext>
                  </a:extLst>
                </a:gridCol>
                <a:gridCol w="822960">
                  <a:extLst>
                    <a:ext uri="{9D8B030D-6E8A-4147-A177-3AD203B41FA5}">
                      <a16:colId xmlns:a16="http://schemas.microsoft.com/office/drawing/2014/main" val="3614133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91370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- 2017-09-28 12:04:34</a:t>
                      </a:r>
                      <a:r>
                        <a:rPr kumimoji="0" lang="de-DE" sz="1000" b="0" i="0" u="none" strike="noStrike" kern="1200" cap="none" spc="0" normalizeH="0" baseline="0" noProof="0">
                          <a:ln>
                            <a:noFill/>
                          </a:ln>
                          <a:solidFill>
                            <a:prstClr val="black"/>
                          </a:solidFill>
                          <a:effectLst/>
                          <a:uLnTx/>
                          <a:uFillTx/>
                          <a:latin typeface="+mn-lt"/>
                          <a:ea typeface="+mn-ea"/>
                          <a:cs typeface="+mn-cs"/>
                        </a:rPr>
                        <a:t>
Das streng limitierte Sondermodell MINI Cooper S besticht nicht nur durch zahlreiche optische Aufwertungen, er hat auch ein bärenstarkes Herz mit knapp 200 PS!
Die neue Besitzerin CHRISTA SCHMID hat als ehemalige Bergrally Fahrerin aber alles fest im Griff!
Alexander Horvath und das gesamte Team von Kohla-Strauss wünschen ihr ungezügelte Fahrfreude und viel Spaß!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6571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- 2017-09-26 17:21:00</a:t>
                      </a:r>
                      <a:r>
                        <a:rPr kumimoji="0" lang="de-DE" sz="1000" b="0" i="0" u="none" strike="noStrike" kern="1200" cap="none" spc="0" normalizeH="0" baseline="0" noProof="0">
                          <a:ln>
                            <a:noFill/>
                          </a:ln>
                          <a:solidFill>
                            <a:prstClr val="black"/>
                          </a:solidFill>
                          <a:effectLst/>
                          <a:uLnTx/>
                          <a:uFillTx/>
                          <a:latin typeface="+mn-lt"/>
                          <a:ea typeface="+mn-ea"/>
                          <a:cs typeface="+mn-cs"/>
                        </a:rPr>
                        <a:t>
Vor kurzem fand die Eröffnung der neuen Räumlichkeiten für KFZ-Techniker in der Landesberufsschule Pinkafeld statt. Es wurden über 8 Millionen Euro (vor allem in Diagnoseräume) investiert, um die angehenden KFZ-Techniker besse ausbilden zu können.
Im Bild: Fachlehrer Helmut Putz mit Dr. Monika Kohla-Strauss und Mischa Bours (Lehrling von uns im letzten Lehrjahr).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97342514"/>
                  </a:ext>
                </a:extLst>
              </a:tr>
            </a:tbl>
          </a:graphicData>
        </a:graphic>
      </p:graphicFrame>
      <p:sp>
        <p:nvSpPr>
          <p:cNvPr id="4" name="Text Placeholder 3">
            <a:extLst>
              <a:ext uri="{FF2B5EF4-FFF2-40B4-BE49-F238E27FC236}">
                <a16:creationId xmlns:a16="http://schemas.microsoft.com/office/drawing/2014/main" id="{366D4BE9-EA5F-416E-8C50-46E76E59B0B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38508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17B0B-8B40-4EFB-8378-66CB1B6B25A7}"/>
              </a:ext>
            </a:extLst>
          </p:cNvPr>
          <p:cNvSpPr>
            <a:spLocks noGrp="1"/>
          </p:cNvSpPr>
          <p:nvPr>
            <p:ph type="title"/>
          </p:nvPr>
        </p:nvSpPr>
        <p:spPr/>
        <p:txBody>
          <a:bodyPr/>
          <a:lstStyle/>
          <a:p>
            <a:r>
              <a:rPr lang="en-US"/>
              <a:t>Eigene Beiträge (Postings) + Reactions - 3 of 9</a:t>
            </a:r>
          </a:p>
        </p:txBody>
      </p:sp>
      <p:graphicFrame>
        <p:nvGraphicFramePr>
          <p:cNvPr id="5" name="Table Placeholder 4">
            <a:extLst>
              <a:ext uri="{FF2B5EF4-FFF2-40B4-BE49-F238E27FC236}">
                <a16:creationId xmlns:a16="http://schemas.microsoft.com/office/drawing/2014/main" id="{CB0F0387-67B7-431E-8C3A-F21C900DD153}"/>
              </a:ext>
            </a:extLst>
          </p:cNvPr>
          <p:cNvGraphicFramePr>
            <a:graphicFrameLocks noGrp="1"/>
          </p:cNvGraphicFramePr>
          <p:nvPr>
            <p:ph type="tbl" sz="quarter" idx="13"/>
            <p:extLst>
              <p:ext uri="{D42A27DB-BD31-4B8C-83A1-F6EECF244321}">
                <p14:modId xmlns:p14="http://schemas.microsoft.com/office/powerpoint/2010/main" val="632164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0901832"/>
                    </a:ext>
                  </a:extLst>
                </a:gridCol>
                <a:gridCol w="822960">
                  <a:extLst>
                    <a:ext uri="{9D8B030D-6E8A-4147-A177-3AD203B41FA5}">
                      <a16:colId xmlns:a16="http://schemas.microsoft.com/office/drawing/2014/main" val="1323832970"/>
                    </a:ext>
                  </a:extLst>
                </a:gridCol>
                <a:gridCol w="822960">
                  <a:extLst>
                    <a:ext uri="{9D8B030D-6E8A-4147-A177-3AD203B41FA5}">
                      <a16:colId xmlns:a16="http://schemas.microsoft.com/office/drawing/2014/main" val="3275703622"/>
                    </a:ext>
                  </a:extLst>
                </a:gridCol>
                <a:gridCol w="822960">
                  <a:extLst>
                    <a:ext uri="{9D8B030D-6E8A-4147-A177-3AD203B41FA5}">
                      <a16:colId xmlns:a16="http://schemas.microsoft.com/office/drawing/2014/main" val="3535289563"/>
                    </a:ext>
                  </a:extLst>
                </a:gridCol>
                <a:gridCol w="822960">
                  <a:extLst>
                    <a:ext uri="{9D8B030D-6E8A-4147-A177-3AD203B41FA5}">
                      <a16:colId xmlns:a16="http://schemas.microsoft.com/office/drawing/2014/main" val="2042521474"/>
                    </a:ext>
                  </a:extLst>
                </a:gridCol>
                <a:gridCol w="822960">
                  <a:extLst>
                    <a:ext uri="{9D8B030D-6E8A-4147-A177-3AD203B41FA5}">
                      <a16:colId xmlns:a16="http://schemas.microsoft.com/office/drawing/2014/main" val="570420012"/>
                    </a:ext>
                  </a:extLst>
                </a:gridCol>
                <a:gridCol w="822960">
                  <a:extLst>
                    <a:ext uri="{9D8B030D-6E8A-4147-A177-3AD203B41FA5}">
                      <a16:colId xmlns:a16="http://schemas.microsoft.com/office/drawing/2014/main" val="211483680"/>
                    </a:ext>
                  </a:extLst>
                </a:gridCol>
                <a:gridCol w="822960">
                  <a:extLst>
                    <a:ext uri="{9D8B030D-6E8A-4147-A177-3AD203B41FA5}">
                      <a16:colId xmlns:a16="http://schemas.microsoft.com/office/drawing/2014/main" val="163620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58223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- 2017-09-24 11:35:00</a:t>
                      </a:r>
                      <a:r>
                        <a:rPr kumimoji="0" lang="de-DE" sz="1000" b="0" i="0" u="none" strike="noStrike" kern="1200" cap="none" spc="0" normalizeH="0" baseline="0" noProof="0">
                          <a:ln>
                            <a:noFill/>
                          </a:ln>
                          <a:solidFill>
                            <a:prstClr val="black"/>
                          </a:solidFill>
                          <a:effectLst/>
                          <a:uLnTx/>
                          <a:uFillTx/>
                          <a:latin typeface="+mn-lt"/>
                          <a:ea typeface="+mn-ea"/>
                          <a:cs typeface="+mn-cs"/>
                        </a:rPr>
                        <a:t>
Frau Honigschnabel aus Aschau freut sich über das gewonnene MINI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790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- 2017-09-22 11:15:00</a:t>
                      </a:r>
                      <a:r>
                        <a:rPr kumimoji="0" lang="de-DE" sz="1000" b="0" i="0" u="none" strike="noStrike" kern="1200" cap="none" spc="0" normalizeH="0" baseline="0" noProof="0">
                          <a:ln>
                            <a:noFill/>
                          </a:ln>
                          <a:solidFill>
                            <a:prstClr val="black"/>
                          </a:solidFill>
                          <a:effectLst/>
                          <a:uLnTx/>
                          <a:uFillTx/>
                          <a:latin typeface="+mn-lt"/>
                          <a:ea typeface="+mn-ea"/>
                          <a:cs typeface="+mn-cs"/>
                        </a:rPr>
                        <a:t>
🎈🎉 wir haben Grund zu feiern🎈🎉
Unser "Küken" ist 20 😁🎈🎁🎊
Liebe Iris - wir wünschen dir von 💙 alles Liebe und Gute zum 20. Geburtstag! Glück und Fröhlichkeit sollen Dich ein Leben lang begleiten.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2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- 2017-09-21 13:29:55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32930644"/>
                  </a:ext>
                </a:extLst>
              </a:tr>
            </a:tbl>
          </a:graphicData>
        </a:graphic>
      </p:graphicFrame>
      <p:sp>
        <p:nvSpPr>
          <p:cNvPr id="4" name="Text Placeholder 3">
            <a:extLst>
              <a:ext uri="{FF2B5EF4-FFF2-40B4-BE49-F238E27FC236}">
                <a16:creationId xmlns:a16="http://schemas.microsoft.com/office/drawing/2014/main" id="{9F18EBB9-F371-42A2-BA29-8820C8887C9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20529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0A006-BF71-432B-ADDB-94F4AAE4A3A7}"/>
              </a:ext>
            </a:extLst>
          </p:cNvPr>
          <p:cNvSpPr>
            <a:spLocks noGrp="1"/>
          </p:cNvSpPr>
          <p:nvPr>
            <p:ph type="title"/>
          </p:nvPr>
        </p:nvSpPr>
        <p:spPr/>
        <p:txBody>
          <a:bodyPr/>
          <a:lstStyle/>
          <a:p>
            <a:r>
              <a:rPr lang="en-US"/>
              <a:t>Eigene Beiträge (Postings) + Reactions - 4 of 9</a:t>
            </a:r>
          </a:p>
        </p:txBody>
      </p:sp>
      <p:graphicFrame>
        <p:nvGraphicFramePr>
          <p:cNvPr id="5" name="Table Placeholder 4">
            <a:extLst>
              <a:ext uri="{FF2B5EF4-FFF2-40B4-BE49-F238E27FC236}">
                <a16:creationId xmlns:a16="http://schemas.microsoft.com/office/drawing/2014/main" id="{C5CB7B44-4614-43A9-9B16-C9C745117AAC}"/>
              </a:ext>
            </a:extLst>
          </p:cNvPr>
          <p:cNvGraphicFramePr>
            <a:graphicFrameLocks noGrp="1"/>
          </p:cNvGraphicFramePr>
          <p:nvPr>
            <p:ph type="tbl" sz="quarter" idx="13"/>
            <p:extLst>
              <p:ext uri="{D42A27DB-BD31-4B8C-83A1-F6EECF244321}">
                <p14:modId xmlns:p14="http://schemas.microsoft.com/office/powerpoint/2010/main" val="351626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4347485"/>
                    </a:ext>
                  </a:extLst>
                </a:gridCol>
                <a:gridCol w="822960">
                  <a:extLst>
                    <a:ext uri="{9D8B030D-6E8A-4147-A177-3AD203B41FA5}">
                      <a16:colId xmlns:a16="http://schemas.microsoft.com/office/drawing/2014/main" val="2398504187"/>
                    </a:ext>
                  </a:extLst>
                </a:gridCol>
                <a:gridCol w="822960">
                  <a:extLst>
                    <a:ext uri="{9D8B030D-6E8A-4147-A177-3AD203B41FA5}">
                      <a16:colId xmlns:a16="http://schemas.microsoft.com/office/drawing/2014/main" val="1153217600"/>
                    </a:ext>
                  </a:extLst>
                </a:gridCol>
                <a:gridCol w="822960">
                  <a:extLst>
                    <a:ext uri="{9D8B030D-6E8A-4147-A177-3AD203B41FA5}">
                      <a16:colId xmlns:a16="http://schemas.microsoft.com/office/drawing/2014/main" val="508967721"/>
                    </a:ext>
                  </a:extLst>
                </a:gridCol>
                <a:gridCol w="822960">
                  <a:extLst>
                    <a:ext uri="{9D8B030D-6E8A-4147-A177-3AD203B41FA5}">
                      <a16:colId xmlns:a16="http://schemas.microsoft.com/office/drawing/2014/main" val="368802355"/>
                    </a:ext>
                  </a:extLst>
                </a:gridCol>
                <a:gridCol w="822960">
                  <a:extLst>
                    <a:ext uri="{9D8B030D-6E8A-4147-A177-3AD203B41FA5}">
                      <a16:colId xmlns:a16="http://schemas.microsoft.com/office/drawing/2014/main" val="3031213259"/>
                    </a:ext>
                  </a:extLst>
                </a:gridCol>
                <a:gridCol w="822960">
                  <a:extLst>
                    <a:ext uri="{9D8B030D-6E8A-4147-A177-3AD203B41FA5}">
                      <a16:colId xmlns:a16="http://schemas.microsoft.com/office/drawing/2014/main" val="264911981"/>
                    </a:ext>
                  </a:extLst>
                </a:gridCol>
                <a:gridCol w="822960">
                  <a:extLst>
                    <a:ext uri="{9D8B030D-6E8A-4147-A177-3AD203B41FA5}">
                      <a16:colId xmlns:a16="http://schemas.microsoft.com/office/drawing/2014/main" val="3898692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6333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- 2017-09-19 18:09:00</a:t>
                      </a:r>
                      <a:r>
                        <a:rPr kumimoji="0" lang="en-US" sz="1000" b="0" i="0" u="none" strike="noStrike" kern="1200" cap="none" spc="0" normalizeH="0" baseline="0" noProof="0">
                          <a:ln>
                            <a:noFill/>
                          </a:ln>
                          <a:solidFill>
                            <a:prstClr val="black"/>
                          </a:solidFill>
                          <a:effectLst/>
                          <a:uLnTx/>
                          <a:uFillTx/>
                          <a:latin typeface="+mn-lt"/>
                          <a:ea typeface="+mn-ea"/>
                          <a:cs typeface="+mn-cs"/>
                        </a:rPr>
                        <a:t>
Du suchst einen neuen MINI - und das zu einem unschlagbaren Preis? 😎😍😀⚡
... dann haben wir jetzt genau das Richtige für dich!
4 coole MINI's zum Hammerpreis - ABER das nur bis Ende September 👈🔝‼️
➡️ MINI Cooper  3-Türer ✅ € 19.999,--
http://www.bmw-boerse.at/de/search.php?chassisNr=3A48312
➡️ MINI Cooper D 3-Türer ✅ € 20.399,--
http://www.bmw-boerse.at/de/search.php?chassisNr=3A75844
➡️ MINI Cooper Clubman ✅€ 29.999,--
http://www.bmw-boerse.at/de/details.php?chassisNr=2E43302
➡️ MINI Cooper D Countryman ALL4 ✅ €40.999,--
http://www.bmw-boerse.at/de/details.php?chassisNr=3B69608
Für weitere Informationen stehen wir dir gerne zur Verfügung! Wir freuen uns auf dich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8600185"/>
                  </a:ext>
                </a:extLst>
              </a:tr>
            </a:tbl>
          </a:graphicData>
        </a:graphic>
      </p:graphicFrame>
      <p:sp>
        <p:nvSpPr>
          <p:cNvPr id="4" name="Text Placeholder 3">
            <a:extLst>
              <a:ext uri="{FF2B5EF4-FFF2-40B4-BE49-F238E27FC236}">
                <a16:creationId xmlns:a16="http://schemas.microsoft.com/office/drawing/2014/main" id="{6E912D3A-4B4B-42B8-8ABF-4FDD3AAB082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94668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F7AEA-39A2-49D0-9472-D9B753A96167}"/>
              </a:ext>
            </a:extLst>
          </p:cNvPr>
          <p:cNvSpPr>
            <a:spLocks noGrp="1"/>
          </p:cNvSpPr>
          <p:nvPr>
            <p:ph type="title"/>
          </p:nvPr>
        </p:nvSpPr>
        <p:spPr/>
        <p:txBody>
          <a:bodyPr/>
          <a:lstStyle/>
          <a:p>
            <a:r>
              <a:rPr lang="en-US"/>
              <a:t>Eigene Beiträge (Postings) + Reactions - 5 of 9</a:t>
            </a:r>
          </a:p>
        </p:txBody>
      </p:sp>
      <p:graphicFrame>
        <p:nvGraphicFramePr>
          <p:cNvPr id="5" name="Table Placeholder 4">
            <a:extLst>
              <a:ext uri="{FF2B5EF4-FFF2-40B4-BE49-F238E27FC236}">
                <a16:creationId xmlns:a16="http://schemas.microsoft.com/office/drawing/2014/main" id="{ED3FD825-C7CA-4B53-AFCD-176EA8E7622F}"/>
              </a:ext>
            </a:extLst>
          </p:cNvPr>
          <p:cNvGraphicFramePr>
            <a:graphicFrameLocks noGrp="1"/>
          </p:cNvGraphicFramePr>
          <p:nvPr>
            <p:ph type="tbl" sz="quarter" idx="13"/>
            <p:extLst>
              <p:ext uri="{D42A27DB-BD31-4B8C-83A1-F6EECF244321}">
                <p14:modId xmlns:p14="http://schemas.microsoft.com/office/powerpoint/2010/main" val="94854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79547903"/>
                    </a:ext>
                  </a:extLst>
                </a:gridCol>
                <a:gridCol w="822960">
                  <a:extLst>
                    <a:ext uri="{9D8B030D-6E8A-4147-A177-3AD203B41FA5}">
                      <a16:colId xmlns:a16="http://schemas.microsoft.com/office/drawing/2014/main" val="1910021271"/>
                    </a:ext>
                  </a:extLst>
                </a:gridCol>
                <a:gridCol w="822960">
                  <a:extLst>
                    <a:ext uri="{9D8B030D-6E8A-4147-A177-3AD203B41FA5}">
                      <a16:colId xmlns:a16="http://schemas.microsoft.com/office/drawing/2014/main" val="750662466"/>
                    </a:ext>
                  </a:extLst>
                </a:gridCol>
                <a:gridCol w="822960">
                  <a:extLst>
                    <a:ext uri="{9D8B030D-6E8A-4147-A177-3AD203B41FA5}">
                      <a16:colId xmlns:a16="http://schemas.microsoft.com/office/drawing/2014/main" val="921817364"/>
                    </a:ext>
                  </a:extLst>
                </a:gridCol>
                <a:gridCol w="822960">
                  <a:extLst>
                    <a:ext uri="{9D8B030D-6E8A-4147-A177-3AD203B41FA5}">
                      <a16:colId xmlns:a16="http://schemas.microsoft.com/office/drawing/2014/main" val="3879501547"/>
                    </a:ext>
                  </a:extLst>
                </a:gridCol>
                <a:gridCol w="822960">
                  <a:extLst>
                    <a:ext uri="{9D8B030D-6E8A-4147-A177-3AD203B41FA5}">
                      <a16:colId xmlns:a16="http://schemas.microsoft.com/office/drawing/2014/main" val="545835679"/>
                    </a:ext>
                  </a:extLst>
                </a:gridCol>
                <a:gridCol w="822960">
                  <a:extLst>
                    <a:ext uri="{9D8B030D-6E8A-4147-A177-3AD203B41FA5}">
                      <a16:colId xmlns:a16="http://schemas.microsoft.com/office/drawing/2014/main" val="2199853298"/>
                    </a:ext>
                  </a:extLst>
                </a:gridCol>
                <a:gridCol w="822960">
                  <a:extLst>
                    <a:ext uri="{9D8B030D-6E8A-4147-A177-3AD203B41FA5}">
                      <a16:colId xmlns:a16="http://schemas.microsoft.com/office/drawing/2014/main" val="1480178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9751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- 2017-09-15 16:30:02</a:t>
                      </a:r>
                      <a:r>
                        <a:rPr kumimoji="0" lang="de-DE" sz="1000" b="0" i="0" u="none" strike="noStrike" kern="1200" cap="none" spc="0" normalizeH="0" baseline="0" noProof="0">
                          <a:ln>
                            <a:noFill/>
                          </a:ln>
                          <a:solidFill>
                            <a:prstClr val="black"/>
                          </a:solidFill>
                          <a:effectLst/>
                          <a:uLnTx/>
                          <a:uFillTx/>
                          <a:latin typeface="+mn-lt"/>
                          <a:ea typeface="+mn-ea"/>
                          <a:cs typeface="+mn-cs"/>
                        </a:rPr>
                        <a:t>
Dein Charakter, deine Persönlichkeit, dein MINI!
Finde deinen passenden Begleiter. Jetzt schon ab € 3,30 pro Tag leasen!
🌬 Wenn du eine Extra-Portion Frischluft brauchst: Das MINI Cooper Cabrio!
Preise und Fotos: https://goo.gl/othSZ7
💪🏻 Wenn du noch mehr Power brauchst: Der MINI Cooper S Performance Edition!
Preise und Fotos: https://goo.gl/SpJKHf
💫 Wenn du das besondere liebst:  Die MINI Cooper F56 Limited Edition!
Preise und Fotos: https://goo.gl/othSZ7
Komm zu uns nach St. Michael oder Oberpullendorf, mach eine ausgiebige, unverbindliche Probefahrt und erfülle dir deinen Traum vom neuen Mini 😎
Deine Fragen kannst du auch gerne in die Kommentare schreiben.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76333862"/>
                  </a:ext>
                </a:extLst>
              </a:tr>
            </a:tbl>
          </a:graphicData>
        </a:graphic>
      </p:graphicFrame>
      <p:sp>
        <p:nvSpPr>
          <p:cNvPr id="4" name="Text Placeholder 3">
            <a:extLst>
              <a:ext uri="{FF2B5EF4-FFF2-40B4-BE49-F238E27FC236}">
                <a16:creationId xmlns:a16="http://schemas.microsoft.com/office/drawing/2014/main" id="{ADDA6967-9200-41D3-8641-05C1B99A4A8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7819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1ED67-4FB8-4533-BC65-D1B34627FCF3}"/>
              </a:ext>
            </a:extLst>
          </p:cNvPr>
          <p:cNvSpPr>
            <a:spLocks noGrp="1"/>
          </p:cNvSpPr>
          <p:nvPr>
            <p:ph type="title"/>
          </p:nvPr>
        </p:nvSpPr>
        <p:spPr/>
        <p:txBody>
          <a:bodyPr/>
          <a:lstStyle/>
          <a:p>
            <a:r>
              <a:rPr lang="en-US"/>
              <a:t>Eigene Beiträge (Postings) + Reactions - 6 of 9</a:t>
            </a:r>
          </a:p>
        </p:txBody>
      </p:sp>
      <p:graphicFrame>
        <p:nvGraphicFramePr>
          <p:cNvPr id="5" name="Table Placeholder 4">
            <a:extLst>
              <a:ext uri="{FF2B5EF4-FFF2-40B4-BE49-F238E27FC236}">
                <a16:creationId xmlns:a16="http://schemas.microsoft.com/office/drawing/2014/main" id="{4F94E131-20D7-46F2-9D87-29517C39DD3A}"/>
              </a:ext>
            </a:extLst>
          </p:cNvPr>
          <p:cNvGraphicFramePr>
            <a:graphicFrameLocks noGrp="1"/>
          </p:cNvGraphicFramePr>
          <p:nvPr>
            <p:ph type="tbl" sz="quarter" idx="13"/>
            <p:extLst>
              <p:ext uri="{D42A27DB-BD31-4B8C-83A1-F6EECF244321}">
                <p14:modId xmlns:p14="http://schemas.microsoft.com/office/powerpoint/2010/main" val="43936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30543369"/>
                    </a:ext>
                  </a:extLst>
                </a:gridCol>
                <a:gridCol w="822960">
                  <a:extLst>
                    <a:ext uri="{9D8B030D-6E8A-4147-A177-3AD203B41FA5}">
                      <a16:colId xmlns:a16="http://schemas.microsoft.com/office/drawing/2014/main" val="3082700101"/>
                    </a:ext>
                  </a:extLst>
                </a:gridCol>
                <a:gridCol w="822960">
                  <a:extLst>
                    <a:ext uri="{9D8B030D-6E8A-4147-A177-3AD203B41FA5}">
                      <a16:colId xmlns:a16="http://schemas.microsoft.com/office/drawing/2014/main" val="1302134329"/>
                    </a:ext>
                  </a:extLst>
                </a:gridCol>
                <a:gridCol w="822960">
                  <a:extLst>
                    <a:ext uri="{9D8B030D-6E8A-4147-A177-3AD203B41FA5}">
                      <a16:colId xmlns:a16="http://schemas.microsoft.com/office/drawing/2014/main" val="3246262051"/>
                    </a:ext>
                  </a:extLst>
                </a:gridCol>
                <a:gridCol w="822960">
                  <a:extLst>
                    <a:ext uri="{9D8B030D-6E8A-4147-A177-3AD203B41FA5}">
                      <a16:colId xmlns:a16="http://schemas.microsoft.com/office/drawing/2014/main" val="2001578306"/>
                    </a:ext>
                  </a:extLst>
                </a:gridCol>
                <a:gridCol w="822960">
                  <a:extLst>
                    <a:ext uri="{9D8B030D-6E8A-4147-A177-3AD203B41FA5}">
                      <a16:colId xmlns:a16="http://schemas.microsoft.com/office/drawing/2014/main" val="3508080950"/>
                    </a:ext>
                  </a:extLst>
                </a:gridCol>
                <a:gridCol w="822960">
                  <a:extLst>
                    <a:ext uri="{9D8B030D-6E8A-4147-A177-3AD203B41FA5}">
                      <a16:colId xmlns:a16="http://schemas.microsoft.com/office/drawing/2014/main" val="4079288289"/>
                    </a:ext>
                  </a:extLst>
                </a:gridCol>
                <a:gridCol w="822960">
                  <a:extLst>
                    <a:ext uri="{9D8B030D-6E8A-4147-A177-3AD203B41FA5}">
                      <a16:colId xmlns:a16="http://schemas.microsoft.com/office/drawing/2014/main" val="2451024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6038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- 2017-09-14 11:01:42</a:t>
                      </a:r>
                      <a:r>
                        <a:rPr kumimoji="0" lang="de-DE" sz="1000" b="0" i="0" u="none" strike="noStrike" kern="1200" cap="none" spc="0" normalizeH="0" baseline="0" noProof="0">
                          <a:ln>
                            <a:noFill/>
                          </a:ln>
                          <a:solidFill>
                            <a:prstClr val="black"/>
                          </a:solidFill>
                          <a:effectLst/>
                          <a:uLnTx/>
                          <a:uFillTx/>
                          <a:latin typeface="+mn-lt"/>
                          <a:ea typeface="+mn-ea"/>
                          <a:cs typeface="+mn-cs"/>
                        </a:rPr>
                        <a:t>
Vielen lieben Dank für den coolen Blogbeitrag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427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- 2017-09-14 08:51:00</a:t>
                      </a:r>
                      <a:r>
                        <a:rPr kumimoji="0" lang="de-DE" sz="1000" b="0" i="0" u="none" strike="noStrike" kern="1200" cap="none" spc="0" normalizeH="0" baseline="0" noProof="0">
                          <a:ln>
                            <a:noFill/>
                          </a:ln>
                          <a:solidFill>
                            <a:prstClr val="black"/>
                          </a:solidFill>
                          <a:effectLst/>
                          <a:uLnTx/>
                          <a:uFillTx/>
                          <a:latin typeface="+mn-lt"/>
                          <a:ea typeface="+mn-ea"/>
                          <a:cs typeface="+mn-cs"/>
                        </a:rPr>
                        <a:t>
BLITZSCHNELL ⚡ und EMOTIONSGELADEN 💙
Der neue BMW i3s verbindet herausragende Fahrdynamik mit modernsten Technologien. Wenn sportliches und emissionsfreies Fahren die Zukunft bedeuten, dann ist der BMW i3s längst dort angekommen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290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- 2017-09-13 08:50:10</a:t>
                      </a:r>
                      <a:r>
                        <a:rPr kumimoji="0" lang="de-DE" sz="1000" b="0" i="0" u="none" strike="noStrike" kern="1200" cap="none" spc="0" normalizeH="0" baseline="0" noProof="0">
                          <a:ln>
                            <a:noFill/>
                          </a:ln>
                          <a:solidFill>
                            <a:prstClr val="black"/>
                          </a:solidFill>
                          <a:effectLst/>
                          <a:uLnTx/>
                          <a:uFillTx/>
                          <a:latin typeface="+mn-lt"/>
                          <a:ea typeface="+mn-ea"/>
                          <a:cs typeface="+mn-cs"/>
                        </a:rPr>
                        <a:t>
📣 ➡️ WIR SUCHEN DICH ⬅️ 📣
Möchtest du an den Premium-Produkten der Marken BMW und MINI arbeiten? Möchtest du einen sicheren und abwechslungsreichen Arbeitsplatz?
Wir suchen zur Verstärkung unseres Teams in St. Michael und Oberpullendorf 1 Kraftfahrzeugtechniker/in zum sofortigen Eintritt!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76846361"/>
                  </a:ext>
                </a:extLst>
              </a:tr>
            </a:tbl>
          </a:graphicData>
        </a:graphic>
      </p:graphicFrame>
      <p:sp>
        <p:nvSpPr>
          <p:cNvPr id="4" name="Text Placeholder 3">
            <a:extLst>
              <a:ext uri="{FF2B5EF4-FFF2-40B4-BE49-F238E27FC236}">
                <a16:creationId xmlns:a16="http://schemas.microsoft.com/office/drawing/2014/main" id="{1853C2F7-2417-414E-BF50-E001AA54356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43938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28F4C-4E56-41CB-97C6-FEC3EEE3387A}"/>
              </a:ext>
            </a:extLst>
          </p:cNvPr>
          <p:cNvSpPr>
            <a:spLocks noGrp="1"/>
          </p:cNvSpPr>
          <p:nvPr>
            <p:ph type="title"/>
          </p:nvPr>
        </p:nvSpPr>
        <p:spPr/>
        <p:txBody>
          <a:bodyPr/>
          <a:lstStyle/>
          <a:p>
            <a:r>
              <a:rPr lang="en-US"/>
              <a:t>Eigene Beiträge (Postings) + Reactions - 7 of 9</a:t>
            </a:r>
          </a:p>
        </p:txBody>
      </p:sp>
      <p:graphicFrame>
        <p:nvGraphicFramePr>
          <p:cNvPr id="5" name="Table Placeholder 4">
            <a:extLst>
              <a:ext uri="{FF2B5EF4-FFF2-40B4-BE49-F238E27FC236}">
                <a16:creationId xmlns:a16="http://schemas.microsoft.com/office/drawing/2014/main" id="{7E27A5E7-679E-4A91-BFEF-D93F939D6D2A}"/>
              </a:ext>
            </a:extLst>
          </p:cNvPr>
          <p:cNvGraphicFramePr>
            <a:graphicFrameLocks noGrp="1"/>
          </p:cNvGraphicFramePr>
          <p:nvPr>
            <p:ph type="tbl" sz="quarter" idx="13"/>
            <p:extLst>
              <p:ext uri="{D42A27DB-BD31-4B8C-83A1-F6EECF244321}">
                <p14:modId xmlns:p14="http://schemas.microsoft.com/office/powerpoint/2010/main" val="321600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07745991"/>
                    </a:ext>
                  </a:extLst>
                </a:gridCol>
                <a:gridCol w="822960">
                  <a:extLst>
                    <a:ext uri="{9D8B030D-6E8A-4147-A177-3AD203B41FA5}">
                      <a16:colId xmlns:a16="http://schemas.microsoft.com/office/drawing/2014/main" val="1398013585"/>
                    </a:ext>
                  </a:extLst>
                </a:gridCol>
                <a:gridCol w="822960">
                  <a:extLst>
                    <a:ext uri="{9D8B030D-6E8A-4147-A177-3AD203B41FA5}">
                      <a16:colId xmlns:a16="http://schemas.microsoft.com/office/drawing/2014/main" val="1824446772"/>
                    </a:ext>
                  </a:extLst>
                </a:gridCol>
                <a:gridCol w="822960">
                  <a:extLst>
                    <a:ext uri="{9D8B030D-6E8A-4147-A177-3AD203B41FA5}">
                      <a16:colId xmlns:a16="http://schemas.microsoft.com/office/drawing/2014/main" val="2389534510"/>
                    </a:ext>
                  </a:extLst>
                </a:gridCol>
                <a:gridCol w="822960">
                  <a:extLst>
                    <a:ext uri="{9D8B030D-6E8A-4147-A177-3AD203B41FA5}">
                      <a16:colId xmlns:a16="http://schemas.microsoft.com/office/drawing/2014/main" val="2303822377"/>
                    </a:ext>
                  </a:extLst>
                </a:gridCol>
                <a:gridCol w="822960">
                  <a:extLst>
                    <a:ext uri="{9D8B030D-6E8A-4147-A177-3AD203B41FA5}">
                      <a16:colId xmlns:a16="http://schemas.microsoft.com/office/drawing/2014/main" val="1212795998"/>
                    </a:ext>
                  </a:extLst>
                </a:gridCol>
                <a:gridCol w="822960">
                  <a:extLst>
                    <a:ext uri="{9D8B030D-6E8A-4147-A177-3AD203B41FA5}">
                      <a16:colId xmlns:a16="http://schemas.microsoft.com/office/drawing/2014/main" val="2598536761"/>
                    </a:ext>
                  </a:extLst>
                </a:gridCol>
                <a:gridCol w="822960">
                  <a:extLst>
                    <a:ext uri="{9D8B030D-6E8A-4147-A177-3AD203B41FA5}">
                      <a16:colId xmlns:a16="http://schemas.microsoft.com/office/drawing/2014/main" val="770888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21074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- 2017-09-12 12:15:00</a:t>
                      </a:r>
                      <a:r>
                        <a:rPr kumimoji="0" lang="de-DE" sz="1000" b="0" i="0" u="none" strike="noStrike" kern="1200" cap="none" spc="0" normalizeH="0" baseline="0" noProof="0">
                          <a:ln>
                            <a:noFill/>
                          </a:ln>
                          <a:solidFill>
                            <a:prstClr val="black"/>
                          </a:solidFill>
                          <a:effectLst/>
                          <a:uLnTx/>
                          <a:uFillTx/>
                          <a:latin typeface="+mn-lt"/>
                          <a:ea typeface="+mn-ea"/>
                          <a:cs typeface="+mn-cs"/>
                        </a:rPr>
                        <a:t>
Familie Balla freut sich über ihren neuen MINI Cooper S 5-Türer in moonwalkgrey metallic.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036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- 2017-09-08 17:04:00</a:t>
                      </a:r>
                      <a:r>
                        <a:rPr kumimoji="0" lang="de-DE" sz="1000" b="0" i="0" u="none" strike="noStrike" kern="1200" cap="none" spc="0" normalizeH="0" baseline="0" noProof="0">
                          <a:ln>
                            <a:noFill/>
                          </a:ln>
                          <a:solidFill>
                            <a:prstClr val="black"/>
                          </a:solidFill>
                          <a:effectLst/>
                          <a:uLnTx/>
                          <a:uFillTx/>
                          <a:latin typeface="+mn-lt"/>
                          <a:ea typeface="+mn-ea"/>
                          <a:cs typeface="+mn-cs"/>
                        </a:rPr>
                        <a:t>
🌟 Einsteigen war noch nie so einfach 🌟
Silvia Lackner freut sich über ihren neuen MINI One in moonwalkgrey metallic. Wir danken ihr für das entgegengebrachte Vertrauen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935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- 2017-09-07 10:51:23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5706794"/>
                  </a:ext>
                </a:extLst>
              </a:tr>
            </a:tbl>
          </a:graphicData>
        </a:graphic>
      </p:graphicFrame>
      <p:sp>
        <p:nvSpPr>
          <p:cNvPr id="4" name="Text Placeholder 3">
            <a:extLst>
              <a:ext uri="{FF2B5EF4-FFF2-40B4-BE49-F238E27FC236}">
                <a16:creationId xmlns:a16="http://schemas.microsoft.com/office/drawing/2014/main" id="{EAEDC4F6-2E31-40BA-9EC1-542A9B3C475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35678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90820-2C5D-4F6D-B32B-C488EFBCC374}"/>
              </a:ext>
            </a:extLst>
          </p:cNvPr>
          <p:cNvSpPr>
            <a:spLocks noGrp="1"/>
          </p:cNvSpPr>
          <p:nvPr>
            <p:ph type="title"/>
          </p:nvPr>
        </p:nvSpPr>
        <p:spPr/>
        <p:txBody>
          <a:bodyPr/>
          <a:lstStyle/>
          <a:p>
            <a:r>
              <a:rPr lang="en-US"/>
              <a:t>Eigene Beiträge (Postings) + Reactions - 8 of 9</a:t>
            </a:r>
          </a:p>
        </p:txBody>
      </p:sp>
      <p:graphicFrame>
        <p:nvGraphicFramePr>
          <p:cNvPr id="5" name="Table Placeholder 4">
            <a:extLst>
              <a:ext uri="{FF2B5EF4-FFF2-40B4-BE49-F238E27FC236}">
                <a16:creationId xmlns:a16="http://schemas.microsoft.com/office/drawing/2014/main" id="{E791DBD4-126C-4B7D-B202-4935C6A1CF8F}"/>
              </a:ext>
            </a:extLst>
          </p:cNvPr>
          <p:cNvGraphicFramePr>
            <a:graphicFrameLocks noGrp="1"/>
          </p:cNvGraphicFramePr>
          <p:nvPr>
            <p:ph type="tbl" sz="quarter" idx="13"/>
            <p:extLst>
              <p:ext uri="{D42A27DB-BD31-4B8C-83A1-F6EECF244321}">
                <p14:modId xmlns:p14="http://schemas.microsoft.com/office/powerpoint/2010/main" val="125999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89923894"/>
                    </a:ext>
                  </a:extLst>
                </a:gridCol>
                <a:gridCol w="822960">
                  <a:extLst>
                    <a:ext uri="{9D8B030D-6E8A-4147-A177-3AD203B41FA5}">
                      <a16:colId xmlns:a16="http://schemas.microsoft.com/office/drawing/2014/main" val="3744294577"/>
                    </a:ext>
                  </a:extLst>
                </a:gridCol>
                <a:gridCol w="822960">
                  <a:extLst>
                    <a:ext uri="{9D8B030D-6E8A-4147-A177-3AD203B41FA5}">
                      <a16:colId xmlns:a16="http://schemas.microsoft.com/office/drawing/2014/main" val="2587742247"/>
                    </a:ext>
                  </a:extLst>
                </a:gridCol>
                <a:gridCol w="822960">
                  <a:extLst>
                    <a:ext uri="{9D8B030D-6E8A-4147-A177-3AD203B41FA5}">
                      <a16:colId xmlns:a16="http://schemas.microsoft.com/office/drawing/2014/main" val="2669916516"/>
                    </a:ext>
                  </a:extLst>
                </a:gridCol>
                <a:gridCol w="822960">
                  <a:extLst>
                    <a:ext uri="{9D8B030D-6E8A-4147-A177-3AD203B41FA5}">
                      <a16:colId xmlns:a16="http://schemas.microsoft.com/office/drawing/2014/main" val="1113666571"/>
                    </a:ext>
                  </a:extLst>
                </a:gridCol>
                <a:gridCol w="822960">
                  <a:extLst>
                    <a:ext uri="{9D8B030D-6E8A-4147-A177-3AD203B41FA5}">
                      <a16:colId xmlns:a16="http://schemas.microsoft.com/office/drawing/2014/main" val="2273445095"/>
                    </a:ext>
                  </a:extLst>
                </a:gridCol>
                <a:gridCol w="822960">
                  <a:extLst>
                    <a:ext uri="{9D8B030D-6E8A-4147-A177-3AD203B41FA5}">
                      <a16:colId xmlns:a16="http://schemas.microsoft.com/office/drawing/2014/main" val="4275682378"/>
                    </a:ext>
                  </a:extLst>
                </a:gridCol>
                <a:gridCol w="822960">
                  <a:extLst>
                    <a:ext uri="{9D8B030D-6E8A-4147-A177-3AD203B41FA5}">
                      <a16:colId xmlns:a16="http://schemas.microsoft.com/office/drawing/2014/main" val="4121047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5165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- 2017-09-06 12:54:00</a:t>
                      </a:r>
                      <a:r>
                        <a:rPr kumimoji="0" lang="de-DE" sz="1000" b="0" i="0" u="none" strike="noStrike" kern="1200" cap="none" spc="0" normalizeH="0" baseline="0" noProof="0">
                          <a:ln>
                            <a:noFill/>
                          </a:ln>
                          <a:solidFill>
                            <a:prstClr val="black"/>
                          </a:solidFill>
                          <a:effectLst/>
                          <a:uLnTx/>
                          <a:uFillTx/>
                          <a:latin typeface="+mn-lt"/>
                          <a:ea typeface="+mn-ea"/>
                          <a:cs typeface="+mn-cs"/>
                        </a:rPr>
                        <a:t>
Bis zu seiner mit Spannung erwarteten Weltpremiere müssen wir uns noch gedulden...
... aber für einen Ausflug in den "Urban Jungle" hat sich uns der neue BMW X2 gezeigt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980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- 2017-09-04 08:47:00</a:t>
                      </a:r>
                      <a:r>
                        <a:rPr kumimoji="0" lang="de-DE" sz="1000" b="0" i="0" u="none" strike="noStrike" kern="1200" cap="none" spc="0" normalizeH="0" baseline="0" noProof="0">
                          <a:ln>
                            <a:noFill/>
                          </a:ln>
                          <a:solidFill>
                            <a:prstClr val="black"/>
                          </a:solidFill>
                          <a:effectLst/>
                          <a:uLnTx/>
                          <a:uFillTx/>
                          <a:latin typeface="+mn-lt"/>
                          <a:ea typeface="+mn-ea"/>
                          <a:cs typeface="+mn-cs"/>
                        </a:rPr>
                        <a:t>
Herr Adelmann freut sich über seinen neuen BMW X1 in saphirschwarz metallic. Wir danken ihm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6254633"/>
                  </a:ext>
                </a:extLst>
              </a:tr>
            </a:tbl>
          </a:graphicData>
        </a:graphic>
      </p:graphicFrame>
      <p:sp>
        <p:nvSpPr>
          <p:cNvPr id="4" name="Text Placeholder 3">
            <a:extLst>
              <a:ext uri="{FF2B5EF4-FFF2-40B4-BE49-F238E27FC236}">
                <a16:creationId xmlns:a16="http://schemas.microsoft.com/office/drawing/2014/main" id="{76760EFB-AB87-4F52-A465-0EED7544917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05754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17083-5FC6-4D5D-9A3A-6C22D79D4829}"/>
              </a:ext>
            </a:extLst>
          </p:cNvPr>
          <p:cNvSpPr>
            <a:spLocks noGrp="1"/>
          </p:cNvSpPr>
          <p:nvPr>
            <p:ph type="title"/>
          </p:nvPr>
        </p:nvSpPr>
        <p:spPr/>
        <p:txBody>
          <a:bodyPr/>
          <a:lstStyle/>
          <a:p>
            <a:r>
              <a:rPr lang="en-US"/>
              <a:t>Eigene Beiträge (Postings) + Reactions - 9 of 9</a:t>
            </a:r>
          </a:p>
        </p:txBody>
      </p:sp>
      <p:graphicFrame>
        <p:nvGraphicFramePr>
          <p:cNvPr id="5" name="Table Placeholder 4">
            <a:extLst>
              <a:ext uri="{FF2B5EF4-FFF2-40B4-BE49-F238E27FC236}">
                <a16:creationId xmlns:a16="http://schemas.microsoft.com/office/drawing/2014/main" id="{D2A3A696-1294-48AD-A550-6E546AB101E2}"/>
              </a:ext>
            </a:extLst>
          </p:cNvPr>
          <p:cNvGraphicFramePr>
            <a:graphicFrameLocks noGrp="1"/>
          </p:cNvGraphicFramePr>
          <p:nvPr>
            <p:ph type="tbl" sz="quarter" idx="13"/>
            <p:extLst>
              <p:ext uri="{D42A27DB-BD31-4B8C-83A1-F6EECF244321}">
                <p14:modId xmlns:p14="http://schemas.microsoft.com/office/powerpoint/2010/main" val="226450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56344744"/>
                    </a:ext>
                  </a:extLst>
                </a:gridCol>
                <a:gridCol w="822960">
                  <a:extLst>
                    <a:ext uri="{9D8B030D-6E8A-4147-A177-3AD203B41FA5}">
                      <a16:colId xmlns:a16="http://schemas.microsoft.com/office/drawing/2014/main" val="933480693"/>
                    </a:ext>
                  </a:extLst>
                </a:gridCol>
                <a:gridCol w="822960">
                  <a:extLst>
                    <a:ext uri="{9D8B030D-6E8A-4147-A177-3AD203B41FA5}">
                      <a16:colId xmlns:a16="http://schemas.microsoft.com/office/drawing/2014/main" val="4084151028"/>
                    </a:ext>
                  </a:extLst>
                </a:gridCol>
                <a:gridCol w="822960">
                  <a:extLst>
                    <a:ext uri="{9D8B030D-6E8A-4147-A177-3AD203B41FA5}">
                      <a16:colId xmlns:a16="http://schemas.microsoft.com/office/drawing/2014/main" val="1938952137"/>
                    </a:ext>
                  </a:extLst>
                </a:gridCol>
                <a:gridCol w="822960">
                  <a:extLst>
                    <a:ext uri="{9D8B030D-6E8A-4147-A177-3AD203B41FA5}">
                      <a16:colId xmlns:a16="http://schemas.microsoft.com/office/drawing/2014/main" val="158321504"/>
                    </a:ext>
                  </a:extLst>
                </a:gridCol>
                <a:gridCol w="822960">
                  <a:extLst>
                    <a:ext uri="{9D8B030D-6E8A-4147-A177-3AD203B41FA5}">
                      <a16:colId xmlns:a16="http://schemas.microsoft.com/office/drawing/2014/main" val="553639124"/>
                    </a:ext>
                  </a:extLst>
                </a:gridCol>
                <a:gridCol w="822960">
                  <a:extLst>
                    <a:ext uri="{9D8B030D-6E8A-4147-A177-3AD203B41FA5}">
                      <a16:colId xmlns:a16="http://schemas.microsoft.com/office/drawing/2014/main" val="3522349966"/>
                    </a:ext>
                  </a:extLst>
                </a:gridCol>
                <a:gridCol w="822960">
                  <a:extLst>
                    <a:ext uri="{9D8B030D-6E8A-4147-A177-3AD203B41FA5}">
                      <a16:colId xmlns:a16="http://schemas.microsoft.com/office/drawing/2014/main" val="952111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4835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- 2017-09-02 09:15:00</a:t>
                      </a:r>
                      <a:r>
                        <a:rPr kumimoji="0" lang="en-US" sz="1000" b="0" i="0" u="none" strike="noStrike" kern="1200" cap="none" spc="0" normalizeH="0" baseline="0" noProof="0">
                          <a:ln>
                            <a:noFill/>
                          </a:ln>
                          <a:solidFill>
                            <a:prstClr val="black"/>
                          </a:solidFill>
                          <a:effectLst/>
                          <a:uLnTx/>
                          <a:uFillTx/>
                          <a:latin typeface="+mn-lt"/>
                          <a:ea typeface="+mn-ea"/>
                          <a:cs typeface="+mn-cs"/>
                        </a:rPr>
                        <a:t>
👉 Wo andere ein Ladekabel sehen, siehst du die Zukunft 🌟
Erlebe jetzt zukunftsweisende MINI Modelle wie den MINI Countryman Plug-In-Hybrid und sichere dir den Innovationsbonus von bis zu € 3.750,--.
Fahrspaß und Nachhaltigkeit lässt sich mit MINI bestens vereinen. 🚗 🌍☀️
Weitere Informationen erhältst du unter:
www.MINI.at/innovationsbonus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7461228"/>
                  </a:ext>
                </a:extLst>
              </a:tr>
            </a:tbl>
          </a:graphicData>
        </a:graphic>
      </p:graphicFrame>
      <p:sp>
        <p:nvSpPr>
          <p:cNvPr id="4" name="Text Placeholder 3">
            <a:extLst>
              <a:ext uri="{FF2B5EF4-FFF2-40B4-BE49-F238E27FC236}">
                <a16:creationId xmlns:a16="http://schemas.microsoft.com/office/drawing/2014/main" id="{7C3A0E4B-5758-449A-B3B0-0CBF7A3CB52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23938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0C91B-F400-4A83-AE9A-5892561A9397}"/>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9C774717-EAE7-4624-8B2B-D3492280ED21}"/>
              </a:ext>
            </a:extLst>
          </p:cNvPr>
          <p:cNvGraphicFramePr>
            <a:graphicFrameLocks noGrp="1"/>
          </p:cNvGraphicFramePr>
          <p:nvPr>
            <p:ph type="chart" sz="quarter" idx="13"/>
            <p:extLst>
              <p:ext uri="{D42A27DB-BD31-4B8C-83A1-F6EECF244321}">
                <p14:modId xmlns:p14="http://schemas.microsoft.com/office/powerpoint/2010/main" val="957316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617E90-4B74-4FEA-AC54-35919908D20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7A8C898-414C-48A1-BCA5-2DE09C2EB0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2090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BCE9-CCAD-4F99-8C99-42CF80C11BC6}"/>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57FC8E40-9F08-43C4-9E97-7BACF788864F}"/>
              </a:ext>
            </a:extLst>
          </p:cNvPr>
          <p:cNvGraphicFramePr>
            <a:graphicFrameLocks noGrp="1"/>
          </p:cNvGraphicFramePr>
          <p:nvPr>
            <p:ph type="chart" sz="quarter" idx="13"/>
            <p:extLst>
              <p:ext uri="{D42A27DB-BD31-4B8C-83A1-F6EECF244321}">
                <p14:modId xmlns:p14="http://schemas.microsoft.com/office/powerpoint/2010/main" val="2757298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F4C93A-B728-48A3-B4DC-D89F1D6FF2C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EBC1153-AE7F-4F03-A183-2C24BABE15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66124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6D8DA-5517-4DC9-9FC6-C368A26982A2}"/>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F8BA53E9-5574-4024-8786-AA8D8376FD9D}"/>
              </a:ext>
            </a:extLst>
          </p:cNvPr>
          <p:cNvGraphicFramePr>
            <a:graphicFrameLocks noGrp="1"/>
          </p:cNvGraphicFramePr>
          <p:nvPr>
            <p:ph type="chart" sz="quarter" idx="13"/>
            <p:extLst>
              <p:ext uri="{D42A27DB-BD31-4B8C-83A1-F6EECF244321}">
                <p14:modId xmlns:p14="http://schemas.microsoft.com/office/powerpoint/2010/main" val="3772705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C07C03-B596-4FFD-A87D-E864230232A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1DCC943-BBF9-420F-8CB8-65A57DB48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372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BB3FE-E61E-4FA4-8103-EB6A9A580089}"/>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EBAE19E8-25AB-4D61-9C50-9443287DCB5C}"/>
              </a:ext>
            </a:extLst>
          </p:cNvPr>
          <p:cNvGraphicFramePr>
            <a:graphicFrameLocks noGrp="1"/>
          </p:cNvGraphicFramePr>
          <p:nvPr>
            <p:ph type="chart" sz="quarter" idx="13"/>
            <p:extLst>
              <p:ext uri="{D42A27DB-BD31-4B8C-83A1-F6EECF244321}">
                <p14:modId xmlns:p14="http://schemas.microsoft.com/office/powerpoint/2010/main" val="2501871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511650-2ECB-42B6-8E58-30A524D9EFC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E348697-13EE-4B5C-B5D7-5D21713EBF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708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3D22B-6FD0-4067-9F11-3F3B7FCFA2E1}"/>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80A2995D-1A84-4A99-83AC-067F813BCF8F}"/>
              </a:ext>
            </a:extLst>
          </p:cNvPr>
          <p:cNvGraphicFramePr>
            <a:graphicFrameLocks noGrp="1"/>
          </p:cNvGraphicFramePr>
          <p:nvPr>
            <p:ph type="chart" sz="quarter" idx="13"/>
            <p:extLst>
              <p:ext uri="{D42A27DB-BD31-4B8C-83A1-F6EECF244321}">
                <p14:modId xmlns:p14="http://schemas.microsoft.com/office/powerpoint/2010/main" val="1188843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4E82DA-76CD-4A5D-8AC5-F3BC1A79691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85682B7-E722-444A-842A-87A5D5E8C5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7024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972D8-A650-4BBA-9427-E8AF371A6F84}"/>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B79763F1-F3CB-4539-AE18-015FE1A7BA06}"/>
              </a:ext>
            </a:extLst>
          </p:cNvPr>
          <p:cNvGraphicFramePr>
            <a:graphicFrameLocks noGrp="1"/>
          </p:cNvGraphicFramePr>
          <p:nvPr>
            <p:ph type="tbl" sz="quarter" idx="13"/>
            <p:extLst>
              <p:ext uri="{D42A27DB-BD31-4B8C-83A1-F6EECF244321}">
                <p14:modId xmlns:p14="http://schemas.microsoft.com/office/powerpoint/2010/main" val="1439357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0815908"/>
                    </a:ext>
                  </a:extLst>
                </a:gridCol>
                <a:gridCol w="2468880">
                  <a:extLst>
                    <a:ext uri="{9D8B030D-6E8A-4147-A177-3AD203B41FA5}">
                      <a16:colId xmlns:a16="http://schemas.microsoft.com/office/drawing/2014/main" val="285202766"/>
                    </a:ext>
                  </a:extLst>
                </a:gridCol>
                <a:gridCol w="822960">
                  <a:extLst>
                    <a:ext uri="{9D8B030D-6E8A-4147-A177-3AD203B41FA5}">
                      <a16:colId xmlns:a16="http://schemas.microsoft.com/office/drawing/2014/main" val="2265924438"/>
                    </a:ext>
                  </a:extLst>
                </a:gridCol>
                <a:gridCol w="822960">
                  <a:extLst>
                    <a:ext uri="{9D8B030D-6E8A-4147-A177-3AD203B41FA5}">
                      <a16:colId xmlns:a16="http://schemas.microsoft.com/office/drawing/2014/main" val="1954590137"/>
                    </a:ext>
                  </a:extLst>
                </a:gridCol>
                <a:gridCol w="822960">
                  <a:extLst>
                    <a:ext uri="{9D8B030D-6E8A-4147-A177-3AD203B41FA5}">
                      <a16:colId xmlns:a16="http://schemas.microsoft.com/office/drawing/2014/main" val="3376976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1182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Iris Peter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511036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Christa Schmid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42205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Alexander Horvath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6039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Verena Haas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27147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Christina Holzer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8078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Anita Wiesenhofer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1827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Manuela Hrdina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4702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Pröll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7508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Balla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2045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Sarah Balla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70298897"/>
                  </a:ext>
                </a:extLst>
              </a:tr>
            </a:tbl>
          </a:graphicData>
        </a:graphic>
      </p:graphicFrame>
      <p:sp>
        <p:nvSpPr>
          <p:cNvPr id="4" name="Text Placeholder 3">
            <a:extLst>
              <a:ext uri="{FF2B5EF4-FFF2-40B4-BE49-F238E27FC236}">
                <a16:creationId xmlns:a16="http://schemas.microsoft.com/office/drawing/2014/main" id="{0A2F43C7-242B-4C7B-9B66-B85870E5318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914691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D938F-13F1-4BE7-9BBE-2057DAD392E9}"/>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7C3C5654-CBCE-42A8-A398-B795310E4862}"/>
              </a:ext>
            </a:extLst>
          </p:cNvPr>
          <p:cNvGraphicFramePr>
            <a:graphicFrameLocks noGrp="1"/>
          </p:cNvGraphicFramePr>
          <p:nvPr>
            <p:ph type="tbl" sz="quarter" idx="13"/>
            <p:extLst>
              <p:ext uri="{D42A27DB-BD31-4B8C-83A1-F6EECF244321}">
                <p14:modId xmlns:p14="http://schemas.microsoft.com/office/powerpoint/2010/main" val="757347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03748"/>
                    </a:ext>
                  </a:extLst>
                </a:gridCol>
                <a:gridCol w="2468880">
                  <a:extLst>
                    <a:ext uri="{9D8B030D-6E8A-4147-A177-3AD203B41FA5}">
                      <a16:colId xmlns:a16="http://schemas.microsoft.com/office/drawing/2014/main" val="4283895066"/>
                    </a:ext>
                  </a:extLst>
                </a:gridCol>
                <a:gridCol w="822960">
                  <a:extLst>
                    <a:ext uri="{9D8B030D-6E8A-4147-A177-3AD203B41FA5}">
                      <a16:colId xmlns:a16="http://schemas.microsoft.com/office/drawing/2014/main" val="631064503"/>
                    </a:ext>
                  </a:extLst>
                </a:gridCol>
                <a:gridCol w="822960">
                  <a:extLst>
                    <a:ext uri="{9D8B030D-6E8A-4147-A177-3AD203B41FA5}">
                      <a16:colId xmlns:a16="http://schemas.microsoft.com/office/drawing/2014/main" val="896366232"/>
                    </a:ext>
                  </a:extLst>
                </a:gridCol>
                <a:gridCol w="822960">
                  <a:extLst>
                    <a:ext uri="{9D8B030D-6E8A-4147-A177-3AD203B41FA5}">
                      <a16:colId xmlns:a16="http://schemas.microsoft.com/office/drawing/2014/main" val="620395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99104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Fischer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8047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Mitch Harper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9362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Florentina Belba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46017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Lillytime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6804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Tuto Baresi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0850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 Posavec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3274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Schlegl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4231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Reinhold Kamper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2364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Oswald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8486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Andreas Gmeindl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89229337"/>
                  </a:ext>
                </a:extLst>
              </a:tr>
            </a:tbl>
          </a:graphicData>
        </a:graphic>
      </p:graphicFrame>
      <p:sp>
        <p:nvSpPr>
          <p:cNvPr id="4" name="Text Placeholder 3">
            <a:extLst>
              <a:ext uri="{FF2B5EF4-FFF2-40B4-BE49-F238E27FC236}">
                <a16:creationId xmlns:a16="http://schemas.microsoft.com/office/drawing/2014/main" id="{563B9CC2-87CC-4662-A768-007BDA35993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97767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FFE5A-83D4-4D56-9795-4B20B872111D}"/>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732371AD-929C-4C90-B10E-5C18BF0DB83E}"/>
              </a:ext>
            </a:extLst>
          </p:cNvPr>
          <p:cNvGraphicFramePr>
            <a:graphicFrameLocks noGrp="1"/>
          </p:cNvGraphicFramePr>
          <p:nvPr>
            <p:ph type="tbl" sz="quarter" idx="13"/>
            <p:extLst>
              <p:ext uri="{D42A27DB-BD31-4B8C-83A1-F6EECF244321}">
                <p14:modId xmlns:p14="http://schemas.microsoft.com/office/powerpoint/2010/main" val="1509418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78562723"/>
                    </a:ext>
                  </a:extLst>
                </a:gridCol>
                <a:gridCol w="2468880">
                  <a:extLst>
                    <a:ext uri="{9D8B030D-6E8A-4147-A177-3AD203B41FA5}">
                      <a16:colId xmlns:a16="http://schemas.microsoft.com/office/drawing/2014/main" val="1805015558"/>
                    </a:ext>
                  </a:extLst>
                </a:gridCol>
                <a:gridCol w="822960">
                  <a:extLst>
                    <a:ext uri="{9D8B030D-6E8A-4147-A177-3AD203B41FA5}">
                      <a16:colId xmlns:a16="http://schemas.microsoft.com/office/drawing/2014/main" val="2375179702"/>
                    </a:ext>
                  </a:extLst>
                </a:gridCol>
                <a:gridCol w="822960">
                  <a:extLst>
                    <a:ext uri="{9D8B030D-6E8A-4147-A177-3AD203B41FA5}">
                      <a16:colId xmlns:a16="http://schemas.microsoft.com/office/drawing/2014/main" val="3272863482"/>
                    </a:ext>
                  </a:extLst>
                </a:gridCol>
                <a:gridCol w="822960">
                  <a:extLst>
                    <a:ext uri="{9D8B030D-6E8A-4147-A177-3AD203B41FA5}">
                      <a16:colId xmlns:a16="http://schemas.microsoft.com/office/drawing/2014/main" val="2071428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42801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Martha Buchegger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56333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Glazmaier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08876665"/>
                  </a:ext>
                </a:extLst>
              </a:tr>
            </a:tbl>
          </a:graphicData>
        </a:graphic>
      </p:graphicFrame>
      <p:sp>
        <p:nvSpPr>
          <p:cNvPr id="4" name="Text Placeholder 3">
            <a:extLst>
              <a:ext uri="{FF2B5EF4-FFF2-40B4-BE49-F238E27FC236}">
                <a16:creationId xmlns:a16="http://schemas.microsoft.com/office/drawing/2014/main" id="{F8DB33CB-ABCD-4A54-9BF5-0D2DC5BCC81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17445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E67C-6859-4C29-96AD-CBFA8F9D561D}"/>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487494F3-37E1-4585-8171-66F57D941959}"/>
              </a:ext>
            </a:extLst>
          </p:cNvPr>
          <p:cNvGraphicFramePr>
            <a:graphicFrameLocks noGrp="1"/>
          </p:cNvGraphicFramePr>
          <p:nvPr>
            <p:ph type="chart" sz="quarter" idx="13"/>
            <p:extLst>
              <p:ext uri="{D42A27DB-BD31-4B8C-83A1-F6EECF244321}">
                <p14:modId xmlns:p14="http://schemas.microsoft.com/office/powerpoint/2010/main" val="745795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D7A63C-1C08-47EC-9363-2CCE4E2EDAD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DF0989D-989F-43B1-BB75-0F80FCB89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5577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C1BDD-607F-499F-A45F-8BD757265349}"/>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9B509475-F925-4E9C-804A-F48B2EF30084}"/>
              </a:ext>
            </a:extLst>
          </p:cNvPr>
          <p:cNvGraphicFramePr>
            <a:graphicFrameLocks noGrp="1"/>
          </p:cNvGraphicFramePr>
          <p:nvPr>
            <p:ph type="chart" sz="quarter" idx="13"/>
            <p:extLst>
              <p:ext uri="{D42A27DB-BD31-4B8C-83A1-F6EECF244321}">
                <p14:modId xmlns:p14="http://schemas.microsoft.com/office/powerpoint/2010/main" val="3835868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418A37-44D9-41A7-997D-EBBFF587D52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137CA77-6EBF-4037-A737-5BB4F31526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2809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E72A9-55DD-4D97-BC89-C8A34BA92139}"/>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FEEF34EF-792F-4D7C-9B00-9DA6CDE1AA2D}"/>
              </a:ext>
            </a:extLst>
          </p:cNvPr>
          <p:cNvGraphicFramePr>
            <a:graphicFrameLocks noGrp="1"/>
          </p:cNvGraphicFramePr>
          <p:nvPr>
            <p:ph type="chart" sz="quarter" idx="13"/>
            <p:extLst>
              <p:ext uri="{D42A27DB-BD31-4B8C-83A1-F6EECF244321}">
                <p14:modId xmlns:p14="http://schemas.microsoft.com/office/powerpoint/2010/main" val="3047470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547F2A-9DE5-4CCE-BC85-61D32DC456B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2D7BB7C-1D08-4BC3-A04B-83D5309F7C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90054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4C1D2-12C7-4FA4-AD50-2277BC2029E6}"/>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3E433DAD-89BB-4591-9DD4-68F3F728A792}"/>
              </a:ext>
            </a:extLst>
          </p:cNvPr>
          <p:cNvGraphicFramePr>
            <a:graphicFrameLocks noGrp="1"/>
          </p:cNvGraphicFramePr>
          <p:nvPr>
            <p:ph type="chart" sz="quarter" idx="13"/>
            <p:extLst>
              <p:ext uri="{D42A27DB-BD31-4B8C-83A1-F6EECF244321}">
                <p14:modId xmlns:p14="http://schemas.microsoft.com/office/powerpoint/2010/main" val="2766451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93A9F2-B93A-48E2-B242-0945B6C3B57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6F5B6F3-ED08-4983-892F-FB1774D8F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498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AD825-5E64-4A30-AA90-A720987AB9D4}"/>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BF3F2C0B-930B-4146-A037-F87C8C55B291}"/>
              </a:ext>
            </a:extLst>
          </p:cNvPr>
          <p:cNvGraphicFramePr>
            <a:graphicFrameLocks noGrp="1"/>
          </p:cNvGraphicFramePr>
          <p:nvPr>
            <p:ph type="chart" sz="quarter" idx="13"/>
            <p:extLst>
              <p:ext uri="{D42A27DB-BD31-4B8C-83A1-F6EECF244321}">
                <p14:modId xmlns:p14="http://schemas.microsoft.com/office/powerpoint/2010/main" val="285112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C8F451-CC2A-495C-8F5E-4AE9AE507ED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C560F42-B9DA-4404-B5BD-B7D3209FAE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789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EA707-8210-491A-A560-0A44C24CCD98}"/>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9587C6A9-444E-4661-B5F2-8D73D28C5CB7}"/>
              </a:ext>
            </a:extLst>
          </p:cNvPr>
          <p:cNvGraphicFramePr>
            <a:graphicFrameLocks noGrp="1"/>
          </p:cNvGraphicFramePr>
          <p:nvPr>
            <p:ph type="chart" sz="quarter" idx="13"/>
            <p:extLst>
              <p:ext uri="{D42A27DB-BD31-4B8C-83A1-F6EECF244321}">
                <p14:modId xmlns:p14="http://schemas.microsoft.com/office/powerpoint/2010/main" val="1987505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4B8896-FB56-44EF-9702-3509D55A4B2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E6C8C75-5AEF-45D6-ADEF-E3AFB1047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85282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80AA0-C9B5-4A30-9300-4C64E9B43CF4}"/>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CB0188FD-7489-43B4-B40A-1B87E2549AF0}"/>
              </a:ext>
            </a:extLst>
          </p:cNvPr>
          <p:cNvGraphicFramePr>
            <a:graphicFrameLocks noGrp="1"/>
          </p:cNvGraphicFramePr>
          <p:nvPr>
            <p:ph type="tbl" sz="quarter" idx="13"/>
            <p:extLst>
              <p:ext uri="{D42A27DB-BD31-4B8C-83A1-F6EECF244321}">
                <p14:modId xmlns:p14="http://schemas.microsoft.com/office/powerpoint/2010/main" val="288431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96763564"/>
                    </a:ext>
                  </a:extLst>
                </a:gridCol>
                <a:gridCol w="2057400">
                  <a:extLst>
                    <a:ext uri="{9D8B030D-6E8A-4147-A177-3AD203B41FA5}">
                      <a16:colId xmlns:a16="http://schemas.microsoft.com/office/drawing/2014/main" val="1408380004"/>
                    </a:ext>
                  </a:extLst>
                </a:gridCol>
                <a:gridCol w="822960">
                  <a:extLst>
                    <a:ext uri="{9D8B030D-6E8A-4147-A177-3AD203B41FA5}">
                      <a16:colId xmlns:a16="http://schemas.microsoft.com/office/drawing/2014/main" val="1088992602"/>
                    </a:ext>
                  </a:extLst>
                </a:gridCol>
                <a:gridCol w="1234440">
                  <a:extLst>
                    <a:ext uri="{9D8B030D-6E8A-4147-A177-3AD203B41FA5}">
                      <a16:colId xmlns:a16="http://schemas.microsoft.com/office/drawing/2014/main" val="2598557594"/>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646964369"/>
                  </a:ext>
                </a:extLst>
              </a:tr>
              <a:tr h="370840">
                <a:tc>
                  <a:txBody>
                    <a:bodyPr/>
                    <a:lstStyle/>
                    <a:p>
                      <a:r>
                        <a:rPr lang="en-US" sz="1000" b="1"/>
                        <a:t>Kohla-Strauss GmbH</a:t>
                      </a:r>
                      <a:r>
                        <a:rPr lang="en-US" sz="1000"/>
                        <a:t> got a message by </a:t>
                      </a:r>
                      <a:r>
                        <a:rPr lang="en-US" sz="1000" b="1"/>
                        <a:t>Weigl Senj Leopold - 2017-09-28 21:12:57</a:t>
                      </a:r>
                      <a:r>
                        <a:rPr lang="en-US" sz="1000"/>
                        <a:t>
</a:t>
                      </a:r>
                    </a:p>
                  </a:txBody>
                  <a:tcPr/>
                </a:tc>
                <a:tc>
                  <a:txBody>
                    <a:bodyPr/>
                    <a:lstStyle/>
                    <a:p>
                      <a:r>
                        <a:rPr lang="en-US" sz="1000"/>
                        <a:t>Weigl Senj Leopold replied to an ad. This is the last ad you published.</a:t>
                      </a:r>
                    </a:p>
                  </a:txBody>
                  <a:tcPr/>
                </a:tc>
                <a:tc>
                  <a:txBody>
                    <a:bodyPr/>
                    <a:lstStyle/>
                    <a:p>
                      <a:r>
                        <a:rPr lang="en-US" sz="1000"/>
                        <a:t>5</a:t>
                      </a:r>
                    </a:p>
                  </a:txBody>
                  <a:tcPr/>
                </a:tc>
                <a:tc>
                  <a:txBody>
                    <a:bodyPr/>
                    <a:lstStyle/>
                    <a:p>
                      <a:r>
                        <a:rPr lang="en-US" sz="1000"/>
                        <a:t>09/28/2017 21:12:59</a:t>
                      </a:r>
                    </a:p>
                  </a:txBody>
                  <a:tcPr/>
                </a:tc>
                <a:extLst>
                  <a:ext uri="{0D108BD9-81ED-4DB2-BD59-A6C34878D82A}">
                    <a16:rowId xmlns:a16="http://schemas.microsoft.com/office/drawing/2014/main" val="2080118763"/>
                  </a:ext>
                </a:extLst>
              </a:tr>
            </a:tbl>
          </a:graphicData>
        </a:graphic>
      </p:graphicFrame>
      <p:sp>
        <p:nvSpPr>
          <p:cNvPr id="4" name="Text Placeholder 3">
            <a:extLst>
              <a:ext uri="{FF2B5EF4-FFF2-40B4-BE49-F238E27FC236}">
                <a16:creationId xmlns:a16="http://schemas.microsoft.com/office/drawing/2014/main" id="{D97CA3E6-E555-483D-96E6-E81CF3F25B4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63123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BCC85-D48B-4182-BF07-A4F73C099581}"/>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0B81224A-7DE2-4381-AB40-54EFC68B6B2F}"/>
              </a:ext>
            </a:extLst>
          </p:cNvPr>
          <p:cNvGraphicFramePr>
            <a:graphicFrameLocks noGrp="1"/>
          </p:cNvGraphicFramePr>
          <p:nvPr>
            <p:ph type="chart" sz="quarter" idx="13"/>
            <p:extLst>
              <p:ext uri="{D42A27DB-BD31-4B8C-83A1-F6EECF244321}">
                <p14:modId xmlns:p14="http://schemas.microsoft.com/office/powerpoint/2010/main" val="2145489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D0CB1D-E707-402B-9D73-2CB6F022BCD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3272B49-B5DD-4624-A533-4169E51606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7699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87EF6-8CA9-4278-AA44-1E33F823D6ED}"/>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69B87A93-E802-49BD-A208-FD73BDC30F7D}"/>
              </a:ext>
            </a:extLst>
          </p:cNvPr>
          <p:cNvGraphicFramePr>
            <a:graphicFrameLocks noGrp="1"/>
          </p:cNvGraphicFramePr>
          <p:nvPr>
            <p:ph type="tbl" sz="quarter" idx="13"/>
            <p:extLst>
              <p:ext uri="{D42A27DB-BD31-4B8C-83A1-F6EECF244321}">
                <p14:modId xmlns:p14="http://schemas.microsoft.com/office/powerpoint/2010/main" val="2372466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1449577"/>
                    </a:ext>
                  </a:extLst>
                </a:gridCol>
                <a:gridCol w="2468880">
                  <a:extLst>
                    <a:ext uri="{9D8B030D-6E8A-4147-A177-3AD203B41FA5}">
                      <a16:colId xmlns:a16="http://schemas.microsoft.com/office/drawing/2014/main" val="2935985087"/>
                    </a:ext>
                  </a:extLst>
                </a:gridCol>
                <a:gridCol w="2468880">
                  <a:extLst>
                    <a:ext uri="{9D8B030D-6E8A-4147-A177-3AD203B41FA5}">
                      <a16:colId xmlns:a16="http://schemas.microsoft.com/office/drawing/2014/main" val="3915223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3933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extLst>
                  <a:ext uri="{0D108BD9-81ED-4DB2-BD59-A6C34878D82A}">
                    <a16:rowId xmlns:a16="http://schemas.microsoft.com/office/drawing/2014/main" val="3035013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393405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a:t>
                      </a:r>
                    </a:p>
                  </a:txBody>
                  <a:tcPr/>
                </a:tc>
                <a:extLst>
                  <a:ext uri="{0D108BD9-81ED-4DB2-BD59-A6C34878D82A}">
                    <a16:rowId xmlns:a16="http://schemas.microsoft.com/office/drawing/2014/main" val="220898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extLst>
                  <a:ext uri="{0D108BD9-81ED-4DB2-BD59-A6C34878D82A}">
                    <a16:rowId xmlns:a16="http://schemas.microsoft.com/office/drawing/2014/main" val="4227081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extLst>
                  <a:ext uri="{0D108BD9-81ED-4DB2-BD59-A6C34878D82A}">
                    <a16:rowId xmlns:a16="http://schemas.microsoft.com/office/drawing/2014/main" val="203259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3817</a:t>
                      </a:r>
                    </a:p>
                  </a:txBody>
                  <a:tcPr/>
                </a:tc>
                <a:extLst>
                  <a:ext uri="{0D108BD9-81ED-4DB2-BD59-A6C34878D82A}">
                    <a16:rowId xmlns:a16="http://schemas.microsoft.com/office/drawing/2014/main" val="54906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extLst>
                  <a:ext uri="{0D108BD9-81ED-4DB2-BD59-A6C34878D82A}">
                    <a16:rowId xmlns:a16="http://schemas.microsoft.com/office/drawing/2014/main" val="35969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9984</a:t>
                      </a:r>
                    </a:p>
                  </a:txBody>
                  <a:tcPr/>
                </a:tc>
                <a:extLst>
                  <a:ext uri="{0D108BD9-81ED-4DB2-BD59-A6C34878D82A}">
                    <a16:rowId xmlns:a16="http://schemas.microsoft.com/office/drawing/2014/main" val="176798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9321</a:t>
                      </a:r>
                    </a:p>
                  </a:txBody>
                  <a:tcPr/>
                </a:tc>
                <a:extLst>
                  <a:ext uri="{0D108BD9-81ED-4DB2-BD59-A6C34878D82A}">
                    <a16:rowId xmlns:a16="http://schemas.microsoft.com/office/drawing/2014/main" val="229563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11829</a:t>
                      </a:r>
                    </a:p>
                  </a:txBody>
                  <a:tcPr/>
                </a:tc>
                <a:extLst>
                  <a:ext uri="{0D108BD9-81ED-4DB2-BD59-A6C34878D82A}">
                    <a16:rowId xmlns:a16="http://schemas.microsoft.com/office/drawing/2014/main" val="4240281122"/>
                  </a:ext>
                </a:extLst>
              </a:tr>
            </a:tbl>
          </a:graphicData>
        </a:graphic>
      </p:graphicFrame>
      <p:sp>
        <p:nvSpPr>
          <p:cNvPr id="4" name="Text Placeholder 3">
            <a:extLst>
              <a:ext uri="{FF2B5EF4-FFF2-40B4-BE49-F238E27FC236}">
                <a16:creationId xmlns:a16="http://schemas.microsoft.com/office/drawing/2014/main" id="{FC67895C-4760-4BE3-A3F5-85CB1C8575C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56796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DB28-1ED2-4CC8-B387-AB49DD934E08}"/>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22DCF29B-E4C5-4EA7-85C3-8544FFB6CE9B}"/>
              </a:ext>
            </a:extLst>
          </p:cNvPr>
          <p:cNvGraphicFramePr>
            <a:graphicFrameLocks noGrp="1"/>
          </p:cNvGraphicFramePr>
          <p:nvPr>
            <p:ph type="tbl" sz="quarter" idx="13"/>
            <p:extLst>
              <p:ext uri="{D42A27DB-BD31-4B8C-83A1-F6EECF244321}">
                <p14:modId xmlns:p14="http://schemas.microsoft.com/office/powerpoint/2010/main" val="423983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7529372"/>
                    </a:ext>
                  </a:extLst>
                </a:gridCol>
                <a:gridCol w="2468880">
                  <a:extLst>
                    <a:ext uri="{9D8B030D-6E8A-4147-A177-3AD203B41FA5}">
                      <a16:colId xmlns:a16="http://schemas.microsoft.com/office/drawing/2014/main" val="1482001856"/>
                    </a:ext>
                  </a:extLst>
                </a:gridCol>
                <a:gridCol w="2468880">
                  <a:extLst>
                    <a:ext uri="{9D8B030D-6E8A-4147-A177-3AD203B41FA5}">
                      <a16:colId xmlns:a16="http://schemas.microsoft.com/office/drawing/2014/main" val="4221398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1725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a:t>
                      </a:r>
                    </a:p>
                  </a:txBody>
                  <a:tcPr/>
                </a:tc>
                <a:extLst>
                  <a:ext uri="{0D108BD9-81ED-4DB2-BD59-A6C34878D82A}">
                    <a16:rowId xmlns:a16="http://schemas.microsoft.com/office/drawing/2014/main" val="390836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9385</a:t>
                      </a:r>
                    </a:p>
                  </a:txBody>
                  <a:tcPr/>
                </a:tc>
                <a:extLst>
                  <a:ext uri="{0D108BD9-81ED-4DB2-BD59-A6C34878D82A}">
                    <a16:rowId xmlns:a16="http://schemas.microsoft.com/office/drawing/2014/main" val="351087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11143</a:t>
                      </a:r>
                    </a:p>
                  </a:txBody>
                  <a:tcPr/>
                </a:tc>
                <a:extLst>
                  <a:ext uri="{0D108BD9-81ED-4DB2-BD59-A6C34878D82A}">
                    <a16:rowId xmlns:a16="http://schemas.microsoft.com/office/drawing/2014/main" val="193881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9024</a:t>
                      </a:r>
                    </a:p>
                  </a:txBody>
                  <a:tcPr/>
                </a:tc>
                <a:extLst>
                  <a:ext uri="{0D108BD9-81ED-4DB2-BD59-A6C34878D82A}">
                    <a16:rowId xmlns:a16="http://schemas.microsoft.com/office/drawing/2014/main" val="3201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7880</a:t>
                      </a:r>
                    </a:p>
                  </a:txBody>
                  <a:tcPr/>
                </a:tc>
                <a:extLst>
                  <a:ext uri="{0D108BD9-81ED-4DB2-BD59-A6C34878D82A}">
                    <a16:rowId xmlns:a16="http://schemas.microsoft.com/office/drawing/2014/main" val="283843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a:t>
                      </a:r>
                    </a:p>
                  </a:txBody>
                  <a:tcPr/>
                </a:tc>
                <a:extLst>
                  <a:ext uri="{0D108BD9-81ED-4DB2-BD59-A6C34878D82A}">
                    <a16:rowId xmlns:a16="http://schemas.microsoft.com/office/drawing/2014/main" val="270798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7169</a:t>
                      </a:r>
                    </a:p>
                  </a:txBody>
                  <a:tcPr/>
                </a:tc>
                <a:extLst>
                  <a:ext uri="{0D108BD9-81ED-4DB2-BD59-A6C34878D82A}">
                    <a16:rowId xmlns:a16="http://schemas.microsoft.com/office/drawing/2014/main" val="300361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a:t>
                      </a:r>
                    </a:p>
                  </a:txBody>
                  <a:tcPr/>
                </a:tc>
                <a:extLst>
                  <a:ext uri="{0D108BD9-81ED-4DB2-BD59-A6C34878D82A}">
                    <a16:rowId xmlns:a16="http://schemas.microsoft.com/office/drawing/2014/main" val="26039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9726</a:t>
                      </a:r>
                    </a:p>
                  </a:txBody>
                  <a:tcPr/>
                </a:tc>
                <a:extLst>
                  <a:ext uri="{0D108BD9-81ED-4DB2-BD59-A6C34878D82A}">
                    <a16:rowId xmlns:a16="http://schemas.microsoft.com/office/drawing/2014/main" val="288620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a:t>
                      </a:r>
                    </a:p>
                  </a:txBody>
                  <a:tcPr/>
                </a:tc>
                <a:extLst>
                  <a:ext uri="{0D108BD9-81ED-4DB2-BD59-A6C34878D82A}">
                    <a16:rowId xmlns:a16="http://schemas.microsoft.com/office/drawing/2014/main" val="3212647555"/>
                  </a:ext>
                </a:extLst>
              </a:tr>
            </a:tbl>
          </a:graphicData>
        </a:graphic>
      </p:graphicFrame>
      <p:sp>
        <p:nvSpPr>
          <p:cNvPr id="4" name="Text Placeholder 3">
            <a:extLst>
              <a:ext uri="{FF2B5EF4-FFF2-40B4-BE49-F238E27FC236}">
                <a16:creationId xmlns:a16="http://schemas.microsoft.com/office/drawing/2014/main" id="{7706003F-FE35-4362-8D3F-90E2044B99E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780038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7FC25-B424-4E9B-8976-7502E428097B}"/>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BEF9246E-298C-4D27-8D24-E5F74D6236D7}"/>
              </a:ext>
            </a:extLst>
          </p:cNvPr>
          <p:cNvGraphicFramePr>
            <a:graphicFrameLocks noGrp="1"/>
          </p:cNvGraphicFramePr>
          <p:nvPr>
            <p:ph type="tbl" sz="quarter" idx="13"/>
            <p:extLst>
              <p:ext uri="{D42A27DB-BD31-4B8C-83A1-F6EECF244321}">
                <p14:modId xmlns:p14="http://schemas.microsoft.com/office/powerpoint/2010/main" val="3971950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9090558"/>
                    </a:ext>
                  </a:extLst>
                </a:gridCol>
                <a:gridCol w="2468880">
                  <a:extLst>
                    <a:ext uri="{9D8B030D-6E8A-4147-A177-3AD203B41FA5}">
                      <a16:colId xmlns:a16="http://schemas.microsoft.com/office/drawing/2014/main" val="2141125510"/>
                    </a:ext>
                  </a:extLst>
                </a:gridCol>
                <a:gridCol w="2468880">
                  <a:extLst>
                    <a:ext uri="{9D8B030D-6E8A-4147-A177-3AD203B41FA5}">
                      <a16:colId xmlns:a16="http://schemas.microsoft.com/office/drawing/2014/main" val="1315410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64904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a:t>
                      </a:r>
                    </a:p>
                  </a:txBody>
                  <a:tcPr/>
                </a:tc>
                <a:extLst>
                  <a:ext uri="{0D108BD9-81ED-4DB2-BD59-A6C34878D82A}">
                    <a16:rowId xmlns:a16="http://schemas.microsoft.com/office/drawing/2014/main" val="120489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12735</a:t>
                      </a:r>
                    </a:p>
                  </a:txBody>
                  <a:tcPr/>
                </a:tc>
                <a:extLst>
                  <a:ext uri="{0D108BD9-81ED-4DB2-BD59-A6C34878D82A}">
                    <a16:rowId xmlns:a16="http://schemas.microsoft.com/office/drawing/2014/main" val="346404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5984</a:t>
                      </a:r>
                    </a:p>
                  </a:txBody>
                  <a:tcPr/>
                </a:tc>
                <a:extLst>
                  <a:ext uri="{0D108BD9-81ED-4DB2-BD59-A6C34878D82A}">
                    <a16:rowId xmlns:a16="http://schemas.microsoft.com/office/drawing/2014/main" val="345474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6488</a:t>
                      </a:r>
                    </a:p>
                  </a:txBody>
                  <a:tcPr/>
                </a:tc>
                <a:extLst>
                  <a:ext uri="{0D108BD9-81ED-4DB2-BD59-A6C34878D82A}">
                    <a16:rowId xmlns:a16="http://schemas.microsoft.com/office/drawing/2014/main" val="337974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a:t>
                      </a:r>
                    </a:p>
                  </a:txBody>
                  <a:tcPr/>
                </a:tc>
                <a:extLst>
                  <a:ext uri="{0D108BD9-81ED-4DB2-BD59-A6C34878D82A}">
                    <a16:rowId xmlns:a16="http://schemas.microsoft.com/office/drawing/2014/main" val="3718112452"/>
                  </a:ext>
                </a:extLst>
              </a:tr>
            </a:tbl>
          </a:graphicData>
        </a:graphic>
      </p:graphicFrame>
      <p:sp>
        <p:nvSpPr>
          <p:cNvPr id="4" name="Text Placeholder 3">
            <a:extLst>
              <a:ext uri="{FF2B5EF4-FFF2-40B4-BE49-F238E27FC236}">
                <a16:creationId xmlns:a16="http://schemas.microsoft.com/office/drawing/2014/main" id="{2741F7A1-CF18-43B5-A3E0-4ED77307448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966553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FF562-C14B-4D12-B39F-D27A6330E679}"/>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8A3BEFA5-05E9-45ED-BC6A-EFF21B9499E5}"/>
              </a:ext>
            </a:extLst>
          </p:cNvPr>
          <p:cNvGraphicFramePr>
            <a:graphicFrameLocks noGrp="1"/>
          </p:cNvGraphicFramePr>
          <p:nvPr>
            <p:ph type="tbl" sz="quarter" idx="13"/>
            <p:extLst>
              <p:ext uri="{D42A27DB-BD31-4B8C-83A1-F6EECF244321}">
                <p14:modId xmlns:p14="http://schemas.microsoft.com/office/powerpoint/2010/main" val="942297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7967250"/>
                    </a:ext>
                  </a:extLst>
                </a:gridCol>
                <a:gridCol w="2468880">
                  <a:extLst>
                    <a:ext uri="{9D8B030D-6E8A-4147-A177-3AD203B41FA5}">
                      <a16:colId xmlns:a16="http://schemas.microsoft.com/office/drawing/2014/main" val="780714079"/>
                    </a:ext>
                  </a:extLst>
                </a:gridCol>
                <a:gridCol w="2468880">
                  <a:extLst>
                    <a:ext uri="{9D8B030D-6E8A-4147-A177-3AD203B41FA5}">
                      <a16:colId xmlns:a16="http://schemas.microsoft.com/office/drawing/2014/main" val="534016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452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extLst>
                  <a:ext uri="{0D108BD9-81ED-4DB2-BD59-A6C34878D82A}">
                    <a16:rowId xmlns:a16="http://schemas.microsoft.com/office/drawing/2014/main" val="398610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extLst>
                  <a:ext uri="{0D108BD9-81ED-4DB2-BD59-A6C34878D82A}">
                    <a16:rowId xmlns:a16="http://schemas.microsoft.com/office/drawing/2014/main" val="259548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extLst>
                  <a:ext uri="{0D108BD9-81ED-4DB2-BD59-A6C34878D82A}">
                    <a16:rowId xmlns:a16="http://schemas.microsoft.com/office/drawing/2014/main" val="146661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extLst>
                  <a:ext uri="{0D108BD9-81ED-4DB2-BD59-A6C34878D82A}">
                    <a16:rowId xmlns:a16="http://schemas.microsoft.com/office/drawing/2014/main" val="427827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extLst>
                  <a:ext uri="{0D108BD9-81ED-4DB2-BD59-A6C34878D82A}">
                    <a16:rowId xmlns:a16="http://schemas.microsoft.com/office/drawing/2014/main" val="357099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extLst>
                  <a:ext uri="{0D108BD9-81ED-4DB2-BD59-A6C34878D82A}">
                    <a16:rowId xmlns:a16="http://schemas.microsoft.com/office/drawing/2014/main" val="87933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extLst>
                  <a:ext uri="{0D108BD9-81ED-4DB2-BD59-A6C34878D82A}">
                    <a16:rowId xmlns:a16="http://schemas.microsoft.com/office/drawing/2014/main" val="2440222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6860</a:t>
                      </a:r>
                    </a:p>
                  </a:txBody>
                  <a:tcPr/>
                </a:tc>
                <a:extLst>
                  <a:ext uri="{0D108BD9-81ED-4DB2-BD59-A6C34878D82A}">
                    <a16:rowId xmlns:a16="http://schemas.microsoft.com/office/drawing/2014/main" val="294317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6892</a:t>
                      </a:r>
                    </a:p>
                  </a:txBody>
                  <a:tcPr/>
                </a:tc>
                <a:extLst>
                  <a:ext uri="{0D108BD9-81ED-4DB2-BD59-A6C34878D82A}">
                    <a16:rowId xmlns:a16="http://schemas.microsoft.com/office/drawing/2014/main" val="94570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7211</a:t>
                      </a:r>
                    </a:p>
                  </a:txBody>
                  <a:tcPr/>
                </a:tc>
                <a:extLst>
                  <a:ext uri="{0D108BD9-81ED-4DB2-BD59-A6C34878D82A}">
                    <a16:rowId xmlns:a16="http://schemas.microsoft.com/office/drawing/2014/main" val="213389503"/>
                  </a:ext>
                </a:extLst>
              </a:tr>
            </a:tbl>
          </a:graphicData>
        </a:graphic>
      </p:graphicFrame>
      <p:sp>
        <p:nvSpPr>
          <p:cNvPr id="4" name="Text Placeholder 3">
            <a:extLst>
              <a:ext uri="{FF2B5EF4-FFF2-40B4-BE49-F238E27FC236}">
                <a16:creationId xmlns:a16="http://schemas.microsoft.com/office/drawing/2014/main" id="{915FFEBD-92E1-42D2-9515-9DE80DB7144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0140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6FE9F-6C8D-4325-83B5-FFB8F5413A58}"/>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8FA079AF-EC94-4C2F-9041-551253C87FCC}"/>
              </a:ext>
            </a:extLst>
          </p:cNvPr>
          <p:cNvGraphicFramePr>
            <a:graphicFrameLocks noGrp="1"/>
          </p:cNvGraphicFramePr>
          <p:nvPr>
            <p:ph type="tbl" sz="quarter" idx="13"/>
            <p:extLst>
              <p:ext uri="{D42A27DB-BD31-4B8C-83A1-F6EECF244321}">
                <p14:modId xmlns:p14="http://schemas.microsoft.com/office/powerpoint/2010/main" val="251111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2728479"/>
                    </a:ext>
                  </a:extLst>
                </a:gridCol>
                <a:gridCol w="2468880">
                  <a:extLst>
                    <a:ext uri="{9D8B030D-6E8A-4147-A177-3AD203B41FA5}">
                      <a16:colId xmlns:a16="http://schemas.microsoft.com/office/drawing/2014/main" val="140059737"/>
                    </a:ext>
                  </a:extLst>
                </a:gridCol>
                <a:gridCol w="2468880">
                  <a:extLst>
                    <a:ext uri="{9D8B030D-6E8A-4147-A177-3AD203B41FA5}">
                      <a16:colId xmlns:a16="http://schemas.microsoft.com/office/drawing/2014/main" val="2131261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7333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extLst>
                  <a:ext uri="{0D108BD9-81ED-4DB2-BD59-A6C34878D82A}">
                    <a16:rowId xmlns:a16="http://schemas.microsoft.com/office/drawing/2014/main" val="4230865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a:t>
                      </a:r>
                    </a:p>
                  </a:txBody>
                  <a:tcPr/>
                </a:tc>
                <a:extLst>
                  <a:ext uri="{0D108BD9-81ED-4DB2-BD59-A6C34878D82A}">
                    <a16:rowId xmlns:a16="http://schemas.microsoft.com/office/drawing/2014/main" val="3199239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6030</a:t>
                      </a:r>
                    </a:p>
                  </a:txBody>
                  <a:tcPr/>
                </a:tc>
                <a:extLst>
                  <a:ext uri="{0D108BD9-81ED-4DB2-BD59-A6C34878D82A}">
                    <a16:rowId xmlns:a16="http://schemas.microsoft.com/office/drawing/2014/main" val="27349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5292</a:t>
                      </a:r>
                    </a:p>
                  </a:txBody>
                  <a:tcPr/>
                </a:tc>
                <a:extLst>
                  <a:ext uri="{0D108BD9-81ED-4DB2-BD59-A6C34878D82A}">
                    <a16:rowId xmlns:a16="http://schemas.microsoft.com/office/drawing/2014/main" val="2302364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extLst>
                  <a:ext uri="{0D108BD9-81ED-4DB2-BD59-A6C34878D82A}">
                    <a16:rowId xmlns:a16="http://schemas.microsoft.com/office/drawing/2014/main" val="3438256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extLst>
                  <a:ext uri="{0D108BD9-81ED-4DB2-BD59-A6C34878D82A}">
                    <a16:rowId xmlns:a16="http://schemas.microsoft.com/office/drawing/2014/main" val="112312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extLst>
                  <a:ext uri="{0D108BD9-81ED-4DB2-BD59-A6C34878D82A}">
                    <a16:rowId xmlns:a16="http://schemas.microsoft.com/office/drawing/2014/main" val="286524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extLst>
                  <a:ext uri="{0D108BD9-81ED-4DB2-BD59-A6C34878D82A}">
                    <a16:rowId xmlns:a16="http://schemas.microsoft.com/office/drawing/2014/main" val="335164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extLst>
                  <a:ext uri="{0D108BD9-81ED-4DB2-BD59-A6C34878D82A}">
                    <a16:rowId xmlns:a16="http://schemas.microsoft.com/office/drawing/2014/main" val="410405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extLst>
                  <a:ext uri="{0D108BD9-81ED-4DB2-BD59-A6C34878D82A}">
                    <a16:rowId xmlns:a16="http://schemas.microsoft.com/office/drawing/2014/main" val="4240362810"/>
                  </a:ext>
                </a:extLst>
              </a:tr>
            </a:tbl>
          </a:graphicData>
        </a:graphic>
      </p:graphicFrame>
      <p:sp>
        <p:nvSpPr>
          <p:cNvPr id="4" name="Text Placeholder 3">
            <a:extLst>
              <a:ext uri="{FF2B5EF4-FFF2-40B4-BE49-F238E27FC236}">
                <a16:creationId xmlns:a16="http://schemas.microsoft.com/office/drawing/2014/main" id="{6D44AFF8-0779-47A6-8A14-DC2C4C195C2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52164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444C-9E98-4F42-AD6C-A55A7DFCED3A}"/>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35E88EA0-BA71-427F-9077-E04E1D141BF8}"/>
              </a:ext>
            </a:extLst>
          </p:cNvPr>
          <p:cNvGraphicFramePr>
            <a:graphicFrameLocks noGrp="1"/>
          </p:cNvGraphicFramePr>
          <p:nvPr>
            <p:ph type="tbl" sz="quarter" idx="13"/>
            <p:extLst>
              <p:ext uri="{D42A27DB-BD31-4B8C-83A1-F6EECF244321}">
                <p14:modId xmlns:p14="http://schemas.microsoft.com/office/powerpoint/2010/main" val="3444013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9042855"/>
                    </a:ext>
                  </a:extLst>
                </a:gridCol>
                <a:gridCol w="2468880">
                  <a:extLst>
                    <a:ext uri="{9D8B030D-6E8A-4147-A177-3AD203B41FA5}">
                      <a16:colId xmlns:a16="http://schemas.microsoft.com/office/drawing/2014/main" val="1212516487"/>
                    </a:ext>
                  </a:extLst>
                </a:gridCol>
                <a:gridCol w="2468880">
                  <a:extLst>
                    <a:ext uri="{9D8B030D-6E8A-4147-A177-3AD203B41FA5}">
                      <a16:colId xmlns:a16="http://schemas.microsoft.com/office/drawing/2014/main" val="521232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7194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a:t>
                      </a:r>
                    </a:p>
                  </a:txBody>
                  <a:tcPr/>
                </a:tc>
                <a:extLst>
                  <a:ext uri="{0D108BD9-81ED-4DB2-BD59-A6C34878D82A}">
                    <a16:rowId xmlns:a16="http://schemas.microsoft.com/office/drawing/2014/main" val="265540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7597</a:t>
                      </a:r>
                    </a:p>
                  </a:txBody>
                  <a:tcPr/>
                </a:tc>
                <a:extLst>
                  <a:ext uri="{0D108BD9-81ED-4DB2-BD59-A6C34878D82A}">
                    <a16:rowId xmlns:a16="http://schemas.microsoft.com/office/drawing/2014/main" val="698187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extLst>
                  <a:ext uri="{0D108BD9-81ED-4DB2-BD59-A6C34878D82A}">
                    <a16:rowId xmlns:a16="http://schemas.microsoft.com/office/drawing/2014/main" val="309212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extLst>
                  <a:ext uri="{0D108BD9-81ED-4DB2-BD59-A6C34878D82A}">
                    <a16:rowId xmlns:a16="http://schemas.microsoft.com/office/drawing/2014/main" val="329841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extLst>
                  <a:ext uri="{0D108BD9-81ED-4DB2-BD59-A6C34878D82A}">
                    <a16:rowId xmlns:a16="http://schemas.microsoft.com/office/drawing/2014/main" val="367970824"/>
                  </a:ext>
                </a:extLst>
              </a:tr>
            </a:tbl>
          </a:graphicData>
        </a:graphic>
      </p:graphicFrame>
      <p:sp>
        <p:nvSpPr>
          <p:cNvPr id="4" name="Text Placeholder 3">
            <a:extLst>
              <a:ext uri="{FF2B5EF4-FFF2-40B4-BE49-F238E27FC236}">
                <a16:creationId xmlns:a16="http://schemas.microsoft.com/office/drawing/2014/main" id="{51AA16FC-0D63-47BA-9093-F7755B19EFD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9705229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C2592-CBE8-45D9-9ED0-6516A1355A55}"/>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0DAA84E-496A-42F1-9E08-D7002B0DC294}"/>
              </a:ext>
            </a:extLst>
          </p:cNvPr>
          <p:cNvGraphicFramePr>
            <a:graphicFrameLocks noGrp="1"/>
          </p:cNvGraphicFramePr>
          <p:nvPr>
            <p:ph type="chart" sz="quarter" idx="13"/>
            <p:extLst>
              <p:ext uri="{D42A27DB-BD31-4B8C-83A1-F6EECF244321}">
                <p14:modId xmlns:p14="http://schemas.microsoft.com/office/powerpoint/2010/main" val="140815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BB65F-1F76-4ECE-B81A-3F286C32803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7FA858C-8BB8-4C8E-B7E6-114B3FCA8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89178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1629</Words>
  <Application>Microsoft Office PowerPoint</Application>
  <PresentationFormat>On-screen Show (4:3)</PresentationFormat>
  <Paragraphs>865</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7</vt:lpstr>
      <vt:lpstr>Eigene Beiträge (Postings) - 2 of 7</vt:lpstr>
      <vt:lpstr>Eigene Beiträge (Postings) - 3 of 7</vt:lpstr>
      <vt:lpstr>Eigene Beiträge (Postings) - 4 of 7</vt:lpstr>
      <vt:lpstr>Eigene Beiträge (Postings) - 5 of 7</vt:lpstr>
      <vt:lpstr>Eigene Beiträge (Postings) - 6 of 7</vt:lpstr>
      <vt:lpstr>Eigene Beiträge (Postings) - 7 of 7</vt:lpstr>
      <vt:lpstr>Eigene Beiträge (Postings) + Reactions - 1 of 9</vt:lpstr>
      <vt:lpstr>Eigene Beiträge (Postings) + Reactions - 2 of 9</vt:lpstr>
      <vt:lpstr>Eigene Beiträge (Postings) + Reactions - 3 of 9</vt:lpstr>
      <vt:lpstr>Eigene Beiträge (Postings) + Reactions - 4 of 9</vt:lpstr>
      <vt:lpstr>Eigene Beiträge (Postings) + Reactions - 5 of 9</vt:lpstr>
      <vt:lpstr>Eigene Beiträge (Postings) + Reactions - 6 of 9</vt:lpstr>
      <vt:lpstr>Eigene Beiträge (Postings) + Reactions - 7 of 9</vt:lpstr>
      <vt:lpstr>Eigene Beiträge (Postings) + Reactions - 8 of 9</vt:lpstr>
      <vt:lpstr>Eigene Beiträge (Postings) + Reactions - 9 of 9</vt:lpstr>
      <vt:lpstr>Postings/Wochentag</vt:lpstr>
      <vt:lpstr>Interaktionsrate</vt:lpstr>
      <vt:lpstr>Postingtypen (Verteilung)</vt:lpstr>
      <vt:lpstr>Interaktionsrate/Postingtyp</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2017-10-09T13:36:08Z</dcterms:created>
  <dcterms:modified xsi:type="dcterms:W3CDTF">2017-10-09T13:37:41Z</dcterms:modified>
</cp:coreProperties>
</file>