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 id="305" r:id="rId46"/>
    <p:sldId id="307" r:id="rId47"/>
    <p:sldId id="308" r:id="rId48"/>
    <p:sldId id="309" r:id="rId49"/>
    <p:sldId id="310"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1954</c:v>
                </c:pt>
                <c:pt idx="1">
                  <c:v>1954</c:v>
                </c:pt>
                <c:pt idx="2">
                  <c:v>1954</c:v>
                </c:pt>
                <c:pt idx="3">
                  <c:v>1954</c:v>
                </c:pt>
                <c:pt idx="4">
                  <c:v>1955</c:v>
                </c:pt>
                <c:pt idx="5">
                  <c:v>1957</c:v>
                </c:pt>
                <c:pt idx="6">
                  <c:v>1958</c:v>
                </c:pt>
                <c:pt idx="7">
                  <c:v>1965</c:v>
                </c:pt>
                <c:pt idx="8">
                  <c:v>1976</c:v>
                </c:pt>
                <c:pt idx="9">
                  <c:v>1983</c:v>
                </c:pt>
                <c:pt idx="10">
                  <c:v>1991</c:v>
                </c:pt>
                <c:pt idx="11">
                  <c:v>1993</c:v>
                </c:pt>
                <c:pt idx="12">
                  <c:v>1998</c:v>
                </c:pt>
                <c:pt idx="13">
                  <c:v>2004</c:v>
                </c:pt>
                <c:pt idx="14">
                  <c:v>2006</c:v>
                </c:pt>
                <c:pt idx="15">
                  <c:v>2008</c:v>
                </c:pt>
                <c:pt idx="16">
                  <c:v>2010</c:v>
                </c:pt>
                <c:pt idx="17">
                  <c:v>2011</c:v>
                </c:pt>
                <c:pt idx="18">
                  <c:v>2011</c:v>
                </c:pt>
                <c:pt idx="19">
                  <c:v>2011</c:v>
                </c:pt>
                <c:pt idx="20">
                  <c:v>2017</c:v>
                </c:pt>
                <c:pt idx="21">
                  <c:v>2019</c:v>
                </c:pt>
                <c:pt idx="22">
                  <c:v>2021</c:v>
                </c:pt>
                <c:pt idx="23">
                  <c:v>2022</c:v>
                </c:pt>
                <c:pt idx="24">
                  <c:v>2024</c:v>
                </c:pt>
                <c:pt idx="25">
                  <c:v>2027</c:v>
                </c:pt>
                <c:pt idx="26">
                  <c:v>2030</c:v>
                </c:pt>
                <c:pt idx="27">
                  <c:v>2031</c:v>
                </c:pt>
                <c:pt idx="28">
                  <c:v>2032</c:v>
                </c:pt>
                <c:pt idx="29">
                  <c:v>2031</c:v>
                </c:pt>
              </c:numCache>
            </c:numRef>
          </c:val>
          <c:smooth val="0"/>
          <c:extLst>
            <c:ext xmlns:c16="http://schemas.microsoft.com/office/drawing/2014/chart" uri="{C3380CC4-5D6E-409C-BE32-E72D297353CC}">
              <c16:uniqueId val="{00000000-C62A-45B4-B0EB-B126277EFF90}"/>
            </c:ext>
          </c:extLst>
        </c:ser>
        <c:dLbls>
          <c:showLegendKey val="0"/>
          <c:showVal val="0"/>
          <c:showCatName val="0"/>
          <c:showSerName val="0"/>
          <c:showPercent val="0"/>
          <c:showBubbleSize val="0"/>
        </c:dLbls>
        <c:smooth val="0"/>
        <c:axId val="286264848"/>
        <c:axId val="286268456"/>
      </c:lineChart>
      <c:dateAx>
        <c:axId val="28626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68456"/>
        <c:crosses val="autoZero"/>
        <c:auto val="1"/>
        <c:lblOffset val="100"/>
        <c:baseTimeUnit val="days"/>
      </c:dateAx>
      <c:valAx>
        <c:axId val="28626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26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1</c:v>
                </c:pt>
                <c:pt idx="5">
                  <c:v>1</c:v>
                </c:pt>
                <c:pt idx="6">
                  <c:v>2</c:v>
                </c:pt>
                <c:pt idx="7">
                  <c:v>4</c:v>
                </c:pt>
                <c:pt idx="8">
                  <c:v>11</c:v>
                </c:pt>
                <c:pt idx="9">
                  <c:v>5</c:v>
                </c:pt>
                <c:pt idx="10">
                  <c:v>10</c:v>
                </c:pt>
                <c:pt idx="11">
                  <c:v>4</c:v>
                </c:pt>
                <c:pt idx="12">
                  <c:v>4</c:v>
                </c:pt>
                <c:pt idx="13">
                  <c:v>6</c:v>
                </c:pt>
                <c:pt idx="14">
                  <c:v>3</c:v>
                </c:pt>
                <c:pt idx="15">
                  <c:v>3</c:v>
                </c:pt>
                <c:pt idx="16">
                  <c:v>2</c:v>
                </c:pt>
                <c:pt idx="17">
                  <c:v>1</c:v>
                </c:pt>
                <c:pt idx="18">
                  <c:v>0</c:v>
                </c:pt>
                <c:pt idx="19">
                  <c:v>0</c:v>
                </c:pt>
                <c:pt idx="20">
                  <c:v>5</c:v>
                </c:pt>
                <c:pt idx="21">
                  <c:v>3</c:v>
                </c:pt>
                <c:pt idx="22">
                  <c:v>1</c:v>
                </c:pt>
                <c:pt idx="23">
                  <c:v>1</c:v>
                </c:pt>
                <c:pt idx="24">
                  <c:v>2</c:v>
                </c:pt>
                <c:pt idx="25">
                  <c:v>2</c:v>
                </c:pt>
                <c:pt idx="26">
                  <c:v>4</c:v>
                </c:pt>
                <c:pt idx="27">
                  <c:v>2</c:v>
                </c:pt>
                <c:pt idx="28">
                  <c:v>1</c:v>
                </c:pt>
                <c:pt idx="29">
                  <c:v>-1</c:v>
                </c:pt>
              </c:numCache>
            </c:numRef>
          </c:val>
          <c:smooth val="0"/>
          <c:extLst>
            <c:ext xmlns:c16="http://schemas.microsoft.com/office/drawing/2014/chart" uri="{C3380CC4-5D6E-409C-BE32-E72D297353CC}">
              <c16:uniqueId val="{00000000-052C-4C20-BC2D-7710B7A52EF1}"/>
            </c:ext>
          </c:extLst>
        </c:ser>
        <c:dLbls>
          <c:showLegendKey val="0"/>
          <c:showVal val="0"/>
          <c:showCatName val="0"/>
          <c:showSerName val="0"/>
          <c:showPercent val="0"/>
          <c:showBubbleSize val="0"/>
        </c:dLbls>
        <c:smooth val="0"/>
        <c:axId val="286440728"/>
        <c:axId val="286438760"/>
      </c:lineChart>
      <c:dateAx>
        <c:axId val="286440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38760"/>
        <c:crosses val="autoZero"/>
        <c:auto val="1"/>
        <c:lblOffset val="100"/>
        <c:baseTimeUnit val="days"/>
      </c:dateAx>
      <c:valAx>
        <c:axId val="28643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4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2</c:v>
                </c:pt>
                <c:pt idx="10">
                  <c:v>0</c:v>
                </c:pt>
                <c:pt idx="11">
                  <c:v>1</c:v>
                </c:pt>
                <c:pt idx="12">
                  <c:v>1</c:v>
                </c:pt>
                <c:pt idx="13">
                  <c:v>1</c:v>
                </c:pt>
                <c:pt idx="14">
                  <c:v>0</c:v>
                </c:pt>
                <c:pt idx="15">
                  <c:v>1</c:v>
                </c:pt>
                <c:pt idx="16">
                  <c:v>1</c:v>
                </c:pt>
                <c:pt idx="17">
                  <c:v>2</c:v>
                </c:pt>
                <c:pt idx="18">
                  <c:v>0</c:v>
                </c:pt>
                <c:pt idx="19">
                  <c:v>0</c:v>
                </c:pt>
                <c:pt idx="20">
                  <c:v>0</c:v>
                </c:pt>
                <c:pt idx="21">
                  <c:v>0</c:v>
                </c:pt>
                <c:pt idx="22">
                  <c:v>0</c:v>
                </c:pt>
                <c:pt idx="23">
                  <c:v>0</c:v>
                </c:pt>
                <c:pt idx="24">
                  <c:v>0</c:v>
                </c:pt>
                <c:pt idx="25">
                  <c:v>0</c:v>
                </c:pt>
                <c:pt idx="26">
                  <c:v>1</c:v>
                </c:pt>
                <c:pt idx="27">
                  <c:v>0</c:v>
                </c:pt>
                <c:pt idx="28">
                  <c:v>0</c:v>
                </c:pt>
                <c:pt idx="29">
                  <c:v>2</c:v>
                </c:pt>
              </c:numCache>
            </c:numRef>
          </c:val>
          <c:smooth val="0"/>
          <c:extLst>
            <c:ext xmlns:c16="http://schemas.microsoft.com/office/drawing/2014/chart" uri="{C3380CC4-5D6E-409C-BE32-E72D297353CC}">
              <c16:uniqueId val="{00000000-99E6-4C6E-9263-B2DF608C395A}"/>
            </c:ext>
          </c:extLst>
        </c:ser>
        <c:dLbls>
          <c:showLegendKey val="0"/>
          <c:showVal val="0"/>
          <c:showCatName val="0"/>
          <c:showSerName val="0"/>
          <c:showPercent val="0"/>
          <c:showBubbleSize val="0"/>
        </c:dLbls>
        <c:smooth val="0"/>
        <c:axId val="286437448"/>
        <c:axId val="286440072"/>
      </c:lineChart>
      <c:dateAx>
        <c:axId val="28643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40072"/>
        <c:crosses val="autoZero"/>
        <c:auto val="1"/>
        <c:lblOffset val="100"/>
        <c:baseTimeUnit val="days"/>
      </c:dateAx>
      <c:valAx>
        <c:axId val="28644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3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5</c:v>
                </c:pt>
                <c:pt idx="4">
                  <c:v>3</c:v>
                </c:pt>
                <c:pt idx="5">
                  <c:v>2</c:v>
                </c:pt>
                <c:pt idx="6">
                  <c:v>2</c:v>
                </c:pt>
              </c:numCache>
            </c:numRef>
          </c:val>
          <c:extLst>
            <c:ext xmlns:c16="http://schemas.microsoft.com/office/drawing/2014/chart" uri="{C3380CC4-5D6E-409C-BE32-E72D297353CC}">
              <c16:uniqueId val="{00000000-FE3B-4C9A-8717-82CCBFFD6AB5}"/>
            </c:ext>
          </c:extLst>
        </c:ser>
        <c:dLbls>
          <c:showLegendKey val="0"/>
          <c:showVal val="0"/>
          <c:showCatName val="0"/>
          <c:showSerName val="0"/>
          <c:showPercent val="0"/>
          <c:showBubbleSize val="0"/>
        </c:dLbls>
        <c:gapWidth val="219"/>
        <c:overlap val="-27"/>
        <c:axId val="290625544"/>
        <c:axId val="290618000"/>
      </c:barChart>
      <c:catAx>
        <c:axId val="290625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18000"/>
        <c:crosses val="autoZero"/>
        <c:auto val="1"/>
        <c:lblAlgn val="ctr"/>
        <c:lblOffset val="100"/>
        <c:noMultiLvlLbl val="0"/>
      </c:catAx>
      <c:valAx>
        <c:axId val="290618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1.5840572304548</c:v>
                </c:pt>
                <c:pt idx="7">
                  <c:v>2.8826530612245</c:v>
                </c:pt>
                <c:pt idx="8">
                  <c:v>3.1011692933400998</c:v>
                </c:pt>
                <c:pt idx="9">
                  <c:v>0</c:v>
                </c:pt>
                <c:pt idx="10">
                  <c:v>0</c:v>
                </c:pt>
                <c:pt idx="11">
                  <c:v>2.8140703517587999</c:v>
                </c:pt>
                <c:pt idx="12">
                  <c:v>0</c:v>
                </c:pt>
                <c:pt idx="13">
                  <c:v>9.4672336168084001</c:v>
                </c:pt>
                <c:pt idx="14">
                  <c:v>2.1467798302546002</c:v>
                </c:pt>
                <c:pt idx="15">
                  <c:v>0</c:v>
                </c:pt>
                <c:pt idx="16">
                  <c:v>0.79641612742657997</c:v>
                </c:pt>
                <c:pt idx="17">
                  <c:v>0</c:v>
                </c:pt>
                <c:pt idx="18">
                  <c:v>0</c:v>
                </c:pt>
                <c:pt idx="19">
                  <c:v>0</c:v>
                </c:pt>
                <c:pt idx="20">
                  <c:v>0</c:v>
                </c:pt>
                <c:pt idx="21">
                  <c:v>0</c:v>
                </c:pt>
                <c:pt idx="22">
                  <c:v>0</c:v>
                </c:pt>
                <c:pt idx="23">
                  <c:v>1.4356435643564001</c:v>
                </c:pt>
                <c:pt idx="24">
                  <c:v>0</c:v>
                </c:pt>
                <c:pt idx="25">
                  <c:v>0.64229249011858003</c:v>
                </c:pt>
                <c:pt idx="26">
                  <c:v>1.1346817957573001</c:v>
                </c:pt>
                <c:pt idx="27">
                  <c:v>0</c:v>
                </c:pt>
                <c:pt idx="28">
                  <c:v>0</c:v>
                </c:pt>
                <c:pt idx="29">
                  <c:v>0.24618414574101</c:v>
                </c:pt>
              </c:numCache>
            </c:numRef>
          </c:val>
          <c:smooth val="0"/>
          <c:extLst>
            <c:ext xmlns:c16="http://schemas.microsoft.com/office/drawing/2014/chart" uri="{C3380CC4-5D6E-409C-BE32-E72D297353CC}">
              <c16:uniqueId val="{00000000-34AA-48ED-B682-74CCB8629233}"/>
            </c:ext>
          </c:extLst>
        </c:ser>
        <c:dLbls>
          <c:showLegendKey val="0"/>
          <c:showVal val="0"/>
          <c:showCatName val="0"/>
          <c:showSerName val="0"/>
          <c:showPercent val="0"/>
          <c:showBubbleSize val="0"/>
        </c:dLbls>
        <c:smooth val="0"/>
        <c:axId val="290620624"/>
        <c:axId val="290627512"/>
      </c:lineChart>
      <c:dateAx>
        <c:axId val="290620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7512"/>
        <c:crosses val="autoZero"/>
        <c:auto val="1"/>
        <c:lblOffset val="100"/>
        <c:baseTimeUnit val="days"/>
      </c:dateAx>
      <c:valAx>
        <c:axId val="29062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2</c:v>
                </c:pt>
              </c:numCache>
            </c:numRef>
          </c:val>
          <c:extLst>
            <c:ext xmlns:c16="http://schemas.microsoft.com/office/drawing/2014/chart" uri="{C3380CC4-5D6E-409C-BE32-E72D297353CC}">
              <c16:uniqueId val="{00000000-1CC3-4C26-8A45-20B0C8EF282D}"/>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2</c:v>
                </c:pt>
              </c:numCache>
            </c:numRef>
          </c:val>
          <c:extLst>
            <c:ext xmlns:c16="http://schemas.microsoft.com/office/drawing/2014/chart" uri="{C3380CC4-5D6E-409C-BE32-E72D297353CC}">
              <c16:uniqueId val="{00000001-1CC3-4C26-8A45-20B0C8EF282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8</c:v>
                </c:pt>
              </c:numCache>
            </c:numRef>
          </c:val>
          <c:extLst>
            <c:ext xmlns:c16="http://schemas.microsoft.com/office/drawing/2014/chart" uri="{C3380CC4-5D6E-409C-BE32-E72D297353CC}">
              <c16:uniqueId val="{00000002-1CC3-4C26-8A45-20B0C8EF282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3</c:v>
                </c:pt>
              </c:numCache>
            </c:numRef>
          </c:val>
          <c:extLst>
            <c:ext xmlns:c16="http://schemas.microsoft.com/office/drawing/2014/chart" uri="{C3380CC4-5D6E-409C-BE32-E72D297353CC}">
              <c16:uniqueId val="{00000003-1CC3-4C26-8A45-20B0C8EF282D}"/>
            </c:ext>
          </c:extLst>
        </c:ser>
        <c:dLbls>
          <c:showLegendKey val="0"/>
          <c:showVal val="0"/>
          <c:showCatName val="0"/>
          <c:showSerName val="0"/>
          <c:showPercent val="0"/>
          <c:showBubbleSize val="0"/>
        </c:dLbls>
        <c:gapWidth val="150"/>
        <c:overlap val="100"/>
        <c:axId val="290621280"/>
        <c:axId val="290627840"/>
      </c:barChart>
      <c:catAx>
        <c:axId val="29062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7840"/>
        <c:crosses val="autoZero"/>
        <c:auto val="1"/>
        <c:lblAlgn val="ctr"/>
        <c:lblOffset val="100"/>
        <c:noMultiLvlLbl val="0"/>
      </c:catAx>
      <c:valAx>
        <c:axId val="290627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2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0.44407972719150002</c:v>
                </c:pt>
                <c:pt idx="2">
                  <c:v>6.4881651089865002</c:v>
                </c:pt>
                <c:pt idx="3">
                  <c:v>0</c:v>
                </c:pt>
                <c:pt idx="4">
                  <c:v>1.0594896373867</c:v>
                </c:pt>
                <c:pt idx="5">
                  <c:v>0</c:v>
                </c:pt>
                <c:pt idx="6">
                  <c:v>0.74160684067043003</c:v>
                </c:pt>
              </c:numCache>
            </c:numRef>
          </c:val>
          <c:extLst>
            <c:ext xmlns:c16="http://schemas.microsoft.com/office/drawing/2014/chart" uri="{C3380CC4-5D6E-409C-BE32-E72D297353CC}">
              <c16:uniqueId val="{00000000-2F1B-44D6-9676-614AE24B9FAF}"/>
            </c:ext>
          </c:extLst>
        </c:ser>
        <c:dLbls>
          <c:showLegendKey val="0"/>
          <c:showVal val="0"/>
          <c:showCatName val="0"/>
          <c:showSerName val="0"/>
          <c:showPercent val="0"/>
          <c:showBubbleSize val="0"/>
        </c:dLbls>
        <c:gapWidth val="219"/>
        <c:overlap val="-27"/>
        <c:axId val="290605536"/>
        <c:axId val="290600616"/>
      </c:barChart>
      <c:catAx>
        <c:axId val="290605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00616"/>
        <c:crosses val="autoZero"/>
        <c:auto val="1"/>
        <c:lblAlgn val="ctr"/>
        <c:lblOffset val="100"/>
        <c:noMultiLvlLbl val="0"/>
      </c:catAx>
      <c:valAx>
        <c:axId val="29060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0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167-4DBF-8DFD-6C4D61EBC35F}"/>
            </c:ext>
          </c:extLst>
        </c:ser>
        <c:dLbls>
          <c:showLegendKey val="0"/>
          <c:showVal val="0"/>
          <c:showCatName val="0"/>
          <c:showSerName val="0"/>
          <c:showPercent val="0"/>
          <c:showBubbleSize val="0"/>
        </c:dLbls>
        <c:gapWidth val="219"/>
        <c:overlap val="-27"/>
        <c:axId val="290597008"/>
        <c:axId val="290604552"/>
      </c:barChart>
      <c:catAx>
        <c:axId val="29059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04552"/>
        <c:crosses val="autoZero"/>
        <c:auto val="1"/>
        <c:lblAlgn val="ctr"/>
        <c:lblOffset val="100"/>
        <c:noMultiLvlLbl val="0"/>
      </c:catAx>
      <c:valAx>
        <c:axId val="29060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59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151</c:v>
                </c:pt>
                <c:pt idx="1">
                  <c:v>151</c:v>
                </c:pt>
                <c:pt idx="2">
                  <c:v>151</c:v>
                </c:pt>
                <c:pt idx="3">
                  <c:v>151</c:v>
                </c:pt>
                <c:pt idx="4">
                  <c:v>151</c:v>
                </c:pt>
                <c:pt idx="5">
                  <c:v>151</c:v>
                </c:pt>
                <c:pt idx="6">
                  <c:v>151</c:v>
                </c:pt>
                <c:pt idx="7">
                  <c:v>151</c:v>
                </c:pt>
                <c:pt idx="8">
                  <c:v>151</c:v>
                </c:pt>
                <c:pt idx="9">
                  <c:v>151</c:v>
                </c:pt>
                <c:pt idx="10">
                  <c:v>151</c:v>
                </c:pt>
                <c:pt idx="11">
                  <c:v>151</c:v>
                </c:pt>
                <c:pt idx="12">
                  <c:v>152</c:v>
                </c:pt>
                <c:pt idx="13">
                  <c:v>152</c:v>
                </c:pt>
                <c:pt idx="14">
                  <c:v>152</c:v>
                </c:pt>
                <c:pt idx="15">
                  <c:v>152</c:v>
                </c:pt>
                <c:pt idx="16">
                  <c:v>152</c:v>
                </c:pt>
                <c:pt idx="17">
                  <c:v>152</c:v>
                </c:pt>
                <c:pt idx="18">
                  <c:v>152</c:v>
                </c:pt>
                <c:pt idx="19">
                  <c:v>152</c:v>
                </c:pt>
                <c:pt idx="20">
                  <c:v>152</c:v>
                </c:pt>
                <c:pt idx="21">
                  <c:v>152</c:v>
                </c:pt>
                <c:pt idx="22">
                  <c:v>152</c:v>
                </c:pt>
                <c:pt idx="23">
                  <c:v>152</c:v>
                </c:pt>
                <c:pt idx="24">
                  <c:v>152</c:v>
                </c:pt>
                <c:pt idx="25">
                  <c:v>152</c:v>
                </c:pt>
                <c:pt idx="26">
                  <c:v>152</c:v>
                </c:pt>
                <c:pt idx="27">
                  <c:v>152</c:v>
                </c:pt>
                <c:pt idx="28">
                  <c:v>152</c:v>
                </c:pt>
                <c:pt idx="29">
                  <c:v>152</c:v>
                </c:pt>
              </c:numCache>
            </c:numRef>
          </c:val>
          <c:smooth val="0"/>
          <c:extLst>
            <c:ext xmlns:c16="http://schemas.microsoft.com/office/drawing/2014/chart" uri="{C3380CC4-5D6E-409C-BE32-E72D297353CC}">
              <c16:uniqueId val="{00000000-63C8-44E0-934E-6540E8739FB1}"/>
            </c:ext>
          </c:extLst>
        </c:ser>
        <c:dLbls>
          <c:showLegendKey val="0"/>
          <c:showVal val="0"/>
          <c:showCatName val="0"/>
          <c:showSerName val="0"/>
          <c:showPercent val="0"/>
          <c:showBubbleSize val="0"/>
        </c:dLbls>
        <c:smooth val="0"/>
        <c:axId val="390701632"/>
        <c:axId val="390701960"/>
      </c:lineChart>
      <c:dateAx>
        <c:axId val="390701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1960"/>
        <c:crosses val="autoZero"/>
        <c:auto val="1"/>
        <c:lblOffset val="100"/>
        <c:baseTimeUnit val="days"/>
      </c:dateAx>
      <c:valAx>
        <c:axId val="39070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c:v>
                </c:pt>
                <c:pt idx="1">
                  <c:v>98</c:v>
                </c:pt>
                <c:pt idx="2">
                  <c:v>181</c:v>
                </c:pt>
                <c:pt idx="3">
                  <c:v>168</c:v>
                </c:pt>
                <c:pt idx="4">
                  <c:v>110</c:v>
                </c:pt>
                <c:pt idx="5">
                  <c:v>54</c:v>
                </c:pt>
                <c:pt idx="6">
                  <c:v>25</c:v>
                </c:pt>
              </c:numCache>
            </c:numRef>
          </c:val>
          <c:extLst>
            <c:ext xmlns:c16="http://schemas.microsoft.com/office/drawing/2014/chart" uri="{C3380CC4-5D6E-409C-BE32-E72D297353CC}">
              <c16:uniqueId val="{00000000-3148-440C-97D7-15114A8E8BA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248</c:v>
                </c:pt>
                <c:pt idx="2">
                  <c:v>453</c:v>
                </c:pt>
                <c:pt idx="3">
                  <c:v>331</c:v>
                </c:pt>
                <c:pt idx="4">
                  <c:v>218</c:v>
                </c:pt>
                <c:pt idx="5">
                  <c:v>74</c:v>
                </c:pt>
                <c:pt idx="6">
                  <c:v>45</c:v>
                </c:pt>
              </c:numCache>
            </c:numRef>
          </c:val>
          <c:extLst>
            <c:ext xmlns:c16="http://schemas.microsoft.com/office/drawing/2014/chart" uri="{C3380CC4-5D6E-409C-BE32-E72D297353CC}">
              <c16:uniqueId val="{00000001-3148-440C-97D7-15114A8E8BA0}"/>
            </c:ext>
          </c:extLst>
        </c:ser>
        <c:dLbls>
          <c:showLegendKey val="0"/>
          <c:showVal val="0"/>
          <c:showCatName val="0"/>
          <c:showSerName val="0"/>
          <c:showPercent val="0"/>
          <c:showBubbleSize val="0"/>
        </c:dLbls>
        <c:gapWidth val="219"/>
        <c:overlap val="-27"/>
        <c:axId val="390713440"/>
        <c:axId val="390713112"/>
      </c:barChart>
      <c:catAx>
        <c:axId val="390713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3112"/>
        <c:crosses val="autoZero"/>
        <c:auto val="1"/>
        <c:lblAlgn val="ctr"/>
        <c:lblOffset val="100"/>
        <c:noMultiLvlLbl val="0"/>
      </c:catAx>
      <c:valAx>
        <c:axId val="39071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727</c:v>
                </c:pt>
                <c:pt idx="1">
                  <c:v>342</c:v>
                </c:pt>
                <c:pt idx="2">
                  <c:v>89</c:v>
                </c:pt>
                <c:pt idx="3">
                  <c:v>49</c:v>
                </c:pt>
                <c:pt idx="4">
                  <c:v>2616</c:v>
                </c:pt>
                <c:pt idx="5">
                  <c:v>5981</c:v>
                </c:pt>
                <c:pt idx="6">
                  <c:v>6640</c:v>
                </c:pt>
                <c:pt idx="7">
                  <c:v>20372</c:v>
                </c:pt>
                <c:pt idx="8">
                  <c:v>19118</c:v>
                </c:pt>
                <c:pt idx="9">
                  <c:v>16002</c:v>
                </c:pt>
                <c:pt idx="10">
                  <c:v>15525</c:v>
                </c:pt>
                <c:pt idx="11">
                  <c:v>15266</c:v>
                </c:pt>
                <c:pt idx="12">
                  <c:v>17610</c:v>
                </c:pt>
                <c:pt idx="13">
                  <c:v>22178</c:v>
                </c:pt>
                <c:pt idx="14">
                  <c:v>18113</c:v>
                </c:pt>
                <c:pt idx="15">
                  <c:v>13514</c:v>
                </c:pt>
                <c:pt idx="16">
                  <c:v>15916</c:v>
                </c:pt>
                <c:pt idx="17">
                  <c:v>12904</c:v>
                </c:pt>
                <c:pt idx="18">
                  <c:v>11908</c:v>
                </c:pt>
                <c:pt idx="19">
                  <c:v>19165</c:v>
                </c:pt>
                <c:pt idx="20">
                  <c:v>13201</c:v>
                </c:pt>
                <c:pt idx="21">
                  <c:v>10730</c:v>
                </c:pt>
                <c:pt idx="22">
                  <c:v>10839</c:v>
                </c:pt>
                <c:pt idx="23">
                  <c:v>15049</c:v>
                </c:pt>
                <c:pt idx="24">
                  <c:v>10489</c:v>
                </c:pt>
                <c:pt idx="25">
                  <c:v>10485</c:v>
                </c:pt>
                <c:pt idx="26">
                  <c:v>6050</c:v>
                </c:pt>
                <c:pt idx="27">
                  <c:v>1473</c:v>
                </c:pt>
                <c:pt idx="28">
                  <c:v>188</c:v>
                </c:pt>
                <c:pt idx="29">
                  <c:v>1407</c:v>
                </c:pt>
              </c:numCache>
            </c:numRef>
          </c:val>
          <c:smooth val="0"/>
          <c:extLst>
            <c:ext xmlns:c16="http://schemas.microsoft.com/office/drawing/2014/chart" uri="{C3380CC4-5D6E-409C-BE32-E72D297353CC}">
              <c16:uniqueId val="{00000000-FDA7-4387-9855-A150D8B9E9C4}"/>
            </c:ext>
          </c:extLst>
        </c:ser>
        <c:dLbls>
          <c:showLegendKey val="0"/>
          <c:showVal val="0"/>
          <c:showCatName val="0"/>
          <c:showSerName val="0"/>
          <c:showPercent val="0"/>
          <c:showBubbleSize val="0"/>
        </c:dLbls>
        <c:smooth val="0"/>
        <c:axId val="390715080"/>
        <c:axId val="390716064"/>
      </c:lineChart>
      <c:dateAx>
        <c:axId val="39071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6064"/>
        <c:crosses val="autoZero"/>
        <c:auto val="1"/>
        <c:lblOffset val="100"/>
        <c:baseTimeUnit val="days"/>
      </c:dateAx>
      <c:valAx>
        <c:axId val="39071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504</c:v>
                </c:pt>
                <c:pt idx="1">
                  <c:v>269</c:v>
                </c:pt>
                <c:pt idx="2">
                  <c:v>68</c:v>
                </c:pt>
                <c:pt idx="3">
                  <c:v>25</c:v>
                </c:pt>
                <c:pt idx="4">
                  <c:v>2623</c:v>
                </c:pt>
                <c:pt idx="5">
                  <c:v>4775</c:v>
                </c:pt>
                <c:pt idx="6">
                  <c:v>5397</c:v>
                </c:pt>
                <c:pt idx="7">
                  <c:v>13656</c:v>
                </c:pt>
                <c:pt idx="8">
                  <c:v>13331</c:v>
                </c:pt>
                <c:pt idx="9">
                  <c:v>13401</c:v>
                </c:pt>
                <c:pt idx="10">
                  <c:v>13600</c:v>
                </c:pt>
                <c:pt idx="11">
                  <c:v>13164</c:v>
                </c:pt>
                <c:pt idx="12">
                  <c:v>14473</c:v>
                </c:pt>
                <c:pt idx="13">
                  <c:v>14506</c:v>
                </c:pt>
                <c:pt idx="14">
                  <c:v>14035</c:v>
                </c:pt>
                <c:pt idx="15">
                  <c:v>11833</c:v>
                </c:pt>
                <c:pt idx="16">
                  <c:v>13934</c:v>
                </c:pt>
                <c:pt idx="17">
                  <c:v>11757</c:v>
                </c:pt>
                <c:pt idx="18">
                  <c:v>11260</c:v>
                </c:pt>
                <c:pt idx="19">
                  <c:v>13838</c:v>
                </c:pt>
                <c:pt idx="20">
                  <c:v>11709</c:v>
                </c:pt>
                <c:pt idx="21">
                  <c:v>9545</c:v>
                </c:pt>
                <c:pt idx="22">
                  <c:v>10052</c:v>
                </c:pt>
                <c:pt idx="23">
                  <c:v>13006</c:v>
                </c:pt>
                <c:pt idx="24">
                  <c:v>9479</c:v>
                </c:pt>
                <c:pt idx="25">
                  <c:v>8519</c:v>
                </c:pt>
                <c:pt idx="26">
                  <c:v>5289</c:v>
                </c:pt>
                <c:pt idx="27">
                  <c:v>1162</c:v>
                </c:pt>
                <c:pt idx="28">
                  <c:v>157</c:v>
                </c:pt>
                <c:pt idx="29">
                  <c:v>1073</c:v>
                </c:pt>
              </c:numCache>
            </c:numRef>
          </c:val>
          <c:smooth val="0"/>
          <c:extLst>
            <c:ext xmlns:c16="http://schemas.microsoft.com/office/drawing/2014/chart" uri="{C3380CC4-5D6E-409C-BE32-E72D297353CC}">
              <c16:uniqueId val="{00000000-341B-4A42-B6BF-731912D89C53}"/>
            </c:ext>
          </c:extLst>
        </c:ser>
        <c:dLbls>
          <c:showLegendKey val="0"/>
          <c:showVal val="0"/>
          <c:showCatName val="0"/>
          <c:showSerName val="0"/>
          <c:showPercent val="0"/>
          <c:showBubbleSize val="0"/>
        </c:dLbls>
        <c:smooth val="0"/>
        <c:axId val="390709176"/>
        <c:axId val="390709504"/>
      </c:lineChart>
      <c:dateAx>
        <c:axId val="390709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9504"/>
        <c:crosses val="autoZero"/>
        <c:auto val="1"/>
        <c:lblOffset val="100"/>
        <c:baseTimeUnit val="days"/>
      </c:dateAx>
      <c:valAx>
        <c:axId val="390709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0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20</c:v>
                </c:pt>
                <c:pt idx="1">
                  <c:v>15</c:v>
                </c:pt>
                <c:pt idx="2">
                  <c:v>6</c:v>
                </c:pt>
                <c:pt idx="3">
                  <c:v>4</c:v>
                </c:pt>
                <c:pt idx="4">
                  <c:v>70</c:v>
                </c:pt>
                <c:pt idx="5">
                  <c:v>174</c:v>
                </c:pt>
                <c:pt idx="6">
                  <c:v>153</c:v>
                </c:pt>
                <c:pt idx="7">
                  <c:v>1003</c:v>
                </c:pt>
                <c:pt idx="8">
                  <c:v>1088</c:v>
                </c:pt>
                <c:pt idx="9">
                  <c:v>822</c:v>
                </c:pt>
                <c:pt idx="10">
                  <c:v>713</c:v>
                </c:pt>
                <c:pt idx="11">
                  <c:v>964</c:v>
                </c:pt>
                <c:pt idx="12">
                  <c:v>1011</c:v>
                </c:pt>
                <c:pt idx="13">
                  <c:v>1003</c:v>
                </c:pt>
                <c:pt idx="14">
                  <c:v>1021</c:v>
                </c:pt>
                <c:pt idx="15">
                  <c:v>704</c:v>
                </c:pt>
                <c:pt idx="16">
                  <c:v>798</c:v>
                </c:pt>
                <c:pt idx="17">
                  <c:v>630</c:v>
                </c:pt>
                <c:pt idx="18">
                  <c:v>591</c:v>
                </c:pt>
                <c:pt idx="19">
                  <c:v>879</c:v>
                </c:pt>
                <c:pt idx="20">
                  <c:v>660</c:v>
                </c:pt>
                <c:pt idx="21">
                  <c:v>527</c:v>
                </c:pt>
                <c:pt idx="22">
                  <c:v>587</c:v>
                </c:pt>
                <c:pt idx="23">
                  <c:v>627</c:v>
                </c:pt>
                <c:pt idx="24">
                  <c:v>480</c:v>
                </c:pt>
                <c:pt idx="25">
                  <c:v>445</c:v>
                </c:pt>
                <c:pt idx="26">
                  <c:v>256</c:v>
                </c:pt>
                <c:pt idx="27">
                  <c:v>19</c:v>
                </c:pt>
                <c:pt idx="28">
                  <c:v>7</c:v>
                </c:pt>
                <c:pt idx="29">
                  <c:v>14</c:v>
                </c:pt>
              </c:numCache>
            </c:numRef>
          </c:val>
          <c:smooth val="0"/>
          <c:extLst>
            <c:ext xmlns:c16="http://schemas.microsoft.com/office/drawing/2014/chart" uri="{C3380CC4-5D6E-409C-BE32-E72D297353CC}">
              <c16:uniqueId val="{00000000-A6BF-41ED-9EC7-E201BC940787}"/>
            </c:ext>
          </c:extLst>
        </c:ser>
        <c:dLbls>
          <c:showLegendKey val="0"/>
          <c:showVal val="0"/>
          <c:showCatName val="0"/>
          <c:showSerName val="0"/>
          <c:showPercent val="0"/>
          <c:showBubbleSize val="0"/>
        </c:dLbls>
        <c:smooth val="0"/>
        <c:axId val="390727216"/>
        <c:axId val="390719016"/>
      </c:lineChart>
      <c:dateAx>
        <c:axId val="390727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9016"/>
        <c:crosses val="autoZero"/>
        <c:auto val="1"/>
        <c:lblOffset val="100"/>
        <c:baseTimeUnit val="days"/>
      </c:dateAx>
      <c:valAx>
        <c:axId val="39071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9</c:v>
                </c:pt>
                <c:pt idx="1">
                  <c:v>6</c:v>
                </c:pt>
                <c:pt idx="2">
                  <c:v>3</c:v>
                </c:pt>
                <c:pt idx="3">
                  <c:v>14</c:v>
                </c:pt>
                <c:pt idx="4">
                  <c:v>8</c:v>
                </c:pt>
                <c:pt idx="5">
                  <c:v>33</c:v>
                </c:pt>
                <c:pt idx="6">
                  <c:v>18</c:v>
                </c:pt>
                <c:pt idx="7">
                  <c:v>55</c:v>
                </c:pt>
                <c:pt idx="8">
                  <c:v>50</c:v>
                </c:pt>
                <c:pt idx="9">
                  <c:v>16</c:v>
                </c:pt>
                <c:pt idx="10">
                  <c:v>20</c:v>
                </c:pt>
                <c:pt idx="11">
                  <c:v>22</c:v>
                </c:pt>
                <c:pt idx="12">
                  <c:v>41</c:v>
                </c:pt>
                <c:pt idx="13">
                  <c:v>49</c:v>
                </c:pt>
                <c:pt idx="14">
                  <c:v>35</c:v>
                </c:pt>
                <c:pt idx="15">
                  <c:v>28</c:v>
                </c:pt>
                <c:pt idx="16">
                  <c:v>11</c:v>
                </c:pt>
                <c:pt idx="17">
                  <c:v>11</c:v>
                </c:pt>
                <c:pt idx="18">
                  <c:v>8</c:v>
                </c:pt>
                <c:pt idx="19">
                  <c:v>25</c:v>
                </c:pt>
                <c:pt idx="20">
                  <c:v>24</c:v>
                </c:pt>
                <c:pt idx="21">
                  <c:v>16</c:v>
                </c:pt>
                <c:pt idx="22">
                  <c:v>13</c:v>
                </c:pt>
                <c:pt idx="23">
                  <c:v>13</c:v>
                </c:pt>
                <c:pt idx="24">
                  <c:v>12</c:v>
                </c:pt>
                <c:pt idx="25">
                  <c:v>15</c:v>
                </c:pt>
                <c:pt idx="26">
                  <c:v>13</c:v>
                </c:pt>
                <c:pt idx="27">
                  <c:v>5</c:v>
                </c:pt>
                <c:pt idx="28">
                  <c:v>7</c:v>
                </c:pt>
                <c:pt idx="29">
                  <c:v>3</c:v>
                </c:pt>
              </c:numCache>
            </c:numRef>
          </c:val>
          <c:smooth val="0"/>
          <c:extLst>
            <c:ext xmlns:c16="http://schemas.microsoft.com/office/drawing/2014/chart" uri="{C3380CC4-5D6E-409C-BE32-E72D297353CC}">
              <c16:uniqueId val="{00000000-5B25-4975-A988-8C20E646B55F}"/>
            </c:ext>
          </c:extLst>
        </c:ser>
        <c:dLbls>
          <c:showLegendKey val="0"/>
          <c:showVal val="0"/>
          <c:showCatName val="0"/>
          <c:showSerName val="0"/>
          <c:showPercent val="0"/>
          <c:showBubbleSize val="0"/>
        </c:dLbls>
        <c:smooth val="0"/>
        <c:axId val="390724920"/>
        <c:axId val="390718032"/>
      </c:lineChart>
      <c:dateAx>
        <c:axId val="390724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18032"/>
        <c:crosses val="autoZero"/>
        <c:auto val="1"/>
        <c:lblOffset val="100"/>
        <c:baseTimeUnit val="days"/>
      </c:dateAx>
      <c:valAx>
        <c:axId val="39071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24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348.96551724137998</c:v>
                </c:pt>
                <c:pt idx="1">
                  <c:v>209.34482758620999</c:v>
                </c:pt>
                <c:pt idx="2">
                  <c:v>144.37931034483</c:v>
                </c:pt>
                <c:pt idx="3">
                  <c:v>120.31034482759</c:v>
                </c:pt>
                <c:pt idx="4">
                  <c:v>149.27586206897001</c:v>
                </c:pt>
                <c:pt idx="5">
                  <c:v>278</c:v>
                </c:pt>
                <c:pt idx="6">
                  <c:v>540.89655172413995</c:v>
                </c:pt>
                <c:pt idx="7">
                  <c:v>710.17241379309996</c:v>
                </c:pt>
                <c:pt idx="8">
                  <c:v>808.31034482759003</c:v>
                </c:pt>
                <c:pt idx="9">
                  <c:v>971.5</c:v>
                </c:pt>
                <c:pt idx="10">
                  <c:v>855.4</c:v>
                </c:pt>
                <c:pt idx="11">
                  <c:v>869.93333333332998</c:v>
                </c:pt>
                <c:pt idx="12">
                  <c:v>965.7</c:v>
                </c:pt>
                <c:pt idx="13">
                  <c:v>911.13333333333003</c:v>
                </c:pt>
                <c:pt idx="14">
                  <c:v>896.53333333333001</c:v>
                </c:pt>
                <c:pt idx="15">
                  <c:v>904.46666666666999</c:v>
                </c:pt>
                <c:pt idx="16">
                  <c:v>923.93333333332998</c:v>
                </c:pt>
                <c:pt idx="17">
                  <c:v>957.9</c:v>
                </c:pt>
                <c:pt idx="18">
                  <c:v>993.03333333333001</c:v>
                </c:pt>
                <c:pt idx="19">
                  <c:v>1044.0333333333001</c:v>
                </c:pt>
                <c:pt idx="20">
                  <c:v>1096.8666666667</c:v>
                </c:pt>
                <c:pt idx="21">
                  <c:v>1070.4000000000001</c:v>
                </c:pt>
                <c:pt idx="22">
                  <c:v>884.53333333333001</c:v>
                </c:pt>
                <c:pt idx="23">
                  <c:v>588.33333333332996</c:v>
                </c:pt>
              </c:numCache>
            </c:numRef>
          </c:val>
          <c:smooth val="0"/>
          <c:extLst>
            <c:ext xmlns:c16="http://schemas.microsoft.com/office/drawing/2014/chart" uri="{C3380CC4-5D6E-409C-BE32-E72D297353CC}">
              <c16:uniqueId val="{00000000-82F6-49C5-98D2-A04BDB89CF7F}"/>
            </c:ext>
          </c:extLst>
        </c:ser>
        <c:dLbls>
          <c:showLegendKey val="0"/>
          <c:showVal val="0"/>
          <c:showCatName val="0"/>
          <c:showSerName val="0"/>
          <c:showPercent val="0"/>
          <c:showBubbleSize val="0"/>
        </c:dLbls>
        <c:smooth val="0"/>
        <c:axId val="390757720"/>
        <c:axId val="390758704"/>
      </c:lineChart>
      <c:catAx>
        <c:axId val="39075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8704"/>
        <c:crosses val="autoZero"/>
        <c:auto val="1"/>
        <c:lblAlgn val="ctr"/>
        <c:lblOffset val="100"/>
        <c:noMultiLvlLbl val="0"/>
      </c:catAx>
      <c:valAx>
        <c:axId val="39075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75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504</c:v>
                </c:pt>
                <c:pt idx="1">
                  <c:v>269</c:v>
                </c:pt>
                <c:pt idx="2">
                  <c:v>68</c:v>
                </c:pt>
                <c:pt idx="3">
                  <c:v>25</c:v>
                </c:pt>
                <c:pt idx="4">
                  <c:v>2623</c:v>
                </c:pt>
                <c:pt idx="5">
                  <c:v>4775</c:v>
                </c:pt>
                <c:pt idx="6">
                  <c:v>5397</c:v>
                </c:pt>
                <c:pt idx="7">
                  <c:v>13656</c:v>
                </c:pt>
                <c:pt idx="8">
                  <c:v>13331</c:v>
                </c:pt>
                <c:pt idx="9">
                  <c:v>13401</c:v>
                </c:pt>
                <c:pt idx="10">
                  <c:v>13600</c:v>
                </c:pt>
                <c:pt idx="11">
                  <c:v>13164</c:v>
                </c:pt>
                <c:pt idx="12">
                  <c:v>14473</c:v>
                </c:pt>
                <c:pt idx="13">
                  <c:v>14506</c:v>
                </c:pt>
                <c:pt idx="14">
                  <c:v>14035</c:v>
                </c:pt>
                <c:pt idx="15">
                  <c:v>11833</c:v>
                </c:pt>
                <c:pt idx="16">
                  <c:v>13934</c:v>
                </c:pt>
                <c:pt idx="17">
                  <c:v>11757</c:v>
                </c:pt>
                <c:pt idx="18">
                  <c:v>11260</c:v>
                </c:pt>
                <c:pt idx="19">
                  <c:v>13838</c:v>
                </c:pt>
                <c:pt idx="20">
                  <c:v>11709</c:v>
                </c:pt>
                <c:pt idx="21">
                  <c:v>9545</c:v>
                </c:pt>
                <c:pt idx="22">
                  <c:v>10052</c:v>
                </c:pt>
                <c:pt idx="23">
                  <c:v>13006</c:v>
                </c:pt>
                <c:pt idx="24">
                  <c:v>9479</c:v>
                </c:pt>
                <c:pt idx="25">
                  <c:v>8519</c:v>
                </c:pt>
                <c:pt idx="26">
                  <c:v>5289</c:v>
                </c:pt>
                <c:pt idx="27">
                  <c:v>1162</c:v>
                </c:pt>
                <c:pt idx="28">
                  <c:v>157</c:v>
                </c:pt>
                <c:pt idx="29">
                  <c:v>1073</c:v>
                </c:pt>
              </c:numCache>
            </c:numRef>
          </c:val>
          <c:smooth val="0"/>
          <c:extLst>
            <c:ext xmlns:c16="http://schemas.microsoft.com/office/drawing/2014/chart" uri="{C3380CC4-5D6E-409C-BE32-E72D297353CC}">
              <c16:uniqueId val="{00000000-B558-4842-89FB-1D9DF4016C9D}"/>
            </c:ext>
          </c:extLst>
        </c:ser>
        <c:dLbls>
          <c:showLegendKey val="0"/>
          <c:showVal val="0"/>
          <c:showCatName val="0"/>
          <c:showSerName val="0"/>
          <c:showPercent val="0"/>
          <c:showBubbleSize val="0"/>
        </c:dLbls>
        <c:smooth val="0"/>
        <c:axId val="239007112"/>
        <c:axId val="239012360"/>
      </c:lineChart>
      <c:dateAx>
        <c:axId val="23900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12360"/>
        <c:crosses val="autoZero"/>
        <c:auto val="1"/>
        <c:lblOffset val="100"/>
        <c:baseTimeUnit val="days"/>
      </c:dateAx>
      <c:valAx>
        <c:axId val="23901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0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3EA81-D7BA-4CB7-988B-EF0648F6A60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A4E8A91-E4CF-4163-A905-02DC40C4EBF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416353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8EB18-C094-484F-80AA-47B14E455AD9}"/>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68A73BD-B1FC-4F1D-B818-1355926C92F3}"/>
              </a:ext>
            </a:extLst>
          </p:cNvPr>
          <p:cNvGraphicFramePr>
            <a:graphicFrameLocks noGrp="1"/>
          </p:cNvGraphicFramePr>
          <p:nvPr>
            <p:ph type="tbl" sz="quarter" idx="13"/>
            <p:extLst>
              <p:ext uri="{D42A27DB-BD31-4B8C-83A1-F6EECF244321}">
                <p14:modId xmlns:p14="http://schemas.microsoft.com/office/powerpoint/2010/main" val="87634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9319918"/>
                    </a:ext>
                  </a:extLst>
                </a:gridCol>
                <a:gridCol w="740664">
                  <a:extLst>
                    <a:ext uri="{9D8B030D-6E8A-4147-A177-3AD203B41FA5}">
                      <a16:colId xmlns:a16="http://schemas.microsoft.com/office/drawing/2014/main" val="3713954321"/>
                    </a:ext>
                  </a:extLst>
                </a:gridCol>
                <a:gridCol w="740664">
                  <a:extLst>
                    <a:ext uri="{9D8B030D-6E8A-4147-A177-3AD203B41FA5}">
                      <a16:colId xmlns:a16="http://schemas.microsoft.com/office/drawing/2014/main" val="3903096704"/>
                    </a:ext>
                  </a:extLst>
                </a:gridCol>
                <a:gridCol w="740664">
                  <a:extLst>
                    <a:ext uri="{9D8B030D-6E8A-4147-A177-3AD203B41FA5}">
                      <a16:colId xmlns:a16="http://schemas.microsoft.com/office/drawing/2014/main" val="2710927373"/>
                    </a:ext>
                  </a:extLst>
                </a:gridCol>
                <a:gridCol w="740664">
                  <a:extLst>
                    <a:ext uri="{9D8B030D-6E8A-4147-A177-3AD203B41FA5}">
                      <a16:colId xmlns:a16="http://schemas.microsoft.com/office/drawing/2014/main" val="2297440991"/>
                    </a:ext>
                  </a:extLst>
                </a:gridCol>
                <a:gridCol w="740664">
                  <a:extLst>
                    <a:ext uri="{9D8B030D-6E8A-4147-A177-3AD203B41FA5}">
                      <a16:colId xmlns:a16="http://schemas.microsoft.com/office/drawing/2014/main" val="2367746736"/>
                    </a:ext>
                  </a:extLst>
                </a:gridCol>
                <a:gridCol w="740664">
                  <a:extLst>
                    <a:ext uri="{9D8B030D-6E8A-4147-A177-3AD203B41FA5}">
                      <a16:colId xmlns:a16="http://schemas.microsoft.com/office/drawing/2014/main" val="1217530987"/>
                    </a:ext>
                  </a:extLst>
                </a:gridCol>
                <a:gridCol w="740664">
                  <a:extLst>
                    <a:ext uri="{9D8B030D-6E8A-4147-A177-3AD203B41FA5}">
                      <a16:colId xmlns:a16="http://schemas.microsoft.com/office/drawing/2014/main" val="1025554088"/>
                    </a:ext>
                  </a:extLst>
                </a:gridCol>
                <a:gridCol w="740664">
                  <a:extLst>
                    <a:ext uri="{9D8B030D-6E8A-4147-A177-3AD203B41FA5}">
                      <a16:colId xmlns:a16="http://schemas.microsoft.com/office/drawing/2014/main" val="3511198763"/>
                    </a:ext>
                  </a:extLst>
                </a:gridCol>
                <a:gridCol w="740664">
                  <a:extLst>
                    <a:ext uri="{9D8B030D-6E8A-4147-A177-3AD203B41FA5}">
                      <a16:colId xmlns:a16="http://schemas.microsoft.com/office/drawing/2014/main" val="6539879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6542828"/>
                  </a:ext>
                </a:extLst>
              </a:tr>
              <a:tr h="370840">
                <a:tc>
                  <a:txBody>
                    <a:bodyPr/>
                    <a:lstStyle/>
                    <a:p>
                      <a:r>
                        <a:rPr lang="en-US" sz="1000"/>
                        <a:t>Autohaus Strauss</a:t>
                      </a:r>
                    </a:p>
                  </a:txBody>
                  <a:tcPr/>
                </a:tc>
                <a:tc>
                  <a:txBody>
                    <a:bodyPr/>
                    <a:lstStyle/>
                    <a:p>
                      <a:r>
                        <a:rPr lang="en-US" sz="1000"/>
                        <a:t>2031</a:t>
                      </a:r>
                    </a:p>
                  </a:txBody>
                  <a:tcPr/>
                </a:tc>
                <a:tc>
                  <a:txBody>
                    <a:bodyPr/>
                    <a:lstStyle/>
                    <a:p>
                      <a:r>
                        <a:rPr lang="en-US" sz="1000"/>
                        <a:t>77</a:t>
                      </a:r>
                    </a:p>
                  </a:txBody>
                  <a:tcPr/>
                </a:tc>
                <a:tc>
                  <a:txBody>
                    <a:bodyPr/>
                    <a:lstStyle/>
                    <a:p>
                      <a:r>
                        <a:rPr lang="en-US" sz="1000"/>
                        <a:t>15</a:t>
                      </a:r>
                    </a:p>
                  </a:txBody>
                  <a:tcPr/>
                </a:tc>
                <a:tc>
                  <a:txBody>
                    <a:bodyPr/>
                    <a:lstStyle/>
                    <a:p>
                      <a:r>
                        <a:rPr lang="en-US" sz="1000"/>
                        <a:t>944</a:t>
                      </a:r>
                    </a:p>
                  </a:txBody>
                  <a:tcPr/>
                </a:tc>
                <a:tc>
                  <a:txBody>
                    <a:bodyPr/>
                    <a:lstStyle/>
                    <a:p>
                      <a:r>
                        <a:rPr lang="en-US" sz="1000"/>
                        <a:t>147</a:t>
                      </a:r>
                    </a:p>
                  </a:txBody>
                  <a:tcPr/>
                </a:tc>
                <a:tc>
                  <a:txBody>
                    <a:bodyPr/>
                    <a:lstStyle/>
                    <a:p>
                      <a:r>
                        <a:rPr lang="en-US" sz="1000"/>
                        <a:t>56</a:t>
                      </a:r>
                    </a:p>
                  </a:txBody>
                  <a:tcPr/>
                </a:tc>
                <a:tc>
                  <a:txBody>
                    <a:bodyPr/>
                    <a:lstStyle/>
                    <a:p>
                      <a:r>
                        <a:rPr lang="en-US" sz="1000"/>
                        <a:t>0</a:t>
                      </a:r>
                    </a:p>
                  </a:txBody>
                  <a:tcPr/>
                </a:tc>
                <a:tc>
                  <a:txBody>
                    <a:bodyPr/>
                    <a:lstStyle/>
                    <a:p>
                      <a:r>
                        <a:rPr lang="en-US" sz="1000"/>
                        <a:t>3.8387%</a:t>
                      </a:r>
                    </a:p>
                  </a:txBody>
                  <a:tcPr/>
                </a:tc>
                <a:tc>
                  <a:txBody>
                    <a:bodyPr/>
                    <a:lstStyle/>
                    <a:p>
                      <a:r>
                        <a:rPr lang="en-US" sz="1000"/>
                        <a:t>0.0%</a:t>
                      </a:r>
                    </a:p>
                  </a:txBody>
                  <a:tcPr/>
                </a:tc>
                <a:extLst>
                  <a:ext uri="{0D108BD9-81ED-4DB2-BD59-A6C34878D82A}">
                    <a16:rowId xmlns:a16="http://schemas.microsoft.com/office/drawing/2014/main" val="990169125"/>
                  </a:ext>
                </a:extLst>
              </a:tr>
            </a:tbl>
          </a:graphicData>
        </a:graphic>
      </p:graphicFrame>
      <p:sp>
        <p:nvSpPr>
          <p:cNvPr id="4" name="Text Placeholder 3">
            <a:extLst>
              <a:ext uri="{FF2B5EF4-FFF2-40B4-BE49-F238E27FC236}">
                <a16:creationId xmlns:a16="http://schemas.microsoft.com/office/drawing/2014/main" id="{9BAFC017-5F7A-4D2E-966C-B4B0E11F178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52413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6D956-F17D-41A6-840F-F8DB94C37405}"/>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E540080E-E02E-429B-A8E7-E905D4838A8C}"/>
              </a:ext>
            </a:extLst>
          </p:cNvPr>
          <p:cNvGraphicFramePr>
            <a:graphicFrameLocks noGrp="1"/>
          </p:cNvGraphicFramePr>
          <p:nvPr>
            <p:ph type="tbl" sz="quarter" idx="13"/>
            <p:extLst>
              <p:ext uri="{D42A27DB-BD31-4B8C-83A1-F6EECF244321}">
                <p14:modId xmlns:p14="http://schemas.microsoft.com/office/powerpoint/2010/main" val="4143430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5992116"/>
                    </a:ext>
                  </a:extLst>
                </a:gridCol>
                <a:gridCol w="1234440">
                  <a:extLst>
                    <a:ext uri="{9D8B030D-6E8A-4147-A177-3AD203B41FA5}">
                      <a16:colId xmlns:a16="http://schemas.microsoft.com/office/drawing/2014/main" val="733268611"/>
                    </a:ext>
                  </a:extLst>
                </a:gridCol>
                <a:gridCol w="822960">
                  <a:extLst>
                    <a:ext uri="{9D8B030D-6E8A-4147-A177-3AD203B41FA5}">
                      <a16:colId xmlns:a16="http://schemas.microsoft.com/office/drawing/2014/main" val="3165692082"/>
                    </a:ext>
                  </a:extLst>
                </a:gridCol>
                <a:gridCol w="822960">
                  <a:extLst>
                    <a:ext uri="{9D8B030D-6E8A-4147-A177-3AD203B41FA5}">
                      <a16:colId xmlns:a16="http://schemas.microsoft.com/office/drawing/2014/main" val="3709542459"/>
                    </a:ext>
                  </a:extLst>
                </a:gridCol>
                <a:gridCol w="822960">
                  <a:extLst>
                    <a:ext uri="{9D8B030D-6E8A-4147-A177-3AD203B41FA5}">
                      <a16:colId xmlns:a16="http://schemas.microsoft.com/office/drawing/2014/main" val="4018013407"/>
                    </a:ext>
                  </a:extLst>
                </a:gridCol>
                <a:gridCol w="822960">
                  <a:extLst>
                    <a:ext uri="{9D8B030D-6E8A-4147-A177-3AD203B41FA5}">
                      <a16:colId xmlns:a16="http://schemas.microsoft.com/office/drawing/2014/main" val="2856601735"/>
                    </a:ext>
                  </a:extLst>
                </a:gridCol>
                <a:gridCol w="822960">
                  <a:extLst>
                    <a:ext uri="{9D8B030D-6E8A-4147-A177-3AD203B41FA5}">
                      <a16:colId xmlns:a16="http://schemas.microsoft.com/office/drawing/2014/main" val="3635683068"/>
                    </a:ext>
                  </a:extLst>
                </a:gridCol>
                <a:gridCol w="822960">
                  <a:extLst>
                    <a:ext uri="{9D8B030D-6E8A-4147-A177-3AD203B41FA5}">
                      <a16:colId xmlns:a16="http://schemas.microsoft.com/office/drawing/2014/main" val="25302201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527518299"/>
                  </a:ext>
                </a:extLst>
              </a:tr>
              <a:tr h="370840">
                <a:tc>
                  <a:txBody>
                    <a:bodyPr/>
                    <a:lstStyle/>
                    <a:p>
                      <a:r>
                        <a:rPr lang="en-US" sz="1000"/>
                        <a:t>Autohaus Strauss</a:t>
                      </a:r>
                    </a:p>
                  </a:txBody>
                  <a:tcPr/>
                </a:tc>
                <a:tc>
                  <a:txBody>
                    <a:bodyPr/>
                    <a:lstStyle/>
                    <a:p>
                      <a:r>
                        <a:rPr lang="en-US" sz="1000"/>
                        <a:t>2031</a:t>
                      </a:r>
                    </a:p>
                  </a:txBody>
                  <a:tcPr/>
                </a:tc>
                <a:tc>
                  <a:txBody>
                    <a:bodyPr/>
                    <a:lstStyle/>
                    <a:p>
                      <a:r>
                        <a:rPr lang="en-US" sz="1000"/>
                        <a:t>2</a:t>
                      </a:r>
                    </a:p>
                  </a:txBody>
                  <a:tcPr/>
                </a:tc>
                <a:tc>
                  <a:txBody>
                    <a:bodyPr/>
                    <a:lstStyle/>
                    <a:p>
                      <a:r>
                        <a:rPr lang="en-US" sz="1000"/>
                        <a:t>0.1%</a:t>
                      </a:r>
                    </a:p>
                  </a:txBody>
                  <a:tcPr/>
                </a:tc>
                <a:tc>
                  <a:txBody>
                    <a:bodyPr/>
                    <a:lstStyle/>
                    <a:p>
                      <a:r>
                        <a:rPr lang="en-US" sz="1000"/>
                        <a:t>11</a:t>
                      </a:r>
                    </a:p>
                  </a:txBody>
                  <a:tcPr/>
                </a:tc>
                <a:tc>
                  <a:txBody>
                    <a:bodyPr/>
                    <a:lstStyle/>
                    <a:p>
                      <a:r>
                        <a:rPr lang="en-US" sz="1000"/>
                        <a:t>0.5%</a:t>
                      </a:r>
                    </a:p>
                  </a:txBody>
                  <a:tcPr/>
                </a:tc>
                <a:tc>
                  <a:txBody>
                    <a:bodyPr/>
                    <a:lstStyle/>
                    <a:p>
                      <a:r>
                        <a:rPr lang="en-US" sz="1000"/>
                        <a:t>77</a:t>
                      </a:r>
                    </a:p>
                  </a:txBody>
                  <a:tcPr/>
                </a:tc>
                <a:tc>
                  <a:txBody>
                    <a:bodyPr/>
                    <a:lstStyle/>
                    <a:p>
                      <a:r>
                        <a:rPr lang="en-US" sz="1000"/>
                        <a:t>3.9%</a:t>
                      </a:r>
                    </a:p>
                  </a:txBody>
                  <a:tcPr/>
                </a:tc>
                <a:extLst>
                  <a:ext uri="{0D108BD9-81ED-4DB2-BD59-A6C34878D82A}">
                    <a16:rowId xmlns:a16="http://schemas.microsoft.com/office/drawing/2014/main" val="2558885908"/>
                  </a:ext>
                </a:extLst>
              </a:tr>
            </a:tbl>
          </a:graphicData>
        </a:graphic>
      </p:graphicFrame>
      <p:sp>
        <p:nvSpPr>
          <p:cNvPr id="4" name="Text Placeholder 3">
            <a:extLst>
              <a:ext uri="{FF2B5EF4-FFF2-40B4-BE49-F238E27FC236}">
                <a16:creationId xmlns:a16="http://schemas.microsoft.com/office/drawing/2014/main" id="{31C66C80-2487-4FC4-95F1-DDF73A88359E}"/>
              </a:ext>
            </a:extLst>
          </p:cNvPr>
          <p:cNvSpPr>
            <a:spLocks noGrp="1"/>
          </p:cNvSpPr>
          <p:nvPr>
            <p:ph type="body" sz="quarter" idx="14"/>
          </p:nvPr>
        </p:nvSpPr>
        <p:spPr/>
        <p:txBody>
          <a:bodyPr/>
          <a:lstStyle/>
          <a:p>
            <a:r>
              <a:rPr lang="en-US"/>
              <a:t>08/31/2017 - 09/30/2017</a:t>
            </a:r>
          </a:p>
        </p:txBody>
      </p:sp>
    </p:spTree>
    <p:extLst>
      <p:ext uri="{BB962C8B-B14F-4D97-AF65-F5344CB8AC3E}">
        <p14:creationId xmlns:p14="http://schemas.microsoft.com/office/powerpoint/2010/main" val="297368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0984-B4C3-47E8-9521-38C114883653}"/>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B2000543-6EE0-45B2-906E-8374C7503B5C}"/>
              </a:ext>
            </a:extLst>
          </p:cNvPr>
          <p:cNvGraphicFramePr>
            <a:graphicFrameLocks noGrp="1"/>
          </p:cNvGraphicFramePr>
          <p:nvPr>
            <p:ph type="tbl" sz="quarter" idx="13"/>
            <p:extLst>
              <p:ext uri="{D42A27DB-BD31-4B8C-83A1-F6EECF244321}">
                <p14:modId xmlns:p14="http://schemas.microsoft.com/office/powerpoint/2010/main" val="2951194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0924189"/>
                    </a:ext>
                  </a:extLst>
                </a:gridCol>
                <a:gridCol w="740664">
                  <a:extLst>
                    <a:ext uri="{9D8B030D-6E8A-4147-A177-3AD203B41FA5}">
                      <a16:colId xmlns:a16="http://schemas.microsoft.com/office/drawing/2014/main" val="1412562450"/>
                    </a:ext>
                  </a:extLst>
                </a:gridCol>
                <a:gridCol w="740664">
                  <a:extLst>
                    <a:ext uri="{9D8B030D-6E8A-4147-A177-3AD203B41FA5}">
                      <a16:colId xmlns:a16="http://schemas.microsoft.com/office/drawing/2014/main" val="2862226561"/>
                    </a:ext>
                  </a:extLst>
                </a:gridCol>
                <a:gridCol w="740664">
                  <a:extLst>
                    <a:ext uri="{9D8B030D-6E8A-4147-A177-3AD203B41FA5}">
                      <a16:colId xmlns:a16="http://schemas.microsoft.com/office/drawing/2014/main" val="3837432614"/>
                    </a:ext>
                  </a:extLst>
                </a:gridCol>
                <a:gridCol w="740664">
                  <a:extLst>
                    <a:ext uri="{9D8B030D-6E8A-4147-A177-3AD203B41FA5}">
                      <a16:colId xmlns:a16="http://schemas.microsoft.com/office/drawing/2014/main" val="683686209"/>
                    </a:ext>
                  </a:extLst>
                </a:gridCol>
                <a:gridCol w="740664">
                  <a:extLst>
                    <a:ext uri="{9D8B030D-6E8A-4147-A177-3AD203B41FA5}">
                      <a16:colId xmlns:a16="http://schemas.microsoft.com/office/drawing/2014/main" val="3704074375"/>
                    </a:ext>
                  </a:extLst>
                </a:gridCol>
                <a:gridCol w="740664">
                  <a:extLst>
                    <a:ext uri="{9D8B030D-6E8A-4147-A177-3AD203B41FA5}">
                      <a16:colId xmlns:a16="http://schemas.microsoft.com/office/drawing/2014/main" val="389788278"/>
                    </a:ext>
                  </a:extLst>
                </a:gridCol>
                <a:gridCol w="740664">
                  <a:extLst>
                    <a:ext uri="{9D8B030D-6E8A-4147-A177-3AD203B41FA5}">
                      <a16:colId xmlns:a16="http://schemas.microsoft.com/office/drawing/2014/main" val="2167018410"/>
                    </a:ext>
                  </a:extLst>
                </a:gridCol>
                <a:gridCol w="740664">
                  <a:extLst>
                    <a:ext uri="{9D8B030D-6E8A-4147-A177-3AD203B41FA5}">
                      <a16:colId xmlns:a16="http://schemas.microsoft.com/office/drawing/2014/main" val="3250039430"/>
                    </a:ext>
                  </a:extLst>
                </a:gridCol>
                <a:gridCol w="740664">
                  <a:extLst>
                    <a:ext uri="{9D8B030D-6E8A-4147-A177-3AD203B41FA5}">
                      <a16:colId xmlns:a16="http://schemas.microsoft.com/office/drawing/2014/main" val="30313251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2500219"/>
                  </a:ext>
                </a:extLst>
              </a:tr>
              <a:tr h="370840">
                <a:tc>
                  <a:txBody>
                    <a:bodyPr/>
                    <a:lstStyle/>
                    <a:p>
                      <a:r>
                        <a:rPr lang="en-US" sz="1000"/>
                        <a:t>Autohaus Strauss</a:t>
                      </a:r>
                    </a:p>
                  </a:txBody>
                  <a:tcPr/>
                </a:tc>
                <a:tc>
                  <a:txBody>
                    <a:bodyPr/>
                    <a:lstStyle/>
                    <a:p>
                      <a:r>
                        <a:rPr lang="en-US" sz="1000"/>
                        <a:t>2031</a:t>
                      </a:r>
                    </a:p>
                  </a:txBody>
                  <a:tcPr/>
                </a:tc>
                <a:tc>
                  <a:txBody>
                    <a:bodyPr/>
                    <a:lstStyle/>
                    <a:p>
                      <a:r>
                        <a:rPr lang="en-US" sz="1000"/>
                        <a:t>77</a:t>
                      </a:r>
                    </a:p>
                  </a:txBody>
                  <a:tcPr/>
                </a:tc>
                <a:tc>
                  <a:txBody>
                    <a:bodyPr/>
                    <a:lstStyle/>
                    <a:p>
                      <a:r>
                        <a:rPr lang="en-US" sz="1000"/>
                        <a:t>15</a:t>
                      </a:r>
                    </a:p>
                  </a:txBody>
                  <a:tcPr/>
                </a:tc>
                <a:tc>
                  <a:txBody>
                    <a:bodyPr/>
                    <a:lstStyle/>
                    <a:p>
                      <a:r>
                        <a:rPr lang="en-US" sz="1000"/>
                        <a:t>944</a:t>
                      </a:r>
                    </a:p>
                  </a:txBody>
                  <a:tcPr/>
                </a:tc>
                <a:tc>
                  <a:txBody>
                    <a:bodyPr/>
                    <a:lstStyle/>
                    <a:p>
                      <a:r>
                        <a:rPr lang="en-US" sz="1000"/>
                        <a:t>147</a:t>
                      </a:r>
                    </a:p>
                  </a:txBody>
                  <a:tcPr/>
                </a:tc>
                <a:tc>
                  <a:txBody>
                    <a:bodyPr/>
                    <a:lstStyle/>
                    <a:p>
                      <a:r>
                        <a:rPr lang="en-US" sz="1000"/>
                        <a:t>56</a:t>
                      </a:r>
                    </a:p>
                  </a:txBody>
                  <a:tcPr/>
                </a:tc>
                <a:tc>
                  <a:txBody>
                    <a:bodyPr/>
                    <a:lstStyle/>
                    <a:p>
                      <a:r>
                        <a:rPr lang="en-US" sz="1000"/>
                        <a:t>0</a:t>
                      </a:r>
                    </a:p>
                  </a:txBody>
                  <a:tcPr/>
                </a:tc>
                <a:tc>
                  <a:txBody>
                    <a:bodyPr/>
                    <a:lstStyle/>
                    <a:p>
                      <a:r>
                        <a:rPr lang="en-US" sz="1000"/>
                        <a:t>3.8387%</a:t>
                      </a:r>
                    </a:p>
                  </a:txBody>
                  <a:tcPr/>
                </a:tc>
                <a:tc>
                  <a:txBody>
                    <a:bodyPr/>
                    <a:lstStyle/>
                    <a:p>
                      <a:r>
                        <a:rPr lang="en-US" sz="1000"/>
                        <a:t>0.0%</a:t>
                      </a:r>
                    </a:p>
                  </a:txBody>
                  <a:tcPr/>
                </a:tc>
                <a:extLst>
                  <a:ext uri="{0D108BD9-81ED-4DB2-BD59-A6C34878D82A}">
                    <a16:rowId xmlns:a16="http://schemas.microsoft.com/office/drawing/2014/main" val="3172577692"/>
                  </a:ext>
                </a:extLst>
              </a:tr>
            </a:tbl>
          </a:graphicData>
        </a:graphic>
      </p:graphicFrame>
      <p:sp>
        <p:nvSpPr>
          <p:cNvPr id="4" name="Text Placeholder 3">
            <a:extLst>
              <a:ext uri="{FF2B5EF4-FFF2-40B4-BE49-F238E27FC236}">
                <a16:creationId xmlns:a16="http://schemas.microsoft.com/office/drawing/2014/main" id="{2C0AB2B9-83B4-4CB9-95C4-F4603D1F0C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33949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D3F1F-B2A5-4E7A-8735-B069027A566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2C10038-C41A-4F2A-99DA-88AF9EFCFB88}"/>
              </a:ext>
            </a:extLst>
          </p:cNvPr>
          <p:cNvGraphicFramePr>
            <a:graphicFrameLocks noGrp="1"/>
          </p:cNvGraphicFramePr>
          <p:nvPr>
            <p:ph type="chart" sz="quarter" idx="13"/>
            <p:extLst>
              <p:ext uri="{D42A27DB-BD31-4B8C-83A1-F6EECF244321}">
                <p14:modId xmlns:p14="http://schemas.microsoft.com/office/powerpoint/2010/main" val="1295278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1279C-57CF-49D7-A9FE-843A4F056A1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B07B166-5DEB-4C2E-8A4A-33FB1CC38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23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BCA3B-49D4-4683-867D-26B71FF4ED2D}"/>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5638660C-7B14-47D3-9EEF-7A92AA9D187B}"/>
              </a:ext>
            </a:extLst>
          </p:cNvPr>
          <p:cNvGraphicFramePr>
            <a:graphicFrameLocks noGrp="1"/>
          </p:cNvGraphicFramePr>
          <p:nvPr>
            <p:ph type="chart" sz="quarter" idx="13"/>
            <p:extLst>
              <p:ext uri="{D42A27DB-BD31-4B8C-83A1-F6EECF244321}">
                <p14:modId xmlns:p14="http://schemas.microsoft.com/office/powerpoint/2010/main" val="4151007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25BEF1-7FFC-4EE4-A297-6524CFAF6D3D}"/>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1608648-C002-4A54-A0E0-BD6467973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970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EA519-4DE8-424A-AB0C-9CD4FC205CE1}"/>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7FEFEE9-407E-4F3C-98DB-1FFCBA2E7B4E}"/>
              </a:ext>
            </a:extLst>
          </p:cNvPr>
          <p:cNvGraphicFramePr>
            <a:graphicFrameLocks noGrp="1"/>
          </p:cNvGraphicFramePr>
          <p:nvPr>
            <p:ph type="chart" sz="quarter" idx="13"/>
            <p:extLst>
              <p:ext uri="{D42A27DB-BD31-4B8C-83A1-F6EECF244321}">
                <p14:modId xmlns:p14="http://schemas.microsoft.com/office/powerpoint/2010/main" val="1834379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9D693-3925-48DA-A443-A079421059D6}"/>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316B854-766D-4C4F-9125-8884A5205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3892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CE76B-4975-4AB8-9241-DC414112B29C}"/>
              </a:ext>
            </a:extLst>
          </p:cNvPr>
          <p:cNvSpPr>
            <a:spLocks noGrp="1"/>
          </p:cNvSpPr>
          <p:nvPr>
            <p:ph type="title"/>
          </p:nvPr>
        </p:nvSpPr>
        <p:spPr/>
        <p:txBody>
          <a:bodyPr/>
          <a:lstStyle/>
          <a:p>
            <a:r>
              <a:rPr lang="de-DE"/>
              <a:t>Eigene Beiträge (Postings) - 1 of 7</a:t>
            </a:r>
            <a:endParaRPr lang="en-US"/>
          </a:p>
        </p:txBody>
      </p:sp>
      <p:graphicFrame>
        <p:nvGraphicFramePr>
          <p:cNvPr id="5" name="Table Placeholder 4">
            <a:extLst>
              <a:ext uri="{FF2B5EF4-FFF2-40B4-BE49-F238E27FC236}">
                <a16:creationId xmlns:a16="http://schemas.microsoft.com/office/drawing/2014/main" id="{640F9207-5394-4CF8-8789-86867C46A9A7}"/>
              </a:ext>
            </a:extLst>
          </p:cNvPr>
          <p:cNvGraphicFramePr>
            <a:graphicFrameLocks noGrp="1"/>
          </p:cNvGraphicFramePr>
          <p:nvPr>
            <p:ph type="tbl" sz="quarter" idx="13"/>
            <p:extLst>
              <p:ext uri="{D42A27DB-BD31-4B8C-83A1-F6EECF244321}">
                <p14:modId xmlns:p14="http://schemas.microsoft.com/office/powerpoint/2010/main" val="3216498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02250734"/>
                    </a:ext>
                  </a:extLst>
                </a:gridCol>
                <a:gridCol w="658368">
                  <a:extLst>
                    <a:ext uri="{9D8B030D-6E8A-4147-A177-3AD203B41FA5}">
                      <a16:colId xmlns:a16="http://schemas.microsoft.com/office/drawing/2014/main" val="297233706"/>
                    </a:ext>
                  </a:extLst>
                </a:gridCol>
                <a:gridCol w="658368">
                  <a:extLst>
                    <a:ext uri="{9D8B030D-6E8A-4147-A177-3AD203B41FA5}">
                      <a16:colId xmlns:a16="http://schemas.microsoft.com/office/drawing/2014/main" val="4245242554"/>
                    </a:ext>
                  </a:extLst>
                </a:gridCol>
                <a:gridCol w="658368">
                  <a:extLst>
                    <a:ext uri="{9D8B030D-6E8A-4147-A177-3AD203B41FA5}">
                      <a16:colId xmlns:a16="http://schemas.microsoft.com/office/drawing/2014/main" val="3121443619"/>
                    </a:ext>
                  </a:extLst>
                </a:gridCol>
                <a:gridCol w="658368">
                  <a:extLst>
                    <a:ext uri="{9D8B030D-6E8A-4147-A177-3AD203B41FA5}">
                      <a16:colId xmlns:a16="http://schemas.microsoft.com/office/drawing/2014/main" val="3390225294"/>
                    </a:ext>
                  </a:extLst>
                </a:gridCol>
                <a:gridCol w="658368">
                  <a:extLst>
                    <a:ext uri="{9D8B030D-6E8A-4147-A177-3AD203B41FA5}">
                      <a16:colId xmlns:a16="http://schemas.microsoft.com/office/drawing/2014/main" val="449802940"/>
                    </a:ext>
                  </a:extLst>
                </a:gridCol>
                <a:gridCol w="658368">
                  <a:extLst>
                    <a:ext uri="{9D8B030D-6E8A-4147-A177-3AD203B41FA5}">
                      <a16:colId xmlns:a16="http://schemas.microsoft.com/office/drawing/2014/main" val="1079346566"/>
                    </a:ext>
                  </a:extLst>
                </a:gridCol>
                <a:gridCol w="658368">
                  <a:extLst>
                    <a:ext uri="{9D8B030D-6E8A-4147-A177-3AD203B41FA5}">
                      <a16:colId xmlns:a16="http://schemas.microsoft.com/office/drawing/2014/main" val="2026209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293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- 2017-09-30 09:30:00</a:t>
                      </a:r>
                      <a:r>
                        <a:rPr kumimoji="0" lang="de-DE" sz="1000" b="0" i="0" u="none" strike="noStrike" kern="1200" cap="none" spc="0" normalizeH="0" baseline="0" noProof="0">
                          <a:ln>
                            <a:noFill/>
                          </a:ln>
                          <a:solidFill>
                            <a:prstClr val="black"/>
                          </a:solidFill>
                          <a:effectLst/>
                          <a:uLnTx/>
                          <a:uFillTx/>
                          <a:latin typeface="+mn-lt"/>
                          <a:ea typeface="+mn-ea"/>
                          <a:cs typeface="+mn-cs"/>
                        </a:rPr>
                        <a:t>
Der KA+ ➡️ unser Kleinster in der Ford Familie, der gar nicht mehr so klein ist ;-), besticht nicht nur durch sein knackiges Design. Er ist auch der Preis-Leistungs-Sieger in seiner Klasse!!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8032736"/>
                  </a:ext>
                </a:extLst>
              </a:tr>
            </a:tbl>
          </a:graphicData>
        </a:graphic>
      </p:graphicFrame>
      <p:sp>
        <p:nvSpPr>
          <p:cNvPr id="4" name="Text Placeholder 3">
            <a:extLst>
              <a:ext uri="{FF2B5EF4-FFF2-40B4-BE49-F238E27FC236}">
                <a16:creationId xmlns:a16="http://schemas.microsoft.com/office/drawing/2014/main" id="{861C4088-CF6D-47B7-8B63-1529266338B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253078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DCD00-CDD5-4B8B-890F-EC4854F2D509}"/>
              </a:ext>
            </a:extLst>
          </p:cNvPr>
          <p:cNvSpPr>
            <a:spLocks noGrp="1"/>
          </p:cNvSpPr>
          <p:nvPr>
            <p:ph type="title"/>
          </p:nvPr>
        </p:nvSpPr>
        <p:spPr/>
        <p:txBody>
          <a:bodyPr/>
          <a:lstStyle/>
          <a:p>
            <a:r>
              <a:rPr lang="de-DE"/>
              <a:t>Eigene Beiträge (Postings) - 2 of 7</a:t>
            </a:r>
            <a:endParaRPr lang="en-US"/>
          </a:p>
        </p:txBody>
      </p:sp>
      <p:graphicFrame>
        <p:nvGraphicFramePr>
          <p:cNvPr id="5" name="Table Placeholder 4">
            <a:extLst>
              <a:ext uri="{FF2B5EF4-FFF2-40B4-BE49-F238E27FC236}">
                <a16:creationId xmlns:a16="http://schemas.microsoft.com/office/drawing/2014/main" id="{58748156-8D44-4FDA-B377-3D514DE21954}"/>
              </a:ext>
            </a:extLst>
          </p:cNvPr>
          <p:cNvGraphicFramePr>
            <a:graphicFrameLocks noGrp="1"/>
          </p:cNvGraphicFramePr>
          <p:nvPr>
            <p:ph type="tbl" sz="quarter" idx="13"/>
            <p:extLst>
              <p:ext uri="{D42A27DB-BD31-4B8C-83A1-F6EECF244321}">
                <p14:modId xmlns:p14="http://schemas.microsoft.com/office/powerpoint/2010/main" val="96230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02457460"/>
                    </a:ext>
                  </a:extLst>
                </a:gridCol>
                <a:gridCol w="658368">
                  <a:extLst>
                    <a:ext uri="{9D8B030D-6E8A-4147-A177-3AD203B41FA5}">
                      <a16:colId xmlns:a16="http://schemas.microsoft.com/office/drawing/2014/main" val="104901570"/>
                    </a:ext>
                  </a:extLst>
                </a:gridCol>
                <a:gridCol w="658368">
                  <a:extLst>
                    <a:ext uri="{9D8B030D-6E8A-4147-A177-3AD203B41FA5}">
                      <a16:colId xmlns:a16="http://schemas.microsoft.com/office/drawing/2014/main" val="3237592602"/>
                    </a:ext>
                  </a:extLst>
                </a:gridCol>
                <a:gridCol w="658368">
                  <a:extLst>
                    <a:ext uri="{9D8B030D-6E8A-4147-A177-3AD203B41FA5}">
                      <a16:colId xmlns:a16="http://schemas.microsoft.com/office/drawing/2014/main" val="3699833055"/>
                    </a:ext>
                  </a:extLst>
                </a:gridCol>
                <a:gridCol w="658368">
                  <a:extLst>
                    <a:ext uri="{9D8B030D-6E8A-4147-A177-3AD203B41FA5}">
                      <a16:colId xmlns:a16="http://schemas.microsoft.com/office/drawing/2014/main" val="2336795716"/>
                    </a:ext>
                  </a:extLst>
                </a:gridCol>
                <a:gridCol w="658368">
                  <a:extLst>
                    <a:ext uri="{9D8B030D-6E8A-4147-A177-3AD203B41FA5}">
                      <a16:colId xmlns:a16="http://schemas.microsoft.com/office/drawing/2014/main" val="3760727969"/>
                    </a:ext>
                  </a:extLst>
                </a:gridCol>
                <a:gridCol w="658368">
                  <a:extLst>
                    <a:ext uri="{9D8B030D-6E8A-4147-A177-3AD203B41FA5}">
                      <a16:colId xmlns:a16="http://schemas.microsoft.com/office/drawing/2014/main" val="3164118036"/>
                    </a:ext>
                  </a:extLst>
                </a:gridCol>
                <a:gridCol w="658368">
                  <a:extLst>
                    <a:ext uri="{9D8B030D-6E8A-4147-A177-3AD203B41FA5}">
                      <a16:colId xmlns:a16="http://schemas.microsoft.com/office/drawing/2014/main" val="338375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514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- 2017-09-27 13:04:49</a:t>
                      </a:r>
                      <a:r>
                        <a:rPr kumimoji="0" lang="de-DE" sz="1000" b="0" i="0" u="none" strike="noStrike" kern="1200" cap="none" spc="0" normalizeH="0" baseline="0" noProof="0">
                          <a:ln>
                            <a:noFill/>
                          </a:ln>
                          <a:solidFill>
                            <a:prstClr val="black"/>
                          </a:solidFill>
                          <a:effectLst/>
                          <a:uLnTx/>
                          <a:uFillTx/>
                          <a:latin typeface="+mn-lt"/>
                          <a:ea typeface="+mn-ea"/>
                          <a:cs typeface="+mn-cs"/>
                        </a:rPr>
                        <a:t>
TOURABLAUF
Treffpunkt ist am Samstag, den 14.Oktober 2017 beim Kastell in Stegersbach. 
Nach einem kleinen Frühstück im Kastell Stegersbach, erhalten Sie Ihr Adventure Tourcar – unsere Flotte besteht unter Anderem aus dem neuen VELAR, einem Range Rover Sport, Range Rover Evoque, Discovery und Discovery Sport.
Unsere Tour verschlägt uns zu Beginn über den Geschriebenstein Richtung Köszeg. Nach einer Altstadtführung in Köszeg geht es weiter zum Bogenschießen mit Gewinnspiel. Anschließend machen wir uns auf den Weg nach Deutschkreutz, in das Weingut Kirnbauer. Den Tag lassen wir im 2-Hauben Lokal Jürgen Csencsits in Harmisch ausklingen.
Preis: € 89 pro Person
inkl. sämtlicher Verköstigungen, Tourcarmiete, Treibstoff und Versicherung (Vollkasko Selbstbehalt: € 300)
Dauer: ca. 7 Stunden
Die Teilnehmerzahl ist beschränkt, also schnell anmelden unter: 03327/22 00-19 oder an office@strauss-autohaus.at (Betreff: Adventure Tour)
Die genaue Route sowie detaillierte Informationen zur Verans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0263464"/>
                  </a:ext>
                </a:extLst>
              </a:tr>
            </a:tbl>
          </a:graphicData>
        </a:graphic>
      </p:graphicFrame>
      <p:sp>
        <p:nvSpPr>
          <p:cNvPr id="4" name="Text Placeholder 3">
            <a:extLst>
              <a:ext uri="{FF2B5EF4-FFF2-40B4-BE49-F238E27FC236}">
                <a16:creationId xmlns:a16="http://schemas.microsoft.com/office/drawing/2014/main" id="{C564671B-EB47-46EF-BCA1-AB7328E6A5D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43467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20944-359E-4D63-B3D3-77B296961D80}"/>
              </a:ext>
            </a:extLst>
          </p:cNvPr>
          <p:cNvSpPr>
            <a:spLocks noGrp="1"/>
          </p:cNvSpPr>
          <p:nvPr>
            <p:ph type="title"/>
          </p:nvPr>
        </p:nvSpPr>
        <p:spPr/>
        <p:txBody>
          <a:bodyPr/>
          <a:lstStyle/>
          <a:p>
            <a:r>
              <a:rPr lang="de-DE"/>
              <a:t>Eigene Beiträge (Postings) - 3 of 7</a:t>
            </a:r>
            <a:endParaRPr lang="en-US"/>
          </a:p>
        </p:txBody>
      </p:sp>
      <p:graphicFrame>
        <p:nvGraphicFramePr>
          <p:cNvPr id="5" name="Table Placeholder 4">
            <a:extLst>
              <a:ext uri="{FF2B5EF4-FFF2-40B4-BE49-F238E27FC236}">
                <a16:creationId xmlns:a16="http://schemas.microsoft.com/office/drawing/2014/main" id="{9C2D37BE-9BD2-4111-A0E1-584158843A60}"/>
              </a:ext>
            </a:extLst>
          </p:cNvPr>
          <p:cNvGraphicFramePr>
            <a:graphicFrameLocks noGrp="1"/>
          </p:cNvGraphicFramePr>
          <p:nvPr>
            <p:ph type="tbl" sz="quarter" idx="13"/>
            <p:extLst>
              <p:ext uri="{D42A27DB-BD31-4B8C-83A1-F6EECF244321}">
                <p14:modId xmlns:p14="http://schemas.microsoft.com/office/powerpoint/2010/main" val="1983177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4007205"/>
                    </a:ext>
                  </a:extLst>
                </a:gridCol>
                <a:gridCol w="658368">
                  <a:extLst>
                    <a:ext uri="{9D8B030D-6E8A-4147-A177-3AD203B41FA5}">
                      <a16:colId xmlns:a16="http://schemas.microsoft.com/office/drawing/2014/main" val="629113035"/>
                    </a:ext>
                  </a:extLst>
                </a:gridCol>
                <a:gridCol w="658368">
                  <a:extLst>
                    <a:ext uri="{9D8B030D-6E8A-4147-A177-3AD203B41FA5}">
                      <a16:colId xmlns:a16="http://schemas.microsoft.com/office/drawing/2014/main" val="1748284152"/>
                    </a:ext>
                  </a:extLst>
                </a:gridCol>
                <a:gridCol w="658368">
                  <a:extLst>
                    <a:ext uri="{9D8B030D-6E8A-4147-A177-3AD203B41FA5}">
                      <a16:colId xmlns:a16="http://schemas.microsoft.com/office/drawing/2014/main" val="3837043400"/>
                    </a:ext>
                  </a:extLst>
                </a:gridCol>
                <a:gridCol w="658368">
                  <a:extLst>
                    <a:ext uri="{9D8B030D-6E8A-4147-A177-3AD203B41FA5}">
                      <a16:colId xmlns:a16="http://schemas.microsoft.com/office/drawing/2014/main" val="2466317028"/>
                    </a:ext>
                  </a:extLst>
                </a:gridCol>
                <a:gridCol w="658368">
                  <a:extLst>
                    <a:ext uri="{9D8B030D-6E8A-4147-A177-3AD203B41FA5}">
                      <a16:colId xmlns:a16="http://schemas.microsoft.com/office/drawing/2014/main" val="355042384"/>
                    </a:ext>
                  </a:extLst>
                </a:gridCol>
                <a:gridCol w="658368">
                  <a:extLst>
                    <a:ext uri="{9D8B030D-6E8A-4147-A177-3AD203B41FA5}">
                      <a16:colId xmlns:a16="http://schemas.microsoft.com/office/drawing/2014/main" val="2643479880"/>
                    </a:ext>
                  </a:extLst>
                </a:gridCol>
                <a:gridCol w="658368">
                  <a:extLst>
                    <a:ext uri="{9D8B030D-6E8A-4147-A177-3AD203B41FA5}">
                      <a16:colId xmlns:a16="http://schemas.microsoft.com/office/drawing/2014/main" val="390445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541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- 2017-09-26 10:30:01</a:t>
                      </a:r>
                      <a:r>
                        <a:rPr kumimoji="0" lang="de-DE" sz="1000" b="0" i="0" u="none" strike="noStrike" kern="1200" cap="none" spc="0" normalizeH="0" baseline="0" noProof="0">
                          <a:ln>
                            <a:noFill/>
                          </a:ln>
                          <a:solidFill>
                            <a:prstClr val="black"/>
                          </a:solidFill>
                          <a:effectLst/>
                          <a:uLnTx/>
                          <a:uFillTx/>
                          <a:latin typeface="+mn-lt"/>
                          <a:ea typeface="+mn-ea"/>
                          <a:cs typeface="+mn-cs"/>
                        </a:rPr>
                        <a:t>
Ein beeindruckender Härtetest - 1 Land Rover Discovery, 110 Tonnen und 16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1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- 2017-09-24 10:00:01</a:t>
                      </a:r>
                      <a:r>
                        <a:rPr kumimoji="0" lang="de-DE" sz="1000" b="0" i="0" u="none" strike="noStrike" kern="1200" cap="none" spc="0" normalizeH="0" baseline="0" noProof="0">
                          <a:ln>
                            <a:noFill/>
                          </a:ln>
                          <a:solidFill>
                            <a:prstClr val="black"/>
                          </a:solidFill>
                          <a:effectLst/>
                          <a:uLnTx/>
                          <a:uFillTx/>
                          <a:latin typeface="+mn-lt"/>
                          <a:ea typeface="+mn-ea"/>
                          <a:cs typeface="+mn-cs"/>
                        </a:rPr>
                        <a:t>
Also wir sind einfach nur begeistert vom Range Rover Evoque…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035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- 2017-09-17 17:00:01</a:t>
                      </a:r>
                      <a:r>
                        <a:rPr kumimoji="0" lang="en-US" sz="1000" b="0" i="0" u="none" strike="noStrike" kern="1200" cap="none" spc="0" normalizeH="0" baseline="0" noProof="0">
                          <a:ln>
                            <a:noFill/>
                          </a:ln>
                          <a:solidFill>
                            <a:prstClr val="black"/>
                          </a:solidFill>
                          <a:effectLst/>
                          <a:uLnTx/>
                          <a:uFillTx/>
                          <a:latin typeface="+mn-lt"/>
                          <a:ea typeface="+mn-ea"/>
                          <a:cs typeface="+mn-cs"/>
                        </a:rPr>
                        <a:t>
Discovery Sport vs. Huskies!
Sehenswert! :-)
Quelle: https://www.youtube.com/watch?time_continue=131&amp;v=AUz01Cgr-ac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435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- 2017-09-15 14:27:56</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das Fiesta-Fest sind fast abgeschlossen! 😉 Wir freuen uns auf Euren Besuch!! 😊
 👉 Heute ab 17:00, Rauchwart 42 - "Kunst im Garten" bei Stephan Steinkellner👍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611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- 2017-09-14 10:53:17</a:t>
                      </a:r>
                      <a:r>
                        <a:rPr kumimoji="0" lang="en-US" sz="1000" b="0" i="0" u="none" strike="noStrike" kern="1200" cap="none" spc="0" normalizeH="0" baseline="0" noProof="0">
                          <a:ln>
                            <a:noFill/>
                          </a:ln>
                          <a:solidFill>
                            <a:prstClr val="black"/>
                          </a:solidFill>
                          <a:effectLst/>
                          <a:uLnTx/>
                          <a:uFillTx/>
                          <a:latin typeface="+mn-lt"/>
                          <a:ea typeface="+mn-ea"/>
                          <a:cs typeface="+mn-cs"/>
                        </a:rPr>
                        <a:t>
Viiiiieeeleen viiiiiieeeleen Daaank für 2000 Likes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062218"/>
                  </a:ext>
                </a:extLst>
              </a:tr>
            </a:tbl>
          </a:graphicData>
        </a:graphic>
      </p:graphicFrame>
      <p:sp>
        <p:nvSpPr>
          <p:cNvPr id="4" name="Text Placeholder 3">
            <a:extLst>
              <a:ext uri="{FF2B5EF4-FFF2-40B4-BE49-F238E27FC236}">
                <a16:creationId xmlns:a16="http://schemas.microsoft.com/office/drawing/2014/main" id="{931AB59E-32EA-47DF-AED9-6A915400F52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59602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26F11-EF12-4AF8-BD68-8EFA122E4697}"/>
              </a:ext>
            </a:extLst>
          </p:cNvPr>
          <p:cNvSpPr>
            <a:spLocks noGrp="1"/>
          </p:cNvSpPr>
          <p:nvPr>
            <p:ph type="title"/>
          </p:nvPr>
        </p:nvSpPr>
        <p:spPr/>
        <p:txBody>
          <a:bodyPr/>
          <a:lstStyle/>
          <a:p>
            <a:r>
              <a:rPr lang="de-DE"/>
              <a:t>Eigene Beiträge (Postings) - 4 of 7</a:t>
            </a:r>
            <a:endParaRPr lang="en-US"/>
          </a:p>
        </p:txBody>
      </p:sp>
      <p:graphicFrame>
        <p:nvGraphicFramePr>
          <p:cNvPr id="5" name="Table Placeholder 4">
            <a:extLst>
              <a:ext uri="{FF2B5EF4-FFF2-40B4-BE49-F238E27FC236}">
                <a16:creationId xmlns:a16="http://schemas.microsoft.com/office/drawing/2014/main" id="{BC769E2D-4040-4487-A963-60670D429799}"/>
              </a:ext>
            </a:extLst>
          </p:cNvPr>
          <p:cNvGraphicFramePr>
            <a:graphicFrameLocks noGrp="1"/>
          </p:cNvGraphicFramePr>
          <p:nvPr>
            <p:ph type="tbl" sz="quarter" idx="13"/>
            <p:extLst>
              <p:ext uri="{D42A27DB-BD31-4B8C-83A1-F6EECF244321}">
                <p14:modId xmlns:p14="http://schemas.microsoft.com/office/powerpoint/2010/main" val="3425508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2813950"/>
                    </a:ext>
                  </a:extLst>
                </a:gridCol>
                <a:gridCol w="658368">
                  <a:extLst>
                    <a:ext uri="{9D8B030D-6E8A-4147-A177-3AD203B41FA5}">
                      <a16:colId xmlns:a16="http://schemas.microsoft.com/office/drawing/2014/main" val="4069639952"/>
                    </a:ext>
                  </a:extLst>
                </a:gridCol>
                <a:gridCol w="658368">
                  <a:extLst>
                    <a:ext uri="{9D8B030D-6E8A-4147-A177-3AD203B41FA5}">
                      <a16:colId xmlns:a16="http://schemas.microsoft.com/office/drawing/2014/main" val="256758190"/>
                    </a:ext>
                  </a:extLst>
                </a:gridCol>
                <a:gridCol w="658368">
                  <a:extLst>
                    <a:ext uri="{9D8B030D-6E8A-4147-A177-3AD203B41FA5}">
                      <a16:colId xmlns:a16="http://schemas.microsoft.com/office/drawing/2014/main" val="2726953441"/>
                    </a:ext>
                  </a:extLst>
                </a:gridCol>
                <a:gridCol w="658368">
                  <a:extLst>
                    <a:ext uri="{9D8B030D-6E8A-4147-A177-3AD203B41FA5}">
                      <a16:colId xmlns:a16="http://schemas.microsoft.com/office/drawing/2014/main" val="4008097949"/>
                    </a:ext>
                  </a:extLst>
                </a:gridCol>
                <a:gridCol w="658368">
                  <a:extLst>
                    <a:ext uri="{9D8B030D-6E8A-4147-A177-3AD203B41FA5}">
                      <a16:colId xmlns:a16="http://schemas.microsoft.com/office/drawing/2014/main" val="1546717103"/>
                    </a:ext>
                  </a:extLst>
                </a:gridCol>
                <a:gridCol w="658368">
                  <a:extLst>
                    <a:ext uri="{9D8B030D-6E8A-4147-A177-3AD203B41FA5}">
                      <a16:colId xmlns:a16="http://schemas.microsoft.com/office/drawing/2014/main" val="1418209769"/>
                    </a:ext>
                  </a:extLst>
                </a:gridCol>
                <a:gridCol w="658368">
                  <a:extLst>
                    <a:ext uri="{9D8B030D-6E8A-4147-A177-3AD203B41FA5}">
                      <a16:colId xmlns:a16="http://schemas.microsoft.com/office/drawing/2014/main" val="327595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545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- 2017-09-14 10:51:56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423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- 2017-09-14 08:30:00</a:t>
                      </a:r>
                      <a:r>
                        <a:rPr kumimoji="0" lang="en-US" sz="1000" b="0" i="0" u="none" strike="noStrike" kern="1200" cap="none" spc="0" normalizeH="0" baseline="0" noProof="0">
                          <a:ln>
                            <a:noFill/>
                          </a:ln>
                          <a:solidFill>
                            <a:prstClr val="black"/>
                          </a:solidFill>
                          <a:effectLst/>
                          <a:uLnTx/>
                          <a:uFillTx/>
                          <a:latin typeface="+mn-lt"/>
                          <a:ea typeface="+mn-ea"/>
                          <a:cs typeface="+mn-cs"/>
                        </a:rPr>
                        <a:t>
😍  Dramatisch schön.... findet ihr nicht auch? 😍 
Diesen Land Rover Evoque gibt es im Leasing um € 225,- pro Monat bzw. zum Kaufpreis von € 49.000,- 💶
Der Evoque ist ausgestattet mit allem, was das 💚 begehrt: sparsamer und kraftvoller 150 PS Diesel mit Allrad und Automatik Schaltung, Rückfahrkamera, elektrische Heckklappe, Dynamic Design Paket und Performance Bremspaket 👌🏻
Bei Fragen freuen wir uns über eure Kommentare bzw. eine PN an 👉🏻 Marcel Hummel. Telefonisch sind wir für euch unter 03327/2200 erreichbar!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7427166"/>
                  </a:ext>
                </a:extLst>
              </a:tr>
            </a:tbl>
          </a:graphicData>
        </a:graphic>
      </p:graphicFrame>
      <p:sp>
        <p:nvSpPr>
          <p:cNvPr id="4" name="Text Placeholder 3">
            <a:extLst>
              <a:ext uri="{FF2B5EF4-FFF2-40B4-BE49-F238E27FC236}">
                <a16:creationId xmlns:a16="http://schemas.microsoft.com/office/drawing/2014/main" id="{F576D3BB-C4EB-428A-929A-D9A4F2509C7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686912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1A14A-7689-40B5-A2E3-5F0600B861D2}"/>
              </a:ext>
            </a:extLst>
          </p:cNvPr>
          <p:cNvSpPr>
            <a:spLocks noGrp="1"/>
          </p:cNvSpPr>
          <p:nvPr>
            <p:ph type="title"/>
          </p:nvPr>
        </p:nvSpPr>
        <p:spPr/>
        <p:txBody>
          <a:bodyPr/>
          <a:lstStyle/>
          <a:p>
            <a:r>
              <a:rPr lang="de-DE"/>
              <a:t>Eigene Beiträge (Postings) - 5 of 7</a:t>
            </a:r>
            <a:endParaRPr lang="en-US"/>
          </a:p>
        </p:txBody>
      </p:sp>
      <p:graphicFrame>
        <p:nvGraphicFramePr>
          <p:cNvPr id="5" name="Table Placeholder 4">
            <a:extLst>
              <a:ext uri="{FF2B5EF4-FFF2-40B4-BE49-F238E27FC236}">
                <a16:creationId xmlns:a16="http://schemas.microsoft.com/office/drawing/2014/main" id="{FB28C4EE-D35C-4869-AF12-BDB257F48483}"/>
              </a:ext>
            </a:extLst>
          </p:cNvPr>
          <p:cNvGraphicFramePr>
            <a:graphicFrameLocks noGrp="1"/>
          </p:cNvGraphicFramePr>
          <p:nvPr>
            <p:ph type="tbl" sz="quarter" idx="13"/>
            <p:extLst>
              <p:ext uri="{D42A27DB-BD31-4B8C-83A1-F6EECF244321}">
                <p14:modId xmlns:p14="http://schemas.microsoft.com/office/powerpoint/2010/main" val="3032070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0449498"/>
                    </a:ext>
                  </a:extLst>
                </a:gridCol>
                <a:gridCol w="658368">
                  <a:extLst>
                    <a:ext uri="{9D8B030D-6E8A-4147-A177-3AD203B41FA5}">
                      <a16:colId xmlns:a16="http://schemas.microsoft.com/office/drawing/2014/main" val="986596872"/>
                    </a:ext>
                  </a:extLst>
                </a:gridCol>
                <a:gridCol w="658368">
                  <a:extLst>
                    <a:ext uri="{9D8B030D-6E8A-4147-A177-3AD203B41FA5}">
                      <a16:colId xmlns:a16="http://schemas.microsoft.com/office/drawing/2014/main" val="2133486961"/>
                    </a:ext>
                  </a:extLst>
                </a:gridCol>
                <a:gridCol w="658368">
                  <a:extLst>
                    <a:ext uri="{9D8B030D-6E8A-4147-A177-3AD203B41FA5}">
                      <a16:colId xmlns:a16="http://schemas.microsoft.com/office/drawing/2014/main" val="1411737806"/>
                    </a:ext>
                  </a:extLst>
                </a:gridCol>
                <a:gridCol w="658368">
                  <a:extLst>
                    <a:ext uri="{9D8B030D-6E8A-4147-A177-3AD203B41FA5}">
                      <a16:colId xmlns:a16="http://schemas.microsoft.com/office/drawing/2014/main" val="3662956368"/>
                    </a:ext>
                  </a:extLst>
                </a:gridCol>
                <a:gridCol w="658368">
                  <a:extLst>
                    <a:ext uri="{9D8B030D-6E8A-4147-A177-3AD203B41FA5}">
                      <a16:colId xmlns:a16="http://schemas.microsoft.com/office/drawing/2014/main" val="852438738"/>
                    </a:ext>
                  </a:extLst>
                </a:gridCol>
                <a:gridCol w="658368">
                  <a:extLst>
                    <a:ext uri="{9D8B030D-6E8A-4147-A177-3AD203B41FA5}">
                      <a16:colId xmlns:a16="http://schemas.microsoft.com/office/drawing/2014/main" val="379154753"/>
                    </a:ext>
                  </a:extLst>
                </a:gridCol>
                <a:gridCol w="658368">
                  <a:extLst>
                    <a:ext uri="{9D8B030D-6E8A-4147-A177-3AD203B41FA5}">
                      <a16:colId xmlns:a16="http://schemas.microsoft.com/office/drawing/2014/main" val="3004194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946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- 2017-09-14 08:08:11</a:t>
                      </a:r>
                      <a:r>
                        <a:rPr kumimoji="0" lang="de-DE" sz="1000" b="0" i="0" u="none" strike="noStrike" kern="1200" cap="none" spc="0" normalizeH="0" baseline="0" noProof="0">
                          <a:ln>
                            <a:noFill/>
                          </a:ln>
                          <a:solidFill>
                            <a:prstClr val="black"/>
                          </a:solidFill>
                          <a:effectLst/>
                          <a:uLnTx/>
                          <a:uFillTx/>
                          <a:latin typeface="+mn-lt"/>
                          <a:ea typeface="+mn-ea"/>
                          <a:cs typeface="+mn-cs"/>
                        </a:rPr>
                        <a:t>
Don't forget --&gt; morgen ist es soweit - wir feiern den neuen Ford Fiesta! 🎉🎉😎
Seid dabei - bei guter Musik, guten Weinen und gutem Essen und lasst euch begeistern vom neuen Fiesta!
Morgen ab 17:00 - in "Kunst im Garten" bei Stephan Steinkellner - schaut vorbei, wir freuen uns! 😁👉
mit - Armin Bauer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0508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- 2017-09-12 14:30:00</a:t>
                      </a:r>
                      <a:r>
                        <a:rPr kumimoji="0" lang="de-DE" sz="1000" b="0" i="0" u="none" strike="noStrike" kern="1200" cap="none" spc="0" normalizeH="0" baseline="0" noProof="0">
                          <a:ln>
                            <a:noFill/>
                          </a:ln>
                          <a:solidFill>
                            <a:prstClr val="black"/>
                          </a:solidFill>
                          <a:effectLst/>
                          <a:uLnTx/>
                          <a:uFillTx/>
                          <a:latin typeface="+mn-lt"/>
                          <a:ea typeface="+mn-ea"/>
                          <a:cs typeface="+mn-cs"/>
                        </a:rPr>
                        <a:t>
Wir sind zwar nicht im Wahlkampf, haben aber eine richtig reisserische Aktion für alle #Selbstständigen und #Unternehmer: Den #vorsteuerabzugsfähigen "Ford Galaxy Business" NEU ab 31.490,-  😎
Der Business-Galaxy kommt inkl. Navi, Tempomat, Einparkhilfen vorne / hinten, sportlichen 17" Leichtmetallrädern und vielem mehr!
Unsere Ford-Spezialisten Daniel Pausch und Armin Bauer haben noch weitere Aktionspreise für euch und beantworten gerne eure Fragen! 
Schreibt ihnen oder ruf uns an 👉🏻 03327 2200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4105253"/>
                  </a:ext>
                </a:extLst>
              </a:tr>
            </a:tbl>
          </a:graphicData>
        </a:graphic>
      </p:graphicFrame>
      <p:sp>
        <p:nvSpPr>
          <p:cNvPr id="4" name="Text Placeholder 3">
            <a:extLst>
              <a:ext uri="{FF2B5EF4-FFF2-40B4-BE49-F238E27FC236}">
                <a16:creationId xmlns:a16="http://schemas.microsoft.com/office/drawing/2014/main" id="{5D4BAEC7-9FDE-4620-B058-81C9E717641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20003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F6D9-1CD8-461E-BB7C-E0058A539203}"/>
              </a:ext>
            </a:extLst>
          </p:cNvPr>
          <p:cNvSpPr>
            <a:spLocks noGrp="1"/>
          </p:cNvSpPr>
          <p:nvPr>
            <p:ph type="title"/>
          </p:nvPr>
        </p:nvSpPr>
        <p:spPr/>
        <p:txBody>
          <a:bodyPr/>
          <a:lstStyle/>
          <a:p>
            <a:r>
              <a:rPr lang="de-DE"/>
              <a:t>Eigene Beiträge (Postings) - 6 of 7</a:t>
            </a:r>
            <a:endParaRPr lang="en-US"/>
          </a:p>
        </p:txBody>
      </p:sp>
      <p:graphicFrame>
        <p:nvGraphicFramePr>
          <p:cNvPr id="5" name="Table Placeholder 4">
            <a:extLst>
              <a:ext uri="{FF2B5EF4-FFF2-40B4-BE49-F238E27FC236}">
                <a16:creationId xmlns:a16="http://schemas.microsoft.com/office/drawing/2014/main" id="{CC1A7EB8-589F-43EA-818F-3F88D3830987}"/>
              </a:ext>
            </a:extLst>
          </p:cNvPr>
          <p:cNvGraphicFramePr>
            <a:graphicFrameLocks noGrp="1"/>
          </p:cNvGraphicFramePr>
          <p:nvPr>
            <p:ph type="tbl" sz="quarter" idx="13"/>
            <p:extLst>
              <p:ext uri="{D42A27DB-BD31-4B8C-83A1-F6EECF244321}">
                <p14:modId xmlns:p14="http://schemas.microsoft.com/office/powerpoint/2010/main" val="174609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32855854"/>
                    </a:ext>
                  </a:extLst>
                </a:gridCol>
                <a:gridCol w="658368">
                  <a:extLst>
                    <a:ext uri="{9D8B030D-6E8A-4147-A177-3AD203B41FA5}">
                      <a16:colId xmlns:a16="http://schemas.microsoft.com/office/drawing/2014/main" val="1101060651"/>
                    </a:ext>
                  </a:extLst>
                </a:gridCol>
                <a:gridCol w="658368">
                  <a:extLst>
                    <a:ext uri="{9D8B030D-6E8A-4147-A177-3AD203B41FA5}">
                      <a16:colId xmlns:a16="http://schemas.microsoft.com/office/drawing/2014/main" val="3164756994"/>
                    </a:ext>
                  </a:extLst>
                </a:gridCol>
                <a:gridCol w="658368">
                  <a:extLst>
                    <a:ext uri="{9D8B030D-6E8A-4147-A177-3AD203B41FA5}">
                      <a16:colId xmlns:a16="http://schemas.microsoft.com/office/drawing/2014/main" val="3706160783"/>
                    </a:ext>
                  </a:extLst>
                </a:gridCol>
                <a:gridCol w="658368">
                  <a:extLst>
                    <a:ext uri="{9D8B030D-6E8A-4147-A177-3AD203B41FA5}">
                      <a16:colId xmlns:a16="http://schemas.microsoft.com/office/drawing/2014/main" val="661074735"/>
                    </a:ext>
                  </a:extLst>
                </a:gridCol>
                <a:gridCol w="658368">
                  <a:extLst>
                    <a:ext uri="{9D8B030D-6E8A-4147-A177-3AD203B41FA5}">
                      <a16:colId xmlns:a16="http://schemas.microsoft.com/office/drawing/2014/main" val="424185266"/>
                    </a:ext>
                  </a:extLst>
                </a:gridCol>
                <a:gridCol w="658368">
                  <a:extLst>
                    <a:ext uri="{9D8B030D-6E8A-4147-A177-3AD203B41FA5}">
                      <a16:colId xmlns:a16="http://schemas.microsoft.com/office/drawing/2014/main" val="3939490523"/>
                    </a:ext>
                  </a:extLst>
                </a:gridCol>
                <a:gridCol w="658368">
                  <a:extLst>
                    <a:ext uri="{9D8B030D-6E8A-4147-A177-3AD203B41FA5}">
                      <a16:colId xmlns:a16="http://schemas.microsoft.com/office/drawing/2014/main" val="341274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450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- 2017-09-09 10:06:01</a:t>
                      </a:r>
                      <a:r>
                        <a:rPr kumimoji="0" lang="en-US" sz="1000" b="0" i="0" u="none" strike="noStrike" kern="1200" cap="none" spc="0" normalizeH="0" baseline="0" noProof="0">
                          <a:ln>
                            <a:noFill/>
                          </a:ln>
                          <a:solidFill>
                            <a:prstClr val="black"/>
                          </a:solidFill>
                          <a:effectLst/>
                          <a:uLnTx/>
                          <a:uFillTx/>
                          <a:latin typeface="+mn-lt"/>
                          <a:ea typeface="+mn-ea"/>
                          <a:cs typeface="+mn-cs"/>
                        </a:rPr>
                        <a:t>
Let´s party – Auf geht´s zum Fiesta Fest!
Der Countdown läuft...😁🎉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341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- 2017-09-08 16:30:02</a:t>
                      </a:r>
                      <a:r>
                        <a:rPr kumimoji="0" lang="de-DE" sz="1000" b="0" i="0" u="none" strike="noStrike" kern="1200" cap="none" spc="0" normalizeH="0" baseline="0" noProof="0">
                          <a:ln>
                            <a:noFill/>
                          </a:ln>
                          <a:solidFill>
                            <a:prstClr val="black"/>
                          </a:solidFill>
                          <a:effectLst/>
                          <a:uLnTx/>
                          <a:uFillTx/>
                          <a:latin typeface="+mn-lt"/>
                          <a:ea typeface="+mn-ea"/>
                          <a:cs typeface="+mn-cs"/>
                        </a:rPr>
                        <a:t>
Ab sofort ist Karmen Graf mit ihrem neuen Ford B-Max Trend, 90 PS, auf den Straßen unterwegs!😉
WIr gratulieren zu dieser wunderbaren Wahl!🙂👍
Das Team vom Autohaus Strauss rund um Verkaufsberater Armin Bauer wünscht viel Freude mit dem neuen Fahrzeug!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457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- 2017-09-08 14:30:00</a:t>
                      </a:r>
                      <a:r>
                        <a:rPr kumimoji="0" lang="de-DE" sz="1000" b="0" i="0" u="none" strike="noStrike" kern="1200" cap="none" spc="0" normalizeH="0" baseline="0" noProof="0">
                          <a:ln>
                            <a:noFill/>
                          </a:ln>
                          <a:solidFill>
                            <a:prstClr val="black"/>
                          </a:solidFill>
                          <a:effectLst/>
                          <a:uLnTx/>
                          <a:uFillTx/>
                          <a:latin typeface="+mn-lt"/>
                          <a:ea typeface="+mn-ea"/>
                          <a:cs typeface="+mn-cs"/>
                        </a:rPr>
                        <a:t>
Grösser, sportlicher, günstiger: 
Den neuen Ford Fiesta gibt es bei uns schon ab € 10.990,- mit Klimaanlage, starkem Audiosystem, Bluetooth®-Schnittstelle, Fahrspur-Assistent u.v.m.!! 
Unsere Ford-Spezialisten Daniel Pausch und Armin Bauer organisieren dir gerne eine Probefahrt bei uns in St. Michael :-)
Du erreichst uns natürlich auch telefonisch unter 👉🏻 03327 2200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0732247"/>
                  </a:ext>
                </a:extLst>
              </a:tr>
            </a:tbl>
          </a:graphicData>
        </a:graphic>
      </p:graphicFrame>
      <p:sp>
        <p:nvSpPr>
          <p:cNvPr id="4" name="Text Placeholder 3">
            <a:extLst>
              <a:ext uri="{FF2B5EF4-FFF2-40B4-BE49-F238E27FC236}">
                <a16:creationId xmlns:a16="http://schemas.microsoft.com/office/drawing/2014/main" id="{920FD1F2-E5B9-447F-BFB7-46726EEDE56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19839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32035-40B1-4D2B-B685-E36AFF3140F2}"/>
              </a:ext>
            </a:extLst>
          </p:cNvPr>
          <p:cNvSpPr>
            <a:spLocks noGrp="1"/>
          </p:cNvSpPr>
          <p:nvPr>
            <p:ph type="title"/>
          </p:nvPr>
        </p:nvSpPr>
        <p:spPr/>
        <p:txBody>
          <a:bodyPr/>
          <a:lstStyle/>
          <a:p>
            <a:r>
              <a:rPr lang="de-DE"/>
              <a:t>Eigene Beiträge (Postings) - 7 of 7</a:t>
            </a:r>
            <a:endParaRPr lang="en-US"/>
          </a:p>
        </p:txBody>
      </p:sp>
      <p:graphicFrame>
        <p:nvGraphicFramePr>
          <p:cNvPr id="5" name="Table Placeholder 4">
            <a:extLst>
              <a:ext uri="{FF2B5EF4-FFF2-40B4-BE49-F238E27FC236}">
                <a16:creationId xmlns:a16="http://schemas.microsoft.com/office/drawing/2014/main" id="{BA56BBF7-C152-428E-B053-627E0C0E4A0B}"/>
              </a:ext>
            </a:extLst>
          </p:cNvPr>
          <p:cNvGraphicFramePr>
            <a:graphicFrameLocks noGrp="1"/>
          </p:cNvGraphicFramePr>
          <p:nvPr>
            <p:ph type="tbl" sz="quarter" idx="13"/>
            <p:extLst>
              <p:ext uri="{D42A27DB-BD31-4B8C-83A1-F6EECF244321}">
                <p14:modId xmlns:p14="http://schemas.microsoft.com/office/powerpoint/2010/main" val="395449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6693956"/>
                    </a:ext>
                  </a:extLst>
                </a:gridCol>
                <a:gridCol w="658368">
                  <a:extLst>
                    <a:ext uri="{9D8B030D-6E8A-4147-A177-3AD203B41FA5}">
                      <a16:colId xmlns:a16="http://schemas.microsoft.com/office/drawing/2014/main" val="1780406080"/>
                    </a:ext>
                  </a:extLst>
                </a:gridCol>
                <a:gridCol w="658368">
                  <a:extLst>
                    <a:ext uri="{9D8B030D-6E8A-4147-A177-3AD203B41FA5}">
                      <a16:colId xmlns:a16="http://schemas.microsoft.com/office/drawing/2014/main" val="2389735067"/>
                    </a:ext>
                  </a:extLst>
                </a:gridCol>
                <a:gridCol w="658368">
                  <a:extLst>
                    <a:ext uri="{9D8B030D-6E8A-4147-A177-3AD203B41FA5}">
                      <a16:colId xmlns:a16="http://schemas.microsoft.com/office/drawing/2014/main" val="2290186947"/>
                    </a:ext>
                  </a:extLst>
                </a:gridCol>
                <a:gridCol w="658368">
                  <a:extLst>
                    <a:ext uri="{9D8B030D-6E8A-4147-A177-3AD203B41FA5}">
                      <a16:colId xmlns:a16="http://schemas.microsoft.com/office/drawing/2014/main" val="981438350"/>
                    </a:ext>
                  </a:extLst>
                </a:gridCol>
                <a:gridCol w="658368">
                  <a:extLst>
                    <a:ext uri="{9D8B030D-6E8A-4147-A177-3AD203B41FA5}">
                      <a16:colId xmlns:a16="http://schemas.microsoft.com/office/drawing/2014/main" val="4066606297"/>
                    </a:ext>
                  </a:extLst>
                </a:gridCol>
                <a:gridCol w="658368">
                  <a:extLst>
                    <a:ext uri="{9D8B030D-6E8A-4147-A177-3AD203B41FA5}">
                      <a16:colId xmlns:a16="http://schemas.microsoft.com/office/drawing/2014/main" val="3484229816"/>
                    </a:ext>
                  </a:extLst>
                </a:gridCol>
                <a:gridCol w="658368">
                  <a:extLst>
                    <a:ext uri="{9D8B030D-6E8A-4147-A177-3AD203B41FA5}">
                      <a16:colId xmlns:a16="http://schemas.microsoft.com/office/drawing/2014/main" val="504599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651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- 2017-09-07 16:15:49</a:t>
                      </a:r>
                      <a:r>
                        <a:rPr kumimoji="0" lang="en-US" sz="1000" b="0" i="0" u="none" strike="noStrike" kern="1200" cap="none" spc="0" normalizeH="0" baseline="0" noProof="0">
                          <a:ln>
                            <a:noFill/>
                          </a:ln>
                          <a:solidFill>
                            <a:prstClr val="black"/>
                          </a:solidFill>
                          <a:effectLst/>
                          <a:uLnTx/>
                          <a:uFillTx/>
                          <a:latin typeface="+mn-lt"/>
                          <a:ea typeface="+mn-ea"/>
                          <a:cs typeface="+mn-cs"/>
                        </a:rPr>
                        <a:t>
Shooting-Day mit dem Range Rover Evoque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6000746"/>
                  </a:ext>
                </a:extLst>
              </a:tr>
            </a:tbl>
          </a:graphicData>
        </a:graphic>
      </p:graphicFrame>
      <p:sp>
        <p:nvSpPr>
          <p:cNvPr id="4" name="Text Placeholder 3">
            <a:extLst>
              <a:ext uri="{FF2B5EF4-FFF2-40B4-BE49-F238E27FC236}">
                <a16:creationId xmlns:a16="http://schemas.microsoft.com/office/drawing/2014/main" id="{B3D0E8B8-189F-4582-A827-74AD3F1851C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0945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20159-AD21-4736-86DB-B20D77E87AE7}"/>
              </a:ext>
            </a:extLst>
          </p:cNvPr>
          <p:cNvSpPr>
            <a:spLocks noGrp="1"/>
          </p:cNvSpPr>
          <p:nvPr>
            <p:ph type="title"/>
          </p:nvPr>
        </p:nvSpPr>
        <p:spPr/>
        <p:txBody>
          <a:bodyPr/>
          <a:lstStyle/>
          <a:p>
            <a:r>
              <a:rPr lang="en-US"/>
              <a:t>Eigene Beiträge (Postings) + Reactions - 1 of 8</a:t>
            </a:r>
          </a:p>
        </p:txBody>
      </p:sp>
      <p:graphicFrame>
        <p:nvGraphicFramePr>
          <p:cNvPr id="5" name="Table Placeholder 4">
            <a:extLst>
              <a:ext uri="{FF2B5EF4-FFF2-40B4-BE49-F238E27FC236}">
                <a16:creationId xmlns:a16="http://schemas.microsoft.com/office/drawing/2014/main" id="{870B323C-6CF1-48CE-974A-5B43C1DB143D}"/>
              </a:ext>
            </a:extLst>
          </p:cNvPr>
          <p:cNvGraphicFramePr>
            <a:graphicFrameLocks noGrp="1"/>
          </p:cNvGraphicFramePr>
          <p:nvPr>
            <p:ph type="tbl" sz="quarter" idx="13"/>
            <p:extLst>
              <p:ext uri="{D42A27DB-BD31-4B8C-83A1-F6EECF244321}">
                <p14:modId xmlns:p14="http://schemas.microsoft.com/office/powerpoint/2010/main" val="5458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6336019"/>
                    </a:ext>
                  </a:extLst>
                </a:gridCol>
                <a:gridCol w="822960">
                  <a:extLst>
                    <a:ext uri="{9D8B030D-6E8A-4147-A177-3AD203B41FA5}">
                      <a16:colId xmlns:a16="http://schemas.microsoft.com/office/drawing/2014/main" val="2280595507"/>
                    </a:ext>
                  </a:extLst>
                </a:gridCol>
                <a:gridCol w="822960">
                  <a:extLst>
                    <a:ext uri="{9D8B030D-6E8A-4147-A177-3AD203B41FA5}">
                      <a16:colId xmlns:a16="http://schemas.microsoft.com/office/drawing/2014/main" val="487008960"/>
                    </a:ext>
                  </a:extLst>
                </a:gridCol>
                <a:gridCol w="822960">
                  <a:extLst>
                    <a:ext uri="{9D8B030D-6E8A-4147-A177-3AD203B41FA5}">
                      <a16:colId xmlns:a16="http://schemas.microsoft.com/office/drawing/2014/main" val="2138520072"/>
                    </a:ext>
                  </a:extLst>
                </a:gridCol>
                <a:gridCol w="822960">
                  <a:extLst>
                    <a:ext uri="{9D8B030D-6E8A-4147-A177-3AD203B41FA5}">
                      <a16:colId xmlns:a16="http://schemas.microsoft.com/office/drawing/2014/main" val="2142972892"/>
                    </a:ext>
                  </a:extLst>
                </a:gridCol>
                <a:gridCol w="822960">
                  <a:extLst>
                    <a:ext uri="{9D8B030D-6E8A-4147-A177-3AD203B41FA5}">
                      <a16:colId xmlns:a16="http://schemas.microsoft.com/office/drawing/2014/main" val="2938828771"/>
                    </a:ext>
                  </a:extLst>
                </a:gridCol>
                <a:gridCol w="822960">
                  <a:extLst>
                    <a:ext uri="{9D8B030D-6E8A-4147-A177-3AD203B41FA5}">
                      <a16:colId xmlns:a16="http://schemas.microsoft.com/office/drawing/2014/main" val="221274839"/>
                    </a:ext>
                  </a:extLst>
                </a:gridCol>
                <a:gridCol w="822960">
                  <a:extLst>
                    <a:ext uri="{9D8B030D-6E8A-4147-A177-3AD203B41FA5}">
                      <a16:colId xmlns:a16="http://schemas.microsoft.com/office/drawing/2014/main" val="1875083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9653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- 2017-09-30 09:30:00</a:t>
                      </a:r>
                      <a:r>
                        <a:rPr kumimoji="0" lang="de-DE" sz="1000" b="0" i="0" u="none" strike="noStrike" kern="1200" cap="none" spc="0" normalizeH="0" baseline="0" noProof="0">
                          <a:ln>
                            <a:noFill/>
                          </a:ln>
                          <a:solidFill>
                            <a:prstClr val="black"/>
                          </a:solidFill>
                          <a:effectLst/>
                          <a:uLnTx/>
                          <a:uFillTx/>
                          <a:latin typeface="+mn-lt"/>
                          <a:ea typeface="+mn-ea"/>
                          <a:cs typeface="+mn-cs"/>
                        </a:rPr>
                        <a:t>
Der KA+ ➡️ unser Kleinster in der Ford Familie, der gar nicht mehr so klein ist ;-), besticht nicht nur durch sein knackiges Design. Er ist auch der Preis-Leistungs-Sieger in seiner Klasse!!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29638801"/>
                  </a:ext>
                </a:extLst>
              </a:tr>
            </a:tbl>
          </a:graphicData>
        </a:graphic>
      </p:graphicFrame>
      <p:sp>
        <p:nvSpPr>
          <p:cNvPr id="4" name="Text Placeholder 3">
            <a:extLst>
              <a:ext uri="{FF2B5EF4-FFF2-40B4-BE49-F238E27FC236}">
                <a16:creationId xmlns:a16="http://schemas.microsoft.com/office/drawing/2014/main" id="{E01B3B9F-46AA-411F-B690-09CC1E19E97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88380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F62CC-AF1D-404A-A95E-6A28AAC2D2EE}"/>
              </a:ext>
            </a:extLst>
          </p:cNvPr>
          <p:cNvSpPr>
            <a:spLocks noGrp="1"/>
          </p:cNvSpPr>
          <p:nvPr>
            <p:ph type="title"/>
          </p:nvPr>
        </p:nvSpPr>
        <p:spPr/>
        <p:txBody>
          <a:bodyPr/>
          <a:lstStyle/>
          <a:p>
            <a:r>
              <a:rPr lang="en-US"/>
              <a:t>Eigene Beiträge (Postings) + Reactions - 2 of 8</a:t>
            </a:r>
          </a:p>
        </p:txBody>
      </p:sp>
      <p:graphicFrame>
        <p:nvGraphicFramePr>
          <p:cNvPr id="5" name="Table Placeholder 4">
            <a:extLst>
              <a:ext uri="{FF2B5EF4-FFF2-40B4-BE49-F238E27FC236}">
                <a16:creationId xmlns:a16="http://schemas.microsoft.com/office/drawing/2014/main" id="{5276E26C-13E7-417C-B4ED-98C78B825C4D}"/>
              </a:ext>
            </a:extLst>
          </p:cNvPr>
          <p:cNvGraphicFramePr>
            <a:graphicFrameLocks noGrp="1"/>
          </p:cNvGraphicFramePr>
          <p:nvPr>
            <p:ph type="tbl" sz="quarter" idx="13"/>
            <p:extLst>
              <p:ext uri="{D42A27DB-BD31-4B8C-83A1-F6EECF244321}">
                <p14:modId xmlns:p14="http://schemas.microsoft.com/office/powerpoint/2010/main" val="265237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3931209"/>
                    </a:ext>
                  </a:extLst>
                </a:gridCol>
                <a:gridCol w="822960">
                  <a:extLst>
                    <a:ext uri="{9D8B030D-6E8A-4147-A177-3AD203B41FA5}">
                      <a16:colId xmlns:a16="http://schemas.microsoft.com/office/drawing/2014/main" val="754498680"/>
                    </a:ext>
                  </a:extLst>
                </a:gridCol>
                <a:gridCol w="822960">
                  <a:extLst>
                    <a:ext uri="{9D8B030D-6E8A-4147-A177-3AD203B41FA5}">
                      <a16:colId xmlns:a16="http://schemas.microsoft.com/office/drawing/2014/main" val="1976816386"/>
                    </a:ext>
                  </a:extLst>
                </a:gridCol>
                <a:gridCol w="822960">
                  <a:extLst>
                    <a:ext uri="{9D8B030D-6E8A-4147-A177-3AD203B41FA5}">
                      <a16:colId xmlns:a16="http://schemas.microsoft.com/office/drawing/2014/main" val="2192996771"/>
                    </a:ext>
                  </a:extLst>
                </a:gridCol>
                <a:gridCol w="822960">
                  <a:extLst>
                    <a:ext uri="{9D8B030D-6E8A-4147-A177-3AD203B41FA5}">
                      <a16:colId xmlns:a16="http://schemas.microsoft.com/office/drawing/2014/main" val="162014631"/>
                    </a:ext>
                  </a:extLst>
                </a:gridCol>
                <a:gridCol w="822960">
                  <a:extLst>
                    <a:ext uri="{9D8B030D-6E8A-4147-A177-3AD203B41FA5}">
                      <a16:colId xmlns:a16="http://schemas.microsoft.com/office/drawing/2014/main" val="1307639320"/>
                    </a:ext>
                  </a:extLst>
                </a:gridCol>
                <a:gridCol w="822960">
                  <a:extLst>
                    <a:ext uri="{9D8B030D-6E8A-4147-A177-3AD203B41FA5}">
                      <a16:colId xmlns:a16="http://schemas.microsoft.com/office/drawing/2014/main" val="3219954510"/>
                    </a:ext>
                  </a:extLst>
                </a:gridCol>
                <a:gridCol w="822960">
                  <a:extLst>
                    <a:ext uri="{9D8B030D-6E8A-4147-A177-3AD203B41FA5}">
                      <a16:colId xmlns:a16="http://schemas.microsoft.com/office/drawing/2014/main" val="373477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9670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- 2017-09-27 13:04:49</a:t>
                      </a:r>
                      <a:r>
                        <a:rPr kumimoji="0" lang="de-DE" sz="1000" b="0" i="0" u="none" strike="noStrike" kern="1200" cap="none" spc="0" normalizeH="0" baseline="0" noProof="0">
                          <a:ln>
                            <a:noFill/>
                          </a:ln>
                          <a:solidFill>
                            <a:prstClr val="black"/>
                          </a:solidFill>
                          <a:effectLst/>
                          <a:uLnTx/>
                          <a:uFillTx/>
                          <a:latin typeface="+mn-lt"/>
                          <a:ea typeface="+mn-ea"/>
                          <a:cs typeface="+mn-cs"/>
                        </a:rPr>
                        <a:t>
TOURABLAUF
Treffpunkt ist am Samstag, den 14.Oktober 2017 beim Kastell in Stegersbach. 
Nach einem kleinen Frühstück im Kastell Stegersbach, erhalten Sie Ihr Adventure Tourcar – unsere Flotte besteht unter Anderem aus dem neuen VELAR, einem Range Rover Sport, Range Rover Evoque, Discovery und Discovery Sport.
Unsere Tour verschlägt uns zu Beginn über den Geschriebenstein Richtung Köszeg. Nach einer Altstadtführung in Köszeg geht es weiter zum Bogenschießen mit Gewinnspiel. Anschließend machen wir uns auf den Weg nach Deutschkreutz, in das Weingut Kirnbauer. Den Tag lassen wir im 2-Hauben Lokal Jürgen Csencsits in Harmisch ausklingen.
Preis: € 89 pro Person
inkl. sämtlicher Verköstigungen, Tourcarmiete, Treibstoff und Versicherung (Vollkasko Selbstbehalt: € 300)
Dauer: ca. 7 Stunden
Die Teilnehmerzahl ist beschränkt, also schnell anmelden unter: 03327/22 00-19 oder an office@strauss-autohaus.at (Betreff: Adventure Tour)
Die genaue Route sowie detaillierte Informationen zur Verans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75496755"/>
                  </a:ext>
                </a:extLst>
              </a:tr>
            </a:tbl>
          </a:graphicData>
        </a:graphic>
      </p:graphicFrame>
      <p:sp>
        <p:nvSpPr>
          <p:cNvPr id="4" name="Text Placeholder 3">
            <a:extLst>
              <a:ext uri="{FF2B5EF4-FFF2-40B4-BE49-F238E27FC236}">
                <a16:creationId xmlns:a16="http://schemas.microsoft.com/office/drawing/2014/main" id="{DD44E7C2-DFB0-4B1A-817F-DF4A74A889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29051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8E13-C8F5-4DC6-A983-6F57D4AE705E}"/>
              </a:ext>
            </a:extLst>
          </p:cNvPr>
          <p:cNvSpPr>
            <a:spLocks noGrp="1"/>
          </p:cNvSpPr>
          <p:nvPr>
            <p:ph type="title"/>
          </p:nvPr>
        </p:nvSpPr>
        <p:spPr/>
        <p:txBody>
          <a:bodyPr/>
          <a:lstStyle/>
          <a:p>
            <a:r>
              <a:rPr lang="en-US"/>
              <a:t>Eigene Beiträge (Postings) + Reactions - 3 of 8</a:t>
            </a:r>
          </a:p>
        </p:txBody>
      </p:sp>
      <p:graphicFrame>
        <p:nvGraphicFramePr>
          <p:cNvPr id="5" name="Table Placeholder 4">
            <a:extLst>
              <a:ext uri="{FF2B5EF4-FFF2-40B4-BE49-F238E27FC236}">
                <a16:creationId xmlns:a16="http://schemas.microsoft.com/office/drawing/2014/main" id="{536BB613-D116-4CC1-9061-3EF43AB185E2}"/>
              </a:ext>
            </a:extLst>
          </p:cNvPr>
          <p:cNvGraphicFramePr>
            <a:graphicFrameLocks noGrp="1"/>
          </p:cNvGraphicFramePr>
          <p:nvPr>
            <p:ph type="tbl" sz="quarter" idx="13"/>
            <p:extLst>
              <p:ext uri="{D42A27DB-BD31-4B8C-83A1-F6EECF244321}">
                <p14:modId xmlns:p14="http://schemas.microsoft.com/office/powerpoint/2010/main" val="69268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10941751"/>
                    </a:ext>
                  </a:extLst>
                </a:gridCol>
                <a:gridCol w="822960">
                  <a:extLst>
                    <a:ext uri="{9D8B030D-6E8A-4147-A177-3AD203B41FA5}">
                      <a16:colId xmlns:a16="http://schemas.microsoft.com/office/drawing/2014/main" val="2404291453"/>
                    </a:ext>
                  </a:extLst>
                </a:gridCol>
                <a:gridCol w="822960">
                  <a:extLst>
                    <a:ext uri="{9D8B030D-6E8A-4147-A177-3AD203B41FA5}">
                      <a16:colId xmlns:a16="http://schemas.microsoft.com/office/drawing/2014/main" val="1537581993"/>
                    </a:ext>
                  </a:extLst>
                </a:gridCol>
                <a:gridCol w="822960">
                  <a:extLst>
                    <a:ext uri="{9D8B030D-6E8A-4147-A177-3AD203B41FA5}">
                      <a16:colId xmlns:a16="http://schemas.microsoft.com/office/drawing/2014/main" val="4267420856"/>
                    </a:ext>
                  </a:extLst>
                </a:gridCol>
                <a:gridCol w="822960">
                  <a:extLst>
                    <a:ext uri="{9D8B030D-6E8A-4147-A177-3AD203B41FA5}">
                      <a16:colId xmlns:a16="http://schemas.microsoft.com/office/drawing/2014/main" val="3141870658"/>
                    </a:ext>
                  </a:extLst>
                </a:gridCol>
                <a:gridCol w="822960">
                  <a:extLst>
                    <a:ext uri="{9D8B030D-6E8A-4147-A177-3AD203B41FA5}">
                      <a16:colId xmlns:a16="http://schemas.microsoft.com/office/drawing/2014/main" val="3133008247"/>
                    </a:ext>
                  </a:extLst>
                </a:gridCol>
                <a:gridCol w="822960">
                  <a:extLst>
                    <a:ext uri="{9D8B030D-6E8A-4147-A177-3AD203B41FA5}">
                      <a16:colId xmlns:a16="http://schemas.microsoft.com/office/drawing/2014/main" val="2472115449"/>
                    </a:ext>
                  </a:extLst>
                </a:gridCol>
                <a:gridCol w="822960">
                  <a:extLst>
                    <a:ext uri="{9D8B030D-6E8A-4147-A177-3AD203B41FA5}">
                      <a16:colId xmlns:a16="http://schemas.microsoft.com/office/drawing/2014/main" val="286533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2105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- 2017-09-26 10:30:01</a:t>
                      </a:r>
                      <a:r>
                        <a:rPr kumimoji="0" lang="de-DE" sz="1000" b="0" i="0" u="none" strike="noStrike" kern="1200" cap="none" spc="0" normalizeH="0" baseline="0" noProof="0">
                          <a:ln>
                            <a:noFill/>
                          </a:ln>
                          <a:solidFill>
                            <a:prstClr val="black"/>
                          </a:solidFill>
                          <a:effectLst/>
                          <a:uLnTx/>
                          <a:uFillTx/>
                          <a:latin typeface="+mn-lt"/>
                          <a:ea typeface="+mn-ea"/>
                          <a:cs typeface="+mn-cs"/>
                        </a:rPr>
                        <a:t>
Ein beeindruckender Härtetest - 1 Land Rover Discovery, 110 Tonnen und 16 Kilometer...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7932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- 2017-09-24 10:00:01</a:t>
                      </a:r>
                      <a:r>
                        <a:rPr kumimoji="0" lang="de-DE" sz="1000" b="0" i="0" u="none" strike="noStrike" kern="1200" cap="none" spc="0" normalizeH="0" baseline="0" noProof="0">
                          <a:ln>
                            <a:noFill/>
                          </a:ln>
                          <a:solidFill>
                            <a:prstClr val="black"/>
                          </a:solidFill>
                          <a:effectLst/>
                          <a:uLnTx/>
                          <a:uFillTx/>
                          <a:latin typeface="+mn-lt"/>
                          <a:ea typeface="+mn-ea"/>
                          <a:cs typeface="+mn-cs"/>
                        </a:rPr>
                        <a:t>
Also wir sind einfach nur begeistert vom Range Rover Evoque…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0957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- 2017-09-17 17:00:01</a:t>
                      </a:r>
                      <a:r>
                        <a:rPr kumimoji="0" lang="en-US" sz="1000" b="0" i="0" u="none" strike="noStrike" kern="1200" cap="none" spc="0" normalizeH="0" baseline="0" noProof="0">
                          <a:ln>
                            <a:noFill/>
                          </a:ln>
                          <a:solidFill>
                            <a:prstClr val="black"/>
                          </a:solidFill>
                          <a:effectLst/>
                          <a:uLnTx/>
                          <a:uFillTx/>
                          <a:latin typeface="+mn-lt"/>
                          <a:ea typeface="+mn-ea"/>
                          <a:cs typeface="+mn-cs"/>
                        </a:rPr>
                        <a:t>
Discovery Sport vs. Huskies!
Sehenswert! :-)
Quelle: https://www.youtube.com/watch?time_continue=131&amp;v=AUz01Cgr-ac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445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- 2017-09-15 14:27:56</a:t>
                      </a:r>
                      <a:r>
                        <a:rPr kumimoji="0" lang="de-DE" sz="1000" b="0" i="0" u="none" strike="noStrike" kern="1200" cap="none" spc="0" normalizeH="0" baseline="0" noProof="0">
                          <a:ln>
                            <a:noFill/>
                          </a:ln>
                          <a:solidFill>
                            <a:prstClr val="black"/>
                          </a:solidFill>
                          <a:effectLst/>
                          <a:uLnTx/>
                          <a:uFillTx/>
                          <a:latin typeface="+mn-lt"/>
                          <a:ea typeface="+mn-ea"/>
                          <a:cs typeface="+mn-cs"/>
                        </a:rPr>
                        <a:t>
Die Vorbereitungen für das Fiesta-Fest sind fast abgeschlossen! 😉 Wir freuen uns auf Euren Besuch!! 😊
 👉 Heute ab 17:00, Rauchwart 42 - "Kunst im Garten" bei Stephan Steinkellner👍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6872151"/>
                  </a:ext>
                </a:extLst>
              </a:tr>
            </a:tbl>
          </a:graphicData>
        </a:graphic>
      </p:graphicFrame>
      <p:sp>
        <p:nvSpPr>
          <p:cNvPr id="4" name="Text Placeholder 3">
            <a:extLst>
              <a:ext uri="{FF2B5EF4-FFF2-40B4-BE49-F238E27FC236}">
                <a16:creationId xmlns:a16="http://schemas.microsoft.com/office/drawing/2014/main" id="{8B2C2547-CC2C-4826-8210-92BF4FD3519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34091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070D-4C13-4D85-80EE-B4AA1DE333F7}"/>
              </a:ext>
            </a:extLst>
          </p:cNvPr>
          <p:cNvSpPr>
            <a:spLocks noGrp="1"/>
          </p:cNvSpPr>
          <p:nvPr>
            <p:ph type="title"/>
          </p:nvPr>
        </p:nvSpPr>
        <p:spPr/>
        <p:txBody>
          <a:bodyPr/>
          <a:lstStyle/>
          <a:p>
            <a:r>
              <a:rPr lang="en-US"/>
              <a:t>Eigene Beiträge (Postings) + Reactions - 4 of 8</a:t>
            </a:r>
          </a:p>
        </p:txBody>
      </p:sp>
      <p:graphicFrame>
        <p:nvGraphicFramePr>
          <p:cNvPr id="5" name="Table Placeholder 4">
            <a:extLst>
              <a:ext uri="{FF2B5EF4-FFF2-40B4-BE49-F238E27FC236}">
                <a16:creationId xmlns:a16="http://schemas.microsoft.com/office/drawing/2014/main" id="{302B3028-7163-4AC2-AB78-937284C07E19}"/>
              </a:ext>
            </a:extLst>
          </p:cNvPr>
          <p:cNvGraphicFramePr>
            <a:graphicFrameLocks noGrp="1"/>
          </p:cNvGraphicFramePr>
          <p:nvPr>
            <p:ph type="tbl" sz="quarter" idx="13"/>
            <p:extLst>
              <p:ext uri="{D42A27DB-BD31-4B8C-83A1-F6EECF244321}">
                <p14:modId xmlns:p14="http://schemas.microsoft.com/office/powerpoint/2010/main" val="35204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23808361"/>
                    </a:ext>
                  </a:extLst>
                </a:gridCol>
                <a:gridCol w="822960">
                  <a:extLst>
                    <a:ext uri="{9D8B030D-6E8A-4147-A177-3AD203B41FA5}">
                      <a16:colId xmlns:a16="http://schemas.microsoft.com/office/drawing/2014/main" val="111890014"/>
                    </a:ext>
                  </a:extLst>
                </a:gridCol>
                <a:gridCol w="822960">
                  <a:extLst>
                    <a:ext uri="{9D8B030D-6E8A-4147-A177-3AD203B41FA5}">
                      <a16:colId xmlns:a16="http://schemas.microsoft.com/office/drawing/2014/main" val="3417767589"/>
                    </a:ext>
                  </a:extLst>
                </a:gridCol>
                <a:gridCol w="822960">
                  <a:extLst>
                    <a:ext uri="{9D8B030D-6E8A-4147-A177-3AD203B41FA5}">
                      <a16:colId xmlns:a16="http://schemas.microsoft.com/office/drawing/2014/main" val="4251838376"/>
                    </a:ext>
                  </a:extLst>
                </a:gridCol>
                <a:gridCol w="822960">
                  <a:extLst>
                    <a:ext uri="{9D8B030D-6E8A-4147-A177-3AD203B41FA5}">
                      <a16:colId xmlns:a16="http://schemas.microsoft.com/office/drawing/2014/main" val="4147772799"/>
                    </a:ext>
                  </a:extLst>
                </a:gridCol>
                <a:gridCol w="822960">
                  <a:extLst>
                    <a:ext uri="{9D8B030D-6E8A-4147-A177-3AD203B41FA5}">
                      <a16:colId xmlns:a16="http://schemas.microsoft.com/office/drawing/2014/main" val="2497307183"/>
                    </a:ext>
                  </a:extLst>
                </a:gridCol>
                <a:gridCol w="822960">
                  <a:extLst>
                    <a:ext uri="{9D8B030D-6E8A-4147-A177-3AD203B41FA5}">
                      <a16:colId xmlns:a16="http://schemas.microsoft.com/office/drawing/2014/main" val="731451052"/>
                    </a:ext>
                  </a:extLst>
                </a:gridCol>
                <a:gridCol w="822960">
                  <a:extLst>
                    <a:ext uri="{9D8B030D-6E8A-4147-A177-3AD203B41FA5}">
                      <a16:colId xmlns:a16="http://schemas.microsoft.com/office/drawing/2014/main" val="1539381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20907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- 2017-09-14 10:53:17</a:t>
                      </a:r>
                      <a:r>
                        <a:rPr kumimoji="0" lang="en-US" sz="1000" b="0" i="0" u="none" strike="noStrike" kern="1200" cap="none" spc="0" normalizeH="0" baseline="0" noProof="0">
                          <a:ln>
                            <a:noFill/>
                          </a:ln>
                          <a:solidFill>
                            <a:prstClr val="black"/>
                          </a:solidFill>
                          <a:effectLst/>
                          <a:uLnTx/>
                          <a:uFillTx/>
                          <a:latin typeface="+mn-lt"/>
                          <a:ea typeface="+mn-ea"/>
                          <a:cs typeface="+mn-cs"/>
                        </a:rPr>
                        <a:t>
Viiiiieeeleen viiiiiieeeleen Daaank für 2000 Likes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5484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- 2017-09-14 10:51:56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933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- 2017-09-14 08:30:00</a:t>
                      </a:r>
                      <a:r>
                        <a:rPr kumimoji="0" lang="en-US" sz="1000" b="0" i="0" u="none" strike="noStrike" kern="1200" cap="none" spc="0" normalizeH="0" baseline="0" noProof="0">
                          <a:ln>
                            <a:noFill/>
                          </a:ln>
                          <a:solidFill>
                            <a:prstClr val="black"/>
                          </a:solidFill>
                          <a:effectLst/>
                          <a:uLnTx/>
                          <a:uFillTx/>
                          <a:latin typeface="+mn-lt"/>
                          <a:ea typeface="+mn-ea"/>
                          <a:cs typeface="+mn-cs"/>
                        </a:rPr>
                        <a:t>
😍  Dramatisch schön.... findet ihr nicht auch? 😍 
Diesen Land Rover Evoque gibt es im Leasing um € 225,- pro Monat bzw. zum Kaufpreis von € 49.000,- 💶
Der Evoque ist ausgestattet mit allem, was das 💚 begehrt: sparsamer und kraftvoller 150 PS Diesel mit Allrad und Automatik Schaltung, Rückfahrkamera, elektrische Heckklappe, Dynamic Design Paket und Performance Bremspaket 👌🏻
Bei Fragen freuen wir uns über eure Kommentare bzw. eine PN an 👉🏻 Marcel Hummel. Telefonisch sind wir für euch unter 03327/2200 erreichbar!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23167307"/>
                  </a:ext>
                </a:extLst>
              </a:tr>
            </a:tbl>
          </a:graphicData>
        </a:graphic>
      </p:graphicFrame>
      <p:sp>
        <p:nvSpPr>
          <p:cNvPr id="4" name="Text Placeholder 3">
            <a:extLst>
              <a:ext uri="{FF2B5EF4-FFF2-40B4-BE49-F238E27FC236}">
                <a16:creationId xmlns:a16="http://schemas.microsoft.com/office/drawing/2014/main" id="{E613CA72-84A5-4417-A06A-80C1482534F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6316543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6DF6-5551-4C50-AD4D-F5071C374547}"/>
              </a:ext>
            </a:extLst>
          </p:cNvPr>
          <p:cNvSpPr>
            <a:spLocks noGrp="1"/>
          </p:cNvSpPr>
          <p:nvPr>
            <p:ph type="title"/>
          </p:nvPr>
        </p:nvSpPr>
        <p:spPr/>
        <p:txBody>
          <a:bodyPr/>
          <a:lstStyle/>
          <a:p>
            <a:r>
              <a:rPr lang="en-US"/>
              <a:t>Eigene Beiträge (Postings) + Reactions - 5 of 8</a:t>
            </a:r>
          </a:p>
        </p:txBody>
      </p:sp>
      <p:graphicFrame>
        <p:nvGraphicFramePr>
          <p:cNvPr id="5" name="Table Placeholder 4">
            <a:extLst>
              <a:ext uri="{FF2B5EF4-FFF2-40B4-BE49-F238E27FC236}">
                <a16:creationId xmlns:a16="http://schemas.microsoft.com/office/drawing/2014/main" id="{A0C3CDB1-DBFD-49CD-A8B2-B8D38397FE4A}"/>
              </a:ext>
            </a:extLst>
          </p:cNvPr>
          <p:cNvGraphicFramePr>
            <a:graphicFrameLocks noGrp="1"/>
          </p:cNvGraphicFramePr>
          <p:nvPr>
            <p:ph type="tbl" sz="quarter" idx="13"/>
            <p:extLst>
              <p:ext uri="{D42A27DB-BD31-4B8C-83A1-F6EECF244321}">
                <p14:modId xmlns:p14="http://schemas.microsoft.com/office/powerpoint/2010/main" val="2350664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5124039"/>
                    </a:ext>
                  </a:extLst>
                </a:gridCol>
                <a:gridCol w="822960">
                  <a:extLst>
                    <a:ext uri="{9D8B030D-6E8A-4147-A177-3AD203B41FA5}">
                      <a16:colId xmlns:a16="http://schemas.microsoft.com/office/drawing/2014/main" val="593419084"/>
                    </a:ext>
                  </a:extLst>
                </a:gridCol>
                <a:gridCol w="822960">
                  <a:extLst>
                    <a:ext uri="{9D8B030D-6E8A-4147-A177-3AD203B41FA5}">
                      <a16:colId xmlns:a16="http://schemas.microsoft.com/office/drawing/2014/main" val="4064226307"/>
                    </a:ext>
                  </a:extLst>
                </a:gridCol>
                <a:gridCol w="822960">
                  <a:extLst>
                    <a:ext uri="{9D8B030D-6E8A-4147-A177-3AD203B41FA5}">
                      <a16:colId xmlns:a16="http://schemas.microsoft.com/office/drawing/2014/main" val="1812142778"/>
                    </a:ext>
                  </a:extLst>
                </a:gridCol>
                <a:gridCol w="822960">
                  <a:extLst>
                    <a:ext uri="{9D8B030D-6E8A-4147-A177-3AD203B41FA5}">
                      <a16:colId xmlns:a16="http://schemas.microsoft.com/office/drawing/2014/main" val="618457669"/>
                    </a:ext>
                  </a:extLst>
                </a:gridCol>
                <a:gridCol w="822960">
                  <a:extLst>
                    <a:ext uri="{9D8B030D-6E8A-4147-A177-3AD203B41FA5}">
                      <a16:colId xmlns:a16="http://schemas.microsoft.com/office/drawing/2014/main" val="1088702815"/>
                    </a:ext>
                  </a:extLst>
                </a:gridCol>
                <a:gridCol w="822960">
                  <a:extLst>
                    <a:ext uri="{9D8B030D-6E8A-4147-A177-3AD203B41FA5}">
                      <a16:colId xmlns:a16="http://schemas.microsoft.com/office/drawing/2014/main" val="3103900813"/>
                    </a:ext>
                  </a:extLst>
                </a:gridCol>
                <a:gridCol w="822960">
                  <a:extLst>
                    <a:ext uri="{9D8B030D-6E8A-4147-A177-3AD203B41FA5}">
                      <a16:colId xmlns:a16="http://schemas.microsoft.com/office/drawing/2014/main" val="60074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118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- 2017-09-14 08:08:11</a:t>
                      </a:r>
                      <a:r>
                        <a:rPr kumimoji="0" lang="de-DE" sz="1000" b="0" i="0" u="none" strike="noStrike" kern="1200" cap="none" spc="0" normalizeH="0" baseline="0" noProof="0">
                          <a:ln>
                            <a:noFill/>
                          </a:ln>
                          <a:solidFill>
                            <a:prstClr val="black"/>
                          </a:solidFill>
                          <a:effectLst/>
                          <a:uLnTx/>
                          <a:uFillTx/>
                          <a:latin typeface="+mn-lt"/>
                          <a:ea typeface="+mn-ea"/>
                          <a:cs typeface="+mn-cs"/>
                        </a:rPr>
                        <a:t>
Don't forget --&gt; morgen ist es soweit - wir feiern den neuen Ford Fiesta! 🎉🎉😎
Seid dabei - bei guter Musik, guten Weinen und gutem Essen und lasst euch begeistern vom neuen Fiesta!
Morgen ab 17:00 - in "Kunst im Garten" bei Stephan Steinkellner - schaut vorbei, wir freuen uns! 😁👉
mit - Armin Bauer Daniel Pausch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3483802"/>
                  </a:ext>
                </a:extLst>
              </a:tr>
            </a:tbl>
          </a:graphicData>
        </a:graphic>
      </p:graphicFrame>
      <p:sp>
        <p:nvSpPr>
          <p:cNvPr id="4" name="Text Placeholder 3">
            <a:extLst>
              <a:ext uri="{FF2B5EF4-FFF2-40B4-BE49-F238E27FC236}">
                <a16:creationId xmlns:a16="http://schemas.microsoft.com/office/drawing/2014/main" id="{9C3BF304-A8EB-4F0F-8ACC-6BA570D525C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74355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C20E-573F-4C5D-B5CF-56B3A8389F36}"/>
              </a:ext>
            </a:extLst>
          </p:cNvPr>
          <p:cNvSpPr>
            <a:spLocks noGrp="1"/>
          </p:cNvSpPr>
          <p:nvPr>
            <p:ph type="title"/>
          </p:nvPr>
        </p:nvSpPr>
        <p:spPr/>
        <p:txBody>
          <a:bodyPr/>
          <a:lstStyle/>
          <a:p>
            <a:r>
              <a:rPr lang="en-US"/>
              <a:t>Eigene Beiträge (Postings) + Reactions - 6 of 8</a:t>
            </a:r>
          </a:p>
        </p:txBody>
      </p:sp>
      <p:graphicFrame>
        <p:nvGraphicFramePr>
          <p:cNvPr id="5" name="Table Placeholder 4">
            <a:extLst>
              <a:ext uri="{FF2B5EF4-FFF2-40B4-BE49-F238E27FC236}">
                <a16:creationId xmlns:a16="http://schemas.microsoft.com/office/drawing/2014/main" id="{6A30BEB1-3A50-4D33-930F-00BAF6FE5865}"/>
              </a:ext>
            </a:extLst>
          </p:cNvPr>
          <p:cNvGraphicFramePr>
            <a:graphicFrameLocks noGrp="1"/>
          </p:cNvGraphicFramePr>
          <p:nvPr>
            <p:ph type="tbl" sz="quarter" idx="13"/>
            <p:extLst>
              <p:ext uri="{D42A27DB-BD31-4B8C-83A1-F6EECF244321}">
                <p14:modId xmlns:p14="http://schemas.microsoft.com/office/powerpoint/2010/main" val="3769097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3092410"/>
                    </a:ext>
                  </a:extLst>
                </a:gridCol>
                <a:gridCol w="822960">
                  <a:extLst>
                    <a:ext uri="{9D8B030D-6E8A-4147-A177-3AD203B41FA5}">
                      <a16:colId xmlns:a16="http://schemas.microsoft.com/office/drawing/2014/main" val="1507833212"/>
                    </a:ext>
                  </a:extLst>
                </a:gridCol>
                <a:gridCol w="822960">
                  <a:extLst>
                    <a:ext uri="{9D8B030D-6E8A-4147-A177-3AD203B41FA5}">
                      <a16:colId xmlns:a16="http://schemas.microsoft.com/office/drawing/2014/main" val="804811736"/>
                    </a:ext>
                  </a:extLst>
                </a:gridCol>
                <a:gridCol w="822960">
                  <a:extLst>
                    <a:ext uri="{9D8B030D-6E8A-4147-A177-3AD203B41FA5}">
                      <a16:colId xmlns:a16="http://schemas.microsoft.com/office/drawing/2014/main" val="1611152205"/>
                    </a:ext>
                  </a:extLst>
                </a:gridCol>
                <a:gridCol w="822960">
                  <a:extLst>
                    <a:ext uri="{9D8B030D-6E8A-4147-A177-3AD203B41FA5}">
                      <a16:colId xmlns:a16="http://schemas.microsoft.com/office/drawing/2014/main" val="4131931764"/>
                    </a:ext>
                  </a:extLst>
                </a:gridCol>
                <a:gridCol w="822960">
                  <a:extLst>
                    <a:ext uri="{9D8B030D-6E8A-4147-A177-3AD203B41FA5}">
                      <a16:colId xmlns:a16="http://schemas.microsoft.com/office/drawing/2014/main" val="3860139195"/>
                    </a:ext>
                  </a:extLst>
                </a:gridCol>
                <a:gridCol w="822960">
                  <a:extLst>
                    <a:ext uri="{9D8B030D-6E8A-4147-A177-3AD203B41FA5}">
                      <a16:colId xmlns:a16="http://schemas.microsoft.com/office/drawing/2014/main" val="2523422037"/>
                    </a:ext>
                  </a:extLst>
                </a:gridCol>
                <a:gridCol w="822960">
                  <a:extLst>
                    <a:ext uri="{9D8B030D-6E8A-4147-A177-3AD203B41FA5}">
                      <a16:colId xmlns:a16="http://schemas.microsoft.com/office/drawing/2014/main" val="3259077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0127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- 2017-09-12 14:30:00</a:t>
                      </a:r>
                      <a:r>
                        <a:rPr kumimoji="0" lang="de-DE" sz="1000" b="0" i="0" u="none" strike="noStrike" kern="1200" cap="none" spc="0" normalizeH="0" baseline="0" noProof="0">
                          <a:ln>
                            <a:noFill/>
                          </a:ln>
                          <a:solidFill>
                            <a:prstClr val="black"/>
                          </a:solidFill>
                          <a:effectLst/>
                          <a:uLnTx/>
                          <a:uFillTx/>
                          <a:latin typeface="+mn-lt"/>
                          <a:ea typeface="+mn-ea"/>
                          <a:cs typeface="+mn-cs"/>
                        </a:rPr>
                        <a:t>
Wir sind zwar nicht im Wahlkampf, haben aber eine richtig reisserische Aktion für alle #Selbstständigen und #Unternehmer: Den #vorsteuerabzugsfähigen "Ford Galaxy Business" NEU ab 31.490,-  😎
Der Business-Galaxy kommt inkl. Navi, Tempomat, Einparkhilfen vorne / hinten, sportlichen 17" Leichtmetallrädern und vielem mehr!
Unsere Ford-Spezialisten Daniel Pausch und Armin Bauer haben noch weitere Aktionspreise für euch und beantworten gerne eure Fragen! 
Schreibt ihnen oder ruf uns an 👉🏻 03327 2200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432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- 2017-09-09 10:06:01</a:t>
                      </a:r>
                      <a:r>
                        <a:rPr kumimoji="0" lang="en-US" sz="1000" b="0" i="0" u="none" strike="noStrike" kern="1200" cap="none" spc="0" normalizeH="0" baseline="0" noProof="0">
                          <a:ln>
                            <a:noFill/>
                          </a:ln>
                          <a:solidFill>
                            <a:prstClr val="black"/>
                          </a:solidFill>
                          <a:effectLst/>
                          <a:uLnTx/>
                          <a:uFillTx/>
                          <a:latin typeface="+mn-lt"/>
                          <a:ea typeface="+mn-ea"/>
                          <a:cs typeface="+mn-cs"/>
                        </a:rPr>
                        <a:t>
Let´s party – Auf geht´s zum Fiesta Fest!
Der Countdown läuft...😁🎉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70778388"/>
                  </a:ext>
                </a:extLst>
              </a:tr>
            </a:tbl>
          </a:graphicData>
        </a:graphic>
      </p:graphicFrame>
      <p:sp>
        <p:nvSpPr>
          <p:cNvPr id="4" name="Text Placeholder 3">
            <a:extLst>
              <a:ext uri="{FF2B5EF4-FFF2-40B4-BE49-F238E27FC236}">
                <a16:creationId xmlns:a16="http://schemas.microsoft.com/office/drawing/2014/main" id="{9FEE0A72-2EA2-4F37-A18B-33891D6CA7F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834497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D541D-864B-4897-9BC5-5B888AD25120}"/>
              </a:ext>
            </a:extLst>
          </p:cNvPr>
          <p:cNvSpPr>
            <a:spLocks noGrp="1"/>
          </p:cNvSpPr>
          <p:nvPr>
            <p:ph type="title"/>
          </p:nvPr>
        </p:nvSpPr>
        <p:spPr/>
        <p:txBody>
          <a:bodyPr/>
          <a:lstStyle/>
          <a:p>
            <a:r>
              <a:rPr lang="en-US"/>
              <a:t>Eigene Beiträge (Postings) + Reactions - 7 of 8</a:t>
            </a:r>
          </a:p>
        </p:txBody>
      </p:sp>
      <p:graphicFrame>
        <p:nvGraphicFramePr>
          <p:cNvPr id="5" name="Table Placeholder 4">
            <a:extLst>
              <a:ext uri="{FF2B5EF4-FFF2-40B4-BE49-F238E27FC236}">
                <a16:creationId xmlns:a16="http://schemas.microsoft.com/office/drawing/2014/main" id="{157ED518-15A1-4600-AF59-08D02B034749}"/>
              </a:ext>
            </a:extLst>
          </p:cNvPr>
          <p:cNvGraphicFramePr>
            <a:graphicFrameLocks noGrp="1"/>
          </p:cNvGraphicFramePr>
          <p:nvPr>
            <p:ph type="tbl" sz="quarter" idx="13"/>
            <p:extLst>
              <p:ext uri="{D42A27DB-BD31-4B8C-83A1-F6EECF244321}">
                <p14:modId xmlns:p14="http://schemas.microsoft.com/office/powerpoint/2010/main" val="300799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4553063"/>
                    </a:ext>
                  </a:extLst>
                </a:gridCol>
                <a:gridCol w="822960">
                  <a:extLst>
                    <a:ext uri="{9D8B030D-6E8A-4147-A177-3AD203B41FA5}">
                      <a16:colId xmlns:a16="http://schemas.microsoft.com/office/drawing/2014/main" val="75821507"/>
                    </a:ext>
                  </a:extLst>
                </a:gridCol>
                <a:gridCol w="822960">
                  <a:extLst>
                    <a:ext uri="{9D8B030D-6E8A-4147-A177-3AD203B41FA5}">
                      <a16:colId xmlns:a16="http://schemas.microsoft.com/office/drawing/2014/main" val="792757017"/>
                    </a:ext>
                  </a:extLst>
                </a:gridCol>
                <a:gridCol w="822960">
                  <a:extLst>
                    <a:ext uri="{9D8B030D-6E8A-4147-A177-3AD203B41FA5}">
                      <a16:colId xmlns:a16="http://schemas.microsoft.com/office/drawing/2014/main" val="3718133971"/>
                    </a:ext>
                  </a:extLst>
                </a:gridCol>
                <a:gridCol w="822960">
                  <a:extLst>
                    <a:ext uri="{9D8B030D-6E8A-4147-A177-3AD203B41FA5}">
                      <a16:colId xmlns:a16="http://schemas.microsoft.com/office/drawing/2014/main" val="1318981476"/>
                    </a:ext>
                  </a:extLst>
                </a:gridCol>
                <a:gridCol w="822960">
                  <a:extLst>
                    <a:ext uri="{9D8B030D-6E8A-4147-A177-3AD203B41FA5}">
                      <a16:colId xmlns:a16="http://schemas.microsoft.com/office/drawing/2014/main" val="574484444"/>
                    </a:ext>
                  </a:extLst>
                </a:gridCol>
                <a:gridCol w="822960">
                  <a:extLst>
                    <a:ext uri="{9D8B030D-6E8A-4147-A177-3AD203B41FA5}">
                      <a16:colId xmlns:a16="http://schemas.microsoft.com/office/drawing/2014/main" val="2109331037"/>
                    </a:ext>
                  </a:extLst>
                </a:gridCol>
                <a:gridCol w="822960">
                  <a:extLst>
                    <a:ext uri="{9D8B030D-6E8A-4147-A177-3AD203B41FA5}">
                      <a16:colId xmlns:a16="http://schemas.microsoft.com/office/drawing/2014/main" val="3315853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3617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- 2017-09-08 16:30:02</a:t>
                      </a:r>
                      <a:r>
                        <a:rPr kumimoji="0" lang="de-DE" sz="1000" b="0" i="0" u="none" strike="noStrike" kern="1200" cap="none" spc="0" normalizeH="0" baseline="0" noProof="0">
                          <a:ln>
                            <a:noFill/>
                          </a:ln>
                          <a:solidFill>
                            <a:prstClr val="black"/>
                          </a:solidFill>
                          <a:effectLst/>
                          <a:uLnTx/>
                          <a:uFillTx/>
                          <a:latin typeface="+mn-lt"/>
                          <a:ea typeface="+mn-ea"/>
                          <a:cs typeface="+mn-cs"/>
                        </a:rPr>
                        <a:t>
Ab sofort ist Karmen Graf mit ihrem neuen Ford B-Max Trend, 90 PS, auf den Straßen unterwegs!😉
WIr gratulieren zu dieser wunderbaren Wahl!🙂👍
Das Team vom Autohaus Strauss rund um Verkaufsberater Armin Bauer wünscht viel Freude mit dem neuen Fahrzeug!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43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- 2017-09-08 14:30:00</a:t>
                      </a:r>
                      <a:r>
                        <a:rPr kumimoji="0" lang="de-DE" sz="1000" b="0" i="0" u="none" strike="noStrike" kern="1200" cap="none" spc="0" normalizeH="0" baseline="0" noProof="0">
                          <a:ln>
                            <a:noFill/>
                          </a:ln>
                          <a:solidFill>
                            <a:prstClr val="black"/>
                          </a:solidFill>
                          <a:effectLst/>
                          <a:uLnTx/>
                          <a:uFillTx/>
                          <a:latin typeface="+mn-lt"/>
                          <a:ea typeface="+mn-ea"/>
                          <a:cs typeface="+mn-cs"/>
                        </a:rPr>
                        <a:t>
Grösser, sportlicher, günstiger: 
Den neuen Ford Fiesta gibt es bei uns schon ab € 10.990,- mit Klimaanlage, starkem Audiosystem, Bluetooth®-Schnittstelle, Fahrspur-Assistent u.v.m.!! 
Unsere Ford-Spezialisten Daniel Pausch und Armin Bauer organisieren dir gerne eine Probefahrt bei uns in St. Michael :-)
Du erreichst uns natürlich auch telefonisch unter 👉🏻 03327 2200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3321815"/>
                  </a:ext>
                </a:extLst>
              </a:tr>
            </a:tbl>
          </a:graphicData>
        </a:graphic>
      </p:graphicFrame>
      <p:sp>
        <p:nvSpPr>
          <p:cNvPr id="4" name="Text Placeholder 3">
            <a:extLst>
              <a:ext uri="{FF2B5EF4-FFF2-40B4-BE49-F238E27FC236}">
                <a16:creationId xmlns:a16="http://schemas.microsoft.com/office/drawing/2014/main" id="{862EB7D1-E30C-4A6A-A5AC-9057BB497D8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80089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2D81A-AF18-4AA0-A881-59B1758EE5EA}"/>
              </a:ext>
            </a:extLst>
          </p:cNvPr>
          <p:cNvSpPr>
            <a:spLocks noGrp="1"/>
          </p:cNvSpPr>
          <p:nvPr>
            <p:ph type="title"/>
          </p:nvPr>
        </p:nvSpPr>
        <p:spPr/>
        <p:txBody>
          <a:bodyPr/>
          <a:lstStyle/>
          <a:p>
            <a:r>
              <a:rPr lang="en-US"/>
              <a:t>Eigene Beiträge (Postings) + Reactions - 8 of 8</a:t>
            </a:r>
          </a:p>
        </p:txBody>
      </p:sp>
      <p:graphicFrame>
        <p:nvGraphicFramePr>
          <p:cNvPr id="5" name="Table Placeholder 4">
            <a:extLst>
              <a:ext uri="{FF2B5EF4-FFF2-40B4-BE49-F238E27FC236}">
                <a16:creationId xmlns:a16="http://schemas.microsoft.com/office/drawing/2014/main" id="{5ED5F38E-FE0F-46B5-ADD9-CBF42E4C72E6}"/>
              </a:ext>
            </a:extLst>
          </p:cNvPr>
          <p:cNvGraphicFramePr>
            <a:graphicFrameLocks noGrp="1"/>
          </p:cNvGraphicFramePr>
          <p:nvPr>
            <p:ph type="tbl" sz="quarter" idx="13"/>
            <p:extLst>
              <p:ext uri="{D42A27DB-BD31-4B8C-83A1-F6EECF244321}">
                <p14:modId xmlns:p14="http://schemas.microsoft.com/office/powerpoint/2010/main" val="5846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9508437"/>
                    </a:ext>
                  </a:extLst>
                </a:gridCol>
                <a:gridCol w="822960">
                  <a:extLst>
                    <a:ext uri="{9D8B030D-6E8A-4147-A177-3AD203B41FA5}">
                      <a16:colId xmlns:a16="http://schemas.microsoft.com/office/drawing/2014/main" val="736524280"/>
                    </a:ext>
                  </a:extLst>
                </a:gridCol>
                <a:gridCol w="822960">
                  <a:extLst>
                    <a:ext uri="{9D8B030D-6E8A-4147-A177-3AD203B41FA5}">
                      <a16:colId xmlns:a16="http://schemas.microsoft.com/office/drawing/2014/main" val="4071234006"/>
                    </a:ext>
                  </a:extLst>
                </a:gridCol>
                <a:gridCol w="822960">
                  <a:extLst>
                    <a:ext uri="{9D8B030D-6E8A-4147-A177-3AD203B41FA5}">
                      <a16:colId xmlns:a16="http://schemas.microsoft.com/office/drawing/2014/main" val="797163277"/>
                    </a:ext>
                  </a:extLst>
                </a:gridCol>
                <a:gridCol w="822960">
                  <a:extLst>
                    <a:ext uri="{9D8B030D-6E8A-4147-A177-3AD203B41FA5}">
                      <a16:colId xmlns:a16="http://schemas.microsoft.com/office/drawing/2014/main" val="1349078317"/>
                    </a:ext>
                  </a:extLst>
                </a:gridCol>
                <a:gridCol w="822960">
                  <a:extLst>
                    <a:ext uri="{9D8B030D-6E8A-4147-A177-3AD203B41FA5}">
                      <a16:colId xmlns:a16="http://schemas.microsoft.com/office/drawing/2014/main" val="1361306314"/>
                    </a:ext>
                  </a:extLst>
                </a:gridCol>
                <a:gridCol w="822960">
                  <a:extLst>
                    <a:ext uri="{9D8B030D-6E8A-4147-A177-3AD203B41FA5}">
                      <a16:colId xmlns:a16="http://schemas.microsoft.com/office/drawing/2014/main" val="1143656507"/>
                    </a:ext>
                  </a:extLst>
                </a:gridCol>
                <a:gridCol w="822960">
                  <a:extLst>
                    <a:ext uri="{9D8B030D-6E8A-4147-A177-3AD203B41FA5}">
                      <a16:colId xmlns:a16="http://schemas.microsoft.com/office/drawing/2014/main" val="236060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5958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- 2017-09-07 16:15:49</a:t>
                      </a:r>
                      <a:r>
                        <a:rPr kumimoji="0" lang="en-US" sz="1000" b="0" i="0" u="none" strike="noStrike" kern="1200" cap="none" spc="0" normalizeH="0" baseline="0" noProof="0">
                          <a:ln>
                            <a:noFill/>
                          </a:ln>
                          <a:solidFill>
                            <a:prstClr val="black"/>
                          </a:solidFill>
                          <a:effectLst/>
                          <a:uLnTx/>
                          <a:uFillTx/>
                          <a:latin typeface="+mn-lt"/>
                          <a:ea typeface="+mn-ea"/>
                          <a:cs typeface="+mn-cs"/>
                        </a:rPr>
                        <a:t>
Shooting-Day mit dem Range Rover Evoque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3437272"/>
                  </a:ext>
                </a:extLst>
              </a:tr>
            </a:tbl>
          </a:graphicData>
        </a:graphic>
      </p:graphicFrame>
      <p:sp>
        <p:nvSpPr>
          <p:cNvPr id="4" name="Text Placeholder 3">
            <a:extLst>
              <a:ext uri="{FF2B5EF4-FFF2-40B4-BE49-F238E27FC236}">
                <a16:creationId xmlns:a16="http://schemas.microsoft.com/office/drawing/2014/main" id="{AF269717-E1BD-42AA-9E48-E5B401DD31A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469268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8B899-439D-48D6-ABDD-010DE78D4122}"/>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3FD7EA02-8345-4D81-A482-047701C8A96C}"/>
              </a:ext>
            </a:extLst>
          </p:cNvPr>
          <p:cNvGraphicFramePr>
            <a:graphicFrameLocks noGrp="1"/>
          </p:cNvGraphicFramePr>
          <p:nvPr>
            <p:ph type="chart" sz="quarter" idx="13"/>
            <p:extLst>
              <p:ext uri="{D42A27DB-BD31-4B8C-83A1-F6EECF244321}">
                <p14:modId xmlns:p14="http://schemas.microsoft.com/office/powerpoint/2010/main" val="44555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20BD0-1991-40F8-88EA-5CA5F5EB17E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FDC55ED-E5F1-44E3-B56F-6FFEA0883C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869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B6CB-D0E2-4A6A-9FF2-86A71F1E75EB}"/>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12997CE0-CEEC-4619-A7CB-8F7619168CAC}"/>
              </a:ext>
            </a:extLst>
          </p:cNvPr>
          <p:cNvGraphicFramePr>
            <a:graphicFrameLocks noGrp="1"/>
          </p:cNvGraphicFramePr>
          <p:nvPr>
            <p:ph type="chart" sz="quarter" idx="13"/>
            <p:extLst>
              <p:ext uri="{D42A27DB-BD31-4B8C-83A1-F6EECF244321}">
                <p14:modId xmlns:p14="http://schemas.microsoft.com/office/powerpoint/2010/main" val="582925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6D5A18-6FAC-4844-A25E-71104F3B25B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6DC2B8E-7B74-416A-881D-69B09C5AA9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02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E8E2-3028-46FE-BDBE-F9B6648E29BC}"/>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5A18A6E5-E947-440B-AE7D-57AF6591FAAF}"/>
              </a:ext>
            </a:extLst>
          </p:cNvPr>
          <p:cNvGraphicFramePr>
            <a:graphicFrameLocks noGrp="1"/>
          </p:cNvGraphicFramePr>
          <p:nvPr>
            <p:ph type="chart" sz="quarter" idx="13"/>
            <p:extLst>
              <p:ext uri="{D42A27DB-BD31-4B8C-83A1-F6EECF244321}">
                <p14:modId xmlns:p14="http://schemas.microsoft.com/office/powerpoint/2010/main" val="1417544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8FC6C-DD97-4F9B-92E8-A8FDE7F0BAD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FFAA5E7-0D60-4B7A-AB77-67398828A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0080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F933C-AEC4-43F9-9602-C6783328ADF0}"/>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46383B7C-4744-4FCC-9B71-428F14F26942}"/>
              </a:ext>
            </a:extLst>
          </p:cNvPr>
          <p:cNvGraphicFramePr>
            <a:graphicFrameLocks noGrp="1"/>
          </p:cNvGraphicFramePr>
          <p:nvPr>
            <p:ph type="chart" sz="quarter" idx="13"/>
            <p:extLst>
              <p:ext uri="{D42A27DB-BD31-4B8C-83A1-F6EECF244321}">
                <p14:modId xmlns:p14="http://schemas.microsoft.com/office/powerpoint/2010/main" val="3024628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3DB33-9CAC-44F0-9036-075839C0095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E039C15-FE23-450C-8EB8-29E5CB17A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6972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24E1-E237-4E55-9685-2E24422F7665}"/>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83877DD1-DCF3-490A-B397-CF8D4E8BC572}"/>
              </a:ext>
            </a:extLst>
          </p:cNvPr>
          <p:cNvGraphicFramePr>
            <a:graphicFrameLocks noGrp="1"/>
          </p:cNvGraphicFramePr>
          <p:nvPr>
            <p:ph type="chart" sz="quarter" idx="13"/>
            <p:extLst>
              <p:ext uri="{D42A27DB-BD31-4B8C-83A1-F6EECF244321}">
                <p14:modId xmlns:p14="http://schemas.microsoft.com/office/powerpoint/2010/main" val="1999971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44BF1A-E32A-40D8-85FB-DE36D76F7C0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A61FB6A-0C7A-4AF8-9F15-6E6866B80E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4818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1DF0-8327-4B3F-A5BE-3180238E187F}"/>
              </a:ext>
            </a:extLst>
          </p:cNvPr>
          <p:cNvSpPr>
            <a:spLocks noGrp="1"/>
          </p:cNvSpPr>
          <p:nvPr>
            <p:ph type="title"/>
          </p:nvPr>
        </p:nvSpPr>
        <p:spPr/>
        <p:txBody>
          <a:bodyPr/>
          <a:lstStyle/>
          <a:p>
            <a:r>
              <a:rPr lang="en-US"/>
              <a:t>Wichtige Influencer - 1 of 3</a:t>
            </a:r>
          </a:p>
        </p:txBody>
      </p:sp>
      <p:graphicFrame>
        <p:nvGraphicFramePr>
          <p:cNvPr id="5" name="Table Placeholder 4">
            <a:extLst>
              <a:ext uri="{FF2B5EF4-FFF2-40B4-BE49-F238E27FC236}">
                <a16:creationId xmlns:a16="http://schemas.microsoft.com/office/drawing/2014/main" id="{F3E66DDB-B640-4AD4-BE56-80F029758AA3}"/>
              </a:ext>
            </a:extLst>
          </p:cNvPr>
          <p:cNvGraphicFramePr>
            <a:graphicFrameLocks noGrp="1"/>
          </p:cNvGraphicFramePr>
          <p:nvPr>
            <p:ph type="tbl" sz="quarter" idx="13"/>
            <p:extLst>
              <p:ext uri="{D42A27DB-BD31-4B8C-83A1-F6EECF244321}">
                <p14:modId xmlns:p14="http://schemas.microsoft.com/office/powerpoint/2010/main" val="254789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7161330"/>
                    </a:ext>
                  </a:extLst>
                </a:gridCol>
                <a:gridCol w="2468880">
                  <a:extLst>
                    <a:ext uri="{9D8B030D-6E8A-4147-A177-3AD203B41FA5}">
                      <a16:colId xmlns:a16="http://schemas.microsoft.com/office/drawing/2014/main" val="2105040605"/>
                    </a:ext>
                  </a:extLst>
                </a:gridCol>
                <a:gridCol w="822960">
                  <a:extLst>
                    <a:ext uri="{9D8B030D-6E8A-4147-A177-3AD203B41FA5}">
                      <a16:colId xmlns:a16="http://schemas.microsoft.com/office/drawing/2014/main" val="3307957759"/>
                    </a:ext>
                  </a:extLst>
                </a:gridCol>
                <a:gridCol w="822960">
                  <a:extLst>
                    <a:ext uri="{9D8B030D-6E8A-4147-A177-3AD203B41FA5}">
                      <a16:colId xmlns:a16="http://schemas.microsoft.com/office/drawing/2014/main" val="2978125025"/>
                    </a:ext>
                  </a:extLst>
                </a:gridCol>
                <a:gridCol w="822960">
                  <a:extLst>
                    <a:ext uri="{9D8B030D-6E8A-4147-A177-3AD203B41FA5}">
                      <a16:colId xmlns:a16="http://schemas.microsoft.com/office/drawing/2014/main" val="393626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535970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Melissa Vidmar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6674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Sonja Jauk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1812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Tieber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3559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6909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Nicole Lisec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7533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Jessica Stefanie Faist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331337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Kadem Adali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8269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 Stra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0863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 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3310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Mohamed Raouf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82800570"/>
                  </a:ext>
                </a:extLst>
              </a:tr>
            </a:tbl>
          </a:graphicData>
        </a:graphic>
      </p:graphicFrame>
      <p:sp>
        <p:nvSpPr>
          <p:cNvPr id="4" name="Text Placeholder 3">
            <a:extLst>
              <a:ext uri="{FF2B5EF4-FFF2-40B4-BE49-F238E27FC236}">
                <a16:creationId xmlns:a16="http://schemas.microsoft.com/office/drawing/2014/main" id="{DF8077A2-357B-4A33-8FA1-6DA4C5B5A35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041641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C7065-3AE5-43D7-AF68-6CC36FF642D1}"/>
              </a:ext>
            </a:extLst>
          </p:cNvPr>
          <p:cNvSpPr>
            <a:spLocks noGrp="1"/>
          </p:cNvSpPr>
          <p:nvPr>
            <p:ph type="title"/>
          </p:nvPr>
        </p:nvSpPr>
        <p:spPr/>
        <p:txBody>
          <a:bodyPr/>
          <a:lstStyle/>
          <a:p>
            <a:r>
              <a:rPr lang="en-US"/>
              <a:t>Wichtige Influencer - 2 of 3</a:t>
            </a:r>
          </a:p>
        </p:txBody>
      </p:sp>
      <p:graphicFrame>
        <p:nvGraphicFramePr>
          <p:cNvPr id="5" name="Table Placeholder 4">
            <a:extLst>
              <a:ext uri="{FF2B5EF4-FFF2-40B4-BE49-F238E27FC236}">
                <a16:creationId xmlns:a16="http://schemas.microsoft.com/office/drawing/2014/main" id="{8F9129A5-21E5-46AA-9219-ED889EB8881E}"/>
              </a:ext>
            </a:extLst>
          </p:cNvPr>
          <p:cNvGraphicFramePr>
            <a:graphicFrameLocks noGrp="1"/>
          </p:cNvGraphicFramePr>
          <p:nvPr>
            <p:ph type="tbl" sz="quarter" idx="13"/>
            <p:extLst>
              <p:ext uri="{D42A27DB-BD31-4B8C-83A1-F6EECF244321}">
                <p14:modId xmlns:p14="http://schemas.microsoft.com/office/powerpoint/2010/main" val="154323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5564974"/>
                    </a:ext>
                  </a:extLst>
                </a:gridCol>
                <a:gridCol w="2468880">
                  <a:extLst>
                    <a:ext uri="{9D8B030D-6E8A-4147-A177-3AD203B41FA5}">
                      <a16:colId xmlns:a16="http://schemas.microsoft.com/office/drawing/2014/main" val="2890318253"/>
                    </a:ext>
                  </a:extLst>
                </a:gridCol>
                <a:gridCol w="822960">
                  <a:extLst>
                    <a:ext uri="{9D8B030D-6E8A-4147-A177-3AD203B41FA5}">
                      <a16:colId xmlns:a16="http://schemas.microsoft.com/office/drawing/2014/main" val="1091175553"/>
                    </a:ext>
                  </a:extLst>
                </a:gridCol>
                <a:gridCol w="822960">
                  <a:extLst>
                    <a:ext uri="{9D8B030D-6E8A-4147-A177-3AD203B41FA5}">
                      <a16:colId xmlns:a16="http://schemas.microsoft.com/office/drawing/2014/main" val="2728703321"/>
                    </a:ext>
                  </a:extLst>
                </a:gridCol>
                <a:gridCol w="822960">
                  <a:extLst>
                    <a:ext uri="{9D8B030D-6E8A-4147-A177-3AD203B41FA5}">
                      <a16:colId xmlns:a16="http://schemas.microsoft.com/office/drawing/2014/main" val="349722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40180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Mirko Mirkovich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2445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Patrick Melbinger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76038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Kevin Wagner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0719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Ralph Kenrok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292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 Rabl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5405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Alen Šemsović</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0353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Kahri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5236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Exel 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0731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 Eder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147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Mike Schmidt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8242100"/>
                  </a:ext>
                </a:extLst>
              </a:tr>
            </a:tbl>
          </a:graphicData>
        </a:graphic>
      </p:graphicFrame>
      <p:sp>
        <p:nvSpPr>
          <p:cNvPr id="4" name="Text Placeholder 3">
            <a:extLst>
              <a:ext uri="{FF2B5EF4-FFF2-40B4-BE49-F238E27FC236}">
                <a16:creationId xmlns:a16="http://schemas.microsoft.com/office/drawing/2014/main" id="{4FEACC9C-45BE-401A-BC73-DA567501C92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181488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2FEB6-B779-4D16-8689-3198E4E71CAB}"/>
              </a:ext>
            </a:extLst>
          </p:cNvPr>
          <p:cNvSpPr>
            <a:spLocks noGrp="1"/>
          </p:cNvSpPr>
          <p:nvPr>
            <p:ph type="title"/>
          </p:nvPr>
        </p:nvSpPr>
        <p:spPr/>
        <p:txBody>
          <a:bodyPr/>
          <a:lstStyle/>
          <a:p>
            <a:r>
              <a:rPr lang="en-US"/>
              <a:t>Wichtige Influencer - 3 of 3</a:t>
            </a:r>
          </a:p>
        </p:txBody>
      </p:sp>
      <p:graphicFrame>
        <p:nvGraphicFramePr>
          <p:cNvPr id="5" name="Table Placeholder 4">
            <a:extLst>
              <a:ext uri="{FF2B5EF4-FFF2-40B4-BE49-F238E27FC236}">
                <a16:creationId xmlns:a16="http://schemas.microsoft.com/office/drawing/2014/main" id="{E88FA6C5-9FA0-4A8A-9615-41098C86E626}"/>
              </a:ext>
            </a:extLst>
          </p:cNvPr>
          <p:cNvGraphicFramePr>
            <a:graphicFrameLocks noGrp="1"/>
          </p:cNvGraphicFramePr>
          <p:nvPr>
            <p:ph type="tbl" sz="quarter" idx="13"/>
            <p:extLst>
              <p:ext uri="{D42A27DB-BD31-4B8C-83A1-F6EECF244321}">
                <p14:modId xmlns:p14="http://schemas.microsoft.com/office/powerpoint/2010/main" val="275131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4763249"/>
                    </a:ext>
                  </a:extLst>
                </a:gridCol>
                <a:gridCol w="2468880">
                  <a:extLst>
                    <a:ext uri="{9D8B030D-6E8A-4147-A177-3AD203B41FA5}">
                      <a16:colId xmlns:a16="http://schemas.microsoft.com/office/drawing/2014/main" val="1254319853"/>
                    </a:ext>
                  </a:extLst>
                </a:gridCol>
                <a:gridCol w="822960">
                  <a:extLst>
                    <a:ext uri="{9D8B030D-6E8A-4147-A177-3AD203B41FA5}">
                      <a16:colId xmlns:a16="http://schemas.microsoft.com/office/drawing/2014/main" val="78635118"/>
                    </a:ext>
                  </a:extLst>
                </a:gridCol>
                <a:gridCol w="822960">
                  <a:extLst>
                    <a:ext uri="{9D8B030D-6E8A-4147-A177-3AD203B41FA5}">
                      <a16:colId xmlns:a16="http://schemas.microsoft.com/office/drawing/2014/main" val="1368978844"/>
                    </a:ext>
                  </a:extLst>
                </a:gridCol>
                <a:gridCol w="822960">
                  <a:extLst>
                    <a:ext uri="{9D8B030D-6E8A-4147-A177-3AD203B41FA5}">
                      <a16:colId xmlns:a16="http://schemas.microsoft.com/office/drawing/2014/main" val="1845850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3982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Cori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3886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Ardon Buzhala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37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Siegfried Schett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8002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Nino Karlovits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497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Anna Fruhmann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44850728"/>
                  </a:ext>
                </a:extLst>
              </a:tr>
            </a:tbl>
          </a:graphicData>
        </a:graphic>
      </p:graphicFrame>
      <p:sp>
        <p:nvSpPr>
          <p:cNvPr id="4" name="Text Placeholder 3">
            <a:extLst>
              <a:ext uri="{FF2B5EF4-FFF2-40B4-BE49-F238E27FC236}">
                <a16:creationId xmlns:a16="http://schemas.microsoft.com/office/drawing/2014/main" id="{3FECF237-E13F-490B-A545-FCD2BB24636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85633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DEBDB-4229-4733-B8F3-8E5526BB14E6}"/>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68AEA5B0-AF90-42E2-9AE8-E097B3A8A2C8}"/>
              </a:ext>
            </a:extLst>
          </p:cNvPr>
          <p:cNvGraphicFramePr>
            <a:graphicFrameLocks noGrp="1"/>
          </p:cNvGraphicFramePr>
          <p:nvPr>
            <p:ph type="chart" sz="quarter" idx="13"/>
            <p:extLst>
              <p:ext uri="{D42A27DB-BD31-4B8C-83A1-F6EECF244321}">
                <p14:modId xmlns:p14="http://schemas.microsoft.com/office/powerpoint/2010/main" val="3304226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09D8CF-1426-41D4-A486-05C4B8E40D6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BF452DF-14A9-45F7-BA48-6C06F78FD5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3063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3D92D-7E6A-4A1A-A9D6-4A0AC8E441F4}"/>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C3C7F9EB-FB8C-4A7B-8C5C-47303C2C0E20}"/>
              </a:ext>
            </a:extLst>
          </p:cNvPr>
          <p:cNvGraphicFramePr>
            <a:graphicFrameLocks noGrp="1"/>
          </p:cNvGraphicFramePr>
          <p:nvPr>
            <p:ph type="chart" sz="quarter" idx="13"/>
            <p:extLst>
              <p:ext uri="{D42A27DB-BD31-4B8C-83A1-F6EECF244321}">
                <p14:modId xmlns:p14="http://schemas.microsoft.com/office/powerpoint/2010/main" val="3362900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1EED5B-0929-4CCC-8A99-4ECA42E6F9F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3FC5371-A703-445D-A07B-58B6089151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9648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3A011-85E9-41A4-BDE4-44328EE0B535}"/>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DAF931B7-5ACC-4FEE-8012-CFA6B96B10AB}"/>
              </a:ext>
            </a:extLst>
          </p:cNvPr>
          <p:cNvGraphicFramePr>
            <a:graphicFrameLocks noGrp="1"/>
          </p:cNvGraphicFramePr>
          <p:nvPr>
            <p:ph type="chart" sz="quarter" idx="13"/>
            <p:extLst>
              <p:ext uri="{D42A27DB-BD31-4B8C-83A1-F6EECF244321}">
                <p14:modId xmlns:p14="http://schemas.microsoft.com/office/powerpoint/2010/main" val="3270492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D75610-601E-491B-8EBA-63281919EFE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D1DCE1E-F527-4433-875C-18DA8662A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822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63DC6-E12C-411A-AE43-5ACD83F6E913}"/>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5559F113-149C-4254-8AB9-86CAE9143D2D}"/>
              </a:ext>
            </a:extLst>
          </p:cNvPr>
          <p:cNvGraphicFramePr>
            <a:graphicFrameLocks noGrp="1"/>
          </p:cNvGraphicFramePr>
          <p:nvPr>
            <p:ph type="chart" sz="quarter" idx="13"/>
            <p:extLst>
              <p:ext uri="{D42A27DB-BD31-4B8C-83A1-F6EECF244321}">
                <p14:modId xmlns:p14="http://schemas.microsoft.com/office/powerpoint/2010/main" val="119286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54C19B-3C3D-49CC-AF50-AAC13C6B503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039611C-638F-4A97-AC9F-10F9DF6A3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521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35C96-230A-4CAB-9D8C-86AE44906CB0}"/>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F8317E9C-19F2-416A-948A-537347EFA57A}"/>
              </a:ext>
            </a:extLst>
          </p:cNvPr>
          <p:cNvGraphicFramePr>
            <a:graphicFrameLocks noGrp="1"/>
          </p:cNvGraphicFramePr>
          <p:nvPr>
            <p:ph type="chart" sz="quarter" idx="13"/>
            <p:extLst>
              <p:ext uri="{D42A27DB-BD31-4B8C-83A1-F6EECF244321}">
                <p14:modId xmlns:p14="http://schemas.microsoft.com/office/powerpoint/2010/main" val="2580439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0945CD-4418-44E1-8363-81EC91B6637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4E03B53-1BC1-4EA1-A06F-91288235A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9307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26F4D-96BC-460C-B43D-FDCFE1CF58EA}"/>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7A78C14E-3CDF-46CE-9B9D-3296BFEF0317}"/>
              </a:ext>
            </a:extLst>
          </p:cNvPr>
          <p:cNvGraphicFramePr>
            <a:graphicFrameLocks noGrp="1"/>
          </p:cNvGraphicFramePr>
          <p:nvPr>
            <p:ph type="chart" sz="quarter" idx="13"/>
            <p:extLst>
              <p:ext uri="{D42A27DB-BD31-4B8C-83A1-F6EECF244321}">
                <p14:modId xmlns:p14="http://schemas.microsoft.com/office/powerpoint/2010/main" val="43463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AEC584-439C-4CDB-80EA-9AB175661AB2}"/>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BA6BCBB-86E1-478E-9ABA-B94CE5098D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0006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4C9C-29AA-472B-AEFC-D13DE425CBF6}"/>
              </a:ext>
            </a:extLst>
          </p:cNvPr>
          <p:cNvSpPr>
            <a:spLocks noGrp="1"/>
          </p:cNvSpPr>
          <p:nvPr>
            <p:ph type="title"/>
          </p:nvPr>
        </p:nvSpPr>
        <p:spPr/>
        <p:txBody>
          <a:bodyPr/>
          <a:lstStyle/>
          <a:p>
            <a:r>
              <a:rPr lang="de-DE"/>
              <a:t>Direktnachrichten von Usern - 1 of 5</a:t>
            </a:r>
            <a:endParaRPr lang="en-US"/>
          </a:p>
        </p:txBody>
      </p:sp>
      <p:graphicFrame>
        <p:nvGraphicFramePr>
          <p:cNvPr id="5" name="Table Placeholder 4">
            <a:extLst>
              <a:ext uri="{FF2B5EF4-FFF2-40B4-BE49-F238E27FC236}">
                <a16:creationId xmlns:a16="http://schemas.microsoft.com/office/drawing/2014/main" id="{865F3199-5EE9-458E-ADB0-CC478265871D}"/>
              </a:ext>
            </a:extLst>
          </p:cNvPr>
          <p:cNvGraphicFramePr>
            <a:graphicFrameLocks noGrp="1"/>
          </p:cNvGraphicFramePr>
          <p:nvPr>
            <p:ph type="tbl" sz="quarter" idx="13"/>
            <p:extLst>
              <p:ext uri="{D42A27DB-BD31-4B8C-83A1-F6EECF244321}">
                <p14:modId xmlns:p14="http://schemas.microsoft.com/office/powerpoint/2010/main" val="181504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3927063"/>
                    </a:ext>
                  </a:extLst>
                </a:gridCol>
                <a:gridCol w="2057400">
                  <a:extLst>
                    <a:ext uri="{9D8B030D-6E8A-4147-A177-3AD203B41FA5}">
                      <a16:colId xmlns:a16="http://schemas.microsoft.com/office/drawing/2014/main" val="464019256"/>
                    </a:ext>
                  </a:extLst>
                </a:gridCol>
                <a:gridCol w="822960">
                  <a:extLst>
                    <a:ext uri="{9D8B030D-6E8A-4147-A177-3AD203B41FA5}">
                      <a16:colId xmlns:a16="http://schemas.microsoft.com/office/drawing/2014/main" val="52762222"/>
                    </a:ext>
                  </a:extLst>
                </a:gridCol>
                <a:gridCol w="1234440">
                  <a:extLst>
                    <a:ext uri="{9D8B030D-6E8A-4147-A177-3AD203B41FA5}">
                      <a16:colId xmlns:a16="http://schemas.microsoft.com/office/drawing/2014/main" val="177048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3224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Günter Köberl - 2017-09-22 10:28:05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Günter,
Es sieht folgendermaßen aus:
Das Leasing ist auf 3 Jahre und mit einer Anzahlung von 30% gerechnet. Die Kilometerlaufleistung ist auf 10.000 KM/Jahr begrenzt. Die Voraussetzung für das Leasing ist die Anzahlung.
Bei weiteren Fragen steht dir gerne unser Verkaufsberater Marcel Hummel unter 0664/5650188 oder mhummel@strauss-autohaus.at zur Verfügung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6227923"/>
                  </a:ext>
                </a:extLst>
              </a:tr>
            </a:tbl>
          </a:graphicData>
        </a:graphic>
      </p:graphicFrame>
      <p:sp>
        <p:nvSpPr>
          <p:cNvPr id="4" name="Text Placeholder 3">
            <a:extLst>
              <a:ext uri="{FF2B5EF4-FFF2-40B4-BE49-F238E27FC236}">
                <a16:creationId xmlns:a16="http://schemas.microsoft.com/office/drawing/2014/main" id="{DD8B76E7-4EAA-492A-B9C8-33C3E51E805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89133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F608-5705-4390-B818-880017908C3D}"/>
              </a:ext>
            </a:extLst>
          </p:cNvPr>
          <p:cNvSpPr>
            <a:spLocks noGrp="1"/>
          </p:cNvSpPr>
          <p:nvPr>
            <p:ph type="title"/>
          </p:nvPr>
        </p:nvSpPr>
        <p:spPr/>
        <p:txBody>
          <a:bodyPr/>
          <a:lstStyle/>
          <a:p>
            <a:r>
              <a:rPr lang="de-DE"/>
              <a:t>Direktnachrichten von Usern - 2 of 5</a:t>
            </a:r>
            <a:endParaRPr lang="en-US"/>
          </a:p>
        </p:txBody>
      </p:sp>
      <p:graphicFrame>
        <p:nvGraphicFramePr>
          <p:cNvPr id="5" name="Table Placeholder 4">
            <a:extLst>
              <a:ext uri="{FF2B5EF4-FFF2-40B4-BE49-F238E27FC236}">
                <a16:creationId xmlns:a16="http://schemas.microsoft.com/office/drawing/2014/main" id="{D4A59C5C-24E1-46BE-B0BA-B2CF0E4469C5}"/>
              </a:ext>
            </a:extLst>
          </p:cNvPr>
          <p:cNvGraphicFramePr>
            <a:graphicFrameLocks noGrp="1"/>
          </p:cNvGraphicFramePr>
          <p:nvPr>
            <p:ph type="tbl" sz="quarter" idx="13"/>
            <p:extLst>
              <p:ext uri="{D42A27DB-BD31-4B8C-83A1-F6EECF244321}">
                <p14:modId xmlns:p14="http://schemas.microsoft.com/office/powerpoint/2010/main" val="204115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89339193"/>
                    </a:ext>
                  </a:extLst>
                </a:gridCol>
                <a:gridCol w="2057400">
                  <a:extLst>
                    <a:ext uri="{9D8B030D-6E8A-4147-A177-3AD203B41FA5}">
                      <a16:colId xmlns:a16="http://schemas.microsoft.com/office/drawing/2014/main" val="2006584865"/>
                    </a:ext>
                  </a:extLst>
                </a:gridCol>
                <a:gridCol w="822960">
                  <a:extLst>
                    <a:ext uri="{9D8B030D-6E8A-4147-A177-3AD203B41FA5}">
                      <a16:colId xmlns:a16="http://schemas.microsoft.com/office/drawing/2014/main" val="3867207950"/>
                    </a:ext>
                  </a:extLst>
                </a:gridCol>
                <a:gridCol w="1234440">
                  <a:extLst>
                    <a:ext uri="{9D8B030D-6E8A-4147-A177-3AD203B41FA5}">
                      <a16:colId xmlns:a16="http://schemas.microsoft.com/office/drawing/2014/main" val="3636689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744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Marco Kronabeter - 2017-09-21 10:16:29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Marco,
Es sieht folgendermaßen aus:
Das Leasing ist auf 3 Jahre und mit einer Anzahlung von 30% gerechnet. Die Kilometerlaufleistung ist auf 10.000 KM/Jahr begrenzt. Die Voraussetzung für das Leasing ist die Anzahlung.
Bei weiteren Fragen steht dir gerne unser Verkaufsberater Marcel Hummel unter 0664/5650188 oder mhummel@strauss-autohaus.at zur Verfügung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0071680"/>
                  </a:ext>
                </a:extLst>
              </a:tr>
            </a:tbl>
          </a:graphicData>
        </a:graphic>
      </p:graphicFrame>
      <p:sp>
        <p:nvSpPr>
          <p:cNvPr id="4" name="Text Placeholder 3">
            <a:extLst>
              <a:ext uri="{FF2B5EF4-FFF2-40B4-BE49-F238E27FC236}">
                <a16:creationId xmlns:a16="http://schemas.microsoft.com/office/drawing/2014/main" id="{FF819EBC-A9EF-4A8D-87DF-BF9736D5C2B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176072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3960-C4D6-4CC3-AEDC-B80EEBF0CE2E}"/>
              </a:ext>
            </a:extLst>
          </p:cNvPr>
          <p:cNvSpPr>
            <a:spLocks noGrp="1"/>
          </p:cNvSpPr>
          <p:nvPr>
            <p:ph type="title"/>
          </p:nvPr>
        </p:nvSpPr>
        <p:spPr/>
        <p:txBody>
          <a:bodyPr/>
          <a:lstStyle/>
          <a:p>
            <a:r>
              <a:rPr lang="de-DE"/>
              <a:t>Direktnachrichten von Usern - 3 of 5</a:t>
            </a:r>
            <a:endParaRPr lang="en-US"/>
          </a:p>
        </p:txBody>
      </p:sp>
      <p:graphicFrame>
        <p:nvGraphicFramePr>
          <p:cNvPr id="5" name="Table Placeholder 4">
            <a:extLst>
              <a:ext uri="{FF2B5EF4-FFF2-40B4-BE49-F238E27FC236}">
                <a16:creationId xmlns:a16="http://schemas.microsoft.com/office/drawing/2014/main" id="{D1E84857-E252-4020-9062-76F21403FA6D}"/>
              </a:ext>
            </a:extLst>
          </p:cNvPr>
          <p:cNvGraphicFramePr>
            <a:graphicFrameLocks noGrp="1"/>
          </p:cNvGraphicFramePr>
          <p:nvPr>
            <p:ph type="tbl" sz="quarter" idx="13"/>
            <p:extLst>
              <p:ext uri="{D42A27DB-BD31-4B8C-83A1-F6EECF244321}">
                <p14:modId xmlns:p14="http://schemas.microsoft.com/office/powerpoint/2010/main" val="1905510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09013206"/>
                    </a:ext>
                  </a:extLst>
                </a:gridCol>
                <a:gridCol w="2057400">
                  <a:extLst>
                    <a:ext uri="{9D8B030D-6E8A-4147-A177-3AD203B41FA5}">
                      <a16:colId xmlns:a16="http://schemas.microsoft.com/office/drawing/2014/main" val="4004597160"/>
                    </a:ext>
                  </a:extLst>
                </a:gridCol>
                <a:gridCol w="822960">
                  <a:extLst>
                    <a:ext uri="{9D8B030D-6E8A-4147-A177-3AD203B41FA5}">
                      <a16:colId xmlns:a16="http://schemas.microsoft.com/office/drawing/2014/main" val="1393322913"/>
                    </a:ext>
                  </a:extLst>
                </a:gridCol>
                <a:gridCol w="1234440">
                  <a:extLst>
                    <a:ext uri="{9D8B030D-6E8A-4147-A177-3AD203B41FA5}">
                      <a16:colId xmlns:a16="http://schemas.microsoft.com/office/drawing/2014/main" val="351184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0819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Tommy Tormann - 2017-09-21 10:08:05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Tommy,
Es sieht folgendermaßen aus:
Das Leasing ist auf 3 Jahre und mit einer Anzahlung von 30% gerechnet. Die Kilometerlaufleistung ist auf 10.000 KM/Jahr begrenzt. Die Voraussetzung für das Leasing ist die Anzahlung.
Bei weiteren Fragen steht dir gerne unser Verkaufsberater Marcel Hummel unter 0664/5650188 oder mhummel@strauss-autohaus.at zur Verfügung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7973192"/>
                  </a:ext>
                </a:extLst>
              </a:tr>
            </a:tbl>
          </a:graphicData>
        </a:graphic>
      </p:graphicFrame>
      <p:sp>
        <p:nvSpPr>
          <p:cNvPr id="4" name="Text Placeholder 3">
            <a:extLst>
              <a:ext uri="{FF2B5EF4-FFF2-40B4-BE49-F238E27FC236}">
                <a16:creationId xmlns:a16="http://schemas.microsoft.com/office/drawing/2014/main" id="{F029BA74-7FB2-44E2-ACE2-FF9B0CB81A5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418254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5BA51-9559-4A50-B5E8-BC60B4948258}"/>
              </a:ext>
            </a:extLst>
          </p:cNvPr>
          <p:cNvSpPr>
            <a:spLocks noGrp="1"/>
          </p:cNvSpPr>
          <p:nvPr>
            <p:ph type="title"/>
          </p:nvPr>
        </p:nvSpPr>
        <p:spPr/>
        <p:txBody>
          <a:bodyPr/>
          <a:lstStyle/>
          <a:p>
            <a:r>
              <a:rPr lang="de-DE"/>
              <a:t>Direktnachrichten von Usern - 4 of 5</a:t>
            </a:r>
            <a:endParaRPr lang="en-US"/>
          </a:p>
        </p:txBody>
      </p:sp>
      <p:graphicFrame>
        <p:nvGraphicFramePr>
          <p:cNvPr id="5" name="Table Placeholder 4">
            <a:extLst>
              <a:ext uri="{FF2B5EF4-FFF2-40B4-BE49-F238E27FC236}">
                <a16:creationId xmlns:a16="http://schemas.microsoft.com/office/drawing/2014/main" id="{1B46C02E-BD86-4729-A8D7-86F8B781FD36}"/>
              </a:ext>
            </a:extLst>
          </p:cNvPr>
          <p:cNvGraphicFramePr>
            <a:graphicFrameLocks noGrp="1"/>
          </p:cNvGraphicFramePr>
          <p:nvPr>
            <p:ph type="tbl" sz="quarter" idx="13"/>
            <p:extLst>
              <p:ext uri="{D42A27DB-BD31-4B8C-83A1-F6EECF244321}">
                <p14:modId xmlns:p14="http://schemas.microsoft.com/office/powerpoint/2010/main" val="4576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8580135"/>
                    </a:ext>
                  </a:extLst>
                </a:gridCol>
                <a:gridCol w="2057400">
                  <a:extLst>
                    <a:ext uri="{9D8B030D-6E8A-4147-A177-3AD203B41FA5}">
                      <a16:colId xmlns:a16="http://schemas.microsoft.com/office/drawing/2014/main" val="749561116"/>
                    </a:ext>
                  </a:extLst>
                </a:gridCol>
                <a:gridCol w="822960">
                  <a:extLst>
                    <a:ext uri="{9D8B030D-6E8A-4147-A177-3AD203B41FA5}">
                      <a16:colId xmlns:a16="http://schemas.microsoft.com/office/drawing/2014/main" val="2998805328"/>
                    </a:ext>
                  </a:extLst>
                </a:gridCol>
                <a:gridCol w="1234440">
                  <a:extLst>
                    <a:ext uri="{9D8B030D-6E8A-4147-A177-3AD203B41FA5}">
                      <a16:colId xmlns:a16="http://schemas.microsoft.com/office/drawing/2014/main" val="88389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4688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Daniel Ksuz - 2017-09-21 05:40:56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Daniel,
es sieht folgendermaßen aus:
Das Leasing ist auf 3 Jahre und mit einer Anzahlung von 30% gerechnet. Die Kilometerlaufleistung ist auf 10.000 KM/Jahr begrenzt. Die Voraussetzung für das Leasing ist die Anzahlung.
Bei weiteren Fragen steht dir gerne unser Verkaufsberater Marcel Hummel unter 0664/5650188 oder mhummel@strauss-autohaus.at zur Verfügung
Liebe Grüße, das Team vom Autohaus Strauss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 10:06:05</a:t>
                      </a:r>
                    </a:p>
                  </a:txBody>
                  <a:tcPr/>
                </a:tc>
                <a:extLst>
                  <a:ext uri="{0D108BD9-81ED-4DB2-BD59-A6C34878D82A}">
                    <a16:rowId xmlns:a16="http://schemas.microsoft.com/office/drawing/2014/main" val="402453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Schamil Chechen - 2017-09-18 23:19:09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Schamil! :-) Unser Land Rover Verkaufsberater Marcel Hummel wird sich im Laufe des Vormittages mit dir in Verbindung setzen und dir alle Fragen beantworten! :-) Liebe Grüße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 08:17:38</a:t>
                      </a:r>
                    </a:p>
                  </a:txBody>
                  <a:tcPr/>
                </a:tc>
                <a:extLst>
                  <a:ext uri="{0D108BD9-81ED-4DB2-BD59-A6C34878D82A}">
                    <a16:rowId xmlns:a16="http://schemas.microsoft.com/office/drawing/2014/main" val="3058101091"/>
                  </a:ext>
                </a:extLst>
              </a:tr>
            </a:tbl>
          </a:graphicData>
        </a:graphic>
      </p:graphicFrame>
      <p:sp>
        <p:nvSpPr>
          <p:cNvPr id="4" name="Text Placeholder 3">
            <a:extLst>
              <a:ext uri="{FF2B5EF4-FFF2-40B4-BE49-F238E27FC236}">
                <a16:creationId xmlns:a16="http://schemas.microsoft.com/office/drawing/2014/main" id="{4FB8E119-40F9-4D59-ACBA-DDAF7A5458C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25942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77F5E-DF4D-4E95-9E2D-5D91243E0F9C}"/>
              </a:ext>
            </a:extLst>
          </p:cNvPr>
          <p:cNvSpPr>
            <a:spLocks noGrp="1"/>
          </p:cNvSpPr>
          <p:nvPr>
            <p:ph type="title"/>
          </p:nvPr>
        </p:nvSpPr>
        <p:spPr/>
        <p:txBody>
          <a:bodyPr/>
          <a:lstStyle/>
          <a:p>
            <a:r>
              <a:rPr lang="de-DE"/>
              <a:t>Direktnachrichten von Usern - 5 of 5</a:t>
            </a:r>
            <a:endParaRPr lang="en-US"/>
          </a:p>
        </p:txBody>
      </p:sp>
      <p:graphicFrame>
        <p:nvGraphicFramePr>
          <p:cNvPr id="5" name="Table Placeholder 4">
            <a:extLst>
              <a:ext uri="{FF2B5EF4-FFF2-40B4-BE49-F238E27FC236}">
                <a16:creationId xmlns:a16="http://schemas.microsoft.com/office/drawing/2014/main" id="{A86A3389-9877-4A2F-A605-977AC564706B}"/>
              </a:ext>
            </a:extLst>
          </p:cNvPr>
          <p:cNvGraphicFramePr>
            <a:graphicFrameLocks noGrp="1"/>
          </p:cNvGraphicFramePr>
          <p:nvPr>
            <p:ph type="tbl" sz="quarter" idx="13"/>
            <p:extLst>
              <p:ext uri="{D42A27DB-BD31-4B8C-83A1-F6EECF244321}">
                <p14:modId xmlns:p14="http://schemas.microsoft.com/office/powerpoint/2010/main" val="28752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70885659"/>
                    </a:ext>
                  </a:extLst>
                </a:gridCol>
                <a:gridCol w="2057400">
                  <a:extLst>
                    <a:ext uri="{9D8B030D-6E8A-4147-A177-3AD203B41FA5}">
                      <a16:colId xmlns:a16="http://schemas.microsoft.com/office/drawing/2014/main" val="3974373238"/>
                    </a:ext>
                  </a:extLst>
                </a:gridCol>
                <a:gridCol w="822960">
                  <a:extLst>
                    <a:ext uri="{9D8B030D-6E8A-4147-A177-3AD203B41FA5}">
                      <a16:colId xmlns:a16="http://schemas.microsoft.com/office/drawing/2014/main" val="1250314951"/>
                    </a:ext>
                  </a:extLst>
                </a:gridCol>
                <a:gridCol w="1234440">
                  <a:extLst>
                    <a:ext uri="{9D8B030D-6E8A-4147-A177-3AD203B41FA5}">
                      <a16:colId xmlns:a16="http://schemas.microsoft.com/office/drawing/2014/main" val="332932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3668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Adi Osmanovic - 2017-09-15 00:28:38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Adi! :-) Unser Land Rover Verkaufsberater Marcel Hummel wird sich im Laufe des Vormittages mit dir in Verbindung setzen und dir alle Fragen beantworten! :-) Liebe Grüße das Team vom Autohaus Strauss!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 08:17:17</a:t>
                      </a:r>
                    </a:p>
                  </a:txBody>
                  <a:tcPr/>
                </a:tc>
                <a:extLst>
                  <a:ext uri="{0D108BD9-81ED-4DB2-BD59-A6C34878D82A}">
                    <a16:rowId xmlns:a16="http://schemas.microsoft.com/office/drawing/2014/main" val="4185993932"/>
                  </a:ext>
                </a:extLst>
              </a:tr>
            </a:tbl>
          </a:graphicData>
        </a:graphic>
      </p:graphicFrame>
      <p:sp>
        <p:nvSpPr>
          <p:cNvPr id="4" name="Text Placeholder 3">
            <a:extLst>
              <a:ext uri="{FF2B5EF4-FFF2-40B4-BE49-F238E27FC236}">
                <a16:creationId xmlns:a16="http://schemas.microsoft.com/office/drawing/2014/main" id="{AE4465E9-32F3-4701-82C4-75EF68A1DE2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90626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94E2-7B0B-4CDB-9900-AE8AD92952B2}"/>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7A738376-1FDB-423A-9D61-0821568413A1}"/>
              </a:ext>
            </a:extLst>
          </p:cNvPr>
          <p:cNvGraphicFramePr>
            <a:graphicFrameLocks noGrp="1"/>
          </p:cNvGraphicFramePr>
          <p:nvPr>
            <p:ph type="chart" sz="quarter" idx="13"/>
            <p:extLst>
              <p:ext uri="{D42A27DB-BD31-4B8C-83A1-F6EECF244321}">
                <p14:modId xmlns:p14="http://schemas.microsoft.com/office/powerpoint/2010/main" val="3094314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A87F7F-B266-4A30-B10C-FA4123A1503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4E5097D-1AD7-4FA2-92FA-B83218C9C6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189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1B40-FB0D-4E03-8882-968E3C024021}"/>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663A3A9F-300C-460B-A931-D11F5A93C15D}"/>
              </a:ext>
            </a:extLst>
          </p:cNvPr>
          <p:cNvGraphicFramePr>
            <a:graphicFrameLocks noGrp="1"/>
          </p:cNvGraphicFramePr>
          <p:nvPr>
            <p:ph type="tbl" sz="quarter" idx="13"/>
            <p:extLst>
              <p:ext uri="{D42A27DB-BD31-4B8C-83A1-F6EECF244321}">
                <p14:modId xmlns:p14="http://schemas.microsoft.com/office/powerpoint/2010/main" val="393291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0808991"/>
                    </a:ext>
                  </a:extLst>
                </a:gridCol>
                <a:gridCol w="2468880">
                  <a:extLst>
                    <a:ext uri="{9D8B030D-6E8A-4147-A177-3AD203B41FA5}">
                      <a16:colId xmlns:a16="http://schemas.microsoft.com/office/drawing/2014/main" val="1838179618"/>
                    </a:ext>
                  </a:extLst>
                </a:gridCol>
                <a:gridCol w="2468880">
                  <a:extLst>
                    <a:ext uri="{9D8B030D-6E8A-4147-A177-3AD203B41FA5}">
                      <a16:colId xmlns:a16="http://schemas.microsoft.com/office/drawing/2014/main" val="1744192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87554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extLst>
                  <a:ext uri="{0D108BD9-81ED-4DB2-BD59-A6C34878D82A}">
                    <a16:rowId xmlns:a16="http://schemas.microsoft.com/office/drawing/2014/main" val="198651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313494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951481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extLst>
                  <a:ext uri="{0D108BD9-81ED-4DB2-BD59-A6C34878D82A}">
                    <a16:rowId xmlns:a16="http://schemas.microsoft.com/office/drawing/2014/main" val="25292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extLst>
                  <a:ext uri="{0D108BD9-81ED-4DB2-BD59-A6C34878D82A}">
                    <a16:rowId xmlns:a16="http://schemas.microsoft.com/office/drawing/2014/main" val="907579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5981</a:t>
                      </a:r>
                    </a:p>
                  </a:txBody>
                  <a:tcPr/>
                </a:tc>
                <a:extLst>
                  <a:ext uri="{0D108BD9-81ED-4DB2-BD59-A6C34878D82A}">
                    <a16:rowId xmlns:a16="http://schemas.microsoft.com/office/drawing/2014/main" val="122169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6640</a:t>
                      </a:r>
                    </a:p>
                  </a:txBody>
                  <a:tcPr/>
                </a:tc>
                <a:extLst>
                  <a:ext uri="{0D108BD9-81ED-4DB2-BD59-A6C34878D82A}">
                    <a16:rowId xmlns:a16="http://schemas.microsoft.com/office/drawing/2014/main" val="31665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20372</a:t>
                      </a:r>
                    </a:p>
                  </a:txBody>
                  <a:tcPr/>
                </a:tc>
                <a:extLst>
                  <a:ext uri="{0D108BD9-81ED-4DB2-BD59-A6C34878D82A}">
                    <a16:rowId xmlns:a16="http://schemas.microsoft.com/office/drawing/2014/main" val="229454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19118</a:t>
                      </a:r>
                    </a:p>
                  </a:txBody>
                  <a:tcPr/>
                </a:tc>
                <a:extLst>
                  <a:ext uri="{0D108BD9-81ED-4DB2-BD59-A6C34878D82A}">
                    <a16:rowId xmlns:a16="http://schemas.microsoft.com/office/drawing/2014/main" val="81084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16002</a:t>
                      </a:r>
                    </a:p>
                  </a:txBody>
                  <a:tcPr/>
                </a:tc>
                <a:extLst>
                  <a:ext uri="{0D108BD9-81ED-4DB2-BD59-A6C34878D82A}">
                    <a16:rowId xmlns:a16="http://schemas.microsoft.com/office/drawing/2014/main" val="2858191755"/>
                  </a:ext>
                </a:extLst>
              </a:tr>
            </a:tbl>
          </a:graphicData>
        </a:graphic>
      </p:graphicFrame>
      <p:sp>
        <p:nvSpPr>
          <p:cNvPr id="4" name="Text Placeholder 3">
            <a:extLst>
              <a:ext uri="{FF2B5EF4-FFF2-40B4-BE49-F238E27FC236}">
                <a16:creationId xmlns:a16="http://schemas.microsoft.com/office/drawing/2014/main" id="{4E75426F-EB2E-4D1F-B72E-7DA578125B9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5175756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0A917-A95B-44D0-BBA9-D092AD0DAC1D}"/>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EF2B66D0-C2DD-4F97-B099-3ED58F97795E}"/>
              </a:ext>
            </a:extLst>
          </p:cNvPr>
          <p:cNvGraphicFramePr>
            <a:graphicFrameLocks noGrp="1"/>
          </p:cNvGraphicFramePr>
          <p:nvPr>
            <p:ph type="tbl" sz="quarter" idx="13"/>
            <p:extLst>
              <p:ext uri="{D42A27DB-BD31-4B8C-83A1-F6EECF244321}">
                <p14:modId xmlns:p14="http://schemas.microsoft.com/office/powerpoint/2010/main" val="2702565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9615717"/>
                    </a:ext>
                  </a:extLst>
                </a:gridCol>
                <a:gridCol w="2468880">
                  <a:extLst>
                    <a:ext uri="{9D8B030D-6E8A-4147-A177-3AD203B41FA5}">
                      <a16:colId xmlns:a16="http://schemas.microsoft.com/office/drawing/2014/main" val="4092567256"/>
                    </a:ext>
                  </a:extLst>
                </a:gridCol>
                <a:gridCol w="2468880">
                  <a:extLst>
                    <a:ext uri="{9D8B030D-6E8A-4147-A177-3AD203B41FA5}">
                      <a16:colId xmlns:a16="http://schemas.microsoft.com/office/drawing/2014/main" val="891073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4409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15525</a:t>
                      </a:r>
                    </a:p>
                  </a:txBody>
                  <a:tcPr/>
                </a:tc>
                <a:extLst>
                  <a:ext uri="{0D108BD9-81ED-4DB2-BD59-A6C34878D82A}">
                    <a16:rowId xmlns:a16="http://schemas.microsoft.com/office/drawing/2014/main" val="220598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15266</a:t>
                      </a:r>
                    </a:p>
                  </a:txBody>
                  <a:tcPr/>
                </a:tc>
                <a:extLst>
                  <a:ext uri="{0D108BD9-81ED-4DB2-BD59-A6C34878D82A}">
                    <a16:rowId xmlns:a16="http://schemas.microsoft.com/office/drawing/2014/main" val="426767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17610</a:t>
                      </a:r>
                    </a:p>
                  </a:txBody>
                  <a:tcPr/>
                </a:tc>
                <a:extLst>
                  <a:ext uri="{0D108BD9-81ED-4DB2-BD59-A6C34878D82A}">
                    <a16:rowId xmlns:a16="http://schemas.microsoft.com/office/drawing/2014/main" val="300634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22178</a:t>
                      </a:r>
                    </a:p>
                  </a:txBody>
                  <a:tcPr/>
                </a:tc>
                <a:extLst>
                  <a:ext uri="{0D108BD9-81ED-4DB2-BD59-A6C34878D82A}">
                    <a16:rowId xmlns:a16="http://schemas.microsoft.com/office/drawing/2014/main" val="329405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18113</a:t>
                      </a:r>
                    </a:p>
                  </a:txBody>
                  <a:tcPr/>
                </a:tc>
                <a:extLst>
                  <a:ext uri="{0D108BD9-81ED-4DB2-BD59-A6C34878D82A}">
                    <a16:rowId xmlns:a16="http://schemas.microsoft.com/office/drawing/2014/main" val="1992978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13514</a:t>
                      </a:r>
                    </a:p>
                  </a:txBody>
                  <a:tcPr/>
                </a:tc>
                <a:extLst>
                  <a:ext uri="{0D108BD9-81ED-4DB2-BD59-A6C34878D82A}">
                    <a16:rowId xmlns:a16="http://schemas.microsoft.com/office/drawing/2014/main" val="169256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15916</a:t>
                      </a:r>
                    </a:p>
                  </a:txBody>
                  <a:tcPr/>
                </a:tc>
                <a:extLst>
                  <a:ext uri="{0D108BD9-81ED-4DB2-BD59-A6C34878D82A}">
                    <a16:rowId xmlns:a16="http://schemas.microsoft.com/office/drawing/2014/main" val="35248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12904</a:t>
                      </a:r>
                    </a:p>
                  </a:txBody>
                  <a:tcPr/>
                </a:tc>
                <a:extLst>
                  <a:ext uri="{0D108BD9-81ED-4DB2-BD59-A6C34878D82A}">
                    <a16:rowId xmlns:a16="http://schemas.microsoft.com/office/drawing/2014/main" val="266651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11908</a:t>
                      </a:r>
                    </a:p>
                  </a:txBody>
                  <a:tcPr/>
                </a:tc>
                <a:extLst>
                  <a:ext uri="{0D108BD9-81ED-4DB2-BD59-A6C34878D82A}">
                    <a16:rowId xmlns:a16="http://schemas.microsoft.com/office/drawing/2014/main" val="392795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19165</a:t>
                      </a:r>
                    </a:p>
                  </a:txBody>
                  <a:tcPr/>
                </a:tc>
                <a:extLst>
                  <a:ext uri="{0D108BD9-81ED-4DB2-BD59-A6C34878D82A}">
                    <a16:rowId xmlns:a16="http://schemas.microsoft.com/office/drawing/2014/main" val="3546373551"/>
                  </a:ext>
                </a:extLst>
              </a:tr>
            </a:tbl>
          </a:graphicData>
        </a:graphic>
      </p:graphicFrame>
      <p:sp>
        <p:nvSpPr>
          <p:cNvPr id="4" name="Text Placeholder 3">
            <a:extLst>
              <a:ext uri="{FF2B5EF4-FFF2-40B4-BE49-F238E27FC236}">
                <a16:creationId xmlns:a16="http://schemas.microsoft.com/office/drawing/2014/main" id="{2948ED21-9422-4101-995E-9652F2A3ED7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181026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57C4E-3FBA-4E9F-9563-38251EE28024}"/>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8BD128EE-C703-441E-8F2D-93713A61F0BE}"/>
              </a:ext>
            </a:extLst>
          </p:cNvPr>
          <p:cNvGraphicFramePr>
            <a:graphicFrameLocks noGrp="1"/>
          </p:cNvGraphicFramePr>
          <p:nvPr>
            <p:ph type="tbl" sz="quarter" idx="13"/>
            <p:extLst>
              <p:ext uri="{D42A27DB-BD31-4B8C-83A1-F6EECF244321}">
                <p14:modId xmlns:p14="http://schemas.microsoft.com/office/powerpoint/2010/main" val="175719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2198381"/>
                    </a:ext>
                  </a:extLst>
                </a:gridCol>
                <a:gridCol w="2468880">
                  <a:extLst>
                    <a:ext uri="{9D8B030D-6E8A-4147-A177-3AD203B41FA5}">
                      <a16:colId xmlns:a16="http://schemas.microsoft.com/office/drawing/2014/main" val="1470471574"/>
                    </a:ext>
                  </a:extLst>
                </a:gridCol>
                <a:gridCol w="2468880">
                  <a:extLst>
                    <a:ext uri="{9D8B030D-6E8A-4147-A177-3AD203B41FA5}">
                      <a16:colId xmlns:a16="http://schemas.microsoft.com/office/drawing/2014/main" val="384102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61490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13201</a:t>
                      </a:r>
                    </a:p>
                  </a:txBody>
                  <a:tcPr/>
                </a:tc>
                <a:extLst>
                  <a:ext uri="{0D108BD9-81ED-4DB2-BD59-A6C34878D82A}">
                    <a16:rowId xmlns:a16="http://schemas.microsoft.com/office/drawing/2014/main" val="3011725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10730</a:t>
                      </a:r>
                    </a:p>
                  </a:txBody>
                  <a:tcPr/>
                </a:tc>
                <a:extLst>
                  <a:ext uri="{0D108BD9-81ED-4DB2-BD59-A6C34878D82A}">
                    <a16:rowId xmlns:a16="http://schemas.microsoft.com/office/drawing/2014/main" val="159319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a:t>
                      </a:r>
                    </a:p>
                  </a:txBody>
                  <a:tcPr/>
                </a:tc>
                <a:extLst>
                  <a:ext uri="{0D108BD9-81ED-4DB2-BD59-A6C34878D82A}">
                    <a16:rowId xmlns:a16="http://schemas.microsoft.com/office/drawing/2014/main" val="35917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a:t>
                      </a:r>
                    </a:p>
                  </a:txBody>
                  <a:tcPr/>
                </a:tc>
                <a:extLst>
                  <a:ext uri="{0D108BD9-81ED-4DB2-BD59-A6C34878D82A}">
                    <a16:rowId xmlns:a16="http://schemas.microsoft.com/office/drawing/2014/main" val="198993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10489</a:t>
                      </a:r>
                    </a:p>
                  </a:txBody>
                  <a:tcPr/>
                </a:tc>
                <a:extLst>
                  <a:ext uri="{0D108BD9-81ED-4DB2-BD59-A6C34878D82A}">
                    <a16:rowId xmlns:a16="http://schemas.microsoft.com/office/drawing/2014/main" val="1597374126"/>
                  </a:ext>
                </a:extLst>
              </a:tr>
            </a:tbl>
          </a:graphicData>
        </a:graphic>
      </p:graphicFrame>
      <p:sp>
        <p:nvSpPr>
          <p:cNvPr id="4" name="Text Placeholder 3">
            <a:extLst>
              <a:ext uri="{FF2B5EF4-FFF2-40B4-BE49-F238E27FC236}">
                <a16:creationId xmlns:a16="http://schemas.microsoft.com/office/drawing/2014/main" id="{61A061B1-C083-45AC-8696-A05C9958D97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402770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66E1-E6D5-4F6C-B0D1-2333B9AE981A}"/>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0AE90ABF-DB5D-41CE-AB5B-F3BBF71B336B}"/>
              </a:ext>
            </a:extLst>
          </p:cNvPr>
          <p:cNvGraphicFramePr>
            <a:graphicFrameLocks noGrp="1"/>
          </p:cNvGraphicFramePr>
          <p:nvPr>
            <p:ph type="tbl" sz="quarter" idx="13"/>
            <p:extLst>
              <p:ext uri="{D42A27DB-BD31-4B8C-83A1-F6EECF244321}">
                <p14:modId xmlns:p14="http://schemas.microsoft.com/office/powerpoint/2010/main" val="204817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2009656"/>
                    </a:ext>
                  </a:extLst>
                </a:gridCol>
                <a:gridCol w="2468880">
                  <a:extLst>
                    <a:ext uri="{9D8B030D-6E8A-4147-A177-3AD203B41FA5}">
                      <a16:colId xmlns:a16="http://schemas.microsoft.com/office/drawing/2014/main" val="2279940347"/>
                    </a:ext>
                  </a:extLst>
                </a:gridCol>
                <a:gridCol w="2468880">
                  <a:extLst>
                    <a:ext uri="{9D8B030D-6E8A-4147-A177-3AD203B41FA5}">
                      <a16:colId xmlns:a16="http://schemas.microsoft.com/office/drawing/2014/main" val="3073338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528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extLst>
                  <a:ext uri="{0D108BD9-81ED-4DB2-BD59-A6C34878D82A}">
                    <a16:rowId xmlns:a16="http://schemas.microsoft.com/office/drawing/2014/main" val="169008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146372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65687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98356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extLst>
                  <a:ext uri="{0D108BD9-81ED-4DB2-BD59-A6C34878D82A}">
                    <a16:rowId xmlns:a16="http://schemas.microsoft.com/office/drawing/2014/main" val="51578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extLst>
                  <a:ext uri="{0D108BD9-81ED-4DB2-BD59-A6C34878D82A}">
                    <a16:rowId xmlns:a16="http://schemas.microsoft.com/office/drawing/2014/main" val="161587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5397</a:t>
                      </a:r>
                    </a:p>
                  </a:txBody>
                  <a:tcPr/>
                </a:tc>
                <a:extLst>
                  <a:ext uri="{0D108BD9-81ED-4DB2-BD59-A6C34878D82A}">
                    <a16:rowId xmlns:a16="http://schemas.microsoft.com/office/drawing/2014/main" val="139339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13656</a:t>
                      </a:r>
                    </a:p>
                  </a:txBody>
                  <a:tcPr/>
                </a:tc>
                <a:extLst>
                  <a:ext uri="{0D108BD9-81ED-4DB2-BD59-A6C34878D82A}">
                    <a16:rowId xmlns:a16="http://schemas.microsoft.com/office/drawing/2014/main" val="328433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13331</a:t>
                      </a:r>
                    </a:p>
                  </a:txBody>
                  <a:tcPr/>
                </a:tc>
                <a:extLst>
                  <a:ext uri="{0D108BD9-81ED-4DB2-BD59-A6C34878D82A}">
                    <a16:rowId xmlns:a16="http://schemas.microsoft.com/office/drawing/2014/main" val="205628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13401</a:t>
                      </a:r>
                    </a:p>
                  </a:txBody>
                  <a:tcPr/>
                </a:tc>
                <a:extLst>
                  <a:ext uri="{0D108BD9-81ED-4DB2-BD59-A6C34878D82A}">
                    <a16:rowId xmlns:a16="http://schemas.microsoft.com/office/drawing/2014/main" val="3432251740"/>
                  </a:ext>
                </a:extLst>
              </a:tr>
            </a:tbl>
          </a:graphicData>
        </a:graphic>
      </p:graphicFrame>
      <p:sp>
        <p:nvSpPr>
          <p:cNvPr id="4" name="Text Placeholder 3">
            <a:extLst>
              <a:ext uri="{FF2B5EF4-FFF2-40B4-BE49-F238E27FC236}">
                <a16:creationId xmlns:a16="http://schemas.microsoft.com/office/drawing/2014/main" id="{3C2A7E74-9628-4F84-8B01-D3FE68604CA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440434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2A8D-F867-4F82-AB63-E39CBCB707E1}"/>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3B9824CB-185A-4D80-9A52-528AAEB91BEE}"/>
              </a:ext>
            </a:extLst>
          </p:cNvPr>
          <p:cNvGraphicFramePr>
            <a:graphicFrameLocks noGrp="1"/>
          </p:cNvGraphicFramePr>
          <p:nvPr>
            <p:ph type="tbl" sz="quarter" idx="13"/>
            <p:extLst>
              <p:ext uri="{D42A27DB-BD31-4B8C-83A1-F6EECF244321}">
                <p14:modId xmlns:p14="http://schemas.microsoft.com/office/powerpoint/2010/main" val="90837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6220704"/>
                    </a:ext>
                  </a:extLst>
                </a:gridCol>
                <a:gridCol w="2468880">
                  <a:extLst>
                    <a:ext uri="{9D8B030D-6E8A-4147-A177-3AD203B41FA5}">
                      <a16:colId xmlns:a16="http://schemas.microsoft.com/office/drawing/2014/main" val="2017267714"/>
                    </a:ext>
                  </a:extLst>
                </a:gridCol>
                <a:gridCol w="2468880">
                  <a:extLst>
                    <a:ext uri="{9D8B030D-6E8A-4147-A177-3AD203B41FA5}">
                      <a16:colId xmlns:a16="http://schemas.microsoft.com/office/drawing/2014/main" val="376165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519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13600</a:t>
                      </a:r>
                    </a:p>
                  </a:txBody>
                  <a:tcPr/>
                </a:tc>
                <a:extLst>
                  <a:ext uri="{0D108BD9-81ED-4DB2-BD59-A6C34878D82A}">
                    <a16:rowId xmlns:a16="http://schemas.microsoft.com/office/drawing/2014/main" val="210529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13164</a:t>
                      </a:r>
                    </a:p>
                  </a:txBody>
                  <a:tcPr/>
                </a:tc>
                <a:extLst>
                  <a:ext uri="{0D108BD9-81ED-4DB2-BD59-A6C34878D82A}">
                    <a16:rowId xmlns:a16="http://schemas.microsoft.com/office/drawing/2014/main" val="387352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14473</a:t>
                      </a:r>
                    </a:p>
                  </a:txBody>
                  <a:tcPr/>
                </a:tc>
                <a:extLst>
                  <a:ext uri="{0D108BD9-81ED-4DB2-BD59-A6C34878D82A}">
                    <a16:rowId xmlns:a16="http://schemas.microsoft.com/office/drawing/2014/main" val="391176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14506</a:t>
                      </a:r>
                    </a:p>
                  </a:txBody>
                  <a:tcPr/>
                </a:tc>
                <a:extLst>
                  <a:ext uri="{0D108BD9-81ED-4DB2-BD59-A6C34878D82A}">
                    <a16:rowId xmlns:a16="http://schemas.microsoft.com/office/drawing/2014/main" val="419912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14035</a:t>
                      </a:r>
                    </a:p>
                  </a:txBody>
                  <a:tcPr/>
                </a:tc>
                <a:extLst>
                  <a:ext uri="{0D108BD9-81ED-4DB2-BD59-A6C34878D82A}">
                    <a16:rowId xmlns:a16="http://schemas.microsoft.com/office/drawing/2014/main" val="278826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a:t>
                      </a:r>
                    </a:p>
                  </a:txBody>
                  <a:tcPr/>
                </a:tc>
                <a:extLst>
                  <a:ext uri="{0D108BD9-81ED-4DB2-BD59-A6C34878D82A}">
                    <a16:rowId xmlns:a16="http://schemas.microsoft.com/office/drawing/2014/main" val="292907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13934</a:t>
                      </a:r>
                    </a:p>
                  </a:txBody>
                  <a:tcPr/>
                </a:tc>
                <a:extLst>
                  <a:ext uri="{0D108BD9-81ED-4DB2-BD59-A6C34878D82A}">
                    <a16:rowId xmlns:a16="http://schemas.microsoft.com/office/drawing/2014/main" val="33633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11757</a:t>
                      </a:r>
                    </a:p>
                  </a:txBody>
                  <a:tcPr/>
                </a:tc>
                <a:extLst>
                  <a:ext uri="{0D108BD9-81ED-4DB2-BD59-A6C34878D82A}">
                    <a16:rowId xmlns:a16="http://schemas.microsoft.com/office/drawing/2014/main" val="243262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334587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13838</a:t>
                      </a:r>
                    </a:p>
                  </a:txBody>
                  <a:tcPr/>
                </a:tc>
                <a:extLst>
                  <a:ext uri="{0D108BD9-81ED-4DB2-BD59-A6C34878D82A}">
                    <a16:rowId xmlns:a16="http://schemas.microsoft.com/office/drawing/2014/main" val="3043470986"/>
                  </a:ext>
                </a:extLst>
              </a:tr>
            </a:tbl>
          </a:graphicData>
        </a:graphic>
      </p:graphicFrame>
      <p:sp>
        <p:nvSpPr>
          <p:cNvPr id="4" name="Text Placeholder 3">
            <a:extLst>
              <a:ext uri="{FF2B5EF4-FFF2-40B4-BE49-F238E27FC236}">
                <a16:creationId xmlns:a16="http://schemas.microsoft.com/office/drawing/2014/main" id="{17F6246C-B2C4-4149-8D91-527635D0065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50298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08D19-592E-414C-B2D8-6C631381C61E}"/>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4CD3AD2-4EE3-4F1E-A215-A4A3B7F7CB42}"/>
              </a:ext>
            </a:extLst>
          </p:cNvPr>
          <p:cNvGraphicFramePr>
            <a:graphicFrameLocks noGrp="1"/>
          </p:cNvGraphicFramePr>
          <p:nvPr>
            <p:ph type="tbl" sz="quarter" idx="13"/>
            <p:extLst>
              <p:ext uri="{D42A27DB-BD31-4B8C-83A1-F6EECF244321}">
                <p14:modId xmlns:p14="http://schemas.microsoft.com/office/powerpoint/2010/main" val="563612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5110261"/>
                    </a:ext>
                  </a:extLst>
                </a:gridCol>
                <a:gridCol w="2468880">
                  <a:extLst>
                    <a:ext uri="{9D8B030D-6E8A-4147-A177-3AD203B41FA5}">
                      <a16:colId xmlns:a16="http://schemas.microsoft.com/office/drawing/2014/main" val="3545030311"/>
                    </a:ext>
                  </a:extLst>
                </a:gridCol>
                <a:gridCol w="2468880">
                  <a:extLst>
                    <a:ext uri="{9D8B030D-6E8A-4147-A177-3AD203B41FA5}">
                      <a16:colId xmlns:a16="http://schemas.microsoft.com/office/drawing/2014/main" val="3515059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2263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11709</a:t>
                      </a:r>
                    </a:p>
                  </a:txBody>
                  <a:tcPr/>
                </a:tc>
                <a:extLst>
                  <a:ext uri="{0D108BD9-81ED-4DB2-BD59-A6C34878D82A}">
                    <a16:rowId xmlns:a16="http://schemas.microsoft.com/office/drawing/2014/main" val="66564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9545</a:t>
                      </a:r>
                    </a:p>
                  </a:txBody>
                  <a:tcPr/>
                </a:tc>
                <a:extLst>
                  <a:ext uri="{0D108BD9-81ED-4DB2-BD59-A6C34878D82A}">
                    <a16:rowId xmlns:a16="http://schemas.microsoft.com/office/drawing/2014/main" val="151710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a:t>
                      </a:r>
                    </a:p>
                  </a:txBody>
                  <a:tcPr/>
                </a:tc>
                <a:extLst>
                  <a:ext uri="{0D108BD9-81ED-4DB2-BD59-A6C34878D82A}">
                    <a16:rowId xmlns:a16="http://schemas.microsoft.com/office/drawing/2014/main" val="94374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13006</a:t>
                      </a:r>
                    </a:p>
                  </a:txBody>
                  <a:tcPr/>
                </a:tc>
                <a:extLst>
                  <a:ext uri="{0D108BD9-81ED-4DB2-BD59-A6C34878D82A}">
                    <a16:rowId xmlns:a16="http://schemas.microsoft.com/office/drawing/2014/main" val="203098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9479</a:t>
                      </a:r>
                    </a:p>
                  </a:txBody>
                  <a:tcPr/>
                </a:tc>
                <a:extLst>
                  <a:ext uri="{0D108BD9-81ED-4DB2-BD59-A6C34878D82A}">
                    <a16:rowId xmlns:a16="http://schemas.microsoft.com/office/drawing/2014/main" val="2153185087"/>
                  </a:ext>
                </a:extLst>
              </a:tr>
            </a:tbl>
          </a:graphicData>
        </a:graphic>
      </p:graphicFrame>
      <p:sp>
        <p:nvSpPr>
          <p:cNvPr id="4" name="Text Placeholder 3">
            <a:extLst>
              <a:ext uri="{FF2B5EF4-FFF2-40B4-BE49-F238E27FC236}">
                <a16:creationId xmlns:a16="http://schemas.microsoft.com/office/drawing/2014/main" id="{08B9D07C-1032-4356-8F07-AB879FE433B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744721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87C7-6531-4EDB-8CD7-CD7EA14876BB}"/>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21699F5-95E8-4BE0-8627-B3611428554F}"/>
              </a:ext>
            </a:extLst>
          </p:cNvPr>
          <p:cNvGraphicFramePr>
            <a:graphicFrameLocks noGrp="1"/>
          </p:cNvGraphicFramePr>
          <p:nvPr>
            <p:ph type="chart" sz="quarter" idx="13"/>
            <p:extLst>
              <p:ext uri="{D42A27DB-BD31-4B8C-83A1-F6EECF244321}">
                <p14:modId xmlns:p14="http://schemas.microsoft.com/office/powerpoint/2010/main" val="3813254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E57CB1-D6A7-45D2-8C8C-78E14D56703C}"/>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0B48D6F-E24F-432E-9D0E-8822F49C8F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2295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1801</Words>
  <Application>Microsoft Office PowerPoint</Application>
  <PresentationFormat>On-screen Show (4:3)</PresentationFormat>
  <Paragraphs>882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7</vt:lpstr>
      <vt:lpstr>Eigene Beiträge (Postings) - 2 of 7</vt:lpstr>
      <vt:lpstr>Eigene Beiträge (Postings) - 3 of 7</vt:lpstr>
      <vt:lpstr>Eigene Beiträge (Postings) - 4 of 7</vt:lpstr>
      <vt:lpstr>Eigene Beiträge (Postings) - 5 of 7</vt:lpstr>
      <vt:lpstr>Eigene Beiträge (Postings) - 6 of 7</vt:lpstr>
      <vt:lpstr>Eigene Beiträge (Postings) - 7 of 7</vt:lpstr>
      <vt:lpstr>Eigene Beiträge (Postings) + Reactions - 1 of 8</vt:lpstr>
      <vt:lpstr>Eigene Beiträge (Postings) + Reactions - 2 of 8</vt:lpstr>
      <vt:lpstr>Eigene Beiträge (Postings) + Reactions - 3 of 8</vt:lpstr>
      <vt:lpstr>Eigene Beiträge (Postings) + Reactions - 4 of 8</vt:lpstr>
      <vt:lpstr>Eigene Beiträge (Postings) + Reactions - 5 of 8</vt:lpstr>
      <vt:lpstr>Eigene Beiträge (Postings) + Reactions - 6 of 8</vt:lpstr>
      <vt:lpstr>Eigene Beiträge (Postings) + Reactions - 7 of 8</vt:lpstr>
      <vt:lpstr>Eigene Beiträge (Postings) + Reactions - 8 of 8</vt:lpstr>
      <vt:lpstr>Postings/Wochentag</vt:lpstr>
      <vt:lpstr>Interaktionsrate</vt:lpstr>
      <vt:lpstr>Postingtypen (Verteilung)</vt:lpstr>
      <vt:lpstr>Interaktionsrate/Postingtyp</vt:lpstr>
      <vt:lpstr>Antwortzeit</vt:lpstr>
      <vt:lpstr>Wichtige Influencer - 1 of 3</vt:lpstr>
      <vt:lpstr>Wichtige Influencer - 2 of 3</vt:lpstr>
      <vt:lpstr>Wichtige Influencer - 3 of 3</vt:lpstr>
      <vt:lpstr>Facebook Check Ins</vt:lpstr>
      <vt:lpstr>Fan Demographie</vt:lpstr>
      <vt:lpstr>Impressionen</vt:lpstr>
      <vt:lpstr>Reichweite</vt:lpstr>
      <vt:lpstr>Engagierte User</vt:lpstr>
      <vt:lpstr>Page Views</vt:lpstr>
      <vt:lpstr>Direktnachrichten von Usern - 1 of 5</vt:lpstr>
      <vt:lpstr>Direktnachrichten von Usern - 2 of 5</vt:lpstr>
      <vt:lpstr>Direktnachrichten von Usern - 3 of 5</vt:lpstr>
      <vt:lpstr>Direktnachrichten von Usern - 4 of 5</vt:lpstr>
      <vt:lpstr>Direktnachrichten von Usern - 5 of 5</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2017-10-09T13:26:54Z</dcterms:created>
  <dcterms:modified xsi:type="dcterms:W3CDTF">2017-10-09T13:28:30Z</dcterms:modified>
</cp:coreProperties>
</file>