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7" r:id="rId39"/>
    <p:sldId id="298" r:id="rId40"/>
    <p:sldId id="299" r:id="rId41"/>
    <p:sldId id="301" r:id="rId42"/>
    <p:sldId id="302" r:id="rId43"/>
    <p:sldId id="303" r:id="rId44"/>
    <p:sldId id="304" r:id="rId4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6"/>
      <p:bold r:id="rId47"/>
      <p:italic r:id="rId48"/>
      <p:boldItalic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1230</c:v>
                </c:pt>
                <c:pt idx="1">
                  <c:v>1232</c:v>
                </c:pt>
                <c:pt idx="2">
                  <c:v>1233</c:v>
                </c:pt>
                <c:pt idx="3">
                  <c:v>1233</c:v>
                </c:pt>
                <c:pt idx="4">
                  <c:v>1233</c:v>
                </c:pt>
                <c:pt idx="5">
                  <c:v>1233</c:v>
                </c:pt>
                <c:pt idx="6">
                  <c:v>1235</c:v>
                </c:pt>
                <c:pt idx="7">
                  <c:v>1236</c:v>
                </c:pt>
                <c:pt idx="8">
                  <c:v>1237</c:v>
                </c:pt>
                <c:pt idx="9">
                  <c:v>1237</c:v>
                </c:pt>
                <c:pt idx="10">
                  <c:v>1239</c:v>
                </c:pt>
                <c:pt idx="11">
                  <c:v>1242</c:v>
                </c:pt>
                <c:pt idx="12">
                  <c:v>1243</c:v>
                </c:pt>
                <c:pt idx="13">
                  <c:v>1243</c:v>
                </c:pt>
                <c:pt idx="14">
                  <c:v>1243</c:v>
                </c:pt>
                <c:pt idx="15">
                  <c:v>1244</c:v>
                </c:pt>
                <c:pt idx="16">
                  <c:v>1244</c:v>
                </c:pt>
                <c:pt idx="17">
                  <c:v>1244</c:v>
                </c:pt>
                <c:pt idx="18">
                  <c:v>1246</c:v>
                </c:pt>
                <c:pt idx="19">
                  <c:v>1247</c:v>
                </c:pt>
                <c:pt idx="20">
                  <c:v>1247</c:v>
                </c:pt>
                <c:pt idx="21">
                  <c:v>1248</c:v>
                </c:pt>
                <c:pt idx="22">
                  <c:v>1253</c:v>
                </c:pt>
                <c:pt idx="23">
                  <c:v>1253</c:v>
                </c:pt>
                <c:pt idx="24">
                  <c:v>1254</c:v>
                </c:pt>
                <c:pt idx="25">
                  <c:v>1254</c:v>
                </c:pt>
                <c:pt idx="26">
                  <c:v>1255</c:v>
                </c:pt>
                <c:pt idx="27">
                  <c:v>1256</c:v>
                </c:pt>
                <c:pt idx="28">
                  <c:v>1256</c:v>
                </c:pt>
                <c:pt idx="29">
                  <c:v>1255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90-4816-B0D2-56C8C9D0B8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719488"/>
        <c:axId val="292723096"/>
      </c:lineChart>
      <c:dateAx>
        <c:axId val="292719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23096"/>
        <c:crosses val="autoZero"/>
        <c:auto val="1"/>
        <c:lblOffset val="100"/>
        <c:baseTimeUnit val="days"/>
      </c:dateAx>
      <c:valAx>
        <c:axId val="292723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19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4</c:v>
                </c:pt>
                <c:pt idx="20">
                  <c:v>-1</c:v>
                </c:pt>
                <c:pt idx="21">
                  <c:v>1</c:v>
                </c:pt>
                <c:pt idx="22">
                  <c:v>2</c:v>
                </c:pt>
                <c:pt idx="23">
                  <c:v>3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15-42D1-AC3A-E8263B4C54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403664"/>
        <c:axId val="240403336"/>
      </c:lineChart>
      <c:dateAx>
        <c:axId val="240403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03336"/>
        <c:crosses val="autoZero"/>
        <c:auto val="1"/>
        <c:lblOffset val="100"/>
        <c:baseTimeUnit val="days"/>
      </c:dateAx>
      <c:valAx>
        <c:axId val="240403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0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B1-4999-936A-22DB38C8F2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398416"/>
        <c:axId val="240399072"/>
      </c:lineChart>
      <c:dateAx>
        <c:axId val="240398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399072"/>
        <c:crosses val="autoZero"/>
        <c:auto val="1"/>
        <c:lblOffset val="100"/>
        <c:baseTimeUnit val="days"/>
      </c:dateAx>
      <c:valAx>
        <c:axId val="240399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39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5</c:v>
                </c:pt>
                <c:pt idx="2">
                  <c:v>8</c:v>
                </c:pt>
                <c:pt idx="3">
                  <c:v>8</c:v>
                </c:pt>
                <c:pt idx="4">
                  <c:v>9</c:v>
                </c:pt>
                <c:pt idx="5">
                  <c:v>10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0E-47D4-8D00-E294AB68A1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616184"/>
        <c:axId val="380614216"/>
      </c:barChart>
      <c:catAx>
        <c:axId val="380616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614216"/>
        <c:crosses val="autoZero"/>
        <c:auto val="1"/>
        <c:lblAlgn val="ctr"/>
        <c:lblOffset val="100"/>
        <c:noMultiLvlLbl val="0"/>
      </c:catAx>
      <c:valAx>
        <c:axId val="380614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616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2.3634881825591001</c:v>
                </c:pt>
                <c:pt idx="1">
                  <c:v>1.4634146341462999</c:v>
                </c:pt>
                <c:pt idx="2">
                  <c:v>1.5434606011373</c:v>
                </c:pt>
                <c:pt idx="3">
                  <c:v>1.6626115166261</c:v>
                </c:pt>
                <c:pt idx="4">
                  <c:v>2.595296025953</c:v>
                </c:pt>
                <c:pt idx="5">
                  <c:v>0.72992700729926996</c:v>
                </c:pt>
                <c:pt idx="6">
                  <c:v>1.0534846029173</c:v>
                </c:pt>
                <c:pt idx="7">
                  <c:v>1.9838056680162</c:v>
                </c:pt>
                <c:pt idx="8">
                  <c:v>4.2880258899676003</c:v>
                </c:pt>
                <c:pt idx="9">
                  <c:v>0.97087378640777</c:v>
                </c:pt>
                <c:pt idx="10">
                  <c:v>0.76736672051695998</c:v>
                </c:pt>
                <c:pt idx="11">
                  <c:v>0</c:v>
                </c:pt>
                <c:pt idx="12">
                  <c:v>1.1281224818694999</c:v>
                </c:pt>
                <c:pt idx="13">
                  <c:v>1.4481094127112</c:v>
                </c:pt>
                <c:pt idx="14">
                  <c:v>0.50951997854652997</c:v>
                </c:pt>
                <c:pt idx="15">
                  <c:v>0.93858943416466001</c:v>
                </c:pt>
                <c:pt idx="16">
                  <c:v>1.421292571735</c:v>
                </c:pt>
                <c:pt idx="17">
                  <c:v>1.6077170418005999</c:v>
                </c:pt>
                <c:pt idx="18">
                  <c:v>0.64308681672026002</c:v>
                </c:pt>
                <c:pt idx="19">
                  <c:v>0.84269662921347999</c:v>
                </c:pt>
                <c:pt idx="20">
                  <c:v>0.64153969526863996</c:v>
                </c:pt>
                <c:pt idx="21">
                  <c:v>1.2429831595830001</c:v>
                </c:pt>
                <c:pt idx="22">
                  <c:v>1.2543368027755999</c:v>
                </c:pt>
                <c:pt idx="23">
                  <c:v>1.785238475886</c:v>
                </c:pt>
                <c:pt idx="24">
                  <c:v>0.53205639797819004</c:v>
                </c:pt>
                <c:pt idx="25">
                  <c:v>0.79744816586921996</c:v>
                </c:pt>
                <c:pt idx="26">
                  <c:v>0.75757575757576001</c:v>
                </c:pt>
                <c:pt idx="27">
                  <c:v>1.6998671978752</c:v>
                </c:pt>
                <c:pt idx="28">
                  <c:v>0.79617834394903997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2E-427B-AD1B-D93B8C7903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555504"/>
        <c:axId val="380556816"/>
      </c:lineChart>
      <c:dateAx>
        <c:axId val="380555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56816"/>
        <c:crosses val="autoZero"/>
        <c:auto val="1"/>
        <c:lblOffset val="100"/>
        <c:baseTimeUnit val="days"/>
      </c:dateAx>
      <c:valAx>
        <c:axId val="38055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55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99-4561-A921-4B3EE6296E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99-4561-A921-4B3EE6296E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99-4561-A921-4B3EE6296E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0572560"/>
        <c:axId val="380577152"/>
      </c:barChart>
      <c:catAx>
        <c:axId val="380572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77152"/>
        <c:crosses val="autoZero"/>
        <c:auto val="1"/>
        <c:lblAlgn val="ctr"/>
        <c:lblOffset val="100"/>
        <c:noMultiLvlLbl val="0"/>
      </c:catAx>
      <c:valAx>
        <c:axId val="38057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7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0.44106532071073001</c:v>
                </c:pt>
                <c:pt idx="2">
                  <c:v>1.2613602030522999</c:v>
                </c:pt>
                <c:pt idx="3">
                  <c:v>0</c:v>
                </c:pt>
                <c:pt idx="4">
                  <c:v>1.3556618819777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66-467F-BF80-7878000046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918336"/>
        <c:axId val="393923256"/>
      </c:barChart>
      <c:catAx>
        <c:axId val="393918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923256"/>
        <c:crosses val="autoZero"/>
        <c:auto val="1"/>
        <c:lblAlgn val="ctr"/>
        <c:lblOffset val="100"/>
        <c:noMultiLvlLbl val="0"/>
      </c:catAx>
      <c:valAx>
        <c:axId val="393923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918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B7-4694-9D31-8BF27E4ED3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918008"/>
        <c:axId val="393920632"/>
      </c:barChart>
      <c:catAx>
        <c:axId val="393918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920632"/>
        <c:crosses val="autoZero"/>
        <c:auto val="1"/>
        <c:lblAlgn val="ctr"/>
        <c:lblOffset val="100"/>
        <c:noMultiLvlLbl val="0"/>
      </c:catAx>
      <c:valAx>
        <c:axId val="393920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918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95</c:v>
                </c:pt>
                <c:pt idx="1">
                  <c:v>96</c:v>
                </c:pt>
                <c:pt idx="2">
                  <c:v>96</c:v>
                </c:pt>
                <c:pt idx="3">
                  <c:v>96</c:v>
                </c:pt>
                <c:pt idx="4">
                  <c:v>96</c:v>
                </c:pt>
                <c:pt idx="5">
                  <c:v>97</c:v>
                </c:pt>
                <c:pt idx="6">
                  <c:v>98</c:v>
                </c:pt>
                <c:pt idx="7">
                  <c:v>99</c:v>
                </c:pt>
                <c:pt idx="8">
                  <c:v>99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101</c:v>
                </c:pt>
                <c:pt idx="13">
                  <c:v>102</c:v>
                </c:pt>
                <c:pt idx="14">
                  <c:v>103</c:v>
                </c:pt>
                <c:pt idx="15">
                  <c:v>104</c:v>
                </c:pt>
                <c:pt idx="16">
                  <c:v>104</c:v>
                </c:pt>
                <c:pt idx="17">
                  <c:v>104</c:v>
                </c:pt>
                <c:pt idx="18">
                  <c:v>104</c:v>
                </c:pt>
                <c:pt idx="19">
                  <c:v>105</c:v>
                </c:pt>
                <c:pt idx="20">
                  <c:v>106</c:v>
                </c:pt>
                <c:pt idx="21">
                  <c:v>107</c:v>
                </c:pt>
                <c:pt idx="22">
                  <c:v>108</c:v>
                </c:pt>
                <c:pt idx="23">
                  <c:v>108</c:v>
                </c:pt>
                <c:pt idx="24">
                  <c:v>108</c:v>
                </c:pt>
                <c:pt idx="25">
                  <c:v>111</c:v>
                </c:pt>
                <c:pt idx="26">
                  <c:v>112</c:v>
                </c:pt>
                <c:pt idx="27">
                  <c:v>113</c:v>
                </c:pt>
                <c:pt idx="28">
                  <c:v>114</c:v>
                </c:pt>
                <c:pt idx="29">
                  <c:v>115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4B-47B1-8E84-90CCAED7B0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088632"/>
        <c:axId val="404082072"/>
      </c:lineChart>
      <c:dateAx>
        <c:axId val="404088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082072"/>
        <c:crosses val="autoZero"/>
        <c:auto val="1"/>
        <c:lblOffset val="100"/>
        <c:baseTimeUnit val="days"/>
      </c:dateAx>
      <c:valAx>
        <c:axId val="404082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088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97</c:v>
                </c:pt>
                <c:pt idx="2">
                  <c:v>118</c:v>
                </c:pt>
                <c:pt idx="3">
                  <c:v>122</c:v>
                </c:pt>
                <c:pt idx="4">
                  <c:v>106</c:v>
                </c:pt>
                <c:pt idx="5">
                  <c:v>59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60-46D5-8E1A-7D6C9AC9AE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</c:v>
                </c:pt>
                <c:pt idx="1">
                  <c:v>161</c:v>
                </c:pt>
                <c:pt idx="2">
                  <c:v>156</c:v>
                </c:pt>
                <c:pt idx="3">
                  <c:v>151</c:v>
                </c:pt>
                <c:pt idx="4">
                  <c:v>151</c:v>
                </c:pt>
                <c:pt idx="5">
                  <c:v>57</c:v>
                </c:pt>
                <c:pt idx="6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60-46D5-8E1A-7D6C9AC9AE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4094536"/>
        <c:axId val="404093880"/>
      </c:barChart>
      <c:catAx>
        <c:axId val="404094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093880"/>
        <c:crosses val="autoZero"/>
        <c:auto val="1"/>
        <c:lblAlgn val="ctr"/>
        <c:lblOffset val="100"/>
        <c:noMultiLvlLbl val="0"/>
      </c:catAx>
      <c:valAx>
        <c:axId val="404093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094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8028</c:v>
                </c:pt>
                <c:pt idx="1">
                  <c:v>15858</c:v>
                </c:pt>
                <c:pt idx="2">
                  <c:v>8189</c:v>
                </c:pt>
                <c:pt idx="3">
                  <c:v>8930</c:v>
                </c:pt>
                <c:pt idx="4">
                  <c:v>4974</c:v>
                </c:pt>
                <c:pt idx="5">
                  <c:v>13020</c:v>
                </c:pt>
                <c:pt idx="6">
                  <c:v>20520</c:v>
                </c:pt>
                <c:pt idx="7">
                  <c:v>21420</c:v>
                </c:pt>
                <c:pt idx="8">
                  <c:v>20060</c:v>
                </c:pt>
                <c:pt idx="9">
                  <c:v>21070</c:v>
                </c:pt>
                <c:pt idx="10">
                  <c:v>17642</c:v>
                </c:pt>
                <c:pt idx="11">
                  <c:v>12023</c:v>
                </c:pt>
                <c:pt idx="12">
                  <c:v>12051</c:v>
                </c:pt>
                <c:pt idx="13">
                  <c:v>14668</c:v>
                </c:pt>
                <c:pt idx="14">
                  <c:v>14037</c:v>
                </c:pt>
                <c:pt idx="15">
                  <c:v>18979</c:v>
                </c:pt>
                <c:pt idx="16">
                  <c:v>26002</c:v>
                </c:pt>
                <c:pt idx="17">
                  <c:v>14162</c:v>
                </c:pt>
                <c:pt idx="18">
                  <c:v>11099</c:v>
                </c:pt>
                <c:pt idx="19">
                  <c:v>13432</c:v>
                </c:pt>
                <c:pt idx="20">
                  <c:v>11984</c:v>
                </c:pt>
                <c:pt idx="21">
                  <c:v>16436</c:v>
                </c:pt>
                <c:pt idx="22">
                  <c:v>32019</c:v>
                </c:pt>
                <c:pt idx="23">
                  <c:v>27401</c:v>
                </c:pt>
                <c:pt idx="24">
                  <c:v>23767</c:v>
                </c:pt>
                <c:pt idx="25">
                  <c:v>21777</c:v>
                </c:pt>
                <c:pt idx="26">
                  <c:v>16511</c:v>
                </c:pt>
                <c:pt idx="27">
                  <c:v>18005</c:v>
                </c:pt>
                <c:pt idx="28">
                  <c:v>10274</c:v>
                </c:pt>
                <c:pt idx="29">
                  <c:v>4809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8B-496D-B6D7-5AE1DECD3A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035496"/>
        <c:axId val="404031560"/>
      </c:lineChart>
      <c:dateAx>
        <c:axId val="404035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031560"/>
        <c:crosses val="autoZero"/>
        <c:auto val="1"/>
        <c:lblOffset val="100"/>
        <c:baseTimeUnit val="days"/>
      </c:dateAx>
      <c:valAx>
        <c:axId val="404031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035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3072</c:v>
                </c:pt>
                <c:pt idx="1">
                  <c:v>4714</c:v>
                </c:pt>
                <c:pt idx="2">
                  <c:v>2807</c:v>
                </c:pt>
                <c:pt idx="3">
                  <c:v>1980</c:v>
                </c:pt>
                <c:pt idx="4">
                  <c:v>1460</c:v>
                </c:pt>
                <c:pt idx="5">
                  <c:v>9144</c:v>
                </c:pt>
                <c:pt idx="6">
                  <c:v>11232</c:v>
                </c:pt>
                <c:pt idx="7">
                  <c:v>9827</c:v>
                </c:pt>
                <c:pt idx="8">
                  <c:v>9943</c:v>
                </c:pt>
                <c:pt idx="9">
                  <c:v>11096</c:v>
                </c:pt>
                <c:pt idx="10">
                  <c:v>9804</c:v>
                </c:pt>
                <c:pt idx="11">
                  <c:v>10059</c:v>
                </c:pt>
                <c:pt idx="12">
                  <c:v>9835</c:v>
                </c:pt>
                <c:pt idx="13">
                  <c:v>11468</c:v>
                </c:pt>
                <c:pt idx="14">
                  <c:v>9845</c:v>
                </c:pt>
                <c:pt idx="15">
                  <c:v>11425</c:v>
                </c:pt>
                <c:pt idx="16">
                  <c:v>12157</c:v>
                </c:pt>
                <c:pt idx="17">
                  <c:v>9565</c:v>
                </c:pt>
                <c:pt idx="18">
                  <c:v>8845</c:v>
                </c:pt>
                <c:pt idx="19">
                  <c:v>8453</c:v>
                </c:pt>
                <c:pt idx="20">
                  <c:v>7690</c:v>
                </c:pt>
                <c:pt idx="21">
                  <c:v>8272</c:v>
                </c:pt>
                <c:pt idx="22">
                  <c:v>11885</c:v>
                </c:pt>
                <c:pt idx="23">
                  <c:v>11743</c:v>
                </c:pt>
                <c:pt idx="24">
                  <c:v>9451</c:v>
                </c:pt>
                <c:pt idx="25">
                  <c:v>5653</c:v>
                </c:pt>
                <c:pt idx="26">
                  <c:v>3783</c:v>
                </c:pt>
                <c:pt idx="27">
                  <c:v>3968</c:v>
                </c:pt>
                <c:pt idx="28">
                  <c:v>2494</c:v>
                </c:pt>
                <c:pt idx="29">
                  <c:v>1212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74-46BC-B3B2-9095E76232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036480"/>
        <c:axId val="404033856"/>
      </c:lineChart>
      <c:dateAx>
        <c:axId val="404036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033856"/>
        <c:crosses val="autoZero"/>
        <c:auto val="1"/>
        <c:lblOffset val="100"/>
        <c:baseTimeUnit val="days"/>
      </c:dateAx>
      <c:valAx>
        <c:axId val="40403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036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153</c:v>
                </c:pt>
                <c:pt idx="1">
                  <c:v>581</c:v>
                </c:pt>
                <c:pt idx="2">
                  <c:v>256</c:v>
                </c:pt>
                <c:pt idx="3">
                  <c:v>198</c:v>
                </c:pt>
                <c:pt idx="4">
                  <c:v>127</c:v>
                </c:pt>
                <c:pt idx="5">
                  <c:v>153</c:v>
                </c:pt>
                <c:pt idx="6">
                  <c:v>242</c:v>
                </c:pt>
                <c:pt idx="7">
                  <c:v>176</c:v>
                </c:pt>
                <c:pt idx="8">
                  <c:v>163</c:v>
                </c:pt>
                <c:pt idx="9">
                  <c:v>267</c:v>
                </c:pt>
                <c:pt idx="10">
                  <c:v>246</c:v>
                </c:pt>
                <c:pt idx="11">
                  <c:v>139</c:v>
                </c:pt>
                <c:pt idx="12">
                  <c:v>180</c:v>
                </c:pt>
                <c:pt idx="13">
                  <c:v>353</c:v>
                </c:pt>
                <c:pt idx="14">
                  <c:v>334</c:v>
                </c:pt>
                <c:pt idx="15">
                  <c:v>359</c:v>
                </c:pt>
                <c:pt idx="16">
                  <c:v>515</c:v>
                </c:pt>
                <c:pt idx="17">
                  <c:v>164</c:v>
                </c:pt>
                <c:pt idx="18">
                  <c:v>132</c:v>
                </c:pt>
                <c:pt idx="19">
                  <c:v>259</c:v>
                </c:pt>
                <c:pt idx="20">
                  <c:v>149</c:v>
                </c:pt>
                <c:pt idx="21">
                  <c:v>164</c:v>
                </c:pt>
                <c:pt idx="22">
                  <c:v>547</c:v>
                </c:pt>
                <c:pt idx="23">
                  <c:v>293</c:v>
                </c:pt>
                <c:pt idx="24">
                  <c:v>219</c:v>
                </c:pt>
                <c:pt idx="25">
                  <c:v>175</c:v>
                </c:pt>
                <c:pt idx="26">
                  <c:v>193</c:v>
                </c:pt>
                <c:pt idx="27">
                  <c:v>306</c:v>
                </c:pt>
                <c:pt idx="28">
                  <c:v>80</c:v>
                </c:pt>
                <c:pt idx="29">
                  <c:v>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BF-44AF-8CED-3CCAD97896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030904"/>
        <c:axId val="404030576"/>
      </c:lineChart>
      <c:dateAx>
        <c:axId val="404030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030576"/>
        <c:crosses val="autoZero"/>
        <c:auto val="1"/>
        <c:lblOffset val="100"/>
        <c:baseTimeUnit val="days"/>
      </c:dateAx>
      <c:valAx>
        <c:axId val="40403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030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63</c:v>
                </c:pt>
                <c:pt idx="1">
                  <c:v>26</c:v>
                </c:pt>
                <c:pt idx="2">
                  <c:v>10</c:v>
                </c:pt>
                <c:pt idx="3">
                  <c:v>19</c:v>
                </c:pt>
                <c:pt idx="4">
                  <c:v>23</c:v>
                </c:pt>
                <c:pt idx="5">
                  <c:v>10</c:v>
                </c:pt>
                <c:pt idx="6">
                  <c:v>15</c:v>
                </c:pt>
                <c:pt idx="7">
                  <c:v>22</c:v>
                </c:pt>
                <c:pt idx="8">
                  <c:v>14</c:v>
                </c:pt>
                <c:pt idx="9">
                  <c:v>9</c:v>
                </c:pt>
                <c:pt idx="10">
                  <c:v>25</c:v>
                </c:pt>
                <c:pt idx="11">
                  <c:v>25</c:v>
                </c:pt>
                <c:pt idx="12">
                  <c:v>10</c:v>
                </c:pt>
                <c:pt idx="13">
                  <c:v>18</c:v>
                </c:pt>
                <c:pt idx="14">
                  <c:v>18</c:v>
                </c:pt>
                <c:pt idx="15">
                  <c:v>18</c:v>
                </c:pt>
                <c:pt idx="16">
                  <c:v>23</c:v>
                </c:pt>
                <c:pt idx="17">
                  <c:v>17</c:v>
                </c:pt>
                <c:pt idx="18">
                  <c:v>16</c:v>
                </c:pt>
                <c:pt idx="19">
                  <c:v>19</c:v>
                </c:pt>
                <c:pt idx="20">
                  <c:v>25</c:v>
                </c:pt>
                <c:pt idx="21">
                  <c:v>29</c:v>
                </c:pt>
                <c:pt idx="22">
                  <c:v>44</c:v>
                </c:pt>
                <c:pt idx="23">
                  <c:v>24</c:v>
                </c:pt>
                <c:pt idx="24">
                  <c:v>12</c:v>
                </c:pt>
                <c:pt idx="25">
                  <c:v>22</c:v>
                </c:pt>
                <c:pt idx="26">
                  <c:v>28</c:v>
                </c:pt>
                <c:pt idx="27">
                  <c:v>19</c:v>
                </c:pt>
                <c:pt idx="28">
                  <c:v>17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F4-4FB7-A886-3B6F54D151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043368"/>
        <c:axId val="404045992"/>
      </c:lineChart>
      <c:dateAx>
        <c:axId val="404043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045992"/>
        <c:crosses val="autoZero"/>
        <c:auto val="1"/>
        <c:lblOffset val="100"/>
        <c:baseTimeUnit val="days"/>
      </c:dateAx>
      <c:valAx>
        <c:axId val="404045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043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155.27586206897001</c:v>
                </c:pt>
                <c:pt idx="1">
                  <c:v>89.379310344827999</c:v>
                </c:pt>
                <c:pt idx="2">
                  <c:v>62.896551724138</c:v>
                </c:pt>
                <c:pt idx="3">
                  <c:v>54</c:v>
                </c:pt>
                <c:pt idx="4">
                  <c:v>85.413793103448</c:v>
                </c:pt>
                <c:pt idx="5">
                  <c:v>182.58620689655001</c:v>
                </c:pt>
                <c:pt idx="6">
                  <c:v>349.20689655171998</c:v>
                </c:pt>
                <c:pt idx="7">
                  <c:v>421.89655172414001</c:v>
                </c:pt>
                <c:pt idx="8">
                  <c:v>463.17241379310002</c:v>
                </c:pt>
                <c:pt idx="9">
                  <c:v>548.36666666666997</c:v>
                </c:pt>
                <c:pt idx="10">
                  <c:v>479.8</c:v>
                </c:pt>
                <c:pt idx="11">
                  <c:v>498.66666666666998</c:v>
                </c:pt>
                <c:pt idx="12">
                  <c:v>551.70000000000005</c:v>
                </c:pt>
                <c:pt idx="13">
                  <c:v>526.93333333332998</c:v>
                </c:pt>
                <c:pt idx="14">
                  <c:v>509.03333333333001</c:v>
                </c:pt>
                <c:pt idx="15">
                  <c:v>509.36666666667003</c:v>
                </c:pt>
                <c:pt idx="16">
                  <c:v>524.43333333332998</c:v>
                </c:pt>
                <c:pt idx="17">
                  <c:v>549.23333333333005</c:v>
                </c:pt>
                <c:pt idx="18">
                  <c:v>576.26666666666995</c:v>
                </c:pt>
                <c:pt idx="19">
                  <c:v>613.1</c:v>
                </c:pt>
                <c:pt idx="20">
                  <c:v>656.8</c:v>
                </c:pt>
                <c:pt idx="21">
                  <c:v>611.13333333333003</c:v>
                </c:pt>
                <c:pt idx="22">
                  <c:v>465.7</c:v>
                </c:pt>
                <c:pt idx="23">
                  <c:v>283.10000000000002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0C-44F2-8D48-6041F72ACD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047960"/>
        <c:axId val="404046320"/>
      </c:lineChart>
      <c:catAx>
        <c:axId val="404047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046320"/>
        <c:crosses val="autoZero"/>
        <c:auto val="1"/>
        <c:lblAlgn val="ctr"/>
        <c:lblOffset val="100"/>
        <c:noMultiLvlLbl val="0"/>
      </c:catAx>
      <c:valAx>
        <c:axId val="404046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04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3072</c:v>
                </c:pt>
                <c:pt idx="1">
                  <c:v>4714</c:v>
                </c:pt>
                <c:pt idx="2">
                  <c:v>2807</c:v>
                </c:pt>
                <c:pt idx="3">
                  <c:v>1980</c:v>
                </c:pt>
                <c:pt idx="4">
                  <c:v>1460</c:v>
                </c:pt>
                <c:pt idx="5">
                  <c:v>9144</c:v>
                </c:pt>
                <c:pt idx="6">
                  <c:v>11232</c:v>
                </c:pt>
                <c:pt idx="7">
                  <c:v>9827</c:v>
                </c:pt>
                <c:pt idx="8">
                  <c:v>9943</c:v>
                </c:pt>
                <c:pt idx="9">
                  <c:v>11096</c:v>
                </c:pt>
                <c:pt idx="10">
                  <c:v>9804</c:v>
                </c:pt>
                <c:pt idx="11">
                  <c:v>10059</c:v>
                </c:pt>
                <c:pt idx="12">
                  <c:v>9835</c:v>
                </c:pt>
                <c:pt idx="13">
                  <c:v>11468</c:v>
                </c:pt>
                <c:pt idx="14">
                  <c:v>9845</c:v>
                </c:pt>
                <c:pt idx="15">
                  <c:v>11425</c:v>
                </c:pt>
                <c:pt idx="16">
                  <c:v>12157</c:v>
                </c:pt>
                <c:pt idx="17">
                  <c:v>9565</c:v>
                </c:pt>
                <c:pt idx="18">
                  <c:v>8845</c:v>
                </c:pt>
                <c:pt idx="19">
                  <c:v>8453</c:v>
                </c:pt>
                <c:pt idx="20">
                  <c:v>7690</c:v>
                </c:pt>
                <c:pt idx="21">
                  <c:v>8272</c:v>
                </c:pt>
                <c:pt idx="22">
                  <c:v>11885</c:v>
                </c:pt>
                <c:pt idx="23">
                  <c:v>11743</c:v>
                </c:pt>
                <c:pt idx="24">
                  <c:v>9451</c:v>
                </c:pt>
                <c:pt idx="25">
                  <c:v>5653</c:v>
                </c:pt>
                <c:pt idx="26">
                  <c:v>3783</c:v>
                </c:pt>
                <c:pt idx="27">
                  <c:v>3968</c:v>
                </c:pt>
                <c:pt idx="28">
                  <c:v>2494</c:v>
                </c:pt>
                <c:pt idx="29">
                  <c:v>1212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EF-461B-8A3A-6852F8390B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400056"/>
        <c:axId val="240400384"/>
      </c:lineChart>
      <c:dateAx>
        <c:axId val="240400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00384"/>
        <c:crosses val="autoZero"/>
        <c:auto val="1"/>
        <c:lblOffset val="100"/>
        <c:baseTimeUnit val="days"/>
      </c:dateAx>
      <c:valAx>
        <c:axId val="240400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400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6C844-F3C5-42E1-B201-6C9566DB26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0D762D-5F18-4D02-906E-C7C4335290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1408839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ADFA4-7618-4463-8FF5-9C336BDEE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Wichtigste Werte (KPI's)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5F0D84-7B54-46FB-BA6C-AB7C54C2B6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6400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056742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960884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00762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94511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078712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099934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41042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423682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597568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7808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981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1.2370%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983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791F56-4E93-4304-8178-27D1598B31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20864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AD236-F473-45C9-8F46-A9A52E945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8FC8F2-3AA4-45BA-A499-D19C45F309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6672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690821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04214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5698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0913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9024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5429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2341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0441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198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512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F9AB91-5841-45C1-BC16-20AB8946B2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91796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1F009-4577-4557-B86C-93C568571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36C3E5-1CAD-45CF-8E3A-CE145EAE03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051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351041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88926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97415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38465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23753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80055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18645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78983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47447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188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697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1.2370%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512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E2522B-1B6F-43ED-B90D-CC8E6BCA23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501301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D11C0-B0BB-40D8-B987-223056EC6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95339C-64BB-480E-844A-FC7C6B0A1E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13478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8E3BD-16FA-4E62-A244-A45EB354AB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3E227-E430-44A7-9EA1-1BAD405B8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969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142C7-F323-466B-BB2B-DA1CB6B66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AA5703-EAF7-42E3-82DF-654692A42E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6604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D106CE-E8CF-4297-9988-0319A1D858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F7B92-6CCC-4A3C-BF6F-6FF544105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67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599C4-91D9-494A-BD10-5B3E293B9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Verlorene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53D45D-CA75-40FF-95DD-5BAE494581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31845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127E8-174F-4779-A818-4E61426356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89F59A-3587-408C-B499-D08AE8921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278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EEA7F-51A6-47D5-9804-AE7E3C561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- 1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F24E30-DE0B-44BA-8220-E771A689C5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2020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4434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1738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9042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2584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6348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4086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6316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1399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73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- 2017-09-29 11:55:00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Alois Stübegger aus Hochneukirchen-Gschaidt viel Spaß mit seinem neuen Toyota Auris Touring Sports Style mit sparsamen Diesel mit 66 kW / 90 PS in der wunderschönen Farbe onyx-schwarz-metallic! 😊
Abertausende gute Kilometer und viel Freude am Fahren! 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991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- 2017-09-28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 Fahrt nach Pöllau, Steiermark, Austria und zwar an Johann und Maria Kranixfeld! 😁
Wir wünschen viel Spaß mit eurem neuen Hyundai ix20 1,4 Europe mit 66 kW / 90 PS in der wunderschönen Farbe hazel-brown! 🤗
Gute Fahrt und abertausende unfallfreie Kilometer! 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471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- 2017-09-28 11:49:01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Bernd Schuch von der Firma Konstruktiva Bau GmbH in Oberwart viel Spaß mit seinem neuen Hyundai i30 Diesel mit 66,1 kW / 90 PS in der eleganten Farbe phantom-black 🤗
Gute Geschäfte und abertausende gute Kilometer! 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4.2994%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967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- 2017-09-28 08:33:00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 Fahrt nach Bernstein, Burgenland, Austria und zwar an Waltraud Spiesz mit ihrem neuen Hyundai i10 Edition 25 in der lässigen Farbe polar-white mit 48,5 kW / 66 PS ! 😊
Viel Spaß mit Ihrem neuen Gefährt und auf abertausende gute Kilometer! 🤗🙂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38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1C0522-89CF-4071-AF4C-395942BD81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248630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C540F-1805-4405-A62F-455367A76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- 2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14DE1E-1FCD-4429-B397-1E8B7EED6B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888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11208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4506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2591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2471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4061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3208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0620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7038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5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- 2017-09-27 17:29:00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Friedrich und Anna Wagner aus Aschau, Burgenland, Austria viel Spaß mit ihrem neuen Hyundai i30 Diesel mit 66 kW / 90 PS in der eleganten Farbe phantom-black! 😁
Wir wünschen allzeit gute Fahrt und abertausend gute Kilometer! 🤗🤗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354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- 2017-09-27 12:10:00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 Fahrt nach Spitzzicken und zwar an Margit Benkö und Markus Benkö mit ihrem neuen Hyundai ix35 GO Plus Diesel mit 85 kW / 116 PS in der lässigen Farbe creamy-white! 😁😊
Auf gute Jahre und abertausende gute und unfallfreie Kilometer! 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928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- 2017-09-27 09:09:00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Maria Reisinger aus Hönigsberg, Steiermark, Austria viel Spaß und allzeit gute Fahrt mit ihrem neuen Hyundai ix20 Edition 25 in der wunderschönen und eleganten Farbe phantom-black mit 66 kW / 90 PS 😁😁
Gute Fahrt und viel Spaß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64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- 2017-09-27 07:53:35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Prompt Verfügbar!🤗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002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5D4A61-7D63-4FBA-9E39-231DFCC53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097712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0BD46-79B3-4483-A0DF-76ABE472C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- 3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66BAD9-F974-481B-9C51-2300DBDB4E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9792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75467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5189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2238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4587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3866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4129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7117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4102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183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- 2017-09-26 18:48:45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Kurzer Sound-Check von AUTO ZEITUNG zum neuen Hyundai i30 N 💥💥💥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997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- 2017-09-26 16:17:01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Alfred Benedek aus Markt Allhau viel Spaß mit seinem neuen Hyundai Tucson Platin mit 100 kW / 136 PS in der eleganten Farbe micron-grey! 🤗
Abertausende gute Kilometer und unfallfreie Fahrt! 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615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- 2017-09-26 13:03:34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Walter Seybold aus Stadtschlaining viel Freude am Fahren mit seinem neuen Hyundai ix20 Edition 25 in der wunderschönen dankbaren Farbe micron-grey mit 66 kW / 90 PS 😃
Allzeit Gute Fahrt und abertausende unfallfreie Kilometer!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987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- 2017-09-25 17:07:02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Melissa Horvatits und Christian Steiner aus Stinatz / Wien viel Spaß mit ihrem neuen Hyundai Tucson DCT in der coolen Farbe micron-grey! 🤗
Viel Freude am Fahren und abertausende gute Kilometer! 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924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E8804-1800-4C05-B69E-D81DF73F08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731381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1FCD0-2DD3-4FD1-BC6E-0BFE24802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- 4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59E3CD-04F2-448B-9D34-88455E8931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4988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4869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3251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5212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387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1645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2857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5160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665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822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- 2017-09-25 12:03:01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Krisztina Simon und ihrer Familie aus Mannersdorf an der Rabnitz viel Spaß mit ihrem neuen Hyundai i30! 🤗🤗
Abertausende  gute Kilometer und unfallfreie Fahrt!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373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- 2017-09-25 08:35:01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Fam. Gansfuss aus Jabing viel Spaß mit ihrem neuen Volkswagen Caddy in Blau und abertausende gute Kilometer! 🤗🙂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550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- 2017-09-24 17:28:00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der Diakonie Oberschützen viel Erfolg mit ihrem neuen Hyundai i20 Editon 25 mit 61,7 kW / 84 kW in der eleganten Farbe polar-white! 😊
Auf gute Jahre und viel Freude am Fahren! 😁
Allzeit unfallfreie Fahrt! 🤗
Im Bild: Manfred Horvath und Anneliese Heidinger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3.1125%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203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- 2017-09-24 11:21:01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Alexandra und Rene Burjan aus Rechnitz viel Spaß mit ihrem neuen Hyundai Tucson Business mit 85 kW / 116 PS in der farbe polar-white! 😃😃
Auf gute Jahre und abertausende gute Kilometer! 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424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887AAE-23ED-468C-890C-4EB894F351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495763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03336-EF89-43FF-94BE-21E39B41A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- 5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600C08-A538-43B4-AD08-8E671AB0DC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6021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76639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3320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9363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9313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5869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5515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8050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4152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054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- 2017-09-24 09:39:02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 Fahrt an Sebastian Käferle von den Oberwart Gunners 🏀 mit seinem neuen Hyundai i30 in der eleganten Farbe polar-white! 🤗
Abertausende gute Kilometer und viel Glück in der kommenden Saison 🏀⛹️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330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- 2017-09-23 17:54:01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Happy Birthday! 🤗🎂🎈
Wir wünschen Michael Schmiedl und seiner Familie aus Kemeten nicht nur viel Spaß mit ihrem neuen Hyundai i30 Kombi, sondern auch alles Gute zum Geburtstag! 🎂🎈
Der neue Hyundai i30 Kombi ist ein Premium mit 80,8 kW / 110 PS in der eleganten Farbe polar-white! 🤗
Alles Gute und unfallfreie Fahrt! 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206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- 2017-09-23 13:59:00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Toyota Landcruiser FJ40 Baujahr 10/1977 😃🙂
Alle Infos unter: https://www.gebrauchtwagen.at/detailansicht.php?id_fahrzeug=7960379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341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4B32FF-FCC0-4A7D-BB47-9587015BCF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584509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5A6D6-6AB5-4E95-8B0F-525DD67E0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- 6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756558-E7B7-4550-A61F-8C130774AC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388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23833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8387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3472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8156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4665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7197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1388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8976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839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- 2017-09-23 09:33:02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Fam. Engelmayer aus Jabing viel Spaß mit ihrem neuen Hyundai ix35 GO+ in der wunderschönen Farbe sleek-silver! 😃
Auf weitere gute Jahre und abertausende unfallfreie Kilometer!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343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- 2017-09-22 17:29:00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Albert Horvath aus Oberwart viel Freude am Fahren mit seinem neuen Hyundai i10 in der eleganten Farbe electric-red 😊
Abertausende gute Kilometer!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937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- 2017-09-22 08:59:02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Prof. Prof. Franz Biegelbauer, dem bekannten Bildhauer, Grafiker, Holz- und Steinkünstler aus Weiden bei Rechnitz viel Spaß mit seinem neuen Toyota RAV4 Active mit Designpaket! 😁
Auf gute Aufträge, abertausende gute Kilometer und wunderbare Jahre! 🤗😎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451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- 2017-09-21 16:54:00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Christina Renate Gabriele Nörtemann aus Breitenfurt. viel Freude am Fahren mit ihrem neuen Hyundai i20 Edition 25 mit 84 PS in der eleganten Farbe polar-white! 😊
Alles Gute und allzeit gute Fahrt!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094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51FBEC-7777-4DDE-B553-E79F33DA99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768031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0501A-F3C8-4E69-A4C1-F4CCC66BC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- 7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CEE256-67F8-4E19-979C-68572FAD25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8455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55125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5469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4768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1903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1256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0526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8338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8064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821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- 2017-09-21 08:51:01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 Fahrt nach Sparberegg und zwar an die nette Familie Kerschbaumer! 🤗
Wir wünschen allzeit gute Fahrt und abertausende gute Kilometer mit Eurem neuen Toyota Auris in Eisblau-Metallic! 🤗😎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564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- 2017-09-20 17:47:00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Thomas Börner und seiner Familie aus Rotenturm an der Pinka viel Spaß mit seiner neuen Mercedes-Benz C-Klasse 180! 🤗
Auf gute Jahre und gute Fahrt!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938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388725-5DC8-4B7F-AD43-FE8B3D1264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195754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7891F-02CE-4D87-B9C1-45CE0C2F7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204B7E-BC14-4BC4-872D-8F9A9F31FB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535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89015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0251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0788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9537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3931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5439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587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6290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955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- 2017-09-29 11:55:00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Alois Stübegger aus Hochneukirchen-Gschaidt viel Spaß mit seinem neuen Toyota Auris Touring Sports Style mit sparsamen Diesel mit 66 kW / 90 PS in der wunderschönen Farbe onyx-schwarz-metallic! 😊
Abertausende gute Kilometer und viel Freude am Fahren! 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253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- 2017-09-28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 Fahrt nach Pöllau, Steiermark, Austria und zwar an Johann und Maria Kranixfeld! 😁
Wir wünschen viel Spaß mit eurem neuen Hyundai ix20 1,4 Europe mit 66 kW / 90 PS in der wunderschönen Farbe hazel-brown! 🤗
Gute Fahrt und abertausende unfallfreie Kilometer! 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257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5B6B74-7FFE-46DF-90D4-0D37E5AD83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882593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53BF6-5289-4F58-84EF-C34949CDB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6DCA30-79D7-4F7E-9B2C-6B8E100757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5763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89000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5777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262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95805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4174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7844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9395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7015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352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- 2017-09-28 11:49:01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Bernd Schuch von der Firma Konstruktiva Bau GmbH in Oberwart viel Spaß mit seinem neuen Hyundai i30 Diesel mit 66,1 kW / 90 PS in der eleganten Farbe phantom-black 🤗
Gute Geschäfte und abertausende gute Kilometer! 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056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- 2017-09-28 08:33:00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 Fahrt nach Bernstein, Burgenland, Austria und zwar an Waltraud Spiesz mit ihrem neuen Hyundai i10 Edition 25 in der lässigen Farbe polar-white mit 48,5 kW / 66 PS ! 😊
Viel Spaß mit Ihrem neuen Gefährt und auf abertausende gute Kilometer! 🤗🙂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279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- 2017-09-27 17:29:00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Friedrich und Anna Wagner aus Aschau, Burgenland, Austria viel Spaß mit ihrem neuen Hyundai i30 Diesel mit 66 kW / 90 PS in der eleganten Farbe phantom-black! 😁
Wir wünschen allzeit gute Fahrt und abertausend gute Kilometer! 🤗🤗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141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211225-51AB-44A3-A911-C9D106B07B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2036629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ED6A9-AB7A-4480-B70F-D1C7CD5B1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167BB9-F2D2-4C4B-BC8A-1D81985FDB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1716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58586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4690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052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51231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2384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4762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7435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3522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102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- 2017-09-27 12:10:00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 Fahrt nach Spitzzicken und zwar an Margit Benkö und Markus Benkö mit ihrem neuen Hyundai ix35 GO Plus Diesel mit 85 kW / 116 PS in der lässigen Farbe creamy-white! 😁😊
Auf gute Jahre und abertausende gute und unfallfreie Kilometer! 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199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- 2017-09-27 09:09:00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Maria Reisinger aus Hönigsberg, Steiermark, Austria viel Spaß und allzeit gute Fahrt mit ihrem neuen Hyundai ix20 Edition 25 in der wunderschönen und eleganten Farbe phantom-black mit 66 kW / 90 PS 😁😁
Gute Fahrt und viel Spaß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876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- 2017-09-27 07:53:35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Prompt Verfügbar!🤗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02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- 2017-09-26 18:48:45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Kurzer Sound-Check von AUTO ZEITUNG zum neuen Hyundai i30 N 💥💥💥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553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BBD804-94C0-4696-B8E5-1AEE2AE541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9734420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50826-4B3D-4964-B9A1-3D07335FA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939750-02EA-4E36-812C-5A91909589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6438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78914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240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0204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8077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0161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6124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88090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4601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095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- 2017-09-26 16:17:01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Alfred Benedek aus Markt Allhau viel Spaß mit seinem neuen Hyundai Tucson Platin mit 100 kW / 136 PS in der eleganten Farbe micron-grey! 🤗
Abertausende gute Kilometer und unfallfreie Fahrt! 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592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- 2017-09-26 13:03:34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Walter Seybold aus Stadtschlaining viel Freude am Fahren mit seinem neuen Hyundai ix20 Edition 25 in der wunderschönen dankbaren Farbe micron-grey mit 66 kW / 90 PS 😃
Allzeit Gute Fahrt und abertausende unfallfreie Kilometer!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589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- 2017-09-25 17:07:02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Melissa Horvatits und Christian Steiner aus Stinatz / Wien viel Spaß mit ihrem neuen Hyundai Tucson DCT in der coolen Farbe micron-grey! 🤗
Viel Freude am Fahren und abertausende gute Kilometer! 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203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75E72-6FAF-443B-B79A-17757B0A7B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739209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003AF-C8CC-4768-A111-892921777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A2718F-A745-49F9-8396-6D8008BA1A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4667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57532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5007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4445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0720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8370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4774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3090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6925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285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- 2017-09-25 12:03:01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Krisztina Simon und ihrer Familie aus Mannersdorf an der Rabnitz viel Spaß mit ihrem neuen Hyundai i30! 🤗🤗
Abertausende  gute Kilometer und unfallfreie Fahrt!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264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- 2017-09-25 08:35:01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Fam. Gansfuss aus Jabing viel Spaß mit ihrem neuen Volkswagen Caddy in Blau und abertausende gute Kilometer! 🤗🙂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762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- 2017-09-24 17:28:00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der Diakonie Oberschützen viel Erfolg mit ihrem neuen Hyundai i20 Editon 25 mit 61,7 kW / 84 kW in der eleganten Farbe polar-white! 😊
Auf gute Jahre und viel Freude am Fahren! 😁
Allzeit unfallfreie Fahrt! 🤗
Im Bild: Manfred Horvath und Anneliese Heidinger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098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ECF5EB-266F-4E86-8812-BEF00B3B48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808770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FF64C-4897-4B39-8602-900F055B8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46D1A6-DB74-4F79-AEC9-A3EBD9B57F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4499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52743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5155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726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5378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4881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8586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2211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2866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922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- 2017-09-24 11:21:01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Alexandra und Rene Burjan aus Rechnitz viel Spaß mit ihrem neuen Hyundai Tucson Business mit 85 kW / 116 PS in der farbe polar-white! 😃😃
Auf gute Jahre und abertausende gute Kilometer! 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257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- 2017-09-24 09:39:02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 Fahrt an Sebastian Käferle von den Oberwart Gunners 🏀 mit seinem neuen Hyundai i30 in der eleganten Farbe polar-white! 🤗
Abertausende gute Kilometer und viel Glück in der kommenden Saison 🏀⛹️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267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C0C556-844F-4C02-BE4C-806802B55F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046691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474CB-B144-4DF9-9CFB-7FC09F70F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BFCB77-9581-45A5-B70D-1FC2E1524E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1178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72141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2749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4117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945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8486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4553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4819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9818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90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- 2017-09-23 17:54:01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Happy Birthday! 🤗🎂🎈
Wir wünschen Michael Schmiedl und seiner Familie aus Kemeten nicht nur viel Spaß mit ihrem neuen Hyundai i30 Kombi, sondern auch alles Gute zum Geburtstag! 🎂🎈
Der neue Hyundai i30 Kombi ist ein Premium mit 80,8 kW / 110 PS in der eleganten Farbe polar-white! 🤗
Alles Gute und unfallfreie Fahrt! 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78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- 2017-09-23 13:59:00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Toyota Landcruiser FJ40 Baujahr 10/1977 😃🙂
Alle Infos unter: https://www.gebrauchtwagen.at/detailansicht.php?id_fahrzeug=7960379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109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- 2017-09-23 09:33:02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Fam. Engelmayer aus Jabing viel Spaß mit ihrem neuen Hyundai ix35 GO+ in der wunderschönen Farbe sleek-silver! 😃
Auf weitere gute Jahre und abertausende unfallfreie Kilometer!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016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27E5A-D12B-4A11-9884-0D26DEF75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3117107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6BF9C-6093-4D00-82F8-3ED025BAE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638B17-7A5F-4FAD-8CA2-3D0C16A37E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6797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24152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7653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5864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7673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4251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2517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8943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9898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320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- 2017-09-22 17:29:00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Albert Horvath aus Oberwart viel Freude am Fahren mit seinem neuen Hyundai i10 in der eleganten Farbe electric-red 😊
Abertausende gute Kilometer!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744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- 2017-09-22 08:59:02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Prof. Prof. Franz Biegelbauer, dem bekannten Bildhauer, Grafiker, Holz- und Steinkünstler aus Weiden bei Rechnitz viel Spaß mit seinem neuen Toyota RAV4 Active mit Designpaket! 😁
Auf gute Aufträge, abertausende gute Kilometer und wunderbare Jahre! 🤗😎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241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- 2017-09-21 16:54:00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Christina Renate Gabriele Nörtemann aus Breitenfurt. viel Freude am Fahren mit ihrem neuen Hyundai i20 Edition 25 mit 84 PS in der eleganten Farbe polar-white! 😊
Alles Gute und allzeit gute Fahrt!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188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6481EA-B247-4446-AE2E-CBBDA07E27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7238503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78AB7-350E-4F7A-9FCA-29BC4E6C9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547087-55E5-47CC-9EB1-2481F154C9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215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18796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1290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1853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7478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5904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3230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4611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6208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15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- 2017-09-21 08:51:01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 Fahrt nach Sparberegg und zwar an die nette Familie Kerschbaumer! 🤗
Wir wünschen allzeit gute Fahrt und abertausende gute Kilometer mit Eurem neuen Toyota Auris in Eisblau-Metallic! 🤗😎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223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- 2017-09-20 17:47:00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wünschen Thomas Börner und seiner Familie aus Rotenturm an der Pinka viel Spaß mit seiner neuen Mercedes-Benz C-Klasse 180! 🤗
Auf gute Jahre und gute Fahrt!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858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C97CAC-892D-4F1B-898A-7072A2923B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603959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CA754-E847-47C0-BF9F-F52525767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40065C-A083-4AC8-9CE5-BDDAF7B811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14392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DD79F6-1FE6-48EA-8E0A-29DEE7E224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91F65-8FFA-4FD5-9306-1FBB0036B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1055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7969A-EEFC-4D1F-871C-961544B03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32C15E-2F1D-4C20-98C8-C34321D7D6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90463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14EDAA-50BE-4B86-8983-6603FBFB62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D7244-B01B-4C26-9D1D-E1A113828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3923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A8DBB-6FD6-4A0B-AB81-C936F8F91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6D9FCD-CF7D-4F1C-9BC6-807FBBDC0C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74494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B1E40-FAA5-4502-BAC3-0D10C0D082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61757-5C5B-4252-9EC4-302E95492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8013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4D06F-C524-4AE7-A633-9FFF7DD7F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45E1C3-0D31-4288-9EB6-AE9F73F72B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09842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AE8406-17B7-4682-B13A-95A23ED218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EA370D-E350-4012-AA66-F86A93767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3863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A3B8B-51A3-49B7-A656-5DC0FAD04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72B13E-41ED-44C2-8D01-F27F8C5A19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1595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EFB9B3-84D5-41BE-BB7E-8951492C47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F98E45-6E26-49EF-99B0-CFD5496AC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9704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5F07C-1049-40AD-8E3A-8DE2DAE61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Wichtige Influencer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EDA43F-F94F-4CCA-94D4-E8AC8A328B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3170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369574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38214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487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6910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4729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839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Didi Stimpfl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863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Karl Hrabovszky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243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Dragisa Radica Florikic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922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Hansjörg Dohr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950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Gabor Baktay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45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Michael Artner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456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Manuel Konrath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78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Jerome Bickel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805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Dominik Unger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796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Hari Schranz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095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C9215-1AD0-41ED-BE76-FF082FB54D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7516410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387CB-519A-4BAD-9F54-F9CFADDE4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Wichtige Influencer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237959-EC2A-4D54-9D63-6B12964E71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1732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418776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9469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16186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118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9071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556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Christian Wiesauer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65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Harold Waijers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816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Julia Oswald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033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Sandra Wiesauer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679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Bianca Schuch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249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Barbara Dopler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508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Nino Karlovits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925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Manuela B-Pomper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776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B8C34-C865-4DCF-ACA6-6478B5E658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2645938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6C013-0A49-46BB-B63F-D2793894A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A65A57-A1AD-4036-B8FA-6EED290B74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669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EC061-68DB-459F-8553-8DC7A78E98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FA0DD6-0ED5-477B-B19D-AF179E85E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1282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BAB2E-83A7-4FA5-9EA1-7A0686A51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BC5FAC-A4D2-449C-A493-0F0A06B5BC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06088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109456-99AC-4574-87BD-AD4A5454C7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C50839-63D9-457D-B7AF-5C4CCB5D7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4716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4A9AB-ED0A-4D99-AF33-8500CEE81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CAC8A5-AA28-45EC-B30F-E00CB05768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04124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356ABD-4D6D-4E77-8416-5F87E83013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AC177-3B59-4E1D-AF66-5D14319D0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5270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DFA43-8FF6-48EB-B00C-D392A46A8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C174F7-F4D2-4C71-A697-A6B5843445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56544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82F786-78F2-41D3-B670-BCF02A7857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CC0BCC-16A4-4C41-8507-0330A0F9E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8185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4AF0B-83C7-4D6E-B40F-5CA1FA6B4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Engagierte User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BFAFFD-DE31-47C2-8553-23D355B7A0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1699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4CD235-70AE-4262-BEC9-180CB5496A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36BFFC-D2E2-4D6A-90B0-65F60EAF1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4770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5E99C-76DA-4840-A918-4357679CA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43EC17-9D79-4B05-BD2C-40C214EF04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0664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008C4F-256A-4281-B3D7-E58DE42411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C934AB-6836-42C2-9280-35A2EDDAF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905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D7E04-D036-4153-B466-6B7D81DCB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72C771-12BB-4B96-8DCD-54BCEEEEE7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43509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6E6D39-9412-4ECA-B07F-E6C276FFD4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5605A-77FB-4B97-B316-185B47B99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3362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02789-FA3C-4C82-918D-397CE247C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0E5AFD-F8E2-4C3B-91A7-C65784EF13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15780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787905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430306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30084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40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556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87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617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383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662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464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491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008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282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431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8E0E39-5244-498E-BAF6-F05E4D91F5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8837910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C42CE-E006-470A-B2E0-000B35691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21BBAD-F1F8-405C-8D5D-2B7E4C7E80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6454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624919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917088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71921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990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006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049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210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183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977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516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973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414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294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245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3CE480-E929-456C-A83F-A01EA68ABD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2293139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B0A91-FFC4-410C-B754-B55762B76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E4CFB9-5D39-4DFB-8AEF-E29790D6E0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829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163180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41147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21227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706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466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311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683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538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999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FE546-2FC3-4D5F-A28F-4C82DA8A14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9200065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4F624-9D32-4C00-8D5B-64B1F9F7F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BB025A-0D1A-4330-904F-382FA9C451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6353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581730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07931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97320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15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228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0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133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638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832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361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336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897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034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544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7842CA-5372-4994-93B9-3F54B698BD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6553054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69C19-FF23-4AA3-A7B0-ED1A68512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F75448-9F78-48A7-B49B-8B37916937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1590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172127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573090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30411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238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771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449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17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632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023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09/16/2017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832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09/17/2017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766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09/18/2017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7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09/19/2017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217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09/20/2017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122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0F255C-1D8A-4B53-AAF0-F57662136E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247871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9873A-217D-4604-9702-09ACB783E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30B5AD-D75D-454D-BA2C-F2B46BCCA3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1577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069535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387029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20093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599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09/21/2017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262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09/22/2017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691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09/23/2017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9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09/24/2017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110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09/25/2017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370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6FA9B3-F804-4EE4-97B3-033C81AE5E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9930227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D56E5-EF06-49CF-914F-A5F4C85DD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9C6469-43D4-4549-92A4-20B8ECCDFF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07277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E5CC75-463A-47BC-BC79-ED8CCCF0F1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92743-57C8-439E-ADD4-CF2390136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7549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1741</Words>
  <Application>Microsoft Office PowerPoint</Application>
  <PresentationFormat>On-screen Show (4:3)</PresentationFormat>
  <Paragraphs>956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Calibri</vt:lpstr>
      <vt:lpstr>Arial</vt:lpstr>
      <vt:lpstr>quintly_template</vt:lpstr>
      <vt:lpstr>Facebook Page Report</vt:lpstr>
      <vt:lpstr>Wichtigste Werte (KPI's)</vt:lpstr>
      <vt:lpstr>Fans (Übersicht)</vt:lpstr>
      <vt:lpstr>Key Metrics Table w. User Post RR</vt:lpstr>
      <vt:lpstr>Facebook Fans Total</vt:lpstr>
      <vt:lpstr>Fanwachstum</vt:lpstr>
      <vt:lpstr>Verlorene Fans</vt:lpstr>
      <vt:lpstr>Eigene Beiträge (Postings) - 1 of 7</vt:lpstr>
      <vt:lpstr>Eigene Beiträge (Postings) - 2 of 7</vt:lpstr>
      <vt:lpstr>Eigene Beiträge (Postings) - 3 of 7</vt:lpstr>
      <vt:lpstr>Eigene Beiträge (Postings) - 4 of 7</vt:lpstr>
      <vt:lpstr>Eigene Beiträge (Postings) - 5 of 7</vt:lpstr>
      <vt:lpstr>Eigene Beiträge (Postings) - 6 of 7</vt:lpstr>
      <vt:lpstr>Eigene Beiträge (Postings) - 7 of 7</vt:lpstr>
      <vt:lpstr>Eigene Beiträge (Postings) + Reactions - 1 of 9</vt:lpstr>
      <vt:lpstr>Eigene Beiträge (Postings) + Reactions - 2 of 9</vt:lpstr>
      <vt:lpstr>Eigene Beiträge (Postings) + Reactions - 3 of 9</vt:lpstr>
      <vt:lpstr>Eigene Beiträge (Postings) + Reactions - 4 of 9</vt:lpstr>
      <vt:lpstr>Eigene Beiträge (Postings) + Reactions - 5 of 9</vt:lpstr>
      <vt:lpstr>Eigene Beiträge (Postings) + Reactions - 6 of 9</vt:lpstr>
      <vt:lpstr>Eigene Beiträge (Postings) + Reactions - 7 of 9</vt:lpstr>
      <vt:lpstr>Eigene Beiträge (Postings) + Reactions - 8 of 9</vt:lpstr>
      <vt:lpstr>Eigene Beiträge (Postings) + Reactions - 9 of 9</vt:lpstr>
      <vt:lpstr>Postings/Wochentag</vt:lpstr>
      <vt:lpstr>Interaktionsrate</vt:lpstr>
      <vt:lpstr>Postingtypen (Verteilung)</vt:lpstr>
      <vt:lpstr>Interaktionsrate/Postingtyp</vt:lpstr>
      <vt:lpstr>Antwortzeit</vt:lpstr>
      <vt:lpstr>Wichtige Influencer - 1 of 2</vt:lpstr>
      <vt:lpstr>Wichtige Influencer - 2 of 2</vt:lpstr>
      <vt:lpstr>Facebook Check Ins</vt:lpstr>
      <vt:lpstr>Fan Demographie</vt:lpstr>
      <vt:lpstr>Impressionen</vt:lpstr>
      <vt:lpstr>Reichweite</vt:lpstr>
      <vt:lpstr>Engagierte User</vt:lpstr>
      <vt:lpstr>Page Views</vt:lpstr>
      <vt:lpstr>Page Fans Online</vt:lpstr>
      <vt:lpstr>FB Insights - Daily Impressions - 1 of 3</vt:lpstr>
      <vt:lpstr>FB Insights - Daily Impressions - 2 of 3</vt:lpstr>
      <vt:lpstr>FB Insights - Daily Impressions - 3 of 3</vt:lpstr>
      <vt:lpstr>FB Insights - Daily Reach - 1 of 3</vt:lpstr>
      <vt:lpstr>FB Insights - Daily Reach - 2 of 3</vt:lpstr>
      <vt:lpstr>FB Insights - Daily Reach - 3 of 3</vt:lpstr>
      <vt:lpstr>Facebook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2017-10-09T12:53:04Z</dcterms:created>
  <dcterms:modified xsi:type="dcterms:W3CDTF">2017-10-09T12:54:50Z</dcterms:modified>
</cp:coreProperties>
</file>