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5" r:id="rId58"/>
    <p:sldId id="316" r:id="rId59"/>
    <p:sldId id="317" r:id="rId60"/>
    <p:sldId id="318" r:id="rId61"/>
    <p:sldId id="319" r:id="rId62"/>
    <p:sldId id="320" r:id="rId63"/>
    <p:sldId id="321" r:id="rId64"/>
    <p:sldId id="322" r:id="rId65"/>
    <p:sldId id="323" r:id="rId66"/>
    <p:sldId id="324" r:id="rId67"/>
    <p:sldId id="325" r:id="rId68"/>
    <p:sldId id="327" r:id="rId69"/>
    <p:sldId id="328" r:id="rId70"/>
    <p:sldId id="329" r:id="rId71"/>
    <p:sldId id="331" r:id="rId72"/>
    <p:sldId id="332" r:id="rId73"/>
    <p:sldId id="333" r:id="rId74"/>
    <p:sldId id="334" r:id="rId75"/>
  </p:sldIdLst>
  <p:sldSz cx="9144000" cy="6858000" type="screen4x3"/>
  <p:notesSz cx="6858000" cy="9144000"/>
  <p:embeddedFontLst>
    <p:embeddedFont>
      <p:font typeface="Calibri" panose="020F0502020204030204" pitchFamily="34"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1040</c:v>
                </c:pt>
                <c:pt idx="1">
                  <c:v>1041</c:v>
                </c:pt>
                <c:pt idx="2">
                  <c:v>1040</c:v>
                </c:pt>
                <c:pt idx="3">
                  <c:v>1040</c:v>
                </c:pt>
                <c:pt idx="4">
                  <c:v>1040</c:v>
                </c:pt>
                <c:pt idx="5">
                  <c:v>1041</c:v>
                </c:pt>
                <c:pt idx="6">
                  <c:v>1042</c:v>
                </c:pt>
                <c:pt idx="7">
                  <c:v>1045</c:v>
                </c:pt>
                <c:pt idx="8">
                  <c:v>1049</c:v>
                </c:pt>
                <c:pt idx="9">
                  <c:v>1052</c:v>
                </c:pt>
                <c:pt idx="10">
                  <c:v>1054</c:v>
                </c:pt>
                <c:pt idx="11">
                  <c:v>1057</c:v>
                </c:pt>
                <c:pt idx="12">
                  <c:v>1057</c:v>
                </c:pt>
                <c:pt idx="13">
                  <c:v>1058</c:v>
                </c:pt>
                <c:pt idx="14">
                  <c:v>1058</c:v>
                </c:pt>
                <c:pt idx="15">
                  <c:v>1058</c:v>
                </c:pt>
                <c:pt idx="16">
                  <c:v>1059</c:v>
                </c:pt>
                <c:pt idx="17">
                  <c:v>1060</c:v>
                </c:pt>
                <c:pt idx="18">
                  <c:v>1060</c:v>
                </c:pt>
                <c:pt idx="19">
                  <c:v>1063</c:v>
                </c:pt>
                <c:pt idx="20">
                  <c:v>1064</c:v>
                </c:pt>
                <c:pt idx="21">
                  <c:v>1067</c:v>
                </c:pt>
                <c:pt idx="22">
                  <c:v>1068</c:v>
                </c:pt>
                <c:pt idx="23">
                  <c:v>1067</c:v>
                </c:pt>
                <c:pt idx="24">
                  <c:v>1070</c:v>
                </c:pt>
                <c:pt idx="25">
                  <c:v>1070</c:v>
                </c:pt>
                <c:pt idx="26">
                  <c:v>1071</c:v>
                </c:pt>
                <c:pt idx="27">
                  <c:v>1071</c:v>
                </c:pt>
                <c:pt idx="28">
                  <c:v>1071</c:v>
                </c:pt>
                <c:pt idx="29">
                  <c:v>1071</c:v>
                </c:pt>
              </c:numCache>
            </c:numRef>
          </c:val>
          <c:smooth val="0"/>
          <c:extLst>
            <c:ext xmlns:c16="http://schemas.microsoft.com/office/drawing/2014/chart" uri="{C3380CC4-5D6E-409C-BE32-E72D297353CC}">
              <c16:uniqueId val="{00000000-4834-4ED8-B687-4579522B391D}"/>
            </c:ext>
          </c:extLst>
        </c:ser>
        <c:dLbls>
          <c:showLegendKey val="0"/>
          <c:showVal val="0"/>
          <c:showCatName val="0"/>
          <c:showSerName val="0"/>
          <c:showPercent val="0"/>
          <c:showBubbleSize val="0"/>
        </c:dLbls>
        <c:smooth val="0"/>
        <c:axId val="300135928"/>
        <c:axId val="300134288"/>
      </c:lineChart>
      <c:dateAx>
        <c:axId val="30013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34288"/>
        <c:crosses val="autoZero"/>
        <c:auto val="1"/>
        <c:lblOffset val="100"/>
        <c:baseTimeUnit val="days"/>
      </c:dateAx>
      <c:valAx>
        <c:axId val="30013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3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0</c:v>
                </c:pt>
                <c:pt idx="3">
                  <c:v>0</c:v>
                </c:pt>
                <c:pt idx="4">
                  <c:v>0</c:v>
                </c:pt>
                <c:pt idx="5">
                  <c:v>0</c:v>
                </c:pt>
                <c:pt idx="6">
                  <c:v>1</c:v>
                </c:pt>
                <c:pt idx="7">
                  <c:v>4</c:v>
                </c:pt>
                <c:pt idx="8">
                  <c:v>3</c:v>
                </c:pt>
                <c:pt idx="9">
                  <c:v>3</c:v>
                </c:pt>
                <c:pt idx="10">
                  <c:v>2</c:v>
                </c:pt>
                <c:pt idx="11">
                  <c:v>4</c:v>
                </c:pt>
                <c:pt idx="12">
                  <c:v>0</c:v>
                </c:pt>
                <c:pt idx="13">
                  <c:v>1</c:v>
                </c:pt>
                <c:pt idx="14">
                  <c:v>0</c:v>
                </c:pt>
                <c:pt idx="15">
                  <c:v>0</c:v>
                </c:pt>
                <c:pt idx="16">
                  <c:v>1</c:v>
                </c:pt>
                <c:pt idx="17">
                  <c:v>0</c:v>
                </c:pt>
                <c:pt idx="18">
                  <c:v>1</c:v>
                </c:pt>
                <c:pt idx="19">
                  <c:v>2</c:v>
                </c:pt>
                <c:pt idx="20">
                  <c:v>1</c:v>
                </c:pt>
                <c:pt idx="21">
                  <c:v>2</c:v>
                </c:pt>
                <c:pt idx="22">
                  <c:v>2</c:v>
                </c:pt>
                <c:pt idx="23">
                  <c:v>0</c:v>
                </c:pt>
                <c:pt idx="24">
                  <c:v>2</c:v>
                </c:pt>
                <c:pt idx="25">
                  <c:v>1</c:v>
                </c:pt>
                <c:pt idx="26">
                  <c:v>0</c:v>
                </c:pt>
                <c:pt idx="27">
                  <c:v>1</c:v>
                </c:pt>
                <c:pt idx="28">
                  <c:v>0</c:v>
                </c:pt>
                <c:pt idx="29">
                  <c:v>0</c:v>
                </c:pt>
              </c:numCache>
            </c:numRef>
          </c:val>
          <c:smooth val="0"/>
          <c:extLst>
            <c:ext xmlns:c16="http://schemas.microsoft.com/office/drawing/2014/chart" uri="{C3380CC4-5D6E-409C-BE32-E72D297353CC}">
              <c16:uniqueId val="{00000000-B23E-4970-893C-008380E9B087}"/>
            </c:ext>
          </c:extLst>
        </c:ser>
        <c:dLbls>
          <c:showLegendKey val="0"/>
          <c:showVal val="0"/>
          <c:showCatName val="0"/>
          <c:showSerName val="0"/>
          <c:showPercent val="0"/>
          <c:showBubbleSize val="0"/>
        </c:dLbls>
        <c:smooth val="0"/>
        <c:axId val="300132648"/>
        <c:axId val="300131992"/>
      </c:lineChart>
      <c:dateAx>
        <c:axId val="30013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31992"/>
        <c:crosses val="autoZero"/>
        <c:auto val="1"/>
        <c:lblOffset val="100"/>
        <c:baseTimeUnit val="days"/>
      </c:dateAx>
      <c:valAx>
        <c:axId val="30013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3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1</c:v>
                </c:pt>
                <c:pt idx="24">
                  <c:v>1</c:v>
                </c:pt>
                <c:pt idx="25">
                  <c:v>0</c:v>
                </c:pt>
                <c:pt idx="26">
                  <c:v>0</c:v>
                </c:pt>
                <c:pt idx="27">
                  <c:v>0</c:v>
                </c:pt>
                <c:pt idx="28">
                  <c:v>0</c:v>
                </c:pt>
                <c:pt idx="29">
                  <c:v>0</c:v>
                </c:pt>
              </c:numCache>
            </c:numRef>
          </c:val>
          <c:smooth val="0"/>
          <c:extLst>
            <c:ext xmlns:c16="http://schemas.microsoft.com/office/drawing/2014/chart" uri="{C3380CC4-5D6E-409C-BE32-E72D297353CC}">
              <c16:uniqueId val="{00000000-FB67-4D34-8B79-FF66F866A470}"/>
            </c:ext>
          </c:extLst>
        </c:ser>
        <c:dLbls>
          <c:showLegendKey val="0"/>
          <c:showVal val="0"/>
          <c:showCatName val="0"/>
          <c:showSerName val="0"/>
          <c:showPercent val="0"/>
          <c:showBubbleSize val="0"/>
        </c:dLbls>
        <c:smooth val="0"/>
        <c:axId val="158243128"/>
        <c:axId val="248554360"/>
      </c:lineChart>
      <c:dateAx>
        <c:axId val="15824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54360"/>
        <c:crosses val="autoZero"/>
        <c:auto val="1"/>
        <c:lblOffset val="100"/>
        <c:baseTimeUnit val="days"/>
      </c:dateAx>
      <c:valAx>
        <c:axId val="24855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24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5</c:v>
                </c:pt>
                <c:pt idx="3">
                  <c:v>1</c:v>
                </c:pt>
                <c:pt idx="4">
                  <c:v>7</c:v>
                </c:pt>
                <c:pt idx="5">
                  <c:v>8</c:v>
                </c:pt>
                <c:pt idx="6">
                  <c:v>1</c:v>
                </c:pt>
              </c:numCache>
            </c:numRef>
          </c:val>
          <c:extLst>
            <c:ext xmlns:c16="http://schemas.microsoft.com/office/drawing/2014/chart" uri="{C3380CC4-5D6E-409C-BE32-E72D297353CC}">
              <c16:uniqueId val="{00000000-9B28-4C18-9610-37E63FE8FD0C}"/>
            </c:ext>
          </c:extLst>
        </c:ser>
        <c:dLbls>
          <c:showLegendKey val="0"/>
          <c:showVal val="0"/>
          <c:showCatName val="0"/>
          <c:showSerName val="0"/>
          <c:showPercent val="0"/>
          <c:showBubbleSize val="0"/>
        </c:dLbls>
        <c:gapWidth val="219"/>
        <c:overlap val="-27"/>
        <c:axId val="407640248"/>
        <c:axId val="407637952"/>
      </c:barChart>
      <c:catAx>
        <c:axId val="40764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637952"/>
        <c:crosses val="autoZero"/>
        <c:auto val="1"/>
        <c:lblAlgn val="ctr"/>
        <c:lblOffset val="100"/>
        <c:noMultiLvlLbl val="0"/>
      </c:catAx>
      <c:valAx>
        <c:axId val="40763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64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1.7307692307692</c:v>
                </c:pt>
                <c:pt idx="1">
                  <c:v>0.86538461538461997</c:v>
                </c:pt>
                <c:pt idx="2">
                  <c:v>0</c:v>
                </c:pt>
                <c:pt idx="3">
                  <c:v>0</c:v>
                </c:pt>
                <c:pt idx="4">
                  <c:v>0</c:v>
                </c:pt>
                <c:pt idx="5">
                  <c:v>0.28846153846153999</c:v>
                </c:pt>
                <c:pt idx="6">
                  <c:v>0</c:v>
                </c:pt>
                <c:pt idx="7">
                  <c:v>12.655800575263999</c:v>
                </c:pt>
                <c:pt idx="8">
                  <c:v>1.4149139579350001</c:v>
                </c:pt>
                <c:pt idx="9">
                  <c:v>0</c:v>
                </c:pt>
                <c:pt idx="10">
                  <c:v>11.216730038023</c:v>
                </c:pt>
                <c:pt idx="11">
                  <c:v>0.71090047393364997</c:v>
                </c:pt>
                <c:pt idx="12">
                  <c:v>0.66225165562914001</c:v>
                </c:pt>
                <c:pt idx="13">
                  <c:v>0.75685903500472995</c:v>
                </c:pt>
                <c:pt idx="14">
                  <c:v>0.80340264650283999</c:v>
                </c:pt>
                <c:pt idx="15">
                  <c:v>0.66162570888468997</c:v>
                </c:pt>
                <c:pt idx="16">
                  <c:v>0.66162570888468997</c:v>
                </c:pt>
                <c:pt idx="17">
                  <c:v>0.37771482530688999</c:v>
                </c:pt>
                <c:pt idx="18">
                  <c:v>0</c:v>
                </c:pt>
                <c:pt idx="19">
                  <c:v>0</c:v>
                </c:pt>
                <c:pt idx="20">
                  <c:v>0</c:v>
                </c:pt>
                <c:pt idx="21">
                  <c:v>4.0883458646616999</c:v>
                </c:pt>
                <c:pt idx="22">
                  <c:v>2.6266416510319002</c:v>
                </c:pt>
                <c:pt idx="23">
                  <c:v>0</c:v>
                </c:pt>
                <c:pt idx="24">
                  <c:v>0</c:v>
                </c:pt>
                <c:pt idx="25">
                  <c:v>0.93545369504209996</c:v>
                </c:pt>
                <c:pt idx="26">
                  <c:v>0.51401869158878999</c:v>
                </c:pt>
                <c:pt idx="27">
                  <c:v>0</c:v>
                </c:pt>
                <c:pt idx="28">
                  <c:v>0</c:v>
                </c:pt>
                <c:pt idx="29">
                  <c:v>0</c:v>
                </c:pt>
              </c:numCache>
            </c:numRef>
          </c:val>
          <c:smooth val="0"/>
          <c:extLst>
            <c:ext xmlns:c16="http://schemas.microsoft.com/office/drawing/2014/chart" uri="{C3380CC4-5D6E-409C-BE32-E72D297353CC}">
              <c16:uniqueId val="{00000000-0EFA-4ECE-A821-6FDD89800C3E}"/>
            </c:ext>
          </c:extLst>
        </c:ser>
        <c:dLbls>
          <c:showLegendKey val="0"/>
          <c:showVal val="0"/>
          <c:showCatName val="0"/>
          <c:showSerName val="0"/>
          <c:showPercent val="0"/>
          <c:showBubbleSize val="0"/>
        </c:dLbls>
        <c:smooth val="0"/>
        <c:axId val="407638280"/>
        <c:axId val="407635328"/>
      </c:lineChart>
      <c:dateAx>
        <c:axId val="40763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635328"/>
        <c:crosses val="autoZero"/>
        <c:auto val="1"/>
        <c:lblOffset val="100"/>
        <c:baseTimeUnit val="days"/>
      </c:dateAx>
      <c:valAx>
        <c:axId val="40763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63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15</c:v>
                </c:pt>
              </c:numCache>
            </c:numRef>
          </c:val>
          <c:extLst>
            <c:ext xmlns:c16="http://schemas.microsoft.com/office/drawing/2014/chart" uri="{C3380CC4-5D6E-409C-BE32-E72D297353CC}">
              <c16:uniqueId val="{00000000-2697-4180-9851-63BA3D45482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11</c:v>
                </c:pt>
              </c:numCache>
            </c:numRef>
          </c:val>
          <c:extLst>
            <c:ext xmlns:c16="http://schemas.microsoft.com/office/drawing/2014/chart" uri="{C3380CC4-5D6E-409C-BE32-E72D297353CC}">
              <c16:uniqueId val="{00000001-2697-4180-9851-63BA3D45482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Auto Doczekal</c:v>
                </c:pt>
              </c:strCache>
            </c:strRef>
          </c:cat>
          <c:val>
            <c:numRef>
              <c:f>Sheet1!$D$2</c:f>
              <c:numCache>
                <c:formatCode>General</c:formatCode>
                <c:ptCount val="1"/>
                <c:pt idx="0">
                  <c:v>1</c:v>
                </c:pt>
              </c:numCache>
            </c:numRef>
          </c:val>
          <c:extLst>
            <c:ext xmlns:c16="http://schemas.microsoft.com/office/drawing/2014/chart" uri="{C3380CC4-5D6E-409C-BE32-E72D297353CC}">
              <c16:uniqueId val="{00000002-2697-4180-9851-63BA3D454828}"/>
            </c:ext>
          </c:extLst>
        </c:ser>
        <c:dLbls>
          <c:showLegendKey val="0"/>
          <c:showVal val="0"/>
          <c:showCatName val="0"/>
          <c:showSerName val="0"/>
          <c:showPercent val="0"/>
          <c:showBubbleSize val="0"/>
        </c:dLbls>
        <c:gapWidth val="150"/>
        <c:overlap val="100"/>
        <c:axId val="417666736"/>
        <c:axId val="417672640"/>
      </c:barChart>
      <c:catAx>
        <c:axId val="41766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72640"/>
        <c:crosses val="autoZero"/>
        <c:auto val="1"/>
        <c:lblAlgn val="ctr"/>
        <c:lblOffset val="100"/>
        <c:noMultiLvlLbl val="0"/>
      </c:catAx>
      <c:valAx>
        <c:axId val="417672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6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4.6009389671361998</c:v>
                </c:pt>
                <c:pt idx="1">
                  <c:v>0.66294853834406997</c:v>
                </c:pt>
                <c:pt idx="2">
                  <c:v>3.6846962169880002</c:v>
                </c:pt>
                <c:pt idx="3">
                  <c:v>0</c:v>
                </c:pt>
                <c:pt idx="4">
                  <c:v>0</c:v>
                </c:pt>
                <c:pt idx="5">
                  <c:v>0</c:v>
                </c:pt>
                <c:pt idx="6">
                  <c:v>0</c:v>
                </c:pt>
              </c:numCache>
            </c:numRef>
          </c:val>
          <c:extLst>
            <c:ext xmlns:c16="http://schemas.microsoft.com/office/drawing/2014/chart" uri="{C3380CC4-5D6E-409C-BE32-E72D297353CC}">
              <c16:uniqueId val="{00000000-3952-4C45-A7CB-7544A9998132}"/>
            </c:ext>
          </c:extLst>
        </c:ser>
        <c:dLbls>
          <c:showLegendKey val="0"/>
          <c:showVal val="0"/>
          <c:showCatName val="0"/>
          <c:showSerName val="0"/>
          <c:showPercent val="0"/>
          <c:showBubbleSize val="0"/>
        </c:dLbls>
        <c:gapWidth val="219"/>
        <c:overlap val="-27"/>
        <c:axId val="417673952"/>
        <c:axId val="417674608"/>
      </c:barChart>
      <c:catAx>
        <c:axId val="41767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74608"/>
        <c:crosses val="autoZero"/>
        <c:auto val="1"/>
        <c:lblAlgn val="ctr"/>
        <c:lblOffset val="100"/>
        <c:noMultiLvlLbl val="0"/>
      </c:catAx>
      <c:valAx>
        <c:axId val="41767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7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51A-4D7E-B309-DF5AC60EABBD}"/>
            </c:ext>
          </c:extLst>
        </c:ser>
        <c:dLbls>
          <c:showLegendKey val="0"/>
          <c:showVal val="0"/>
          <c:showCatName val="0"/>
          <c:showSerName val="0"/>
          <c:showPercent val="0"/>
          <c:showBubbleSize val="0"/>
        </c:dLbls>
        <c:gapWidth val="219"/>
        <c:overlap val="-27"/>
        <c:axId val="417671328"/>
        <c:axId val="417671984"/>
      </c:barChart>
      <c:catAx>
        <c:axId val="41767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71984"/>
        <c:crosses val="autoZero"/>
        <c:auto val="1"/>
        <c:lblAlgn val="ctr"/>
        <c:lblOffset val="100"/>
        <c:noMultiLvlLbl val="0"/>
      </c:catAx>
      <c:valAx>
        <c:axId val="41767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7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183</c:v>
                </c:pt>
                <c:pt idx="1">
                  <c:v>184</c:v>
                </c:pt>
                <c:pt idx="2">
                  <c:v>184</c:v>
                </c:pt>
                <c:pt idx="3">
                  <c:v>184</c:v>
                </c:pt>
                <c:pt idx="4">
                  <c:v>184</c:v>
                </c:pt>
                <c:pt idx="5">
                  <c:v>184</c:v>
                </c:pt>
                <c:pt idx="6">
                  <c:v>185</c:v>
                </c:pt>
                <c:pt idx="7">
                  <c:v>185</c:v>
                </c:pt>
                <c:pt idx="8">
                  <c:v>186</c:v>
                </c:pt>
                <c:pt idx="9">
                  <c:v>186</c:v>
                </c:pt>
                <c:pt idx="10">
                  <c:v>186</c:v>
                </c:pt>
                <c:pt idx="11">
                  <c:v>190</c:v>
                </c:pt>
                <c:pt idx="12">
                  <c:v>191</c:v>
                </c:pt>
                <c:pt idx="13">
                  <c:v>191</c:v>
                </c:pt>
                <c:pt idx="14">
                  <c:v>191</c:v>
                </c:pt>
                <c:pt idx="15">
                  <c:v>191</c:v>
                </c:pt>
                <c:pt idx="16">
                  <c:v>191</c:v>
                </c:pt>
                <c:pt idx="17">
                  <c:v>191</c:v>
                </c:pt>
                <c:pt idx="18">
                  <c:v>191</c:v>
                </c:pt>
                <c:pt idx="19">
                  <c:v>191</c:v>
                </c:pt>
                <c:pt idx="20">
                  <c:v>191</c:v>
                </c:pt>
                <c:pt idx="21">
                  <c:v>192</c:v>
                </c:pt>
                <c:pt idx="22">
                  <c:v>193</c:v>
                </c:pt>
                <c:pt idx="23">
                  <c:v>193</c:v>
                </c:pt>
                <c:pt idx="24">
                  <c:v>193</c:v>
                </c:pt>
                <c:pt idx="25">
                  <c:v>194</c:v>
                </c:pt>
                <c:pt idx="26">
                  <c:v>195</c:v>
                </c:pt>
                <c:pt idx="27">
                  <c:v>195</c:v>
                </c:pt>
                <c:pt idx="28">
                  <c:v>195</c:v>
                </c:pt>
                <c:pt idx="29">
                  <c:v>195</c:v>
                </c:pt>
              </c:numCache>
            </c:numRef>
          </c:val>
          <c:smooth val="0"/>
          <c:extLst>
            <c:ext xmlns:c16="http://schemas.microsoft.com/office/drawing/2014/chart" uri="{C3380CC4-5D6E-409C-BE32-E72D297353CC}">
              <c16:uniqueId val="{00000000-C025-4D40-B799-8D239A8F8967}"/>
            </c:ext>
          </c:extLst>
        </c:ser>
        <c:dLbls>
          <c:showLegendKey val="0"/>
          <c:showVal val="0"/>
          <c:showCatName val="0"/>
          <c:showSerName val="0"/>
          <c:showPercent val="0"/>
          <c:showBubbleSize val="0"/>
        </c:dLbls>
        <c:smooth val="0"/>
        <c:axId val="445090488"/>
        <c:axId val="445081960"/>
      </c:lineChart>
      <c:dateAx>
        <c:axId val="445090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81960"/>
        <c:crosses val="autoZero"/>
        <c:auto val="1"/>
        <c:lblOffset val="100"/>
        <c:baseTimeUnit val="days"/>
      </c:dateAx>
      <c:valAx>
        <c:axId val="44508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9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48</c:v>
                </c:pt>
                <c:pt idx="2">
                  <c:v>112</c:v>
                </c:pt>
                <c:pt idx="3">
                  <c:v>116</c:v>
                </c:pt>
                <c:pt idx="4">
                  <c:v>77</c:v>
                </c:pt>
                <c:pt idx="5">
                  <c:v>34</c:v>
                </c:pt>
                <c:pt idx="6">
                  <c:v>6</c:v>
                </c:pt>
              </c:numCache>
            </c:numRef>
          </c:val>
          <c:extLst>
            <c:ext xmlns:c16="http://schemas.microsoft.com/office/drawing/2014/chart" uri="{C3380CC4-5D6E-409C-BE32-E72D297353CC}">
              <c16:uniqueId val="{00000000-D7AE-4636-AB89-4154AED68B4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c:v>
                </c:pt>
                <c:pt idx="1">
                  <c:v>96</c:v>
                </c:pt>
                <c:pt idx="2">
                  <c:v>137</c:v>
                </c:pt>
                <c:pt idx="3">
                  <c:v>186</c:v>
                </c:pt>
                <c:pt idx="4">
                  <c:v>133</c:v>
                </c:pt>
                <c:pt idx="5">
                  <c:v>64</c:v>
                </c:pt>
                <c:pt idx="6">
                  <c:v>36</c:v>
                </c:pt>
              </c:numCache>
            </c:numRef>
          </c:val>
          <c:extLst>
            <c:ext xmlns:c16="http://schemas.microsoft.com/office/drawing/2014/chart" uri="{C3380CC4-5D6E-409C-BE32-E72D297353CC}">
              <c16:uniqueId val="{00000001-D7AE-4636-AB89-4154AED68B43}"/>
            </c:ext>
          </c:extLst>
        </c:ser>
        <c:dLbls>
          <c:showLegendKey val="0"/>
          <c:showVal val="0"/>
          <c:showCatName val="0"/>
          <c:showSerName val="0"/>
          <c:showPercent val="0"/>
          <c:showBubbleSize val="0"/>
        </c:dLbls>
        <c:gapWidth val="219"/>
        <c:overlap val="-27"/>
        <c:axId val="445086552"/>
        <c:axId val="445086880"/>
      </c:barChart>
      <c:catAx>
        <c:axId val="44508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86880"/>
        <c:crosses val="autoZero"/>
        <c:auto val="1"/>
        <c:lblAlgn val="ctr"/>
        <c:lblOffset val="100"/>
        <c:noMultiLvlLbl val="0"/>
      </c:catAx>
      <c:valAx>
        <c:axId val="44508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8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6198</c:v>
                </c:pt>
                <c:pt idx="1">
                  <c:v>10651</c:v>
                </c:pt>
                <c:pt idx="2">
                  <c:v>4495</c:v>
                </c:pt>
                <c:pt idx="3">
                  <c:v>1741</c:v>
                </c:pt>
                <c:pt idx="4">
                  <c:v>317</c:v>
                </c:pt>
                <c:pt idx="5">
                  <c:v>3525</c:v>
                </c:pt>
                <c:pt idx="6">
                  <c:v>6943</c:v>
                </c:pt>
                <c:pt idx="7">
                  <c:v>9865</c:v>
                </c:pt>
                <c:pt idx="8">
                  <c:v>16316</c:v>
                </c:pt>
                <c:pt idx="9">
                  <c:v>11018</c:v>
                </c:pt>
                <c:pt idx="10">
                  <c:v>7242</c:v>
                </c:pt>
                <c:pt idx="11">
                  <c:v>10934</c:v>
                </c:pt>
                <c:pt idx="12">
                  <c:v>8866</c:v>
                </c:pt>
                <c:pt idx="13">
                  <c:v>7383</c:v>
                </c:pt>
                <c:pt idx="14">
                  <c:v>7188</c:v>
                </c:pt>
                <c:pt idx="15">
                  <c:v>6103</c:v>
                </c:pt>
                <c:pt idx="16">
                  <c:v>6807</c:v>
                </c:pt>
                <c:pt idx="17">
                  <c:v>7793</c:v>
                </c:pt>
                <c:pt idx="18">
                  <c:v>6363</c:v>
                </c:pt>
                <c:pt idx="19">
                  <c:v>5942</c:v>
                </c:pt>
                <c:pt idx="20">
                  <c:v>5389</c:v>
                </c:pt>
                <c:pt idx="21">
                  <c:v>16911</c:v>
                </c:pt>
                <c:pt idx="22">
                  <c:v>24422</c:v>
                </c:pt>
                <c:pt idx="23">
                  <c:v>14739</c:v>
                </c:pt>
                <c:pt idx="24">
                  <c:v>9171</c:v>
                </c:pt>
                <c:pt idx="25">
                  <c:v>9213</c:v>
                </c:pt>
                <c:pt idx="26">
                  <c:v>5445</c:v>
                </c:pt>
                <c:pt idx="27">
                  <c:v>2694</c:v>
                </c:pt>
                <c:pt idx="28">
                  <c:v>1353</c:v>
                </c:pt>
                <c:pt idx="29">
                  <c:v>554</c:v>
                </c:pt>
              </c:numCache>
            </c:numRef>
          </c:val>
          <c:smooth val="0"/>
          <c:extLst>
            <c:ext xmlns:c16="http://schemas.microsoft.com/office/drawing/2014/chart" uri="{C3380CC4-5D6E-409C-BE32-E72D297353CC}">
              <c16:uniqueId val="{00000000-254D-4324-B385-FFCD8560CB3B}"/>
            </c:ext>
          </c:extLst>
        </c:ser>
        <c:dLbls>
          <c:showLegendKey val="0"/>
          <c:showVal val="0"/>
          <c:showCatName val="0"/>
          <c:showSerName val="0"/>
          <c:showPercent val="0"/>
          <c:showBubbleSize val="0"/>
        </c:dLbls>
        <c:smooth val="0"/>
        <c:axId val="445088848"/>
        <c:axId val="445089176"/>
      </c:lineChart>
      <c:dateAx>
        <c:axId val="44508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89176"/>
        <c:crosses val="autoZero"/>
        <c:auto val="1"/>
        <c:lblOffset val="100"/>
        <c:baseTimeUnit val="days"/>
      </c:dateAx>
      <c:valAx>
        <c:axId val="44508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8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1388</c:v>
                </c:pt>
                <c:pt idx="1">
                  <c:v>2132</c:v>
                </c:pt>
                <c:pt idx="2">
                  <c:v>1013</c:v>
                </c:pt>
                <c:pt idx="3">
                  <c:v>384</c:v>
                </c:pt>
                <c:pt idx="4">
                  <c:v>120</c:v>
                </c:pt>
                <c:pt idx="5">
                  <c:v>2093</c:v>
                </c:pt>
                <c:pt idx="6">
                  <c:v>5181</c:v>
                </c:pt>
                <c:pt idx="7">
                  <c:v>7173</c:v>
                </c:pt>
                <c:pt idx="8">
                  <c:v>8187</c:v>
                </c:pt>
                <c:pt idx="9">
                  <c:v>7634</c:v>
                </c:pt>
                <c:pt idx="10">
                  <c:v>6027</c:v>
                </c:pt>
                <c:pt idx="11">
                  <c:v>7038</c:v>
                </c:pt>
                <c:pt idx="12">
                  <c:v>5876</c:v>
                </c:pt>
                <c:pt idx="13">
                  <c:v>5699</c:v>
                </c:pt>
                <c:pt idx="14">
                  <c:v>4891</c:v>
                </c:pt>
                <c:pt idx="15">
                  <c:v>4859</c:v>
                </c:pt>
                <c:pt idx="16">
                  <c:v>5162</c:v>
                </c:pt>
                <c:pt idx="17">
                  <c:v>5738</c:v>
                </c:pt>
                <c:pt idx="18">
                  <c:v>4880</c:v>
                </c:pt>
                <c:pt idx="19">
                  <c:v>5026</c:v>
                </c:pt>
                <c:pt idx="20">
                  <c:v>4775</c:v>
                </c:pt>
                <c:pt idx="21">
                  <c:v>6676</c:v>
                </c:pt>
                <c:pt idx="22">
                  <c:v>8403</c:v>
                </c:pt>
                <c:pt idx="23">
                  <c:v>7226</c:v>
                </c:pt>
                <c:pt idx="24">
                  <c:v>5550</c:v>
                </c:pt>
                <c:pt idx="25">
                  <c:v>4616</c:v>
                </c:pt>
                <c:pt idx="26">
                  <c:v>1967</c:v>
                </c:pt>
                <c:pt idx="27">
                  <c:v>1036</c:v>
                </c:pt>
                <c:pt idx="28">
                  <c:v>620</c:v>
                </c:pt>
                <c:pt idx="29">
                  <c:v>306</c:v>
                </c:pt>
              </c:numCache>
            </c:numRef>
          </c:val>
          <c:smooth val="0"/>
          <c:extLst>
            <c:ext xmlns:c16="http://schemas.microsoft.com/office/drawing/2014/chart" uri="{C3380CC4-5D6E-409C-BE32-E72D297353CC}">
              <c16:uniqueId val="{00000000-FC33-4E99-BCDB-B90E8E3C2CE5}"/>
            </c:ext>
          </c:extLst>
        </c:ser>
        <c:dLbls>
          <c:showLegendKey val="0"/>
          <c:showVal val="0"/>
          <c:showCatName val="0"/>
          <c:showSerName val="0"/>
          <c:showPercent val="0"/>
          <c:showBubbleSize val="0"/>
        </c:dLbls>
        <c:smooth val="0"/>
        <c:axId val="445096392"/>
        <c:axId val="445096720"/>
      </c:lineChart>
      <c:dateAx>
        <c:axId val="445096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96720"/>
        <c:crosses val="autoZero"/>
        <c:auto val="1"/>
        <c:lblOffset val="100"/>
        <c:baseTimeUnit val="days"/>
      </c:dateAx>
      <c:valAx>
        <c:axId val="44509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9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135</c:v>
                </c:pt>
                <c:pt idx="1">
                  <c:v>206</c:v>
                </c:pt>
                <c:pt idx="2">
                  <c:v>48</c:v>
                </c:pt>
                <c:pt idx="3">
                  <c:v>3</c:v>
                </c:pt>
                <c:pt idx="4">
                  <c:v>10</c:v>
                </c:pt>
                <c:pt idx="5">
                  <c:v>131</c:v>
                </c:pt>
                <c:pt idx="6">
                  <c:v>163</c:v>
                </c:pt>
                <c:pt idx="7">
                  <c:v>191</c:v>
                </c:pt>
                <c:pt idx="8">
                  <c:v>315</c:v>
                </c:pt>
                <c:pt idx="9">
                  <c:v>215</c:v>
                </c:pt>
                <c:pt idx="10">
                  <c:v>142</c:v>
                </c:pt>
                <c:pt idx="11">
                  <c:v>236</c:v>
                </c:pt>
                <c:pt idx="12">
                  <c:v>139</c:v>
                </c:pt>
                <c:pt idx="13">
                  <c:v>145</c:v>
                </c:pt>
                <c:pt idx="14">
                  <c:v>145</c:v>
                </c:pt>
                <c:pt idx="15">
                  <c:v>103</c:v>
                </c:pt>
                <c:pt idx="16">
                  <c:v>124</c:v>
                </c:pt>
                <c:pt idx="17">
                  <c:v>113</c:v>
                </c:pt>
                <c:pt idx="18">
                  <c:v>76</c:v>
                </c:pt>
                <c:pt idx="19">
                  <c:v>93</c:v>
                </c:pt>
                <c:pt idx="20">
                  <c:v>78</c:v>
                </c:pt>
                <c:pt idx="21">
                  <c:v>411</c:v>
                </c:pt>
                <c:pt idx="22">
                  <c:v>415</c:v>
                </c:pt>
                <c:pt idx="23">
                  <c:v>181</c:v>
                </c:pt>
                <c:pt idx="24">
                  <c:v>123</c:v>
                </c:pt>
                <c:pt idx="25">
                  <c:v>100</c:v>
                </c:pt>
                <c:pt idx="26">
                  <c:v>96</c:v>
                </c:pt>
                <c:pt idx="27">
                  <c:v>33</c:v>
                </c:pt>
                <c:pt idx="28">
                  <c:v>14</c:v>
                </c:pt>
                <c:pt idx="29">
                  <c:v>11</c:v>
                </c:pt>
              </c:numCache>
            </c:numRef>
          </c:val>
          <c:smooth val="0"/>
          <c:extLst>
            <c:ext xmlns:c16="http://schemas.microsoft.com/office/drawing/2014/chart" uri="{C3380CC4-5D6E-409C-BE32-E72D297353CC}">
              <c16:uniqueId val="{00000000-4584-4040-855B-B64F858EEB9F}"/>
            </c:ext>
          </c:extLst>
        </c:ser>
        <c:dLbls>
          <c:showLegendKey val="0"/>
          <c:showVal val="0"/>
          <c:showCatName val="0"/>
          <c:showSerName val="0"/>
          <c:showPercent val="0"/>
          <c:showBubbleSize val="0"/>
        </c:dLbls>
        <c:smooth val="0"/>
        <c:axId val="445097048"/>
        <c:axId val="445102624"/>
      </c:lineChart>
      <c:dateAx>
        <c:axId val="44509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102624"/>
        <c:crosses val="autoZero"/>
        <c:auto val="1"/>
        <c:lblOffset val="100"/>
        <c:baseTimeUnit val="days"/>
      </c:dateAx>
      <c:valAx>
        <c:axId val="44510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9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8</c:v>
                </c:pt>
                <c:pt idx="1">
                  <c:v>7</c:v>
                </c:pt>
                <c:pt idx="2">
                  <c:v>4</c:v>
                </c:pt>
                <c:pt idx="3">
                  <c:v>0</c:v>
                </c:pt>
                <c:pt idx="4">
                  <c:v>8</c:v>
                </c:pt>
                <c:pt idx="5">
                  <c:v>11</c:v>
                </c:pt>
                <c:pt idx="6">
                  <c:v>15</c:v>
                </c:pt>
                <c:pt idx="7">
                  <c:v>22</c:v>
                </c:pt>
                <c:pt idx="8">
                  <c:v>34</c:v>
                </c:pt>
                <c:pt idx="9">
                  <c:v>13</c:v>
                </c:pt>
                <c:pt idx="10">
                  <c:v>14</c:v>
                </c:pt>
                <c:pt idx="11">
                  <c:v>30</c:v>
                </c:pt>
                <c:pt idx="12">
                  <c:v>7</c:v>
                </c:pt>
                <c:pt idx="13">
                  <c:v>7</c:v>
                </c:pt>
                <c:pt idx="14">
                  <c:v>29</c:v>
                </c:pt>
                <c:pt idx="15">
                  <c:v>4</c:v>
                </c:pt>
                <c:pt idx="16">
                  <c:v>7</c:v>
                </c:pt>
                <c:pt idx="17">
                  <c:v>7</c:v>
                </c:pt>
                <c:pt idx="18">
                  <c:v>9</c:v>
                </c:pt>
                <c:pt idx="19">
                  <c:v>2</c:v>
                </c:pt>
                <c:pt idx="20">
                  <c:v>4</c:v>
                </c:pt>
                <c:pt idx="21">
                  <c:v>22</c:v>
                </c:pt>
                <c:pt idx="22">
                  <c:v>30</c:v>
                </c:pt>
                <c:pt idx="23">
                  <c:v>6</c:v>
                </c:pt>
                <c:pt idx="24">
                  <c:v>5</c:v>
                </c:pt>
                <c:pt idx="25">
                  <c:v>6</c:v>
                </c:pt>
                <c:pt idx="26">
                  <c:v>8</c:v>
                </c:pt>
                <c:pt idx="27">
                  <c:v>4</c:v>
                </c:pt>
                <c:pt idx="28">
                  <c:v>3</c:v>
                </c:pt>
                <c:pt idx="29">
                  <c:v>3</c:v>
                </c:pt>
              </c:numCache>
            </c:numRef>
          </c:val>
          <c:smooth val="0"/>
          <c:extLst>
            <c:ext xmlns:c16="http://schemas.microsoft.com/office/drawing/2014/chart" uri="{C3380CC4-5D6E-409C-BE32-E72D297353CC}">
              <c16:uniqueId val="{00000000-F896-4C08-B93B-32EF663EE286}"/>
            </c:ext>
          </c:extLst>
        </c:ser>
        <c:dLbls>
          <c:showLegendKey val="0"/>
          <c:showVal val="0"/>
          <c:showCatName val="0"/>
          <c:showSerName val="0"/>
          <c:showPercent val="0"/>
          <c:showBubbleSize val="0"/>
        </c:dLbls>
        <c:smooth val="0"/>
        <c:axId val="445097376"/>
        <c:axId val="445097704"/>
      </c:lineChart>
      <c:dateAx>
        <c:axId val="44509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97704"/>
        <c:crosses val="autoZero"/>
        <c:auto val="1"/>
        <c:lblOffset val="100"/>
        <c:baseTimeUnit val="days"/>
      </c:dateAx>
      <c:valAx>
        <c:axId val="44509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09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110.10344827586</c:v>
                </c:pt>
                <c:pt idx="1">
                  <c:v>68.586206896552</c:v>
                </c:pt>
                <c:pt idx="2">
                  <c:v>50.344827586207003</c:v>
                </c:pt>
                <c:pt idx="3">
                  <c:v>44.310344827586</c:v>
                </c:pt>
                <c:pt idx="4">
                  <c:v>70.724137931033994</c:v>
                </c:pt>
                <c:pt idx="5">
                  <c:v>142.34482758620999</c:v>
                </c:pt>
                <c:pt idx="6">
                  <c:v>305.89655172414001</c:v>
                </c:pt>
                <c:pt idx="7">
                  <c:v>377.79310344828002</c:v>
                </c:pt>
                <c:pt idx="8">
                  <c:v>404.82758620689998</c:v>
                </c:pt>
                <c:pt idx="9">
                  <c:v>459.96666666666999</c:v>
                </c:pt>
                <c:pt idx="10">
                  <c:v>404.3</c:v>
                </c:pt>
                <c:pt idx="11">
                  <c:v>413.93333333332998</c:v>
                </c:pt>
                <c:pt idx="12">
                  <c:v>469.16666666666998</c:v>
                </c:pt>
                <c:pt idx="13">
                  <c:v>453.36666666667003</c:v>
                </c:pt>
                <c:pt idx="14">
                  <c:v>431.03333333333001</c:v>
                </c:pt>
                <c:pt idx="15">
                  <c:v>428.86666666667003</c:v>
                </c:pt>
                <c:pt idx="16">
                  <c:v>439.33333333333002</c:v>
                </c:pt>
                <c:pt idx="17">
                  <c:v>458.26666666667001</c:v>
                </c:pt>
                <c:pt idx="18">
                  <c:v>475.3</c:v>
                </c:pt>
                <c:pt idx="19">
                  <c:v>510.63333333332997</c:v>
                </c:pt>
                <c:pt idx="20">
                  <c:v>558.26666666666995</c:v>
                </c:pt>
                <c:pt idx="21">
                  <c:v>530.29999999999995</c:v>
                </c:pt>
                <c:pt idx="22">
                  <c:v>394.56666666667002</c:v>
                </c:pt>
                <c:pt idx="23">
                  <c:v>217.1</c:v>
                </c:pt>
              </c:numCache>
            </c:numRef>
          </c:val>
          <c:smooth val="0"/>
          <c:extLst>
            <c:ext xmlns:c16="http://schemas.microsoft.com/office/drawing/2014/chart" uri="{C3380CC4-5D6E-409C-BE32-E72D297353CC}">
              <c16:uniqueId val="{00000000-958A-4B34-B969-2C141B00B8CF}"/>
            </c:ext>
          </c:extLst>
        </c:ser>
        <c:dLbls>
          <c:showLegendKey val="0"/>
          <c:showVal val="0"/>
          <c:showCatName val="0"/>
          <c:showSerName val="0"/>
          <c:showPercent val="0"/>
          <c:showBubbleSize val="0"/>
        </c:dLbls>
        <c:smooth val="0"/>
        <c:axId val="445103936"/>
        <c:axId val="445111480"/>
      </c:lineChart>
      <c:catAx>
        <c:axId val="445103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111480"/>
        <c:crosses val="autoZero"/>
        <c:auto val="1"/>
        <c:lblAlgn val="ctr"/>
        <c:lblOffset val="100"/>
        <c:noMultiLvlLbl val="0"/>
      </c:catAx>
      <c:valAx>
        <c:axId val="44511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10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1388</c:v>
                </c:pt>
                <c:pt idx="1">
                  <c:v>2132</c:v>
                </c:pt>
                <c:pt idx="2">
                  <c:v>1013</c:v>
                </c:pt>
                <c:pt idx="3">
                  <c:v>384</c:v>
                </c:pt>
                <c:pt idx="4">
                  <c:v>120</c:v>
                </c:pt>
                <c:pt idx="5">
                  <c:v>2093</c:v>
                </c:pt>
                <c:pt idx="6">
                  <c:v>5181</c:v>
                </c:pt>
                <c:pt idx="7">
                  <c:v>7173</c:v>
                </c:pt>
                <c:pt idx="8">
                  <c:v>8187</c:v>
                </c:pt>
                <c:pt idx="9">
                  <c:v>7634</c:v>
                </c:pt>
                <c:pt idx="10">
                  <c:v>6027</c:v>
                </c:pt>
                <c:pt idx="11">
                  <c:v>7038</c:v>
                </c:pt>
                <c:pt idx="12">
                  <c:v>5876</c:v>
                </c:pt>
                <c:pt idx="13">
                  <c:v>5699</c:v>
                </c:pt>
                <c:pt idx="14">
                  <c:v>4891</c:v>
                </c:pt>
                <c:pt idx="15">
                  <c:v>4859</c:v>
                </c:pt>
                <c:pt idx="16">
                  <c:v>5162</c:v>
                </c:pt>
                <c:pt idx="17">
                  <c:v>5738</c:v>
                </c:pt>
                <c:pt idx="18">
                  <c:v>4880</c:v>
                </c:pt>
                <c:pt idx="19">
                  <c:v>5026</c:v>
                </c:pt>
                <c:pt idx="20">
                  <c:v>4775</c:v>
                </c:pt>
                <c:pt idx="21">
                  <c:v>6676</c:v>
                </c:pt>
                <c:pt idx="22">
                  <c:v>8403</c:v>
                </c:pt>
                <c:pt idx="23">
                  <c:v>7226</c:v>
                </c:pt>
                <c:pt idx="24">
                  <c:v>5550</c:v>
                </c:pt>
                <c:pt idx="25">
                  <c:v>4616</c:v>
                </c:pt>
                <c:pt idx="26">
                  <c:v>1967</c:v>
                </c:pt>
                <c:pt idx="27">
                  <c:v>1036</c:v>
                </c:pt>
                <c:pt idx="28">
                  <c:v>620</c:v>
                </c:pt>
                <c:pt idx="29">
                  <c:v>306</c:v>
                </c:pt>
              </c:numCache>
            </c:numRef>
          </c:val>
          <c:smooth val="0"/>
          <c:extLst>
            <c:ext xmlns:c16="http://schemas.microsoft.com/office/drawing/2014/chart" uri="{C3380CC4-5D6E-409C-BE32-E72D297353CC}">
              <c16:uniqueId val="{00000000-B70A-43C5-849C-DEF2CFBFD270}"/>
            </c:ext>
          </c:extLst>
        </c:ser>
        <c:dLbls>
          <c:showLegendKey val="0"/>
          <c:showVal val="0"/>
          <c:showCatName val="0"/>
          <c:showSerName val="0"/>
          <c:showPercent val="0"/>
          <c:showBubbleSize val="0"/>
        </c:dLbls>
        <c:smooth val="0"/>
        <c:axId val="371717504"/>
        <c:axId val="371719144"/>
      </c:lineChart>
      <c:dateAx>
        <c:axId val="37171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19144"/>
        <c:crosses val="autoZero"/>
        <c:auto val="1"/>
        <c:lblOffset val="100"/>
        <c:baseTimeUnit val="days"/>
      </c:dateAx>
      <c:valAx>
        <c:axId val="37171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1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B7161-EDC4-4E37-A8CC-56A4AD2A21A2}"/>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4BE3AE57-97BA-442F-88FF-89DAA6D8FC48}"/>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965054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7362A-BCA4-46B2-A4D1-1B38821A24BF}"/>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DFD61B45-91D9-4814-8FEF-4F78FF3CAA79}"/>
              </a:ext>
            </a:extLst>
          </p:cNvPr>
          <p:cNvGraphicFramePr>
            <a:graphicFrameLocks noGrp="1"/>
          </p:cNvGraphicFramePr>
          <p:nvPr>
            <p:ph type="tbl" sz="quarter" idx="13"/>
            <p:extLst>
              <p:ext uri="{D42A27DB-BD31-4B8C-83A1-F6EECF244321}">
                <p14:modId xmlns:p14="http://schemas.microsoft.com/office/powerpoint/2010/main" val="348395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26734723"/>
                    </a:ext>
                  </a:extLst>
                </a:gridCol>
                <a:gridCol w="740664">
                  <a:extLst>
                    <a:ext uri="{9D8B030D-6E8A-4147-A177-3AD203B41FA5}">
                      <a16:colId xmlns:a16="http://schemas.microsoft.com/office/drawing/2014/main" val="2592844102"/>
                    </a:ext>
                  </a:extLst>
                </a:gridCol>
                <a:gridCol w="740664">
                  <a:extLst>
                    <a:ext uri="{9D8B030D-6E8A-4147-A177-3AD203B41FA5}">
                      <a16:colId xmlns:a16="http://schemas.microsoft.com/office/drawing/2014/main" val="3184378230"/>
                    </a:ext>
                  </a:extLst>
                </a:gridCol>
                <a:gridCol w="740664">
                  <a:extLst>
                    <a:ext uri="{9D8B030D-6E8A-4147-A177-3AD203B41FA5}">
                      <a16:colId xmlns:a16="http://schemas.microsoft.com/office/drawing/2014/main" val="2967849417"/>
                    </a:ext>
                  </a:extLst>
                </a:gridCol>
                <a:gridCol w="740664">
                  <a:extLst>
                    <a:ext uri="{9D8B030D-6E8A-4147-A177-3AD203B41FA5}">
                      <a16:colId xmlns:a16="http://schemas.microsoft.com/office/drawing/2014/main" val="1032621488"/>
                    </a:ext>
                  </a:extLst>
                </a:gridCol>
                <a:gridCol w="740664">
                  <a:extLst>
                    <a:ext uri="{9D8B030D-6E8A-4147-A177-3AD203B41FA5}">
                      <a16:colId xmlns:a16="http://schemas.microsoft.com/office/drawing/2014/main" val="1523581509"/>
                    </a:ext>
                  </a:extLst>
                </a:gridCol>
                <a:gridCol w="740664">
                  <a:extLst>
                    <a:ext uri="{9D8B030D-6E8A-4147-A177-3AD203B41FA5}">
                      <a16:colId xmlns:a16="http://schemas.microsoft.com/office/drawing/2014/main" val="1114493973"/>
                    </a:ext>
                  </a:extLst>
                </a:gridCol>
                <a:gridCol w="740664">
                  <a:extLst>
                    <a:ext uri="{9D8B030D-6E8A-4147-A177-3AD203B41FA5}">
                      <a16:colId xmlns:a16="http://schemas.microsoft.com/office/drawing/2014/main" val="3584492659"/>
                    </a:ext>
                  </a:extLst>
                </a:gridCol>
                <a:gridCol w="740664">
                  <a:extLst>
                    <a:ext uri="{9D8B030D-6E8A-4147-A177-3AD203B41FA5}">
                      <a16:colId xmlns:a16="http://schemas.microsoft.com/office/drawing/2014/main" val="3366597309"/>
                    </a:ext>
                  </a:extLst>
                </a:gridCol>
                <a:gridCol w="740664">
                  <a:extLst>
                    <a:ext uri="{9D8B030D-6E8A-4147-A177-3AD203B41FA5}">
                      <a16:colId xmlns:a16="http://schemas.microsoft.com/office/drawing/2014/main" val="42886784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15983837"/>
                  </a:ext>
                </a:extLst>
              </a:tr>
              <a:tr h="370840">
                <a:tc>
                  <a:txBody>
                    <a:bodyPr/>
                    <a:lstStyle/>
                    <a:p>
                      <a:r>
                        <a:rPr lang="en-US" sz="1000"/>
                        <a:t>Auto Doczekal</a:t>
                      </a:r>
                    </a:p>
                  </a:txBody>
                  <a:tcPr/>
                </a:tc>
                <a:tc>
                  <a:txBody>
                    <a:bodyPr/>
                    <a:lstStyle/>
                    <a:p>
                      <a:r>
                        <a:rPr lang="en-US" sz="1000"/>
                        <a:t>1071</a:t>
                      </a:r>
                    </a:p>
                  </a:txBody>
                  <a:tcPr/>
                </a:tc>
                <a:tc>
                  <a:txBody>
                    <a:bodyPr/>
                    <a:lstStyle/>
                    <a:p>
                      <a:r>
                        <a:rPr lang="en-US" sz="1000"/>
                        <a:t>31</a:t>
                      </a:r>
                    </a:p>
                  </a:txBody>
                  <a:tcPr/>
                </a:tc>
                <a:tc>
                  <a:txBody>
                    <a:bodyPr/>
                    <a:lstStyle/>
                    <a:p>
                      <a:r>
                        <a:rPr lang="en-US" sz="1000"/>
                        <a:t>27</a:t>
                      </a:r>
                    </a:p>
                  </a:txBody>
                  <a:tcPr/>
                </a:tc>
                <a:tc>
                  <a:txBody>
                    <a:bodyPr/>
                    <a:lstStyle/>
                    <a:p>
                      <a:r>
                        <a:rPr lang="en-US" sz="1000"/>
                        <a:t>417</a:t>
                      </a:r>
                    </a:p>
                  </a:txBody>
                  <a:tcPr/>
                </a:tc>
                <a:tc>
                  <a:txBody>
                    <a:bodyPr/>
                    <a:lstStyle/>
                    <a:p>
                      <a:r>
                        <a:rPr lang="en-US" sz="1000"/>
                        <a:t>28</a:t>
                      </a:r>
                    </a:p>
                  </a:txBody>
                  <a:tcPr/>
                </a:tc>
                <a:tc>
                  <a:txBody>
                    <a:bodyPr/>
                    <a:lstStyle/>
                    <a:p>
                      <a:r>
                        <a:rPr lang="en-US" sz="1000"/>
                        <a:t>135</a:t>
                      </a:r>
                    </a:p>
                  </a:txBody>
                  <a:tcPr/>
                </a:tc>
                <a:tc>
                  <a:txBody>
                    <a:bodyPr/>
                    <a:lstStyle/>
                    <a:p>
                      <a:r>
                        <a:rPr lang="en-US" sz="1000"/>
                        <a:t>0</a:t>
                      </a:r>
                    </a:p>
                  </a:txBody>
                  <a:tcPr/>
                </a:tc>
                <a:tc>
                  <a:txBody>
                    <a:bodyPr/>
                    <a:lstStyle/>
                    <a:p>
                      <a:r>
                        <a:rPr lang="en-US" sz="1000"/>
                        <a:t>2.0362%</a:t>
                      </a:r>
                    </a:p>
                  </a:txBody>
                  <a:tcPr/>
                </a:tc>
                <a:tc>
                  <a:txBody>
                    <a:bodyPr/>
                    <a:lstStyle/>
                    <a:p>
                      <a:r>
                        <a:rPr lang="en-US" sz="1000"/>
                        <a:t>0.0%</a:t>
                      </a:r>
                    </a:p>
                  </a:txBody>
                  <a:tcPr/>
                </a:tc>
                <a:extLst>
                  <a:ext uri="{0D108BD9-81ED-4DB2-BD59-A6C34878D82A}">
                    <a16:rowId xmlns:a16="http://schemas.microsoft.com/office/drawing/2014/main" val="1807740267"/>
                  </a:ext>
                </a:extLst>
              </a:tr>
            </a:tbl>
          </a:graphicData>
        </a:graphic>
      </p:graphicFrame>
      <p:sp>
        <p:nvSpPr>
          <p:cNvPr id="4" name="Text Placeholder 3">
            <a:extLst>
              <a:ext uri="{FF2B5EF4-FFF2-40B4-BE49-F238E27FC236}">
                <a16:creationId xmlns:a16="http://schemas.microsoft.com/office/drawing/2014/main" id="{8F008E6C-5A68-4E8E-BC40-116CE629C5A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69070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7900A-09B8-4506-A45B-B89DC06507F2}"/>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D8693641-6A2E-4658-83A3-16BFEA7AF09A}"/>
              </a:ext>
            </a:extLst>
          </p:cNvPr>
          <p:cNvGraphicFramePr>
            <a:graphicFrameLocks noGrp="1"/>
          </p:cNvGraphicFramePr>
          <p:nvPr>
            <p:ph type="tbl" sz="quarter" idx="13"/>
            <p:extLst>
              <p:ext uri="{D42A27DB-BD31-4B8C-83A1-F6EECF244321}">
                <p14:modId xmlns:p14="http://schemas.microsoft.com/office/powerpoint/2010/main" val="245073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5809533"/>
                    </a:ext>
                  </a:extLst>
                </a:gridCol>
                <a:gridCol w="1234440">
                  <a:extLst>
                    <a:ext uri="{9D8B030D-6E8A-4147-A177-3AD203B41FA5}">
                      <a16:colId xmlns:a16="http://schemas.microsoft.com/office/drawing/2014/main" val="2030966292"/>
                    </a:ext>
                  </a:extLst>
                </a:gridCol>
                <a:gridCol w="822960">
                  <a:extLst>
                    <a:ext uri="{9D8B030D-6E8A-4147-A177-3AD203B41FA5}">
                      <a16:colId xmlns:a16="http://schemas.microsoft.com/office/drawing/2014/main" val="2045136641"/>
                    </a:ext>
                  </a:extLst>
                </a:gridCol>
                <a:gridCol w="822960">
                  <a:extLst>
                    <a:ext uri="{9D8B030D-6E8A-4147-A177-3AD203B41FA5}">
                      <a16:colId xmlns:a16="http://schemas.microsoft.com/office/drawing/2014/main" val="113561687"/>
                    </a:ext>
                  </a:extLst>
                </a:gridCol>
                <a:gridCol w="822960">
                  <a:extLst>
                    <a:ext uri="{9D8B030D-6E8A-4147-A177-3AD203B41FA5}">
                      <a16:colId xmlns:a16="http://schemas.microsoft.com/office/drawing/2014/main" val="2082832201"/>
                    </a:ext>
                  </a:extLst>
                </a:gridCol>
                <a:gridCol w="822960">
                  <a:extLst>
                    <a:ext uri="{9D8B030D-6E8A-4147-A177-3AD203B41FA5}">
                      <a16:colId xmlns:a16="http://schemas.microsoft.com/office/drawing/2014/main" val="2826909829"/>
                    </a:ext>
                  </a:extLst>
                </a:gridCol>
                <a:gridCol w="822960">
                  <a:extLst>
                    <a:ext uri="{9D8B030D-6E8A-4147-A177-3AD203B41FA5}">
                      <a16:colId xmlns:a16="http://schemas.microsoft.com/office/drawing/2014/main" val="3439676440"/>
                    </a:ext>
                  </a:extLst>
                </a:gridCol>
                <a:gridCol w="822960">
                  <a:extLst>
                    <a:ext uri="{9D8B030D-6E8A-4147-A177-3AD203B41FA5}">
                      <a16:colId xmlns:a16="http://schemas.microsoft.com/office/drawing/2014/main" val="7927976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786729659"/>
                  </a:ext>
                </a:extLst>
              </a:tr>
              <a:tr h="370840">
                <a:tc>
                  <a:txBody>
                    <a:bodyPr/>
                    <a:lstStyle/>
                    <a:p>
                      <a:r>
                        <a:rPr lang="en-US" sz="1000"/>
                        <a:t>Auto Doczekal</a:t>
                      </a:r>
                    </a:p>
                  </a:txBody>
                  <a:tcPr/>
                </a:tc>
                <a:tc>
                  <a:txBody>
                    <a:bodyPr/>
                    <a:lstStyle/>
                    <a:p>
                      <a:r>
                        <a:rPr lang="en-US" sz="1000"/>
                        <a:t>1071</a:t>
                      </a:r>
                    </a:p>
                  </a:txBody>
                  <a:tcPr/>
                </a:tc>
                <a:tc>
                  <a:txBody>
                    <a:bodyPr/>
                    <a:lstStyle/>
                    <a:p>
                      <a:r>
                        <a:rPr lang="en-US" sz="1000"/>
                        <a:t>1</a:t>
                      </a:r>
                    </a:p>
                  </a:txBody>
                  <a:tcPr/>
                </a:tc>
                <a:tc>
                  <a:txBody>
                    <a:bodyPr/>
                    <a:lstStyle/>
                    <a:p>
                      <a:r>
                        <a:rPr lang="en-US" sz="1000"/>
                        <a:t>0.1%</a:t>
                      </a:r>
                    </a:p>
                  </a:txBody>
                  <a:tcPr/>
                </a:tc>
                <a:tc>
                  <a:txBody>
                    <a:bodyPr/>
                    <a:lstStyle/>
                    <a:p>
                      <a:r>
                        <a:rPr lang="en-US" sz="1000"/>
                        <a:t>4</a:t>
                      </a:r>
                    </a:p>
                  </a:txBody>
                  <a:tcPr/>
                </a:tc>
                <a:tc>
                  <a:txBody>
                    <a:bodyPr/>
                    <a:lstStyle/>
                    <a:p>
                      <a:r>
                        <a:rPr lang="en-US" sz="1000"/>
                        <a:t>0.4%</a:t>
                      </a:r>
                    </a:p>
                  </a:txBody>
                  <a:tcPr/>
                </a:tc>
                <a:tc>
                  <a:txBody>
                    <a:bodyPr/>
                    <a:lstStyle/>
                    <a:p>
                      <a:r>
                        <a:rPr lang="en-US" sz="1000"/>
                        <a:t>31</a:t>
                      </a:r>
                    </a:p>
                  </a:txBody>
                  <a:tcPr/>
                </a:tc>
                <a:tc>
                  <a:txBody>
                    <a:bodyPr/>
                    <a:lstStyle/>
                    <a:p>
                      <a:r>
                        <a:rPr lang="en-US" sz="1000"/>
                        <a:t>3.0%</a:t>
                      </a:r>
                    </a:p>
                  </a:txBody>
                  <a:tcPr/>
                </a:tc>
                <a:extLst>
                  <a:ext uri="{0D108BD9-81ED-4DB2-BD59-A6C34878D82A}">
                    <a16:rowId xmlns:a16="http://schemas.microsoft.com/office/drawing/2014/main" val="335505450"/>
                  </a:ext>
                </a:extLst>
              </a:tr>
            </a:tbl>
          </a:graphicData>
        </a:graphic>
      </p:graphicFrame>
      <p:sp>
        <p:nvSpPr>
          <p:cNvPr id="4" name="Text Placeholder 3">
            <a:extLst>
              <a:ext uri="{FF2B5EF4-FFF2-40B4-BE49-F238E27FC236}">
                <a16:creationId xmlns:a16="http://schemas.microsoft.com/office/drawing/2014/main" id="{C0CC3E8B-6047-44F3-82CB-39F2BCE2ED7D}"/>
              </a:ext>
            </a:extLst>
          </p:cNvPr>
          <p:cNvSpPr>
            <a:spLocks noGrp="1"/>
          </p:cNvSpPr>
          <p:nvPr>
            <p:ph type="body" sz="quarter" idx="14"/>
          </p:nvPr>
        </p:nvSpPr>
        <p:spPr/>
        <p:txBody>
          <a:bodyPr/>
          <a:lstStyle/>
          <a:p>
            <a:r>
              <a:rPr lang="en-US"/>
              <a:t>08/31/2017 - 09/30/2017</a:t>
            </a:r>
          </a:p>
        </p:txBody>
      </p:sp>
    </p:spTree>
    <p:extLst>
      <p:ext uri="{BB962C8B-B14F-4D97-AF65-F5344CB8AC3E}">
        <p14:creationId xmlns:p14="http://schemas.microsoft.com/office/powerpoint/2010/main" val="294733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CF163-551A-4295-8537-495DFA4B0F95}"/>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333B44D0-C700-404A-986B-62D3684E16B2}"/>
              </a:ext>
            </a:extLst>
          </p:cNvPr>
          <p:cNvGraphicFramePr>
            <a:graphicFrameLocks noGrp="1"/>
          </p:cNvGraphicFramePr>
          <p:nvPr>
            <p:ph type="tbl" sz="quarter" idx="13"/>
            <p:extLst>
              <p:ext uri="{D42A27DB-BD31-4B8C-83A1-F6EECF244321}">
                <p14:modId xmlns:p14="http://schemas.microsoft.com/office/powerpoint/2010/main" val="2287878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55635485"/>
                    </a:ext>
                  </a:extLst>
                </a:gridCol>
                <a:gridCol w="740664">
                  <a:extLst>
                    <a:ext uri="{9D8B030D-6E8A-4147-A177-3AD203B41FA5}">
                      <a16:colId xmlns:a16="http://schemas.microsoft.com/office/drawing/2014/main" val="2167047218"/>
                    </a:ext>
                  </a:extLst>
                </a:gridCol>
                <a:gridCol w="740664">
                  <a:extLst>
                    <a:ext uri="{9D8B030D-6E8A-4147-A177-3AD203B41FA5}">
                      <a16:colId xmlns:a16="http://schemas.microsoft.com/office/drawing/2014/main" val="1204117127"/>
                    </a:ext>
                  </a:extLst>
                </a:gridCol>
                <a:gridCol w="740664">
                  <a:extLst>
                    <a:ext uri="{9D8B030D-6E8A-4147-A177-3AD203B41FA5}">
                      <a16:colId xmlns:a16="http://schemas.microsoft.com/office/drawing/2014/main" val="2287341146"/>
                    </a:ext>
                  </a:extLst>
                </a:gridCol>
                <a:gridCol w="740664">
                  <a:extLst>
                    <a:ext uri="{9D8B030D-6E8A-4147-A177-3AD203B41FA5}">
                      <a16:colId xmlns:a16="http://schemas.microsoft.com/office/drawing/2014/main" val="1593590357"/>
                    </a:ext>
                  </a:extLst>
                </a:gridCol>
                <a:gridCol w="740664">
                  <a:extLst>
                    <a:ext uri="{9D8B030D-6E8A-4147-A177-3AD203B41FA5}">
                      <a16:colId xmlns:a16="http://schemas.microsoft.com/office/drawing/2014/main" val="2404911074"/>
                    </a:ext>
                  </a:extLst>
                </a:gridCol>
                <a:gridCol w="740664">
                  <a:extLst>
                    <a:ext uri="{9D8B030D-6E8A-4147-A177-3AD203B41FA5}">
                      <a16:colId xmlns:a16="http://schemas.microsoft.com/office/drawing/2014/main" val="1299745425"/>
                    </a:ext>
                  </a:extLst>
                </a:gridCol>
                <a:gridCol w="740664">
                  <a:extLst>
                    <a:ext uri="{9D8B030D-6E8A-4147-A177-3AD203B41FA5}">
                      <a16:colId xmlns:a16="http://schemas.microsoft.com/office/drawing/2014/main" val="283930686"/>
                    </a:ext>
                  </a:extLst>
                </a:gridCol>
                <a:gridCol w="740664">
                  <a:extLst>
                    <a:ext uri="{9D8B030D-6E8A-4147-A177-3AD203B41FA5}">
                      <a16:colId xmlns:a16="http://schemas.microsoft.com/office/drawing/2014/main" val="564659768"/>
                    </a:ext>
                  </a:extLst>
                </a:gridCol>
                <a:gridCol w="740664">
                  <a:extLst>
                    <a:ext uri="{9D8B030D-6E8A-4147-A177-3AD203B41FA5}">
                      <a16:colId xmlns:a16="http://schemas.microsoft.com/office/drawing/2014/main" val="20560362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33204467"/>
                  </a:ext>
                </a:extLst>
              </a:tr>
              <a:tr h="370840">
                <a:tc>
                  <a:txBody>
                    <a:bodyPr/>
                    <a:lstStyle/>
                    <a:p>
                      <a:r>
                        <a:rPr lang="en-US" sz="1000"/>
                        <a:t>Auto Doczekal</a:t>
                      </a:r>
                    </a:p>
                  </a:txBody>
                  <a:tcPr/>
                </a:tc>
                <a:tc>
                  <a:txBody>
                    <a:bodyPr/>
                    <a:lstStyle/>
                    <a:p>
                      <a:r>
                        <a:rPr lang="en-US" sz="1000"/>
                        <a:t>1071</a:t>
                      </a:r>
                    </a:p>
                  </a:txBody>
                  <a:tcPr/>
                </a:tc>
                <a:tc>
                  <a:txBody>
                    <a:bodyPr/>
                    <a:lstStyle/>
                    <a:p>
                      <a:r>
                        <a:rPr lang="en-US" sz="1000"/>
                        <a:t>31</a:t>
                      </a:r>
                    </a:p>
                  </a:txBody>
                  <a:tcPr/>
                </a:tc>
                <a:tc>
                  <a:txBody>
                    <a:bodyPr/>
                    <a:lstStyle/>
                    <a:p>
                      <a:r>
                        <a:rPr lang="en-US" sz="1000"/>
                        <a:t>27</a:t>
                      </a:r>
                    </a:p>
                  </a:txBody>
                  <a:tcPr/>
                </a:tc>
                <a:tc>
                  <a:txBody>
                    <a:bodyPr/>
                    <a:lstStyle/>
                    <a:p>
                      <a:r>
                        <a:rPr lang="en-US" sz="1000"/>
                        <a:t>417</a:t>
                      </a:r>
                    </a:p>
                  </a:txBody>
                  <a:tcPr/>
                </a:tc>
                <a:tc>
                  <a:txBody>
                    <a:bodyPr/>
                    <a:lstStyle/>
                    <a:p>
                      <a:r>
                        <a:rPr lang="en-US" sz="1000"/>
                        <a:t>28</a:t>
                      </a:r>
                    </a:p>
                  </a:txBody>
                  <a:tcPr/>
                </a:tc>
                <a:tc>
                  <a:txBody>
                    <a:bodyPr/>
                    <a:lstStyle/>
                    <a:p>
                      <a:r>
                        <a:rPr lang="en-US" sz="1000"/>
                        <a:t>135</a:t>
                      </a:r>
                    </a:p>
                  </a:txBody>
                  <a:tcPr/>
                </a:tc>
                <a:tc>
                  <a:txBody>
                    <a:bodyPr/>
                    <a:lstStyle/>
                    <a:p>
                      <a:r>
                        <a:rPr lang="en-US" sz="1000"/>
                        <a:t>0</a:t>
                      </a:r>
                    </a:p>
                  </a:txBody>
                  <a:tcPr/>
                </a:tc>
                <a:tc>
                  <a:txBody>
                    <a:bodyPr/>
                    <a:lstStyle/>
                    <a:p>
                      <a:r>
                        <a:rPr lang="en-US" sz="1000"/>
                        <a:t>2.0362%</a:t>
                      </a:r>
                    </a:p>
                  </a:txBody>
                  <a:tcPr/>
                </a:tc>
                <a:tc>
                  <a:txBody>
                    <a:bodyPr/>
                    <a:lstStyle/>
                    <a:p>
                      <a:r>
                        <a:rPr lang="en-US" sz="1000"/>
                        <a:t>0.0%</a:t>
                      </a:r>
                    </a:p>
                  </a:txBody>
                  <a:tcPr/>
                </a:tc>
                <a:extLst>
                  <a:ext uri="{0D108BD9-81ED-4DB2-BD59-A6C34878D82A}">
                    <a16:rowId xmlns:a16="http://schemas.microsoft.com/office/drawing/2014/main" val="3649027626"/>
                  </a:ext>
                </a:extLst>
              </a:tr>
            </a:tbl>
          </a:graphicData>
        </a:graphic>
      </p:graphicFrame>
      <p:sp>
        <p:nvSpPr>
          <p:cNvPr id="4" name="Text Placeholder 3">
            <a:extLst>
              <a:ext uri="{FF2B5EF4-FFF2-40B4-BE49-F238E27FC236}">
                <a16:creationId xmlns:a16="http://schemas.microsoft.com/office/drawing/2014/main" id="{549A5B6E-C73B-47E4-B14E-E3C270F0918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70225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BBB8D-EEF0-45CA-BBE9-AF0D93869BC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7382138-D5BC-4A3D-977B-243A882F0097}"/>
              </a:ext>
            </a:extLst>
          </p:cNvPr>
          <p:cNvGraphicFramePr>
            <a:graphicFrameLocks noGrp="1"/>
          </p:cNvGraphicFramePr>
          <p:nvPr>
            <p:ph type="chart" sz="quarter" idx="13"/>
            <p:extLst>
              <p:ext uri="{D42A27DB-BD31-4B8C-83A1-F6EECF244321}">
                <p14:modId xmlns:p14="http://schemas.microsoft.com/office/powerpoint/2010/main" val="1339197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32FAB3-4AE7-47CC-BE78-EF50C27232E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0DDB087-AFDA-4A1C-A1D5-F6A92EF523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104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00A1-E9BE-4E2F-ACC4-DC006FCE5DB3}"/>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27F43ED2-175C-477B-8F87-364E5470FDF6}"/>
              </a:ext>
            </a:extLst>
          </p:cNvPr>
          <p:cNvGraphicFramePr>
            <a:graphicFrameLocks noGrp="1"/>
          </p:cNvGraphicFramePr>
          <p:nvPr>
            <p:ph type="chart" sz="quarter" idx="13"/>
            <p:extLst>
              <p:ext uri="{D42A27DB-BD31-4B8C-83A1-F6EECF244321}">
                <p14:modId xmlns:p14="http://schemas.microsoft.com/office/powerpoint/2010/main" val="3102670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8FB33-6FD3-402C-8047-597CD4251FB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220D8BD-C982-456F-B7D8-A6BC97E935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4207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4B9D4-3D81-45F5-8C51-FA177113A1DA}"/>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FB9119CA-E124-4EE0-BC4F-E39376F13295}"/>
              </a:ext>
            </a:extLst>
          </p:cNvPr>
          <p:cNvGraphicFramePr>
            <a:graphicFrameLocks noGrp="1"/>
          </p:cNvGraphicFramePr>
          <p:nvPr>
            <p:ph type="chart" sz="quarter" idx="13"/>
            <p:extLst>
              <p:ext uri="{D42A27DB-BD31-4B8C-83A1-F6EECF244321}">
                <p14:modId xmlns:p14="http://schemas.microsoft.com/office/powerpoint/2010/main" val="3573170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AD4FFD-E04D-4DCC-9EBC-493366C94B2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CEE6BCE-AB7D-4509-9389-DB13C1ABBF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936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ABCD-46B0-4D77-81C6-BD301B9AF662}"/>
              </a:ext>
            </a:extLst>
          </p:cNvPr>
          <p:cNvSpPr>
            <a:spLocks noGrp="1"/>
          </p:cNvSpPr>
          <p:nvPr>
            <p:ph type="title"/>
          </p:nvPr>
        </p:nvSpPr>
        <p:spPr/>
        <p:txBody>
          <a:bodyPr/>
          <a:lstStyle/>
          <a:p>
            <a:r>
              <a:rPr lang="de-DE"/>
              <a:t>Eigene Beiträge (Postings) - 1 of 22</a:t>
            </a:r>
            <a:endParaRPr lang="en-US"/>
          </a:p>
        </p:txBody>
      </p:sp>
      <p:graphicFrame>
        <p:nvGraphicFramePr>
          <p:cNvPr id="5" name="Table Placeholder 4">
            <a:extLst>
              <a:ext uri="{FF2B5EF4-FFF2-40B4-BE49-F238E27FC236}">
                <a16:creationId xmlns:a16="http://schemas.microsoft.com/office/drawing/2014/main" id="{6850DFDE-FB6D-48E4-A9F6-C3DAFE04FA34}"/>
              </a:ext>
            </a:extLst>
          </p:cNvPr>
          <p:cNvGraphicFramePr>
            <a:graphicFrameLocks noGrp="1"/>
          </p:cNvGraphicFramePr>
          <p:nvPr>
            <p:ph type="tbl" sz="quarter" idx="13"/>
            <p:extLst>
              <p:ext uri="{D42A27DB-BD31-4B8C-83A1-F6EECF244321}">
                <p14:modId xmlns:p14="http://schemas.microsoft.com/office/powerpoint/2010/main" val="532322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3612260"/>
                    </a:ext>
                  </a:extLst>
                </a:gridCol>
                <a:gridCol w="658368">
                  <a:extLst>
                    <a:ext uri="{9D8B030D-6E8A-4147-A177-3AD203B41FA5}">
                      <a16:colId xmlns:a16="http://schemas.microsoft.com/office/drawing/2014/main" val="371759146"/>
                    </a:ext>
                  </a:extLst>
                </a:gridCol>
                <a:gridCol w="658368">
                  <a:extLst>
                    <a:ext uri="{9D8B030D-6E8A-4147-A177-3AD203B41FA5}">
                      <a16:colId xmlns:a16="http://schemas.microsoft.com/office/drawing/2014/main" val="4136660430"/>
                    </a:ext>
                  </a:extLst>
                </a:gridCol>
                <a:gridCol w="658368">
                  <a:extLst>
                    <a:ext uri="{9D8B030D-6E8A-4147-A177-3AD203B41FA5}">
                      <a16:colId xmlns:a16="http://schemas.microsoft.com/office/drawing/2014/main" val="3294715118"/>
                    </a:ext>
                  </a:extLst>
                </a:gridCol>
                <a:gridCol w="658368">
                  <a:extLst>
                    <a:ext uri="{9D8B030D-6E8A-4147-A177-3AD203B41FA5}">
                      <a16:colId xmlns:a16="http://schemas.microsoft.com/office/drawing/2014/main" val="1955025159"/>
                    </a:ext>
                  </a:extLst>
                </a:gridCol>
                <a:gridCol w="658368">
                  <a:extLst>
                    <a:ext uri="{9D8B030D-6E8A-4147-A177-3AD203B41FA5}">
                      <a16:colId xmlns:a16="http://schemas.microsoft.com/office/drawing/2014/main" val="3012296607"/>
                    </a:ext>
                  </a:extLst>
                </a:gridCol>
                <a:gridCol w="658368">
                  <a:extLst>
                    <a:ext uri="{9D8B030D-6E8A-4147-A177-3AD203B41FA5}">
                      <a16:colId xmlns:a16="http://schemas.microsoft.com/office/drawing/2014/main" val="29344069"/>
                    </a:ext>
                  </a:extLst>
                </a:gridCol>
                <a:gridCol w="658368">
                  <a:extLst>
                    <a:ext uri="{9D8B030D-6E8A-4147-A177-3AD203B41FA5}">
                      <a16:colId xmlns:a16="http://schemas.microsoft.com/office/drawing/2014/main" val="4259223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4103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- 2017-09-27 20:10:01</a:t>
                      </a:r>
                      <a:r>
                        <a:rPr kumimoji="0" lang="de-DE" sz="1000" b="0" i="0" u="none" strike="noStrike" kern="1200" cap="none" spc="0" normalizeH="0" baseline="0" noProof="0">
                          <a:ln>
                            <a:noFill/>
                          </a:ln>
                          <a:solidFill>
                            <a:prstClr val="black"/>
                          </a:solidFill>
                          <a:effectLst/>
                          <a:uLnTx/>
                          <a:uFillTx/>
                          <a:latin typeface="+mn-lt"/>
                          <a:ea typeface="+mn-ea"/>
                          <a:cs typeface="+mn-cs"/>
                        </a:rPr>
                        <a:t>
Der Weg der Wallfahrer! Alfred Szabo mit seiner Pilgergruppe in Richtung Mariazell!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680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- 2017-09-27 19:55:01</a:t>
                      </a:r>
                      <a:r>
                        <a:rPr kumimoji="0" lang="en-US" sz="1000" b="0" i="0" u="none" strike="noStrike" kern="1200" cap="none" spc="0" normalizeH="0" baseline="0" noProof="0">
                          <a:ln>
                            <a:noFill/>
                          </a:ln>
                          <a:solidFill>
                            <a:prstClr val="black"/>
                          </a:solidFill>
                          <a:effectLst/>
                          <a:uLnTx/>
                          <a:uFillTx/>
                          <a:latin typeface="+mn-lt"/>
                          <a:ea typeface="+mn-ea"/>
                          <a:cs typeface="+mn-cs"/>
                        </a:rPr>
                        <a:t>
SIE SUCHEN EIN KLEINFAHRZEUG❓
👉 Bei uns sind Sie richtig‼️
Suzuki Splash Deluxe mit 86PS inkl. Klimaanlage
Erstzulassung: 9/2009
Kilometer: 84.310
🔝-Preis: € 4.490,--
Unser Verkaufsberater Herr Unger, 0664/2068847, informiert Sie gerne oder weitere Infos hier: https://goo.gl/ToQiTJ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7687890"/>
                  </a:ext>
                </a:extLst>
              </a:tr>
            </a:tbl>
          </a:graphicData>
        </a:graphic>
      </p:graphicFrame>
      <p:sp>
        <p:nvSpPr>
          <p:cNvPr id="4" name="Text Placeholder 3">
            <a:extLst>
              <a:ext uri="{FF2B5EF4-FFF2-40B4-BE49-F238E27FC236}">
                <a16:creationId xmlns:a16="http://schemas.microsoft.com/office/drawing/2014/main" id="{31C8C079-21D1-4D28-A424-63B80454561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36720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B4CB6-DA5C-402F-A1F5-334B1F3D14D0}"/>
              </a:ext>
            </a:extLst>
          </p:cNvPr>
          <p:cNvSpPr>
            <a:spLocks noGrp="1"/>
          </p:cNvSpPr>
          <p:nvPr>
            <p:ph type="title"/>
          </p:nvPr>
        </p:nvSpPr>
        <p:spPr/>
        <p:txBody>
          <a:bodyPr/>
          <a:lstStyle/>
          <a:p>
            <a:r>
              <a:rPr lang="de-DE"/>
              <a:t>Eigene Beiträge (Postings) - 2 of 22</a:t>
            </a:r>
            <a:endParaRPr lang="en-US"/>
          </a:p>
        </p:txBody>
      </p:sp>
      <p:graphicFrame>
        <p:nvGraphicFramePr>
          <p:cNvPr id="5" name="Table Placeholder 4">
            <a:extLst>
              <a:ext uri="{FF2B5EF4-FFF2-40B4-BE49-F238E27FC236}">
                <a16:creationId xmlns:a16="http://schemas.microsoft.com/office/drawing/2014/main" id="{67D2243D-BC96-4DFE-A27F-9FA52AE96BC7}"/>
              </a:ext>
            </a:extLst>
          </p:cNvPr>
          <p:cNvGraphicFramePr>
            <a:graphicFrameLocks noGrp="1"/>
          </p:cNvGraphicFramePr>
          <p:nvPr>
            <p:ph type="tbl" sz="quarter" idx="13"/>
            <p:extLst>
              <p:ext uri="{D42A27DB-BD31-4B8C-83A1-F6EECF244321}">
                <p14:modId xmlns:p14="http://schemas.microsoft.com/office/powerpoint/2010/main" val="775603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6539099"/>
                    </a:ext>
                  </a:extLst>
                </a:gridCol>
                <a:gridCol w="658368">
                  <a:extLst>
                    <a:ext uri="{9D8B030D-6E8A-4147-A177-3AD203B41FA5}">
                      <a16:colId xmlns:a16="http://schemas.microsoft.com/office/drawing/2014/main" val="4243437182"/>
                    </a:ext>
                  </a:extLst>
                </a:gridCol>
                <a:gridCol w="658368">
                  <a:extLst>
                    <a:ext uri="{9D8B030D-6E8A-4147-A177-3AD203B41FA5}">
                      <a16:colId xmlns:a16="http://schemas.microsoft.com/office/drawing/2014/main" val="1720840984"/>
                    </a:ext>
                  </a:extLst>
                </a:gridCol>
                <a:gridCol w="658368">
                  <a:extLst>
                    <a:ext uri="{9D8B030D-6E8A-4147-A177-3AD203B41FA5}">
                      <a16:colId xmlns:a16="http://schemas.microsoft.com/office/drawing/2014/main" val="1000245879"/>
                    </a:ext>
                  </a:extLst>
                </a:gridCol>
                <a:gridCol w="658368">
                  <a:extLst>
                    <a:ext uri="{9D8B030D-6E8A-4147-A177-3AD203B41FA5}">
                      <a16:colId xmlns:a16="http://schemas.microsoft.com/office/drawing/2014/main" val="2126617980"/>
                    </a:ext>
                  </a:extLst>
                </a:gridCol>
                <a:gridCol w="658368">
                  <a:extLst>
                    <a:ext uri="{9D8B030D-6E8A-4147-A177-3AD203B41FA5}">
                      <a16:colId xmlns:a16="http://schemas.microsoft.com/office/drawing/2014/main" val="2446375972"/>
                    </a:ext>
                  </a:extLst>
                </a:gridCol>
                <a:gridCol w="658368">
                  <a:extLst>
                    <a:ext uri="{9D8B030D-6E8A-4147-A177-3AD203B41FA5}">
                      <a16:colId xmlns:a16="http://schemas.microsoft.com/office/drawing/2014/main" val="540826742"/>
                    </a:ext>
                  </a:extLst>
                </a:gridCol>
                <a:gridCol w="658368">
                  <a:extLst>
                    <a:ext uri="{9D8B030D-6E8A-4147-A177-3AD203B41FA5}">
                      <a16:colId xmlns:a16="http://schemas.microsoft.com/office/drawing/2014/main" val="126105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066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- 2017-09-26 14:53:21</a:t>
                      </a:r>
                      <a:r>
                        <a:rPr kumimoji="0" lang="en-US" sz="1000" b="0" i="0" u="none" strike="noStrike" kern="1200" cap="none" spc="0" normalizeH="0" baseline="0" noProof="0">
                          <a:ln>
                            <a:noFill/>
                          </a:ln>
                          <a:solidFill>
                            <a:prstClr val="black"/>
                          </a:solidFill>
                          <a:effectLst/>
                          <a:uLnTx/>
                          <a:uFillTx/>
                          <a:latin typeface="+mn-lt"/>
                          <a:ea typeface="+mn-ea"/>
                          <a:cs typeface="+mn-cs"/>
                        </a:rPr>
                        <a:t>
Heute durfte unser Verkaufsberater Herr Alfred Szabo am Standort Oberwart an Frau Mag. Dr. Radics einen neuen Suzuki Swift in der wunderschönen Farbe speedy blue übergeben!
Wir wünschen Frau Radics viel Freude mit dem flotten Flitzer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8652611"/>
                  </a:ext>
                </a:extLst>
              </a:tr>
            </a:tbl>
          </a:graphicData>
        </a:graphic>
      </p:graphicFrame>
      <p:sp>
        <p:nvSpPr>
          <p:cNvPr id="4" name="Text Placeholder 3">
            <a:extLst>
              <a:ext uri="{FF2B5EF4-FFF2-40B4-BE49-F238E27FC236}">
                <a16:creationId xmlns:a16="http://schemas.microsoft.com/office/drawing/2014/main" id="{3AD97F34-2D2F-46F4-A775-0B75729BAFC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19206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7A580-1AE0-4CE2-85BA-2767A2EAA63D}"/>
              </a:ext>
            </a:extLst>
          </p:cNvPr>
          <p:cNvSpPr>
            <a:spLocks noGrp="1"/>
          </p:cNvSpPr>
          <p:nvPr>
            <p:ph type="title"/>
          </p:nvPr>
        </p:nvSpPr>
        <p:spPr/>
        <p:txBody>
          <a:bodyPr/>
          <a:lstStyle/>
          <a:p>
            <a:r>
              <a:rPr lang="de-DE"/>
              <a:t>Eigene Beiträge (Postings) - 3 of 22</a:t>
            </a:r>
            <a:endParaRPr lang="en-US"/>
          </a:p>
        </p:txBody>
      </p:sp>
      <p:graphicFrame>
        <p:nvGraphicFramePr>
          <p:cNvPr id="5" name="Table Placeholder 4">
            <a:extLst>
              <a:ext uri="{FF2B5EF4-FFF2-40B4-BE49-F238E27FC236}">
                <a16:creationId xmlns:a16="http://schemas.microsoft.com/office/drawing/2014/main" id="{2DE3B05D-B4E5-45B3-AF3E-DC50D0A370A6}"/>
              </a:ext>
            </a:extLst>
          </p:cNvPr>
          <p:cNvGraphicFramePr>
            <a:graphicFrameLocks noGrp="1"/>
          </p:cNvGraphicFramePr>
          <p:nvPr>
            <p:ph type="tbl" sz="quarter" idx="13"/>
            <p:extLst>
              <p:ext uri="{D42A27DB-BD31-4B8C-83A1-F6EECF244321}">
                <p14:modId xmlns:p14="http://schemas.microsoft.com/office/powerpoint/2010/main" val="77439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0060801"/>
                    </a:ext>
                  </a:extLst>
                </a:gridCol>
                <a:gridCol w="658368">
                  <a:extLst>
                    <a:ext uri="{9D8B030D-6E8A-4147-A177-3AD203B41FA5}">
                      <a16:colId xmlns:a16="http://schemas.microsoft.com/office/drawing/2014/main" val="3249664945"/>
                    </a:ext>
                  </a:extLst>
                </a:gridCol>
                <a:gridCol w="658368">
                  <a:extLst>
                    <a:ext uri="{9D8B030D-6E8A-4147-A177-3AD203B41FA5}">
                      <a16:colId xmlns:a16="http://schemas.microsoft.com/office/drawing/2014/main" val="34049247"/>
                    </a:ext>
                  </a:extLst>
                </a:gridCol>
                <a:gridCol w="658368">
                  <a:extLst>
                    <a:ext uri="{9D8B030D-6E8A-4147-A177-3AD203B41FA5}">
                      <a16:colId xmlns:a16="http://schemas.microsoft.com/office/drawing/2014/main" val="1194865552"/>
                    </a:ext>
                  </a:extLst>
                </a:gridCol>
                <a:gridCol w="658368">
                  <a:extLst>
                    <a:ext uri="{9D8B030D-6E8A-4147-A177-3AD203B41FA5}">
                      <a16:colId xmlns:a16="http://schemas.microsoft.com/office/drawing/2014/main" val="1029279307"/>
                    </a:ext>
                  </a:extLst>
                </a:gridCol>
                <a:gridCol w="658368">
                  <a:extLst>
                    <a:ext uri="{9D8B030D-6E8A-4147-A177-3AD203B41FA5}">
                      <a16:colId xmlns:a16="http://schemas.microsoft.com/office/drawing/2014/main" val="49923167"/>
                    </a:ext>
                  </a:extLst>
                </a:gridCol>
                <a:gridCol w="658368">
                  <a:extLst>
                    <a:ext uri="{9D8B030D-6E8A-4147-A177-3AD203B41FA5}">
                      <a16:colId xmlns:a16="http://schemas.microsoft.com/office/drawing/2014/main" val="2082576247"/>
                    </a:ext>
                  </a:extLst>
                </a:gridCol>
                <a:gridCol w="658368">
                  <a:extLst>
                    <a:ext uri="{9D8B030D-6E8A-4147-A177-3AD203B41FA5}">
                      <a16:colId xmlns:a16="http://schemas.microsoft.com/office/drawing/2014/main" val="892925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1058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- 2017-09-23 11:30:00</a:t>
                      </a:r>
                      <a:r>
                        <a:rPr kumimoji="0" lang="de-DE" sz="1000" b="0" i="0" u="none" strike="noStrike" kern="1200" cap="none" spc="0" normalizeH="0" baseline="0" noProof="0">
                          <a:ln>
                            <a:noFill/>
                          </a:ln>
                          <a:solidFill>
                            <a:prstClr val="black"/>
                          </a:solidFill>
                          <a:effectLst/>
                          <a:uLnTx/>
                          <a:uFillTx/>
                          <a:latin typeface="+mn-lt"/>
                          <a:ea typeface="+mn-ea"/>
                          <a:cs typeface="+mn-cs"/>
                        </a:rPr>
                        <a:t>
‼️ 🏀 GROSSES BLACKBIRDS GEWINNSPIEL 🏀 ‼️
Unser Sponsorpartner, die Blackbirds Basketball Jennersdorf/Güssing, veranstalten ein tolles Gewinnspiel im Herbst!
👉 Als HAUPTPREIS wartet ein nagelneuer OPEL ADAM von Auto Doczekal auf den Gewinner 😯
👉 Neben dem Opel Adam gibt es noch weitere sehr tolle Preise zu gewinnen!
Gewinnlose gibt es ab sofort bei uns im Autohaus, sowie bei allen Funktionären, Spielern und Freunden der Blackbirds zu erwerben!
⏩ Zu einem Lospreis von € 10,-- haben Sie die Möglichkeit, den Opel Adam zu gewinnnen ‼️
Das Team von Auto Doczekal drückt allen Loskäufern die Daumen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6557159"/>
                  </a:ext>
                </a:extLst>
              </a:tr>
            </a:tbl>
          </a:graphicData>
        </a:graphic>
      </p:graphicFrame>
      <p:sp>
        <p:nvSpPr>
          <p:cNvPr id="4" name="Text Placeholder 3">
            <a:extLst>
              <a:ext uri="{FF2B5EF4-FFF2-40B4-BE49-F238E27FC236}">
                <a16:creationId xmlns:a16="http://schemas.microsoft.com/office/drawing/2014/main" id="{445510CC-3511-4E25-A637-EB40FD4F1E7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63691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0982F-36F8-4188-AB4E-CE73B085C179}"/>
              </a:ext>
            </a:extLst>
          </p:cNvPr>
          <p:cNvSpPr>
            <a:spLocks noGrp="1"/>
          </p:cNvSpPr>
          <p:nvPr>
            <p:ph type="title"/>
          </p:nvPr>
        </p:nvSpPr>
        <p:spPr/>
        <p:txBody>
          <a:bodyPr/>
          <a:lstStyle/>
          <a:p>
            <a:r>
              <a:rPr lang="de-DE"/>
              <a:t>Eigene Beiträge (Postings) - 4 of 22</a:t>
            </a:r>
            <a:endParaRPr lang="en-US"/>
          </a:p>
        </p:txBody>
      </p:sp>
      <p:graphicFrame>
        <p:nvGraphicFramePr>
          <p:cNvPr id="5" name="Table Placeholder 4">
            <a:extLst>
              <a:ext uri="{FF2B5EF4-FFF2-40B4-BE49-F238E27FC236}">
                <a16:creationId xmlns:a16="http://schemas.microsoft.com/office/drawing/2014/main" id="{E991A66D-9F02-461E-90AF-678350AD078A}"/>
              </a:ext>
            </a:extLst>
          </p:cNvPr>
          <p:cNvGraphicFramePr>
            <a:graphicFrameLocks noGrp="1"/>
          </p:cNvGraphicFramePr>
          <p:nvPr>
            <p:ph type="tbl" sz="quarter" idx="13"/>
            <p:extLst>
              <p:ext uri="{D42A27DB-BD31-4B8C-83A1-F6EECF244321}">
                <p14:modId xmlns:p14="http://schemas.microsoft.com/office/powerpoint/2010/main" val="310208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1905486"/>
                    </a:ext>
                  </a:extLst>
                </a:gridCol>
                <a:gridCol w="658368">
                  <a:extLst>
                    <a:ext uri="{9D8B030D-6E8A-4147-A177-3AD203B41FA5}">
                      <a16:colId xmlns:a16="http://schemas.microsoft.com/office/drawing/2014/main" val="3328604824"/>
                    </a:ext>
                  </a:extLst>
                </a:gridCol>
                <a:gridCol w="658368">
                  <a:extLst>
                    <a:ext uri="{9D8B030D-6E8A-4147-A177-3AD203B41FA5}">
                      <a16:colId xmlns:a16="http://schemas.microsoft.com/office/drawing/2014/main" val="2219268641"/>
                    </a:ext>
                  </a:extLst>
                </a:gridCol>
                <a:gridCol w="658368">
                  <a:extLst>
                    <a:ext uri="{9D8B030D-6E8A-4147-A177-3AD203B41FA5}">
                      <a16:colId xmlns:a16="http://schemas.microsoft.com/office/drawing/2014/main" val="2804541795"/>
                    </a:ext>
                  </a:extLst>
                </a:gridCol>
                <a:gridCol w="658368">
                  <a:extLst>
                    <a:ext uri="{9D8B030D-6E8A-4147-A177-3AD203B41FA5}">
                      <a16:colId xmlns:a16="http://schemas.microsoft.com/office/drawing/2014/main" val="2525176873"/>
                    </a:ext>
                  </a:extLst>
                </a:gridCol>
                <a:gridCol w="658368">
                  <a:extLst>
                    <a:ext uri="{9D8B030D-6E8A-4147-A177-3AD203B41FA5}">
                      <a16:colId xmlns:a16="http://schemas.microsoft.com/office/drawing/2014/main" val="1341245167"/>
                    </a:ext>
                  </a:extLst>
                </a:gridCol>
                <a:gridCol w="658368">
                  <a:extLst>
                    <a:ext uri="{9D8B030D-6E8A-4147-A177-3AD203B41FA5}">
                      <a16:colId xmlns:a16="http://schemas.microsoft.com/office/drawing/2014/main" val="1669561760"/>
                    </a:ext>
                  </a:extLst>
                </a:gridCol>
                <a:gridCol w="658368">
                  <a:extLst>
                    <a:ext uri="{9D8B030D-6E8A-4147-A177-3AD203B41FA5}">
                      <a16:colId xmlns:a16="http://schemas.microsoft.com/office/drawing/2014/main" val="361789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484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- 2017-09-22 19:55:00</a:t>
                      </a:r>
                      <a:r>
                        <a:rPr kumimoji="0" lang="de-DE" sz="1000" b="0" i="0" u="none" strike="noStrike" kern="1200" cap="none" spc="0" normalizeH="0" baseline="0" noProof="0">
                          <a:ln>
                            <a:noFill/>
                          </a:ln>
                          <a:solidFill>
                            <a:prstClr val="black"/>
                          </a:solidFill>
                          <a:effectLst/>
                          <a:uLnTx/>
                          <a:uFillTx/>
                          <a:latin typeface="+mn-lt"/>
                          <a:ea typeface="+mn-ea"/>
                          <a:cs typeface="+mn-cs"/>
                        </a:rPr>
                        <a:t>
👉 WIR SUCHEN DICH 👈
⏩ Komm und verstärke unser Team!
Als Vertragshändler für OPEL und SUZUKI sind wir bereits seit 15 Jahren in 8295 St. Johann/Haide erfolgreich im Automobilhandel tätig und suchen für diesen Standort eine(n)
‼️ LAGERMITARBEITER/IN ‼️
Was wir von dir erwarten:
▶️ selbstständiges Arbeiten
▶️ Kenntnisse von Autoteilen und Zubehör
▶️ Erfahrung im Ersatzteillager
▶️ gute EDV-Kenntnisse
▶️ Zuverlässigkeit
▶️ Teamfähigkeit und Motivation
Wir bieten dir:
✅ eine abwechslungsreiche, anspruchsvolle Tätigkeit in einem kollegialen Umfeld
✅ gründliche Aus- und Weiterbildung
✅ abhängig von Erfahrung und Qualifikation bieten wir ein Grundgehalt laut Kollektivvertrag bzw. Überbezahlung nach Berufserfahrung
Sollten wir dein Interesse geweckt haben, dann bewirb dich schnell mit Lebenslauf per Email an: kundendienst@auto-doczekal.at 
Für weitere Fragen und Auskünfte steht unser gewerberechtlicher GF und Kundendienstleiter Herr Huber unter 0664/88336800 zu Verfügung!
#AutoDocz...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8164999"/>
                  </a:ext>
                </a:extLst>
              </a:tr>
            </a:tbl>
          </a:graphicData>
        </a:graphic>
      </p:graphicFrame>
      <p:sp>
        <p:nvSpPr>
          <p:cNvPr id="4" name="Text Placeholder 3">
            <a:extLst>
              <a:ext uri="{FF2B5EF4-FFF2-40B4-BE49-F238E27FC236}">
                <a16:creationId xmlns:a16="http://schemas.microsoft.com/office/drawing/2014/main" id="{E72C31AF-5C97-42E4-B456-177701F14F9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98104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B35D6-25FC-417F-BEC2-2BF0FC8CA743}"/>
              </a:ext>
            </a:extLst>
          </p:cNvPr>
          <p:cNvSpPr>
            <a:spLocks noGrp="1"/>
          </p:cNvSpPr>
          <p:nvPr>
            <p:ph type="title"/>
          </p:nvPr>
        </p:nvSpPr>
        <p:spPr/>
        <p:txBody>
          <a:bodyPr/>
          <a:lstStyle/>
          <a:p>
            <a:r>
              <a:rPr lang="de-DE"/>
              <a:t>Eigene Beiträge (Postings) - 5 of 22</a:t>
            </a:r>
            <a:endParaRPr lang="en-US"/>
          </a:p>
        </p:txBody>
      </p:sp>
      <p:graphicFrame>
        <p:nvGraphicFramePr>
          <p:cNvPr id="5" name="Table Placeholder 4">
            <a:extLst>
              <a:ext uri="{FF2B5EF4-FFF2-40B4-BE49-F238E27FC236}">
                <a16:creationId xmlns:a16="http://schemas.microsoft.com/office/drawing/2014/main" id="{4DABCE8C-1E7F-4D5E-B64C-93F401C7BCDB}"/>
              </a:ext>
            </a:extLst>
          </p:cNvPr>
          <p:cNvGraphicFramePr>
            <a:graphicFrameLocks noGrp="1"/>
          </p:cNvGraphicFramePr>
          <p:nvPr>
            <p:ph type="tbl" sz="quarter" idx="13"/>
            <p:extLst>
              <p:ext uri="{D42A27DB-BD31-4B8C-83A1-F6EECF244321}">
                <p14:modId xmlns:p14="http://schemas.microsoft.com/office/powerpoint/2010/main" val="3472604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7503527"/>
                    </a:ext>
                  </a:extLst>
                </a:gridCol>
                <a:gridCol w="658368">
                  <a:extLst>
                    <a:ext uri="{9D8B030D-6E8A-4147-A177-3AD203B41FA5}">
                      <a16:colId xmlns:a16="http://schemas.microsoft.com/office/drawing/2014/main" val="4151961901"/>
                    </a:ext>
                  </a:extLst>
                </a:gridCol>
                <a:gridCol w="658368">
                  <a:extLst>
                    <a:ext uri="{9D8B030D-6E8A-4147-A177-3AD203B41FA5}">
                      <a16:colId xmlns:a16="http://schemas.microsoft.com/office/drawing/2014/main" val="3379269460"/>
                    </a:ext>
                  </a:extLst>
                </a:gridCol>
                <a:gridCol w="658368">
                  <a:extLst>
                    <a:ext uri="{9D8B030D-6E8A-4147-A177-3AD203B41FA5}">
                      <a16:colId xmlns:a16="http://schemas.microsoft.com/office/drawing/2014/main" val="1125616853"/>
                    </a:ext>
                  </a:extLst>
                </a:gridCol>
                <a:gridCol w="658368">
                  <a:extLst>
                    <a:ext uri="{9D8B030D-6E8A-4147-A177-3AD203B41FA5}">
                      <a16:colId xmlns:a16="http://schemas.microsoft.com/office/drawing/2014/main" val="1926432756"/>
                    </a:ext>
                  </a:extLst>
                </a:gridCol>
                <a:gridCol w="658368">
                  <a:extLst>
                    <a:ext uri="{9D8B030D-6E8A-4147-A177-3AD203B41FA5}">
                      <a16:colId xmlns:a16="http://schemas.microsoft.com/office/drawing/2014/main" val="1285701751"/>
                    </a:ext>
                  </a:extLst>
                </a:gridCol>
                <a:gridCol w="658368">
                  <a:extLst>
                    <a:ext uri="{9D8B030D-6E8A-4147-A177-3AD203B41FA5}">
                      <a16:colId xmlns:a16="http://schemas.microsoft.com/office/drawing/2014/main" val="199276376"/>
                    </a:ext>
                  </a:extLst>
                </a:gridCol>
                <a:gridCol w="658368">
                  <a:extLst>
                    <a:ext uri="{9D8B030D-6E8A-4147-A177-3AD203B41FA5}">
                      <a16:colId xmlns:a16="http://schemas.microsoft.com/office/drawing/2014/main" val="3223857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778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- 2017-09-22 11:03:01</a:t>
                      </a:r>
                      <a:r>
                        <a:rPr kumimoji="0" lang="de-DE" sz="1000" b="0" i="0" u="none" strike="noStrike" kern="1200" cap="none" spc="0" normalizeH="0" baseline="0" noProof="0">
                          <a:ln>
                            <a:noFill/>
                          </a:ln>
                          <a:solidFill>
                            <a:prstClr val="black"/>
                          </a:solidFill>
                          <a:effectLst/>
                          <a:uLnTx/>
                          <a:uFillTx/>
                          <a:latin typeface="+mn-lt"/>
                          <a:ea typeface="+mn-ea"/>
                          <a:cs typeface="+mn-cs"/>
                        </a:rPr>
                        <a:t>
Heute durften wir im Beisein von Frau Landesrätin Verena Dunst an Herrn Bürgermeister Martin Frühwirth, Obmann des Vereins "Dorfbus" der Gemeinden Kleinmürbisch, Inzenhof, Tschanigraben, Großmürbisch und Neustift b. Güssing, einen neuen #Opel #Movano Kombi in der Farbe mohnrot übergeben!
Ausstattungshighlights dieses Fahrzeuges sind u. a. eine verstärkte Klimaanlage, Standheizung, Anhängevorrichtung, Trittbretter sowie Rollstuhlauffahrten, uvm.
Geschäftsführer Markus Doczekal und das gesamte Team von #AutoDoczekal wünschen dem Verein "Dorfbus" viele unfallfreie Kilometer sowie viel Erfolg, um die Mobilität in deren Gemeinden zu erhöhen!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8893077"/>
                  </a:ext>
                </a:extLst>
              </a:tr>
            </a:tbl>
          </a:graphicData>
        </a:graphic>
      </p:graphicFrame>
      <p:sp>
        <p:nvSpPr>
          <p:cNvPr id="4" name="Text Placeholder 3">
            <a:extLst>
              <a:ext uri="{FF2B5EF4-FFF2-40B4-BE49-F238E27FC236}">
                <a16:creationId xmlns:a16="http://schemas.microsoft.com/office/drawing/2014/main" id="{6C368B27-F233-4C60-A4F4-0C14E13698E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49389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931B9-38C1-419E-9CBA-56F0F2A0A2BA}"/>
              </a:ext>
            </a:extLst>
          </p:cNvPr>
          <p:cNvSpPr>
            <a:spLocks noGrp="1"/>
          </p:cNvSpPr>
          <p:nvPr>
            <p:ph type="title"/>
          </p:nvPr>
        </p:nvSpPr>
        <p:spPr/>
        <p:txBody>
          <a:bodyPr/>
          <a:lstStyle/>
          <a:p>
            <a:r>
              <a:rPr lang="de-DE"/>
              <a:t>Eigene Beiträge (Postings) - 6 of 22</a:t>
            </a:r>
            <a:endParaRPr lang="en-US"/>
          </a:p>
        </p:txBody>
      </p:sp>
      <p:graphicFrame>
        <p:nvGraphicFramePr>
          <p:cNvPr id="5" name="Table Placeholder 4">
            <a:extLst>
              <a:ext uri="{FF2B5EF4-FFF2-40B4-BE49-F238E27FC236}">
                <a16:creationId xmlns:a16="http://schemas.microsoft.com/office/drawing/2014/main" id="{15C053EE-E44E-455F-8B82-D2B2D1F23873}"/>
              </a:ext>
            </a:extLst>
          </p:cNvPr>
          <p:cNvGraphicFramePr>
            <a:graphicFrameLocks noGrp="1"/>
          </p:cNvGraphicFramePr>
          <p:nvPr>
            <p:ph type="tbl" sz="quarter" idx="13"/>
            <p:extLst>
              <p:ext uri="{D42A27DB-BD31-4B8C-83A1-F6EECF244321}">
                <p14:modId xmlns:p14="http://schemas.microsoft.com/office/powerpoint/2010/main" val="372121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1747266"/>
                    </a:ext>
                  </a:extLst>
                </a:gridCol>
                <a:gridCol w="658368">
                  <a:extLst>
                    <a:ext uri="{9D8B030D-6E8A-4147-A177-3AD203B41FA5}">
                      <a16:colId xmlns:a16="http://schemas.microsoft.com/office/drawing/2014/main" val="223056695"/>
                    </a:ext>
                  </a:extLst>
                </a:gridCol>
                <a:gridCol w="658368">
                  <a:extLst>
                    <a:ext uri="{9D8B030D-6E8A-4147-A177-3AD203B41FA5}">
                      <a16:colId xmlns:a16="http://schemas.microsoft.com/office/drawing/2014/main" val="3707888751"/>
                    </a:ext>
                  </a:extLst>
                </a:gridCol>
                <a:gridCol w="658368">
                  <a:extLst>
                    <a:ext uri="{9D8B030D-6E8A-4147-A177-3AD203B41FA5}">
                      <a16:colId xmlns:a16="http://schemas.microsoft.com/office/drawing/2014/main" val="2785650540"/>
                    </a:ext>
                  </a:extLst>
                </a:gridCol>
                <a:gridCol w="658368">
                  <a:extLst>
                    <a:ext uri="{9D8B030D-6E8A-4147-A177-3AD203B41FA5}">
                      <a16:colId xmlns:a16="http://schemas.microsoft.com/office/drawing/2014/main" val="1383733571"/>
                    </a:ext>
                  </a:extLst>
                </a:gridCol>
                <a:gridCol w="658368">
                  <a:extLst>
                    <a:ext uri="{9D8B030D-6E8A-4147-A177-3AD203B41FA5}">
                      <a16:colId xmlns:a16="http://schemas.microsoft.com/office/drawing/2014/main" val="3143242510"/>
                    </a:ext>
                  </a:extLst>
                </a:gridCol>
                <a:gridCol w="658368">
                  <a:extLst>
                    <a:ext uri="{9D8B030D-6E8A-4147-A177-3AD203B41FA5}">
                      <a16:colId xmlns:a16="http://schemas.microsoft.com/office/drawing/2014/main" val="280410883"/>
                    </a:ext>
                  </a:extLst>
                </a:gridCol>
                <a:gridCol w="658368">
                  <a:extLst>
                    <a:ext uri="{9D8B030D-6E8A-4147-A177-3AD203B41FA5}">
                      <a16:colId xmlns:a16="http://schemas.microsoft.com/office/drawing/2014/main" val="179352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010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- 2017-09-18 20:00:01</a:t>
                      </a:r>
                      <a:r>
                        <a:rPr kumimoji="0" lang="en-US" sz="1000" b="0" i="0" u="none" strike="noStrike" kern="1200" cap="none" spc="0" normalizeH="0" baseline="0" noProof="0">
                          <a:ln>
                            <a:noFill/>
                          </a:ln>
                          <a:solidFill>
                            <a:prstClr val="black"/>
                          </a:solidFill>
                          <a:effectLst/>
                          <a:uLnTx/>
                          <a:uFillTx/>
                          <a:latin typeface="+mn-lt"/>
                          <a:ea typeface="+mn-ea"/>
                          <a:cs typeface="+mn-cs"/>
                        </a:rPr>
                        <a:t>
👉 JUNGWAGEN-Schnäppchen am Standort Güssing
Suzuki BALENO Clear, 90 PS Benzin, Farbe fire red
inkl. 5 Jahre Garantie
Erstzulassung: 6/2016
Kilometer: 15.470
Listenpreis: € 14.920,--
🔝-Schnäppchen-Preis € 10.790,--
Auskünfte bei Herrn Unger unter 0664/2068847 oder weitere Infos hier: https://goo.gl/D2TuEX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2587038"/>
                  </a:ext>
                </a:extLst>
              </a:tr>
            </a:tbl>
          </a:graphicData>
        </a:graphic>
      </p:graphicFrame>
      <p:sp>
        <p:nvSpPr>
          <p:cNvPr id="4" name="Text Placeholder 3">
            <a:extLst>
              <a:ext uri="{FF2B5EF4-FFF2-40B4-BE49-F238E27FC236}">
                <a16:creationId xmlns:a16="http://schemas.microsoft.com/office/drawing/2014/main" id="{FD327D42-54B1-40BC-98C2-8C6C9E77AD2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47370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161D9-3CD3-41D9-8660-3D6C54E97A6F}"/>
              </a:ext>
            </a:extLst>
          </p:cNvPr>
          <p:cNvSpPr>
            <a:spLocks noGrp="1"/>
          </p:cNvSpPr>
          <p:nvPr>
            <p:ph type="title"/>
          </p:nvPr>
        </p:nvSpPr>
        <p:spPr/>
        <p:txBody>
          <a:bodyPr/>
          <a:lstStyle/>
          <a:p>
            <a:r>
              <a:rPr lang="de-DE"/>
              <a:t>Eigene Beiträge (Postings) - 7 of 22</a:t>
            </a:r>
            <a:endParaRPr lang="en-US"/>
          </a:p>
        </p:txBody>
      </p:sp>
      <p:graphicFrame>
        <p:nvGraphicFramePr>
          <p:cNvPr id="5" name="Table Placeholder 4">
            <a:extLst>
              <a:ext uri="{FF2B5EF4-FFF2-40B4-BE49-F238E27FC236}">
                <a16:creationId xmlns:a16="http://schemas.microsoft.com/office/drawing/2014/main" id="{9F7F2B39-CC20-4263-99A5-3E69D57B123D}"/>
              </a:ext>
            </a:extLst>
          </p:cNvPr>
          <p:cNvGraphicFramePr>
            <a:graphicFrameLocks noGrp="1"/>
          </p:cNvGraphicFramePr>
          <p:nvPr>
            <p:ph type="tbl" sz="quarter" idx="13"/>
            <p:extLst>
              <p:ext uri="{D42A27DB-BD31-4B8C-83A1-F6EECF244321}">
                <p14:modId xmlns:p14="http://schemas.microsoft.com/office/powerpoint/2010/main" val="185866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4740145"/>
                    </a:ext>
                  </a:extLst>
                </a:gridCol>
                <a:gridCol w="658368">
                  <a:extLst>
                    <a:ext uri="{9D8B030D-6E8A-4147-A177-3AD203B41FA5}">
                      <a16:colId xmlns:a16="http://schemas.microsoft.com/office/drawing/2014/main" val="1261718944"/>
                    </a:ext>
                  </a:extLst>
                </a:gridCol>
                <a:gridCol w="658368">
                  <a:extLst>
                    <a:ext uri="{9D8B030D-6E8A-4147-A177-3AD203B41FA5}">
                      <a16:colId xmlns:a16="http://schemas.microsoft.com/office/drawing/2014/main" val="1582951459"/>
                    </a:ext>
                  </a:extLst>
                </a:gridCol>
                <a:gridCol w="658368">
                  <a:extLst>
                    <a:ext uri="{9D8B030D-6E8A-4147-A177-3AD203B41FA5}">
                      <a16:colId xmlns:a16="http://schemas.microsoft.com/office/drawing/2014/main" val="2458333923"/>
                    </a:ext>
                  </a:extLst>
                </a:gridCol>
                <a:gridCol w="658368">
                  <a:extLst>
                    <a:ext uri="{9D8B030D-6E8A-4147-A177-3AD203B41FA5}">
                      <a16:colId xmlns:a16="http://schemas.microsoft.com/office/drawing/2014/main" val="3291910721"/>
                    </a:ext>
                  </a:extLst>
                </a:gridCol>
                <a:gridCol w="658368">
                  <a:extLst>
                    <a:ext uri="{9D8B030D-6E8A-4147-A177-3AD203B41FA5}">
                      <a16:colId xmlns:a16="http://schemas.microsoft.com/office/drawing/2014/main" val="1668736799"/>
                    </a:ext>
                  </a:extLst>
                </a:gridCol>
                <a:gridCol w="658368">
                  <a:extLst>
                    <a:ext uri="{9D8B030D-6E8A-4147-A177-3AD203B41FA5}">
                      <a16:colId xmlns:a16="http://schemas.microsoft.com/office/drawing/2014/main" val="3567133443"/>
                    </a:ext>
                  </a:extLst>
                </a:gridCol>
                <a:gridCol w="658368">
                  <a:extLst>
                    <a:ext uri="{9D8B030D-6E8A-4147-A177-3AD203B41FA5}">
                      <a16:colId xmlns:a16="http://schemas.microsoft.com/office/drawing/2014/main" val="2473537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913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- 2017-09-17 14:00:00</a:t>
                      </a:r>
                      <a:r>
                        <a:rPr kumimoji="0" lang="en-US" sz="1000" b="0" i="0" u="none" strike="noStrike" kern="1200" cap="none" spc="0" normalizeH="0" baseline="0" noProof="0">
                          <a:ln>
                            <a:noFill/>
                          </a:ln>
                          <a:solidFill>
                            <a:prstClr val="black"/>
                          </a:solidFill>
                          <a:effectLst/>
                          <a:uLnTx/>
                          <a:uFillTx/>
                          <a:latin typeface="+mn-lt"/>
                          <a:ea typeface="+mn-ea"/>
                          <a:cs typeface="+mn-cs"/>
                        </a:rPr>
                        <a:t>
❓Sie sind auf der Suche nach einem Kleinwagen Automatik❓
⏩⏩ Bei #AutoDoczekal werden Sie fündig ⏪⏪
Jungwagen Suzuki Celerio Automatik, 68PS Benzin, Farbe grau
Erstzulassung: 12/2016
Kilometer: 1.500
🔝-Schnäppchenpreis: € 10.290,--
Zusätzlicher Bonus von € 500,-- bei Kredit- oder Leasingfinanzierung möglich! 😯
Unser Verkaufsberater Herr Szabo, 0664/4247509, berät Sie gerne. Nähere Fahrzeugdetails hier https://goo.gl/wtmJE9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2477023"/>
                  </a:ext>
                </a:extLst>
              </a:tr>
            </a:tbl>
          </a:graphicData>
        </a:graphic>
      </p:graphicFrame>
      <p:sp>
        <p:nvSpPr>
          <p:cNvPr id="4" name="Text Placeholder 3">
            <a:extLst>
              <a:ext uri="{FF2B5EF4-FFF2-40B4-BE49-F238E27FC236}">
                <a16:creationId xmlns:a16="http://schemas.microsoft.com/office/drawing/2014/main" id="{2E7468DC-C8F4-4E4A-9059-25B661C0F38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57274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86CA3-BB97-4CDF-835F-87D8CB2EF0D6}"/>
              </a:ext>
            </a:extLst>
          </p:cNvPr>
          <p:cNvSpPr>
            <a:spLocks noGrp="1"/>
          </p:cNvSpPr>
          <p:nvPr>
            <p:ph type="title"/>
          </p:nvPr>
        </p:nvSpPr>
        <p:spPr/>
        <p:txBody>
          <a:bodyPr/>
          <a:lstStyle/>
          <a:p>
            <a:r>
              <a:rPr lang="de-DE"/>
              <a:t>Eigene Beiträge (Postings) - 8 of 22</a:t>
            </a:r>
            <a:endParaRPr lang="en-US"/>
          </a:p>
        </p:txBody>
      </p:sp>
      <p:graphicFrame>
        <p:nvGraphicFramePr>
          <p:cNvPr id="5" name="Table Placeholder 4">
            <a:extLst>
              <a:ext uri="{FF2B5EF4-FFF2-40B4-BE49-F238E27FC236}">
                <a16:creationId xmlns:a16="http://schemas.microsoft.com/office/drawing/2014/main" id="{B3E781E3-E26B-4D6E-BFB9-220BD61D4D50}"/>
              </a:ext>
            </a:extLst>
          </p:cNvPr>
          <p:cNvGraphicFramePr>
            <a:graphicFrameLocks noGrp="1"/>
          </p:cNvGraphicFramePr>
          <p:nvPr>
            <p:ph type="tbl" sz="quarter" idx="13"/>
            <p:extLst>
              <p:ext uri="{D42A27DB-BD31-4B8C-83A1-F6EECF244321}">
                <p14:modId xmlns:p14="http://schemas.microsoft.com/office/powerpoint/2010/main" val="1249370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4935737"/>
                    </a:ext>
                  </a:extLst>
                </a:gridCol>
                <a:gridCol w="658368">
                  <a:extLst>
                    <a:ext uri="{9D8B030D-6E8A-4147-A177-3AD203B41FA5}">
                      <a16:colId xmlns:a16="http://schemas.microsoft.com/office/drawing/2014/main" val="3394426912"/>
                    </a:ext>
                  </a:extLst>
                </a:gridCol>
                <a:gridCol w="658368">
                  <a:extLst>
                    <a:ext uri="{9D8B030D-6E8A-4147-A177-3AD203B41FA5}">
                      <a16:colId xmlns:a16="http://schemas.microsoft.com/office/drawing/2014/main" val="2064869298"/>
                    </a:ext>
                  </a:extLst>
                </a:gridCol>
                <a:gridCol w="658368">
                  <a:extLst>
                    <a:ext uri="{9D8B030D-6E8A-4147-A177-3AD203B41FA5}">
                      <a16:colId xmlns:a16="http://schemas.microsoft.com/office/drawing/2014/main" val="4217204588"/>
                    </a:ext>
                  </a:extLst>
                </a:gridCol>
                <a:gridCol w="658368">
                  <a:extLst>
                    <a:ext uri="{9D8B030D-6E8A-4147-A177-3AD203B41FA5}">
                      <a16:colId xmlns:a16="http://schemas.microsoft.com/office/drawing/2014/main" val="7901694"/>
                    </a:ext>
                  </a:extLst>
                </a:gridCol>
                <a:gridCol w="658368">
                  <a:extLst>
                    <a:ext uri="{9D8B030D-6E8A-4147-A177-3AD203B41FA5}">
                      <a16:colId xmlns:a16="http://schemas.microsoft.com/office/drawing/2014/main" val="663830053"/>
                    </a:ext>
                  </a:extLst>
                </a:gridCol>
                <a:gridCol w="658368">
                  <a:extLst>
                    <a:ext uri="{9D8B030D-6E8A-4147-A177-3AD203B41FA5}">
                      <a16:colId xmlns:a16="http://schemas.microsoft.com/office/drawing/2014/main" val="1998695095"/>
                    </a:ext>
                  </a:extLst>
                </a:gridCol>
                <a:gridCol w="658368">
                  <a:extLst>
                    <a:ext uri="{9D8B030D-6E8A-4147-A177-3AD203B41FA5}">
                      <a16:colId xmlns:a16="http://schemas.microsoft.com/office/drawing/2014/main" val="2010864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633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- 2017-09-16 14:01:00</a:t>
                      </a:r>
                      <a:r>
                        <a:rPr kumimoji="0" lang="en-US" sz="1000" b="0" i="0" u="none" strike="noStrike" kern="1200" cap="none" spc="0" normalizeH="0" baseline="0" noProof="0">
                          <a:ln>
                            <a:noFill/>
                          </a:ln>
                          <a:solidFill>
                            <a:prstClr val="black"/>
                          </a:solidFill>
                          <a:effectLst/>
                          <a:uLnTx/>
                          <a:uFillTx/>
                          <a:latin typeface="+mn-lt"/>
                          <a:ea typeface="+mn-ea"/>
                          <a:cs typeface="+mn-cs"/>
                        </a:rPr>
                        <a:t>
❓Sie suchen einen 9-Sitzer BUS❓
👉 Bei uns sind Sie richtig‼️
#Opel #Vivaro Combi L2H1, langer Radstand, 120PS Diesel, Farbe kupferbraun
Topausstattung inkl. verstärkte Klimaanlage, Zuheizer, Parkpilot hinten, Design Paket, USB-Radio, uvm.
Erstzulassung: 8/2015
Kilometer: 60.000
Aktionspreis: € 25.490,-- 🤑
Für weitere Auskünfte steht Ihnen Herr Weinhofer unter 0664/1569990 zu Verfügung. Fahrzeugbeschreibung hier: https://goo.gl/M2LFp5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6533758"/>
                  </a:ext>
                </a:extLst>
              </a:tr>
            </a:tbl>
          </a:graphicData>
        </a:graphic>
      </p:graphicFrame>
      <p:sp>
        <p:nvSpPr>
          <p:cNvPr id="4" name="Text Placeholder 3">
            <a:extLst>
              <a:ext uri="{FF2B5EF4-FFF2-40B4-BE49-F238E27FC236}">
                <a16:creationId xmlns:a16="http://schemas.microsoft.com/office/drawing/2014/main" id="{CFA1A499-959B-461B-80B2-F7335CED7A9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87174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CA4B7-471A-4A2D-95F2-D6F4D882638B}"/>
              </a:ext>
            </a:extLst>
          </p:cNvPr>
          <p:cNvSpPr>
            <a:spLocks noGrp="1"/>
          </p:cNvSpPr>
          <p:nvPr>
            <p:ph type="title"/>
          </p:nvPr>
        </p:nvSpPr>
        <p:spPr/>
        <p:txBody>
          <a:bodyPr/>
          <a:lstStyle/>
          <a:p>
            <a:r>
              <a:rPr lang="de-DE"/>
              <a:t>Eigene Beiträge (Postings) - 9 of 22</a:t>
            </a:r>
            <a:endParaRPr lang="en-US"/>
          </a:p>
        </p:txBody>
      </p:sp>
      <p:graphicFrame>
        <p:nvGraphicFramePr>
          <p:cNvPr id="5" name="Table Placeholder 4">
            <a:extLst>
              <a:ext uri="{FF2B5EF4-FFF2-40B4-BE49-F238E27FC236}">
                <a16:creationId xmlns:a16="http://schemas.microsoft.com/office/drawing/2014/main" id="{4F0139BA-041A-437A-ADED-0D65DCDC128C}"/>
              </a:ext>
            </a:extLst>
          </p:cNvPr>
          <p:cNvGraphicFramePr>
            <a:graphicFrameLocks noGrp="1"/>
          </p:cNvGraphicFramePr>
          <p:nvPr>
            <p:ph type="tbl" sz="quarter" idx="13"/>
            <p:extLst>
              <p:ext uri="{D42A27DB-BD31-4B8C-83A1-F6EECF244321}">
                <p14:modId xmlns:p14="http://schemas.microsoft.com/office/powerpoint/2010/main" val="370496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9729435"/>
                    </a:ext>
                  </a:extLst>
                </a:gridCol>
                <a:gridCol w="658368">
                  <a:extLst>
                    <a:ext uri="{9D8B030D-6E8A-4147-A177-3AD203B41FA5}">
                      <a16:colId xmlns:a16="http://schemas.microsoft.com/office/drawing/2014/main" val="2090706428"/>
                    </a:ext>
                  </a:extLst>
                </a:gridCol>
                <a:gridCol w="658368">
                  <a:extLst>
                    <a:ext uri="{9D8B030D-6E8A-4147-A177-3AD203B41FA5}">
                      <a16:colId xmlns:a16="http://schemas.microsoft.com/office/drawing/2014/main" val="2955625087"/>
                    </a:ext>
                  </a:extLst>
                </a:gridCol>
                <a:gridCol w="658368">
                  <a:extLst>
                    <a:ext uri="{9D8B030D-6E8A-4147-A177-3AD203B41FA5}">
                      <a16:colId xmlns:a16="http://schemas.microsoft.com/office/drawing/2014/main" val="559366189"/>
                    </a:ext>
                  </a:extLst>
                </a:gridCol>
                <a:gridCol w="658368">
                  <a:extLst>
                    <a:ext uri="{9D8B030D-6E8A-4147-A177-3AD203B41FA5}">
                      <a16:colId xmlns:a16="http://schemas.microsoft.com/office/drawing/2014/main" val="2480172390"/>
                    </a:ext>
                  </a:extLst>
                </a:gridCol>
                <a:gridCol w="658368">
                  <a:extLst>
                    <a:ext uri="{9D8B030D-6E8A-4147-A177-3AD203B41FA5}">
                      <a16:colId xmlns:a16="http://schemas.microsoft.com/office/drawing/2014/main" val="2672856389"/>
                    </a:ext>
                  </a:extLst>
                </a:gridCol>
                <a:gridCol w="658368">
                  <a:extLst>
                    <a:ext uri="{9D8B030D-6E8A-4147-A177-3AD203B41FA5}">
                      <a16:colId xmlns:a16="http://schemas.microsoft.com/office/drawing/2014/main" val="2458223019"/>
                    </a:ext>
                  </a:extLst>
                </a:gridCol>
                <a:gridCol w="658368">
                  <a:extLst>
                    <a:ext uri="{9D8B030D-6E8A-4147-A177-3AD203B41FA5}">
                      <a16:colId xmlns:a16="http://schemas.microsoft.com/office/drawing/2014/main" val="2239343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236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- 2017-09-15 20:10:02</a:t>
                      </a:r>
                      <a:r>
                        <a:rPr kumimoji="0" lang="en-US" sz="1000" b="0" i="0" u="none" strike="noStrike" kern="1200" cap="none" spc="0" normalizeH="0" baseline="0" noProof="0">
                          <a:ln>
                            <a:noFill/>
                          </a:ln>
                          <a:solidFill>
                            <a:prstClr val="black"/>
                          </a:solidFill>
                          <a:effectLst/>
                          <a:uLnTx/>
                          <a:uFillTx/>
                          <a:latin typeface="+mn-lt"/>
                          <a:ea typeface="+mn-ea"/>
                          <a:cs typeface="+mn-cs"/>
                        </a:rPr>
                        <a:t>
ALLRAD-Fahrzeug gefällig❓
Der nächste Winter kommt bestimmt‼️
👉 Bei uns sind Sie richtig!!
Jungwagen #OPEL #MOKKA COSMO 4x4, 140PS, Farbe espressebraun
Inkl. Klimaautomatik, Parkpilot vo/hi, 4 Jahre Garantie, uvm.
Erstzulassung: 1/2016
Kilometer: 18.500
Aktionspreis: € 20.790,-- 🔝
Als Draufgabe gibt es 4 Winterkompletträder gratis dazu 🤑
Nähere Auskünfte erteilt Ihnen Herr Unger unter 0664/2068847 oder hier https://goo.gl/VMJYWZ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4356815"/>
                  </a:ext>
                </a:extLst>
              </a:tr>
            </a:tbl>
          </a:graphicData>
        </a:graphic>
      </p:graphicFrame>
      <p:sp>
        <p:nvSpPr>
          <p:cNvPr id="4" name="Text Placeholder 3">
            <a:extLst>
              <a:ext uri="{FF2B5EF4-FFF2-40B4-BE49-F238E27FC236}">
                <a16:creationId xmlns:a16="http://schemas.microsoft.com/office/drawing/2014/main" id="{BC426E1B-64E0-4581-BB73-17C9546AC5C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31206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637A-51E9-4906-B606-3B30F335AB6B}"/>
              </a:ext>
            </a:extLst>
          </p:cNvPr>
          <p:cNvSpPr>
            <a:spLocks noGrp="1"/>
          </p:cNvSpPr>
          <p:nvPr>
            <p:ph type="title"/>
          </p:nvPr>
        </p:nvSpPr>
        <p:spPr/>
        <p:txBody>
          <a:bodyPr/>
          <a:lstStyle/>
          <a:p>
            <a:r>
              <a:rPr lang="de-DE"/>
              <a:t>Eigene Beiträge (Postings) - 10 of 22</a:t>
            </a:r>
            <a:endParaRPr lang="en-US"/>
          </a:p>
        </p:txBody>
      </p:sp>
      <p:graphicFrame>
        <p:nvGraphicFramePr>
          <p:cNvPr id="5" name="Table Placeholder 4">
            <a:extLst>
              <a:ext uri="{FF2B5EF4-FFF2-40B4-BE49-F238E27FC236}">
                <a16:creationId xmlns:a16="http://schemas.microsoft.com/office/drawing/2014/main" id="{CF9A7F87-C1F7-4AF1-B07A-7201B6E989B5}"/>
              </a:ext>
            </a:extLst>
          </p:cNvPr>
          <p:cNvGraphicFramePr>
            <a:graphicFrameLocks noGrp="1"/>
          </p:cNvGraphicFramePr>
          <p:nvPr>
            <p:ph type="tbl" sz="quarter" idx="13"/>
            <p:extLst>
              <p:ext uri="{D42A27DB-BD31-4B8C-83A1-F6EECF244321}">
                <p14:modId xmlns:p14="http://schemas.microsoft.com/office/powerpoint/2010/main" val="245717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325817"/>
                    </a:ext>
                  </a:extLst>
                </a:gridCol>
                <a:gridCol w="658368">
                  <a:extLst>
                    <a:ext uri="{9D8B030D-6E8A-4147-A177-3AD203B41FA5}">
                      <a16:colId xmlns:a16="http://schemas.microsoft.com/office/drawing/2014/main" val="1404755138"/>
                    </a:ext>
                  </a:extLst>
                </a:gridCol>
                <a:gridCol w="658368">
                  <a:extLst>
                    <a:ext uri="{9D8B030D-6E8A-4147-A177-3AD203B41FA5}">
                      <a16:colId xmlns:a16="http://schemas.microsoft.com/office/drawing/2014/main" val="833098742"/>
                    </a:ext>
                  </a:extLst>
                </a:gridCol>
                <a:gridCol w="658368">
                  <a:extLst>
                    <a:ext uri="{9D8B030D-6E8A-4147-A177-3AD203B41FA5}">
                      <a16:colId xmlns:a16="http://schemas.microsoft.com/office/drawing/2014/main" val="4064717364"/>
                    </a:ext>
                  </a:extLst>
                </a:gridCol>
                <a:gridCol w="658368">
                  <a:extLst>
                    <a:ext uri="{9D8B030D-6E8A-4147-A177-3AD203B41FA5}">
                      <a16:colId xmlns:a16="http://schemas.microsoft.com/office/drawing/2014/main" val="1946254317"/>
                    </a:ext>
                  </a:extLst>
                </a:gridCol>
                <a:gridCol w="658368">
                  <a:extLst>
                    <a:ext uri="{9D8B030D-6E8A-4147-A177-3AD203B41FA5}">
                      <a16:colId xmlns:a16="http://schemas.microsoft.com/office/drawing/2014/main" val="4059892383"/>
                    </a:ext>
                  </a:extLst>
                </a:gridCol>
                <a:gridCol w="658368">
                  <a:extLst>
                    <a:ext uri="{9D8B030D-6E8A-4147-A177-3AD203B41FA5}">
                      <a16:colId xmlns:a16="http://schemas.microsoft.com/office/drawing/2014/main" val="1236799133"/>
                    </a:ext>
                  </a:extLst>
                </a:gridCol>
                <a:gridCol w="658368">
                  <a:extLst>
                    <a:ext uri="{9D8B030D-6E8A-4147-A177-3AD203B41FA5}">
                      <a16:colId xmlns:a16="http://schemas.microsoft.com/office/drawing/2014/main" val="2972644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164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- 2017-09-15 06:55:01</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am Standort Güssing
Topausgestatteter Opel ASTRA Edition, 110PS Diesel, Farbe karbonschwarz
inkl. Klimaautomatik, Business-Paket, Winterpaket, 4 Winterkompletträder, uvm.
Erstzulassung: 10/2016
Kilometer: 20.150
Listenpreis: € 26.072,--
Aktionspreis: € 17.490,-- 🔝
Unser Verkaufsberater Herr Unger, 0664/2068847, berät Sie gerne. Weiter Fahrzeugdetails finden Sie hier: https://goo.gl/WGLK8z
#AutoDoczekal #Jungwagen #Güssing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7264670"/>
                  </a:ext>
                </a:extLst>
              </a:tr>
            </a:tbl>
          </a:graphicData>
        </a:graphic>
      </p:graphicFrame>
      <p:sp>
        <p:nvSpPr>
          <p:cNvPr id="4" name="Text Placeholder 3">
            <a:extLst>
              <a:ext uri="{FF2B5EF4-FFF2-40B4-BE49-F238E27FC236}">
                <a16:creationId xmlns:a16="http://schemas.microsoft.com/office/drawing/2014/main" id="{53068354-7ECE-4224-AA1F-A75E5AB95E6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09875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DD65A-6616-458B-BC72-7ADC803FE7D9}"/>
              </a:ext>
            </a:extLst>
          </p:cNvPr>
          <p:cNvSpPr>
            <a:spLocks noGrp="1"/>
          </p:cNvSpPr>
          <p:nvPr>
            <p:ph type="title"/>
          </p:nvPr>
        </p:nvSpPr>
        <p:spPr/>
        <p:txBody>
          <a:bodyPr/>
          <a:lstStyle/>
          <a:p>
            <a:r>
              <a:rPr lang="de-DE"/>
              <a:t>Eigene Beiträge (Postings) - 11 of 22</a:t>
            </a:r>
            <a:endParaRPr lang="en-US"/>
          </a:p>
        </p:txBody>
      </p:sp>
      <p:graphicFrame>
        <p:nvGraphicFramePr>
          <p:cNvPr id="5" name="Table Placeholder 4">
            <a:extLst>
              <a:ext uri="{FF2B5EF4-FFF2-40B4-BE49-F238E27FC236}">
                <a16:creationId xmlns:a16="http://schemas.microsoft.com/office/drawing/2014/main" id="{F2CE9905-A271-456B-BE86-2E408D09EF2B}"/>
              </a:ext>
            </a:extLst>
          </p:cNvPr>
          <p:cNvGraphicFramePr>
            <a:graphicFrameLocks noGrp="1"/>
          </p:cNvGraphicFramePr>
          <p:nvPr>
            <p:ph type="tbl" sz="quarter" idx="13"/>
            <p:extLst>
              <p:ext uri="{D42A27DB-BD31-4B8C-83A1-F6EECF244321}">
                <p14:modId xmlns:p14="http://schemas.microsoft.com/office/powerpoint/2010/main" val="3772724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9672989"/>
                    </a:ext>
                  </a:extLst>
                </a:gridCol>
                <a:gridCol w="658368">
                  <a:extLst>
                    <a:ext uri="{9D8B030D-6E8A-4147-A177-3AD203B41FA5}">
                      <a16:colId xmlns:a16="http://schemas.microsoft.com/office/drawing/2014/main" val="1769230773"/>
                    </a:ext>
                  </a:extLst>
                </a:gridCol>
                <a:gridCol w="658368">
                  <a:extLst>
                    <a:ext uri="{9D8B030D-6E8A-4147-A177-3AD203B41FA5}">
                      <a16:colId xmlns:a16="http://schemas.microsoft.com/office/drawing/2014/main" val="415103555"/>
                    </a:ext>
                  </a:extLst>
                </a:gridCol>
                <a:gridCol w="658368">
                  <a:extLst>
                    <a:ext uri="{9D8B030D-6E8A-4147-A177-3AD203B41FA5}">
                      <a16:colId xmlns:a16="http://schemas.microsoft.com/office/drawing/2014/main" val="3587672735"/>
                    </a:ext>
                  </a:extLst>
                </a:gridCol>
                <a:gridCol w="658368">
                  <a:extLst>
                    <a:ext uri="{9D8B030D-6E8A-4147-A177-3AD203B41FA5}">
                      <a16:colId xmlns:a16="http://schemas.microsoft.com/office/drawing/2014/main" val="3623200352"/>
                    </a:ext>
                  </a:extLst>
                </a:gridCol>
                <a:gridCol w="658368">
                  <a:extLst>
                    <a:ext uri="{9D8B030D-6E8A-4147-A177-3AD203B41FA5}">
                      <a16:colId xmlns:a16="http://schemas.microsoft.com/office/drawing/2014/main" val="2156878309"/>
                    </a:ext>
                  </a:extLst>
                </a:gridCol>
                <a:gridCol w="658368">
                  <a:extLst>
                    <a:ext uri="{9D8B030D-6E8A-4147-A177-3AD203B41FA5}">
                      <a16:colId xmlns:a16="http://schemas.microsoft.com/office/drawing/2014/main" val="185134556"/>
                    </a:ext>
                  </a:extLst>
                </a:gridCol>
                <a:gridCol w="658368">
                  <a:extLst>
                    <a:ext uri="{9D8B030D-6E8A-4147-A177-3AD203B41FA5}">
                      <a16:colId xmlns:a16="http://schemas.microsoft.com/office/drawing/2014/main" val="132289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531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- 2017-09-14 20:05:00</a:t>
                      </a:r>
                      <a:r>
                        <a:rPr kumimoji="0" lang="en-US" sz="1000" b="0" i="0" u="none" strike="noStrike" kern="1200" cap="none" spc="0" normalizeH="0" baseline="0" noProof="0">
                          <a:ln>
                            <a:noFill/>
                          </a:ln>
                          <a:solidFill>
                            <a:prstClr val="black"/>
                          </a:solidFill>
                          <a:effectLst/>
                          <a:uLnTx/>
                          <a:uFillTx/>
                          <a:latin typeface="+mn-lt"/>
                          <a:ea typeface="+mn-ea"/>
                          <a:cs typeface="+mn-cs"/>
                        </a:rPr>
                        <a:t>
Sie suchen einen sportlichen, wendigen Stadtflitzer❓❓
👉 Wir haben ihn‼️
Jungwagen OPEL ADAM Unlimited, 70 PS, Farbe red n roll
inkl. Klimaautomatik, Radio IntelliLink 4.0, Sitz- &amp; Lenkradheizung, uvm. 
Erstzulassung: 9/2016
Kilometer: 7.650
🔝-Aktionspreis: € 13.490,--
Auskünfte erhalten Sie bei Herrn Unger unter 0664/2068847 oder hier https://goo.gl/gUdttk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9672594"/>
                  </a:ext>
                </a:extLst>
              </a:tr>
            </a:tbl>
          </a:graphicData>
        </a:graphic>
      </p:graphicFrame>
      <p:sp>
        <p:nvSpPr>
          <p:cNvPr id="4" name="Text Placeholder 3">
            <a:extLst>
              <a:ext uri="{FF2B5EF4-FFF2-40B4-BE49-F238E27FC236}">
                <a16:creationId xmlns:a16="http://schemas.microsoft.com/office/drawing/2014/main" id="{29868861-E0B8-470D-A47C-94B05503893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88709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5BE20-A49C-4A64-B68C-BD48E7D917F3}"/>
              </a:ext>
            </a:extLst>
          </p:cNvPr>
          <p:cNvSpPr>
            <a:spLocks noGrp="1"/>
          </p:cNvSpPr>
          <p:nvPr>
            <p:ph type="title"/>
          </p:nvPr>
        </p:nvSpPr>
        <p:spPr/>
        <p:txBody>
          <a:bodyPr/>
          <a:lstStyle/>
          <a:p>
            <a:r>
              <a:rPr lang="de-DE"/>
              <a:t>Eigene Beiträge (Postings) - 12 of 22</a:t>
            </a:r>
            <a:endParaRPr lang="en-US"/>
          </a:p>
        </p:txBody>
      </p:sp>
      <p:graphicFrame>
        <p:nvGraphicFramePr>
          <p:cNvPr id="5" name="Table Placeholder 4">
            <a:extLst>
              <a:ext uri="{FF2B5EF4-FFF2-40B4-BE49-F238E27FC236}">
                <a16:creationId xmlns:a16="http://schemas.microsoft.com/office/drawing/2014/main" id="{7C876A77-9381-4C80-806D-D01F5EF2A53D}"/>
              </a:ext>
            </a:extLst>
          </p:cNvPr>
          <p:cNvGraphicFramePr>
            <a:graphicFrameLocks noGrp="1"/>
          </p:cNvGraphicFramePr>
          <p:nvPr>
            <p:ph type="tbl" sz="quarter" idx="13"/>
            <p:extLst>
              <p:ext uri="{D42A27DB-BD31-4B8C-83A1-F6EECF244321}">
                <p14:modId xmlns:p14="http://schemas.microsoft.com/office/powerpoint/2010/main" val="633037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6061340"/>
                    </a:ext>
                  </a:extLst>
                </a:gridCol>
                <a:gridCol w="658368">
                  <a:extLst>
                    <a:ext uri="{9D8B030D-6E8A-4147-A177-3AD203B41FA5}">
                      <a16:colId xmlns:a16="http://schemas.microsoft.com/office/drawing/2014/main" val="3209090401"/>
                    </a:ext>
                  </a:extLst>
                </a:gridCol>
                <a:gridCol w="658368">
                  <a:extLst>
                    <a:ext uri="{9D8B030D-6E8A-4147-A177-3AD203B41FA5}">
                      <a16:colId xmlns:a16="http://schemas.microsoft.com/office/drawing/2014/main" val="1877629142"/>
                    </a:ext>
                  </a:extLst>
                </a:gridCol>
                <a:gridCol w="658368">
                  <a:extLst>
                    <a:ext uri="{9D8B030D-6E8A-4147-A177-3AD203B41FA5}">
                      <a16:colId xmlns:a16="http://schemas.microsoft.com/office/drawing/2014/main" val="3379191011"/>
                    </a:ext>
                  </a:extLst>
                </a:gridCol>
                <a:gridCol w="658368">
                  <a:extLst>
                    <a:ext uri="{9D8B030D-6E8A-4147-A177-3AD203B41FA5}">
                      <a16:colId xmlns:a16="http://schemas.microsoft.com/office/drawing/2014/main" val="618358250"/>
                    </a:ext>
                  </a:extLst>
                </a:gridCol>
                <a:gridCol w="658368">
                  <a:extLst>
                    <a:ext uri="{9D8B030D-6E8A-4147-A177-3AD203B41FA5}">
                      <a16:colId xmlns:a16="http://schemas.microsoft.com/office/drawing/2014/main" val="1013471252"/>
                    </a:ext>
                  </a:extLst>
                </a:gridCol>
                <a:gridCol w="658368">
                  <a:extLst>
                    <a:ext uri="{9D8B030D-6E8A-4147-A177-3AD203B41FA5}">
                      <a16:colId xmlns:a16="http://schemas.microsoft.com/office/drawing/2014/main" val="1639175422"/>
                    </a:ext>
                  </a:extLst>
                </a:gridCol>
                <a:gridCol w="658368">
                  <a:extLst>
                    <a:ext uri="{9D8B030D-6E8A-4147-A177-3AD203B41FA5}">
                      <a16:colId xmlns:a16="http://schemas.microsoft.com/office/drawing/2014/main" val="101004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314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- 2017-09-13 20:10:00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GEBRAUCHTWAGEN-SCHNÄPPCHEN in Oberwart ⏪
Topausgestatteter TOYOTA IQ Automatik, 98 PS, Farbe weiß
inkl. Navigationssystem, Klimaautomatik, IQ-Paket, uvm.
Erstzulassung: 12/2012
Kilometer: 46.450
🔝-Schnäppchen-Preis: € 8.790,-- 🤑
Weitere Auskünfte bzw. Informationen erhalten Sie bei Herrn Szabo unter 0664/4247509 oder https://goo.gl/Ywyvsm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1205858"/>
                  </a:ext>
                </a:extLst>
              </a:tr>
            </a:tbl>
          </a:graphicData>
        </a:graphic>
      </p:graphicFrame>
      <p:sp>
        <p:nvSpPr>
          <p:cNvPr id="4" name="Text Placeholder 3">
            <a:extLst>
              <a:ext uri="{FF2B5EF4-FFF2-40B4-BE49-F238E27FC236}">
                <a16:creationId xmlns:a16="http://schemas.microsoft.com/office/drawing/2014/main" id="{4634FF1C-2220-41A3-9508-D54EE1B63E9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44059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32615-42DA-4330-9537-E1AB5B1A1ABA}"/>
              </a:ext>
            </a:extLst>
          </p:cNvPr>
          <p:cNvSpPr>
            <a:spLocks noGrp="1"/>
          </p:cNvSpPr>
          <p:nvPr>
            <p:ph type="title"/>
          </p:nvPr>
        </p:nvSpPr>
        <p:spPr/>
        <p:txBody>
          <a:bodyPr/>
          <a:lstStyle/>
          <a:p>
            <a:r>
              <a:rPr lang="de-DE"/>
              <a:t>Eigene Beiträge (Postings) - 13 of 22</a:t>
            </a:r>
            <a:endParaRPr lang="en-US"/>
          </a:p>
        </p:txBody>
      </p:sp>
      <p:graphicFrame>
        <p:nvGraphicFramePr>
          <p:cNvPr id="5" name="Table Placeholder 4">
            <a:extLst>
              <a:ext uri="{FF2B5EF4-FFF2-40B4-BE49-F238E27FC236}">
                <a16:creationId xmlns:a16="http://schemas.microsoft.com/office/drawing/2014/main" id="{67AFC574-633A-41D3-917B-19EB9A8A227F}"/>
              </a:ext>
            </a:extLst>
          </p:cNvPr>
          <p:cNvGraphicFramePr>
            <a:graphicFrameLocks noGrp="1"/>
          </p:cNvGraphicFramePr>
          <p:nvPr>
            <p:ph type="tbl" sz="quarter" idx="13"/>
            <p:extLst>
              <p:ext uri="{D42A27DB-BD31-4B8C-83A1-F6EECF244321}">
                <p14:modId xmlns:p14="http://schemas.microsoft.com/office/powerpoint/2010/main" val="2319117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6899327"/>
                    </a:ext>
                  </a:extLst>
                </a:gridCol>
                <a:gridCol w="658368">
                  <a:extLst>
                    <a:ext uri="{9D8B030D-6E8A-4147-A177-3AD203B41FA5}">
                      <a16:colId xmlns:a16="http://schemas.microsoft.com/office/drawing/2014/main" val="2491007123"/>
                    </a:ext>
                  </a:extLst>
                </a:gridCol>
                <a:gridCol w="658368">
                  <a:extLst>
                    <a:ext uri="{9D8B030D-6E8A-4147-A177-3AD203B41FA5}">
                      <a16:colId xmlns:a16="http://schemas.microsoft.com/office/drawing/2014/main" val="3678132507"/>
                    </a:ext>
                  </a:extLst>
                </a:gridCol>
                <a:gridCol w="658368">
                  <a:extLst>
                    <a:ext uri="{9D8B030D-6E8A-4147-A177-3AD203B41FA5}">
                      <a16:colId xmlns:a16="http://schemas.microsoft.com/office/drawing/2014/main" val="2097337337"/>
                    </a:ext>
                  </a:extLst>
                </a:gridCol>
                <a:gridCol w="658368">
                  <a:extLst>
                    <a:ext uri="{9D8B030D-6E8A-4147-A177-3AD203B41FA5}">
                      <a16:colId xmlns:a16="http://schemas.microsoft.com/office/drawing/2014/main" val="532053204"/>
                    </a:ext>
                  </a:extLst>
                </a:gridCol>
                <a:gridCol w="658368">
                  <a:extLst>
                    <a:ext uri="{9D8B030D-6E8A-4147-A177-3AD203B41FA5}">
                      <a16:colId xmlns:a16="http://schemas.microsoft.com/office/drawing/2014/main" val="2222433943"/>
                    </a:ext>
                  </a:extLst>
                </a:gridCol>
                <a:gridCol w="658368">
                  <a:extLst>
                    <a:ext uri="{9D8B030D-6E8A-4147-A177-3AD203B41FA5}">
                      <a16:colId xmlns:a16="http://schemas.microsoft.com/office/drawing/2014/main" val="1263176771"/>
                    </a:ext>
                  </a:extLst>
                </a:gridCol>
                <a:gridCol w="658368">
                  <a:extLst>
                    <a:ext uri="{9D8B030D-6E8A-4147-A177-3AD203B41FA5}">
                      <a16:colId xmlns:a16="http://schemas.microsoft.com/office/drawing/2014/main" val="2955540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010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- 2017-09-13 06:40:00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Standort Oberwart ⬅️
Suzuki SX4 Aero, 120 PS Benzin, Farbe mineralgrau
inkl. Klimaautomatik, Aero-Verbau, Anhängevorrichtung, uvm. 
Erstzulassung: 01/2010
Kilometer: 77.250
🔝-Preis: € 6.990,--
Nähere Auskünfte erhalten Sie bei Herrn Weinhofer unter 0664/1569990 oder https://goo.gl/XyZiaL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7217888"/>
                  </a:ext>
                </a:extLst>
              </a:tr>
            </a:tbl>
          </a:graphicData>
        </a:graphic>
      </p:graphicFrame>
      <p:sp>
        <p:nvSpPr>
          <p:cNvPr id="4" name="Text Placeholder 3">
            <a:extLst>
              <a:ext uri="{FF2B5EF4-FFF2-40B4-BE49-F238E27FC236}">
                <a16:creationId xmlns:a16="http://schemas.microsoft.com/office/drawing/2014/main" id="{EAC23A4D-CE23-4C59-9E45-EAFFE85750F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5333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A253C-1C85-4CAB-8DB3-08B19ABC0862}"/>
              </a:ext>
            </a:extLst>
          </p:cNvPr>
          <p:cNvSpPr>
            <a:spLocks noGrp="1"/>
          </p:cNvSpPr>
          <p:nvPr>
            <p:ph type="title"/>
          </p:nvPr>
        </p:nvSpPr>
        <p:spPr/>
        <p:txBody>
          <a:bodyPr/>
          <a:lstStyle/>
          <a:p>
            <a:r>
              <a:rPr lang="de-DE"/>
              <a:t>Eigene Beiträge (Postings) - 14 of 22</a:t>
            </a:r>
            <a:endParaRPr lang="en-US"/>
          </a:p>
        </p:txBody>
      </p:sp>
      <p:graphicFrame>
        <p:nvGraphicFramePr>
          <p:cNvPr id="5" name="Table Placeholder 4">
            <a:extLst>
              <a:ext uri="{FF2B5EF4-FFF2-40B4-BE49-F238E27FC236}">
                <a16:creationId xmlns:a16="http://schemas.microsoft.com/office/drawing/2014/main" id="{6DBB109B-97B3-474E-843C-5ED736062750}"/>
              </a:ext>
            </a:extLst>
          </p:cNvPr>
          <p:cNvGraphicFramePr>
            <a:graphicFrameLocks noGrp="1"/>
          </p:cNvGraphicFramePr>
          <p:nvPr>
            <p:ph type="tbl" sz="quarter" idx="13"/>
            <p:extLst>
              <p:ext uri="{D42A27DB-BD31-4B8C-83A1-F6EECF244321}">
                <p14:modId xmlns:p14="http://schemas.microsoft.com/office/powerpoint/2010/main" val="3306425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898506"/>
                    </a:ext>
                  </a:extLst>
                </a:gridCol>
                <a:gridCol w="658368">
                  <a:extLst>
                    <a:ext uri="{9D8B030D-6E8A-4147-A177-3AD203B41FA5}">
                      <a16:colId xmlns:a16="http://schemas.microsoft.com/office/drawing/2014/main" val="659846046"/>
                    </a:ext>
                  </a:extLst>
                </a:gridCol>
                <a:gridCol w="658368">
                  <a:extLst>
                    <a:ext uri="{9D8B030D-6E8A-4147-A177-3AD203B41FA5}">
                      <a16:colId xmlns:a16="http://schemas.microsoft.com/office/drawing/2014/main" val="2827329747"/>
                    </a:ext>
                  </a:extLst>
                </a:gridCol>
                <a:gridCol w="658368">
                  <a:extLst>
                    <a:ext uri="{9D8B030D-6E8A-4147-A177-3AD203B41FA5}">
                      <a16:colId xmlns:a16="http://schemas.microsoft.com/office/drawing/2014/main" val="3127407732"/>
                    </a:ext>
                  </a:extLst>
                </a:gridCol>
                <a:gridCol w="658368">
                  <a:extLst>
                    <a:ext uri="{9D8B030D-6E8A-4147-A177-3AD203B41FA5}">
                      <a16:colId xmlns:a16="http://schemas.microsoft.com/office/drawing/2014/main" val="2049948239"/>
                    </a:ext>
                  </a:extLst>
                </a:gridCol>
                <a:gridCol w="658368">
                  <a:extLst>
                    <a:ext uri="{9D8B030D-6E8A-4147-A177-3AD203B41FA5}">
                      <a16:colId xmlns:a16="http://schemas.microsoft.com/office/drawing/2014/main" val="691800825"/>
                    </a:ext>
                  </a:extLst>
                </a:gridCol>
                <a:gridCol w="658368">
                  <a:extLst>
                    <a:ext uri="{9D8B030D-6E8A-4147-A177-3AD203B41FA5}">
                      <a16:colId xmlns:a16="http://schemas.microsoft.com/office/drawing/2014/main" val="219769305"/>
                    </a:ext>
                  </a:extLst>
                </a:gridCol>
                <a:gridCol w="658368">
                  <a:extLst>
                    <a:ext uri="{9D8B030D-6E8A-4147-A177-3AD203B41FA5}">
                      <a16:colId xmlns:a16="http://schemas.microsoft.com/office/drawing/2014/main" val="2042013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613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- 2017-09-12 19:00:00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Standort Güssing 👈
Opel Astra SportsTourer Edition, 120PS Benzin, Farbe argonsilber
inkl. Alufelgen, Klimaautomatik, uvm.
Erstzulassung: 11/2011
Kilometer: 117.850
🔝-Preis: € 8.490,-- 🤑
Nähere Auskünfte bei Herrn Unger unter 0664/2068847 oder https://goo.gl/8WCDP4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8908312"/>
                  </a:ext>
                </a:extLst>
              </a:tr>
            </a:tbl>
          </a:graphicData>
        </a:graphic>
      </p:graphicFrame>
      <p:sp>
        <p:nvSpPr>
          <p:cNvPr id="4" name="Text Placeholder 3">
            <a:extLst>
              <a:ext uri="{FF2B5EF4-FFF2-40B4-BE49-F238E27FC236}">
                <a16:creationId xmlns:a16="http://schemas.microsoft.com/office/drawing/2014/main" id="{BD25D636-CD7D-4AE5-A85C-7FC934D26EE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56192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69FC7-17D0-4654-9E2A-376EDAE25843}"/>
              </a:ext>
            </a:extLst>
          </p:cNvPr>
          <p:cNvSpPr>
            <a:spLocks noGrp="1"/>
          </p:cNvSpPr>
          <p:nvPr>
            <p:ph type="title"/>
          </p:nvPr>
        </p:nvSpPr>
        <p:spPr/>
        <p:txBody>
          <a:bodyPr/>
          <a:lstStyle/>
          <a:p>
            <a:r>
              <a:rPr lang="de-DE"/>
              <a:t>Eigene Beiträge (Postings) - 15 of 22</a:t>
            </a:r>
            <a:endParaRPr lang="en-US"/>
          </a:p>
        </p:txBody>
      </p:sp>
      <p:graphicFrame>
        <p:nvGraphicFramePr>
          <p:cNvPr id="5" name="Table Placeholder 4">
            <a:extLst>
              <a:ext uri="{FF2B5EF4-FFF2-40B4-BE49-F238E27FC236}">
                <a16:creationId xmlns:a16="http://schemas.microsoft.com/office/drawing/2014/main" id="{43DE9290-3B96-496F-BD0B-15EBEF74CB14}"/>
              </a:ext>
            </a:extLst>
          </p:cNvPr>
          <p:cNvGraphicFramePr>
            <a:graphicFrameLocks noGrp="1"/>
          </p:cNvGraphicFramePr>
          <p:nvPr>
            <p:ph type="tbl" sz="quarter" idx="13"/>
            <p:extLst>
              <p:ext uri="{D42A27DB-BD31-4B8C-83A1-F6EECF244321}">
                <p14:modId xmlns:p14="http://schemas.microsoft.com/office/powerpoint/2010/main" val="3251154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26373003"/>
                    </a:ext>
                  </a:extLst>
                </a:gridCol>
                <a:gridCol w="658368">
                  <a:extLst>
                    <a:ext uri="{9D8B030D-6E8A-4147-A177-3AD203B41FA5}">
                      <a16:colId xmlns:a16="http://schemas.microsoft.com/office/drawing/2014/main" val="103489212"/>
                    </a:ext>
                  </a:extLst>
                </a:gridCol>
                <a:gridCol w="658368">
                  <a:extLst>
                    <a:ext uri="{9D8B030D-6E8A-4147-A177-3AD203B41FA5}">
                      <a16:colId xmlns:a16="http://schemas.microsoft.com/office/drawing/2014/main" val="2579491331"/>
                    </a:ext>
                  </a:extLst>
                </a:gridCol>
                <a:gridCol w="658368">
                  <a:extLst>
                    <a:ext uri="{9D8B030D-6E8A-4147-A177-3AD203B41FA5}">
                      <a16:colId xmlns:a16="http://schemas.microsoft.com/office/drawing/2014/main" val="2232431690"/>
                    </a:ext>
                  </a:extLst>
                </a:gridCol>
                <a:gridCol w="658368">
                  <a:extLst>
                    <a:ext uri="{9D8B030D-6E8A-4147-A177-3AD203B41FA5}">
                      <a16:colId xmlns:a16="http://schemas.microsoft.com/office/drawing/2014/main" val="2104809739"/>
                    </a:ext>
                  </a:extLst>
                </a:gridCol>
                <a:gridCol w="658368">
                  <a:extLst>
                    <a:ext uri="{9D8B030D-6E8A-4147-A177-3AD203B41FA5}">
                      <a16:colId xmlns:a16="http://schemas.microsoft.com/office/drawing/2014/main" val="1750990200"/>
                    </a:ext>
                  </a:extLst>
                </a:gridCol>
                <a:gridCol w="658368">
                  <a:extLst>
                    <a:ext uri="{9D8B030D-6E8A-4147-A177-3AD203B41FA5}">
                      <a16:colId xmlns:a16="http://schemas.microsoft.com/office/drawing/2014/main" val="786176750"/>
                    </a:ext>
                  </a:extLst>
                </a:gridCol>
                <a:gridCol w="658368">
                  <a:extLst>
                    <a:ext uri="{9D8B030D-6E8A-4147-A177-3AD203B41FA5}">
                      <a16:colId xmlns:a16="http://schemas.microsoft.com/office/drawing/2014/main" val="86099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3233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- 2017-09-12 13:33:54</a:t>
                      </a:r>
                      <a:r>
                        <a:rPr kumimoji="0" lang="en-US" sz="1000" b="0" i="0" u="none" strike="noStrike" kern="1200" cap="none" spc="0" normalizeH="0" baseline="0" noProof="0">
                          <a:ln>
                            <a:noFill/>
                          </a:ln>
                          <a:solidFill>
                            <a:prstClr val="black"/>
                          </a:solidFill>
                          <a:effectLst/>
                          <a:uLnTx/>
                          <a:uFillTx/>
                          <a:latin typeface="+mn-lt"/>
                          <a:ea typeface="+mn-ea"/>
                          <a:cs typeface="+mn-cs"/>
                        </a:rPr>
                        <a:t>
👉 Sportlicher GEBRAUCHTWAGEN-Neuzugang Standort St. Johann/Haide 👈
Opel Astra GTC Sport, 120 PS Benzin, Farbe argonsilber
inkl. OPC-Line Verbau, Klimaautomatik, Xenon
Erstzulassung: 6/2012
Kilometer: 59.550
🔝-Preis: € 10.290,--
Weitere Auskünfte erhalten Sie bei Herrn Hörtner unter 0664/5112688 oder https://goo.gl/SENFAa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6520567"/>
                  </a:ext>
                </a:extLst>
              </a:tr>
            </a:tbl>
          </a:graphicData>
        </a:graphic>
      </p:graphicFrame>
      <p:sp>
        <p:nvSpPr>
          <p:cNvPr id="4" name="Text Placeholder 3">
            <a:extLst>
              <a:ext uri="{FF2B5EF4-FFF2-40B4-BE49-F238E27FC236}">
                <a16:creationId xmlns:a16="http://schemas.microsoft.com/office/drawing/2014/main" id="{CED4233C-BBCC-4C79-B422-05E0BD206F8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43543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3A64-D5BA-42DA-B476-510EF5E516C8}"/>
              </a:ext>
            </a:extLst>
          </p:cNvPr>
          <p:cNvSpPr>
            <a:spLocks noGrp="1"/>
          </p:cNvSpPr>
          <p:nvPr>
            <p:ph type="title"/>
          </p:nvPr>
        </p:nvSpPr>
        <p:spPr/>
        <p:txBody>
          <a:bodyPr/>
          <a:lstStyle/>
          <a:p>
            <a:r>
              <a:rPr lang="de-DE"/>
              <a:t>Eigene Beiträge (Postings) - 16 of 22</a:t>
            </a:r>
            <a:endParaRPr lang="en-US"/>
          </a:p>
        </p:txBody>
      </p:sp>
      <p:graphicFrame>
        <p:nvGraphicFramePr>
          <p:cNvPr id="5" name="Table Placeholder 4">
            <a:extLst>
              <a:ext uri="{FF2B5EF4-FFF2-40B4-BE49-F238E27FC236}">
                <a16:creationId xmlns:a16="http://schemas.microsoft.com/office/drawing/2014/main" id="{474673D5-0BFF-4C99-9EF8-F6C8FDF23223}"/>
              </a:ext>
            </a:extLst>
          </p:cNvPr>
          <p:cNvGraphicFramePr>
            <a:graphicFrameLocks noGrp="1"/>
          </p:cNvGraphicFramePr>
          <p:nvPr>
            <p:ph type="tbl" sz="quarter" idx="13"/>
            <p:extLst>
              <p:ext uri="{D42A27DB-BD31-4B8C-83A1-F6EECF244321}">
                <p14:modId xmlns:p14="http://schemas.microsoft.com/office/powerpoint/2010/main" val="3546265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4053517"/>
                    </a:ext>
                  </a:extLst>
                </a:gridCol>
                <a:gridCol w="658368">
                  <a:extLst>
                    <a:ext uri="{9D8B030D-6E8A-4147-A177-3AD203B41FA5}">
                      <a16:colId xmlns:a16="http://schemas.microsoft.com/office/drawing/2014/main" val="2233313159"/>
                    </a:ext>
                  </a:extLst>
                </a:gridCol>
                <a:gridCol w="658368">
                  <a:extLst>
                    <a:ext uri="{9D8B030D-6E8A-4147-A177-3AD203B41FA5}">
                      <a16:colId xmlns:a16="http://schemas.microsoft.com/office/drawing/2014/main" val="4098231104"/>
                    </a:ext>
                  </a:extLst>
                </a:gridCol>
                <a:gridCol w="658368">
                  <a:extLst>
                    <a:ext uri="{9D8B030D-6E8A-4147-A177-3AD203B41FA5}">
                      <a16:colId xmlns:a16="http://schemas.microsoft.com/office/drawing/2014/main" val="4235034648"/>
                    </a:ext>
                  </a:extLst>
                </a:gridCol>
                <a:gridCol w="658368">
                  <a:extLst>
                    <a:ext uri="{9D8B030D-6E8A-4147-A177-3AD203B41FA5}">
                      <a16:colId xmlns:a16="http://schemas.microsoft.com/office/drawing/2014/main" val="2430271043"/>
                    </a:ext>
                  </a:extLst>
                </a:gridCol>
                <a:gridCol w="658368">
                  <a:extLst>
                    <a:ext uri="{9D8B030D-6E8A-4147-A177-3AD203B41FA5}">
                      <a16:colId xmlns:a16="http://schemas.microsoft.com/office/drawing/2014/main" val="1478490546"/>
                    </a:ext>
                  </a:extLst>
                </a:gridCol>
                <a:gridCol w="658368">
                  <a:extLst>
                    <a:ext uri="{9D8B030D-6E8A-4147-A177-3AD203B41FA5}">
                      <a16:colId xmlns:a16="http://schemas.microsoft.com/office/drawing/2014/main" val="2893106959"/>
                    </a:ext>
                  </a:extLst>
                </a:gridCol>
                <a:gridCol w="658368">
                  <a:extLst>
                    <a:ext uri="{9D8B030D-6E8A-4147-A177-3AD203B41FA5}">
                      <a16:colId xmlns:a16="http://schemas.microsoft.com/office/drawing/2014/main" val="814884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19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- 2017-09-11 08:30:00</a:t>
                      </a:r>
                      <a:r>
                        <a:rPr kumimoji="0" lang="en-US" sz="1000" b="0" i="0" u="none" strike="noStrike" kern="1200" cap="none" spc="0" normalizeH="0" baseline="0" noProof="0">
                          <a:ln>
                            <a:noFill/>
                          </a:ln>
                          <a:solidFill>
                            <a:prstClr val="black"/>
                          </a:solidFill>
                          <a:effectLst/>
                          <a:uLnTx/>
                          <a:uFillTx/>
                          <a:latin typeface="+mn-lt"/>
                          <a:ea typeface="+mn-ea"/>
                          <a:cs typeface="+mn-cs"/>
                        </a:rPr>
                        <a:t>
🍃 ÖKO GUT. ALLES GUT. 🍃
Wenn ihr jetzt auf eines unserer umweltfreundlichen 🆕 Suzuki Modelle umsteigt, könnt ihr bis zu € 3.066,- sparen! Suzuki hat sparsame Motoren, innovative Hybrid-Technologie und bietet bis zu 5 Jahre Garantie 👍🏻
*Umstiegsprämie bis zu € 2.000,- zinsfreie 1/3 Finanzierung, oder € 500,- Finanzierungsbonus!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578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- 2017-09-09 15:30:00</a:t>
                      </a:r>
                      <a:r>
                        <a:rPr kumimoji="0" lang="de-DE" sz="1000" b="0" i="0" u="none" strike="noStrike" kern="1200" cap="none" spc="0" normalizeH="0" baseline="0" noProof="0">
                          <a:ln>
                            <a:noFill/>
                          </a:ln>
                          <a:solidFill>
                            <a:prstClr val="black"/>
                          </a:solidFill>
                          <a:effectLst/>
                          <a:uLnTx/>
                          <a:uFillTx/>
                          <a:latin typeface="+mn-lt"/>
                          <a:ea typeface="+mn-ea"/>
                          <a:cs typeface="+mn-cs"/>
                        </a:rPr>
                        <a:t>
Der Wanderverein Gaas/Moschendorf mit Christian Kraller und Freunden unterwegs in den Bergen rund ums Zillertal. Wir wünschen Euch noch ein "erholsames"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704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- 2017-09-09 11:00:00</a:t>
                      </a:r>
                      <a:r>
                        <a:rPr kumimoji="0" lang="de-DE" sz="1000" b="0" i="0" u="none" strike="noStrike" kern="1200" cap="none" spc="0" normalizeH="0" baseline="0" noProof="0">
                          <a:ln>
                            <a:noFill/>
                          </a:ln>
                          <a:solidFill>
                            <a:prstClr val="black"/>
                          </a:solidFill>
                          <a:effectLst/>
                          <a:uLnTx/>
                          <a:uFillTx/>
                          <a:latin typeface="+mn-lt"/>
                          <a:ea typeface="+mn-ea"/>
                          <a:cs typeface="+mn-cs"/>
                        </a:rPr>
                        <a:t>
Auto Doczekal wünscht  Andreas Frühwirth und seinem Team ein schönes Wochenende beim Kurzurlaub in Kroatien!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2959054"/>
                  </a:ext>
                </a:extLst>
              </a:tr>
            </a:tbl>
          </a:graphicData>
        </a:graphic>
      </p:graphicFrame>
      <p:sp>
        <p:nvSpPr>
          <p:cNvPr id="4" name="Text Placeholder 3">
            <a:extLst>
              <a:ext uri="{FF2B5EF4-FFF2-40B4-BE49-F238E27FC236}">
                <a16:creationId xmlns:a16="http://schemas.microsoft.com/office/drawing/2014/main" id="{41D24F40-092E-4106-A19A-670595757D9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775934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49A5D-EF6F-4F94-BCCD-04873ED4E9AD}"/>
              </a:ext>
            </a:extLst>
          </p:cNvPr>
          <p:cNvSpPr>
            <a:spLocks noGrp="1"/>
          </p:cNvSpPr>
          <p:nvPr>
            <p:ph type="title"/>
          </p:nvPr>
        </p:nvSpPr>
        <p:spPr/>
        <p:txBody>
          <a:bodyPr/>
          <a:lstStyle/>
          <a:p>
            <a:r>
              <a:rPr lang="de-DE"/>
              <a:t>Eigene Beiträge (Postings) - 17 of 22</a:t>
            </a:r>
            <a:endParaRPr lang="en-US"/>
          </a:p>
        </p:txBody>
      </p:sp>
      <p:graphicFrame>
        <p:nvGraphicFramePr>
          <p:cNvPr id="5" name="Table Placeholder 4">
            <a:extLst>
              <a:ext uri="{FF2B5EF4-FFF2-40B4-BE49-F238E27FC236}">
                <a16:creationId xmlns:a16="http://schemas.microsoft.com/office/drawing/2014/main" id="{5A2F9D8B-14D6-443E-8A48-2F5293E841B7}"/>
              </a:ext>
            </a:extLst>
          </p:cNvPr>
          <p:cNvGraphicFramePr>
            <a:graphicFrameLocks noGrp="1"/>
          </p:cNvGraphicFramePr>
          <p:nvPr>
            <p:ph type="tbl" sz="quarter" idx="13"/>
            <p:extLst>
              <p:ext uri="{D42A27DB-BD31-4B8C-83A1-F6EECF244321}">
                <p14:modId xmlns:p14="http://schemas.microsoft.com/office/powerpoint/2010/main" val="4237742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737673"/>
                    </a:ext>
                  </a:extLst>
                </a:gridCol>
                <a:gridCol w="658368">
                  <a:extLst>
                    <a:ext uri="{9D8B030D-6E8A-4147-A177-3AD203B41FA5}">
                      <a16:colId xmlns:a16="http://schemas.microsoft.com/office/drawing/2014/main" val="927172385"/>
                    </a:ext>
                  </a:extLst>
                </a:gridCol>
                <a:gridCol w="658368">
                  <a:extLst>
                    <a:ext uri="{9D8B030D-6E8A-4147-A177-3AD203B41FA5}">
                      <a16:colId xmlns:a16="http://schemas.microsoft.com/office/drawing/2014/main" val="3083957721"/>
                    </a:ext>
                  </a:extLst>
                </a:gridCol>
                <a:gridCol w="658368">
                  <a:extLst>
                    <a:ext uri="{9D8B030D-6E8A-4147-A177-3AD203B41FA5}">
                      <a16:colId xmlns:a16="http://schemas.microsoft.com/office/drawing/2014/main" val="1806309122"/>
                    </a:ext>
                  </a:extLst>
                </a:gridCol>
                <a:gridCol w="658368">
                  <a:extLst>
                    <a:ext uri="{9D8B030D-6E8A-4147-A177-3AD203B41FA5}">
                      <a16:colId xmlns:a16="http://schemas.microsoft.com/office/drawing/2014/main" val="43526452"/>
                    </a:ext>
                  </a:extLst>
                </a:gridCol>
                <a:gridCol w="658368">
                  <a:extLst>
                    <a:ext uri="{9D8B030D-6E8A-4147-A177-3AD203B41FA5}">
                      <a16:colId xmlns:a16="http://schemas.microsoft.com/office/drawing/2014/main" val="3020480489"/>
                    </a:ext>
                  </a:extLst>
                </a:gridCol>
                <a:gridCol w="658368">
                  <a:extLst>
                    <a:ext uri="{9D8B030D-6E8A-4147-A177-3AD203B41FA5}">
                      <a16:colId xmlns:a16="http://schemas.microsoft.com/office/drawing/2014/main" val="1154243726"/>
                    </a:ext>
                  </a:extLst>
                </a:gridCol>
                <a:gridCol w="658368">
                  <a:extLst>
                    <a:ext uri="{9D8B030D-6E8A-4147-A177-3AD203B41FA5}">
                      <a16:colId xmlns:a16="http://schemas.microsoft.com/office/drawing/2014/main" val="3791864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886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- 2017-09-09 10:56:19</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Standort Oberwart ⬅️
SUZUKI GRAND VITARA Allrad, 106PS Benzin, Farbe white pearl
inkl. Klimaautomatik, Sitzheizung, uvm.
Erstzulassung: 8/2014
Kilometer: 15.100
🔝-Preis: € 17.990,--
Nähere Infos oder Auskünfte bei Herrn Szabo unter 0664/4247509 oder https://goo.gl/qEEy2j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3735932"/>
                  </a:ext>
                </a:extLst>
              </a:tr>
            </a:tbl>
          </a:graphicData>
        </a:graphic>
      </p:graphicFrame>
      <p:sp>
        <p:nvSpPr>
          <p:cNvPr id="4" name="Text Placeholder 3">
            <a:extLst>
              <a:ext uri="{FF2B5EF4-FFF2-40B4-BE49-F238E27FC236}">
                <a16:creationId xmlns:a16="http://schemas.microsoft.com/office/drawing/2014/main" id="{D674C32C-8C3F-4832-BFC8-84A50F31115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64331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A7456-2864-4DC9-9EAC-86E45112D22C}"/>
              </a:ext>
            </a:extLst>
          </p:cNvPr>
          <p:cNvSpPr>
            <a:spLocks noGrp="1"/>
          </p:cNvSpPr>
          <p:nvPr>
            <p:ph type="title"/>
          </p:nvPr>
        </p:nvSpPr>
        <p:spPr/>
        <p:txBody>
          <a:bodyPr/>
          <a:lstStyle/>
          <a:p>
            <a:r>
              <a:rPr lang="de-DE"/>
              <a:t>Eigene Beiträge (Postings) - 18 of 22</a:t>
            </a:r>
            <a:endParaRPr lang="en-US"/>
          </a:p>
        </p:txBody>
      </p:sp>
      <p:graphicFrame>
        <p:nvGraphicFramePr>
          <p:cNvPr id="5" name="Table Placeholder 4">
            <a:extLst>
              <a:ext uri="{FF2B5EF4-FFF2-40B4-BE49-F238E27FC236}">
                <a16:creationId xmlns:a16="http://schemas.microsoft.com/office/drawing/2014/main" id="{53330648-FA05-45C3-99B0-83F97FA36BAB}"/>
              </a:ext>
            </a:extLst>
          </p:cNvPr>
          <p:cNvGraphicFramePr>
            <a:graphicFrameLocks noGrp="1"/>
          </p:cNvGraphicFramePr>
          <p:nvPr>
            <p:ph type="tbl" sz="quarter" idx="13"/>
            <p:extLst>
              <p:ext uri="{D42A27DB-BD31-4B8C-83A1-F6EECF244321}">
                <p14:modId xmlns:p14="http://schemas.microsoft.com/office/powerpoint/2010/main" val="2425584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0432166"/>
                    </a:ext>
                  </a:extLst>
                </a:gridCol>
                <a:gridCol w="658368">
                  <a:extLst>
                    <a:ext uri="{9D8B030D-6E8A-4147-A177-3AD203B41FA5}">
                      <a16:colId xmlns:a16="http://schemas.microsoft.com/office/drawing/2014/main" val="2562819045"/>
                    </a:ext>
                  </a:extLst>
                </a:gridCol>
                <a:gridCol w="658368">
                  <a:extLst>
                    <a:ext uri="{9D8B030D-6E8A-4147-A177-3AD203B41FA5}">
                      <a16:colId xmlns:a16="http://schemas.microsoft.com/office/drawing/2014/main" val="2630846927"/>
                    </a:ext>
                  </a:extLst>
                </a:gridCol>
                <a:gridCol w="658368">
                  <a:extLst>
                    <a:ext uri="{9D8B030D-6E8A-4147-A177-3AD203B41FA5}">
                      <a16:colId xmlns:a16="http://schemas.microsoft.com/office/drawing/2014/main" val="1556676207"/>
                    </a:ext>
                  </a:extLst>
                </a:gridCol>
                <a:gridCol w="658368">
                  <a:extLst>
                    <a:ext uri="{9D8B030D-6E8A-4147-A177-3AD203B41FA5}">
                      <a16:colId xmlns:a16="http://schemas.microsoft.com/office/drawing/2014/main" val="1780376467"/>
                    </a:ext>
                  </a:extLst>
                </a:gridCol>
                <a:gridCol w="658368">
                  <a:extLst>
                    <a:ext uri="{9D8B030D-6E8A-4147-A177-3AD203B41FA5}">
                      <a16:colId xmlns:a16="http://schemas.microsoft.com/office/drawing/2014/main" val="1546060121"/>
                    </a:ext>
                  </a:extLst>
                </a:gridCol>
                <a:gridCol w="658368">
                  <a:extLst>
                    <a:ext uri="{9D8B030D-6E8A-4147-A177-3AD203B41FA5}">
                      <a16:colId xmlns:a16="http://schemas.microsoft.com/office/drawing/2014/main" val="439383864"/>
                    </a:ext>
                  </a:extLst>
                </a:gridCol>
                <a:gridCol w="658368">
                  <a:extLst>
                    <a:ext uri="{9D8B030D-6E8A-4147-A177-3AD203B41FA5}">
                      <a16:colId xmlns:a16="http://schemas.microsoft.com/office/drawing/2014/main" val="2072479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5888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- 2017-09-09 10:43:14</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am Standort Güssing 👈
Topausgestatteter OPEL ASTRA INNOVATION Automatik, 136PS Diesel
inkl. IntelliLux-LED-Matrix Licht, Navi 900 IntelliLink, Winterpaket, Parkpilot vo/hi, uvm.
Erstzulassung: 11/2015
Kilometer: 74.500
🔝-Preis: € 16.990,-- 🤑
Nähere Auskünfte bei Herrn Unger unter 0664/2068847 oder https://goo.gl/T3decS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9746997"/>
                  </a:ext>
                </a:extLst>
              </a:tr>
            </a:tbl>
          </a:graphicData>
        </a:graphic>
      </p:graphicFrame>
      <p:sp>
        <p:nvSpPr>
          <p:cNvPr id="4" name="Text Placeholder 3">
            <a:extLst>
              <a:ext uri="{FF2B5EF4-FFF2-40B4-BE49-F238E27FC236}">
                <a16:creationId xmlns:a16="http://schemas.microsoft.com/office/drawing/2014/main" id="{5F018C20-4AAC-4E84-8CB1-E64ABC515FF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916061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A693F-4000-4875-A114-376E6C60D84E}"/>
              </a:ext>
            </a:extLst>
          </p:cNvPr>
          <p:cNvSpPr>
            <a:spLocks noGrp="1"/>
          </p:cNvSpPr>
          <p:nvPr>
            <p:ph type="title"/>
          </p:nvPr>
        </p:nvSpPr>
        <p:spPr/>
        <p:txBody>
          <a:bodyPr/>
          <a:lstStyle/>
          <a:p>
            <a:r>
              <a:rPr lang="de-DE"/>
              <a:t>Eigene Beiträge (Postings) - 19 of 22</a:t>
            </a:r>
            <a:endParaRPr lang="en-US"/>
          </a:p>
        </p:txBody>
      </p:sp>
      <p:graphicFrame>
        <p:nvGraphicFramePr>
          <p:cNvPr id="5" name="Table Placeholder 4">
            <a:extLst>
              <a:ext uri="{FF2B5EF4-FFF2-40B4-BE49-F238E27FC236}">
                <a16:creationId xmlns:a16="http://schemas.microsoft.com/office/drawing/2014/main" id="{B3D6CA8E-104E-4674-A2CB-45EB6E12F1FA}"/>
              </a:ext>
            </a:extLst>
          </p:cNvPr>
          <p:cNvGraphicFramePr>
            <a:graphicFrameLocks noGrp="1"/>
          </p:cNvGraphicFramePr>
          <p:nvPr>
            <p:ph type="tbl" sz="quarter" idx="13"/>
            <p:extLst>
              <p:ext uri="{D42A27DB-BD31-4B8C-83A1-F6EECF244321}">
                <p14:modId xmlns:p14="http://schemas.microsoft.com/office/powerpoint/2010/main" val="3880599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3752286"/>
                    </a:ext>
                  </a:extLst>
                </a:gridCol>
                <a:gridCol w="658368">
                  <a:extLst>
                    <a:ext uri="{9D8B030D-6E8A-4147-A177-3AD203B41FA5}">
                      <a16:colId xmlns:a16="http://schemas.microsoft.com/office/drawing/2014/main" val="3319258591"/>
                    </a:ext>
                  </a:extLst>
                </a:gridCol>
                <a:gridCol w="658368">
                  <a:extLst>
                    <a:ext uri="{9D8B030D-6E8A-4147-A177-3AD203B41FA5}">
                      <a16:colId xmlns:a16="http://schemas.microsoft.com/office/drawing/2014/main" val="3550263390"/>
                    </a:ext>
                  </a:extLst>
                </a:gridCol>
                <a:gridCol w="658368">
                  <a:extLst>
                    <a:ext uri="{9D8B030D-6E8A-4147-A177-3AD203B41FA5}">
                      <a16:colId xmlns:a16="http://schemas.microsoft.com/office/drawing/2014/main" val="4058543796"/>
                    </a:ext>
                  </a:extLst>
                </a:gridCol>
                <a:gridCol w="658368">
                  <a:extLst>
                    <a:ext uri="{9D8B030D-6E8A-4147-A177-3AD203B41FA5}">
                      <a16:colId xmlns:a16="http://schemas.microsoft.com/office/drawing/2014/main" val="56864258"/>
                    </a:ext>
                  </a:extLst>
                </a:gridCol>
                <a:gridCol w="658368">
                  <a:extLst>
                    <a:ext uri="{9D8B030D-6E8A-4147-A177-3AD203B41FA5}">
                      <a16:colId xmlns:a16="http://schemas.microsoft.com/office/drawing/2014/main" val="654784179"/>
                    </a:ext>
                  </a:extLst>
                </a:gridCol>
                <a:gridCol w="658368">
                  <a:extLst>
                    <a:ext uri="{9D8B030D-6E8A-4147-A177-3AD203B41FA5}">
                      <a16:colId xmlns:a16="http://schemas.microsoft.com/office/drawing/2014/main" val="1242013394"/>
                    </a:ext>
                  </a:extLst>
                </a:gridCol>
                <a:gridCol w="658368">
                  <a:extLst>
                    <a:ext uri="{9D8B030D-6E8A-4147-A177-3AD203B41FA5}">
                      <a16:colId xmlns:a16="http://schemas.microsoft.com/office/drawing/2014/main" val="2795372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5220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- 2017-09-09 07:48:32</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 Neuzugang am Standort Güssing
KIA Sportage Active Pro ALLRAD
inkl. Klimaautomatik, Anhängevorrichtung, uvm.
Erstzulassung: 1/2010
Kilometer: 78500
Preis: € 9.490,--
Nähere Infos unter 0664/2068847 oder hier:https://goo.gl/Ng4MmV
#AutoDoczekal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940133"/>
                  </a:ext>
                </a:extLst>
              </a:tr>
            </a:tbl>
          </a:graphicData>
        </a:graphic>
      </p:graphicFrame>
      <p:sp>
        <p:nvSpPr>
          <p:cNvPr id="4" name="Text Placeholder 3">
            <a:extLst>
              <a:ext uri="{FF2B5EF4-FFF2-40B4-BE49-F238E27FC236}">
                <a16:creationId xmlns:a16="http://schemas.microsoft.com/office/drawing/2014/main" id="{06711581-AA4C-4FE6-8AD5-B070750EF69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65300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C6DBF-617E-4DFF-B2D3-D73167F0E252}"/>
              </a:ext>
            </a:extLst>
          </p:cNvPr>
          <p:cNvSpPr>
            <a:spLocks noGrp="1"/>
          </p:cNvSpPr>
          <p:nvPr>
            <p:ph type="title"/>
          </p:nvPr>
        </p:nvSpPr>
        <p:spPr/>
        <p:txBody>
          <a:bodyPr/>
          <a:lstStyle/>
          <a:p>
            <a:r>
              <a:rPr lang="de-DE"/>
              <a:t>Eigene Beiträge (Postings) - 20 of 22</a:t>
            </a:r>
            <a:endParaRPr lang="en-US"/>
          </a:p>
        </p:txBody>
      </p:sp>
      <p:graphicFrame>
        <p:nvGraphicFramePr>
          <p:cNvPr id="5" name="Table Placeholder 4">
            <a:extLst>
              <a:ext uri="{FF2B5EF4-FFF2-40B4-BE49-F238E27FC236}">
                <a16:creationId xmlns:a16="http://schemas.microsoft.com/office/drawing/2014/main" id="{FBB6EB34-8AFE-413C-8E60-381EE860C537}"/>
              </a:ext>
            </a:extLst>
          </p:cNvPr>
          <p:cNvGraphicFramePr>
            <a:graphicFrameLocks noGrp="1"/>
          </p:cNvGraphicFramePr>
          <p:nvPr>
            <p:ph type="tbl" sz="quarter" idx="13"/>
            <p:extLst>
              <p:ext uri="{D42A27DB-BD31-4B8C-83A1-F6EECF244321}">
                <p14:modId xmlns:p14="http://schemas.microsoft.com/office/powerpoint/2010/main" val="358204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94310664"/>
                    </a:ext>
                  </a:extLst>
                </a:gridCol>
                <a:gridCol w="658368">
                  <a:extLst>
                    <a:ext uri="{9D8B030D-6E8A-4147-A177-3AD203B41FA5}">
                      <a16:colId xmlns:a16="http://schemas.microsoft.com/office/drawing/2014/main" val="2501217585"/>
                    </a:ext>
                  </a:extLst>
                </a:gridCol>
                <a:gridCol w="658368">
                  <a:extLst>
                    <a:ext uri="{9D8B030D-6E8A-4147-A177-3AD203B41FA5}">
                      <a16:colId xmlns:a16="http://schemas.microsoft.com/office/drawing/2014/main" val="898573892"/>
                    </a:ext>
                  </a:extLst>
                </a:gridCol>
                <a:gridCol w="658368">
                  <a:extLst>
                    <a:ext uri="{9D8B030D-6E8A-4147-A177-3AD203B41FA5}">
                      <a16:colId xmlns:a16="http://schemas.microsoft.com/office/drawing/2014/main" val="14249235"/>
                    </a:ext>
                  </a:extLst>
                </a:gridCol>
                <a:gridCol w="658368">
                  <a:extLst>
                    <a:ext uri="{9D8B030D-6E8A-4147-A177-3AD203B41FA5}">
                      <a16:colId xmlns:a16="http://schemas.microsoft.com/office/drawing/2014/main" val="478601362"/>
                    </a:ext>
                  </a:extLst>
                </a:gridCol>
                <a:gridCol w="658368">
                  <a:extLst>
                    <a:ext uri="{9D8B030D-6E8A-4147-A177-3AD203B41FA5}">
                      <a16:colId xmlns:a16="http://schemas.microsoft.com/office/drawing/2014/main" val="2986420885"/>
                    </a:ext>
                  </a:extLst>
                </a:gridCol>
                <a:gridCol w="658368">
                  <a:extLst>
                    <a:ext uri="{9D8B030D-6E8A-4147-A177-3AD203B41FA5}">
                      <a16:colId xmlns:a16="http://schemas.microsoft.com/office/drawing/2014/main" val="1829865625"/>
                    </a:ext>
                  </a:extLst>
                </a:gridCol>
                <a:gridCol w="658368">
                  <a:extLst>
                    <a:ext uri="{9D8B030D-6E8A-4147-A177-3AD203B41FA5}">
                      <a16:colId xmlns:a16="http://schemas.microsoft.com/office/drawing/2014/main" val="2250097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009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- 2017-09-08 09:30:01</a:t>
                      </a:r>
                      <a:r>
                        <a:rPr kumimoji="0" lang="en-US" sz="1000" b="0" i="0" u="none" strike="noStrike" kern="1200" cap="none" spc="0" normalizeH="0" baseline="0" noProof="0">
                          <a:ln>
                            <a:noFill/>
                          </a:ln>
                          <a:solidFill>
                            <a:prstClr val="black"/>
                          </a:solidFill>
                          <a:effectLst/>
                          <a:uLnTx/>
                          <a:uFillTx/>
                          <a:latin typeface="+mn-lt"/>
                          <a:ea typeface="+mn-ea"/>
                          <a:cs typeface="+mn-cs"/>
                        </a:rPr>
                        <a:t>
Bis Ende des Jahres gibt es von Opel fette Prämien, wenn ihr euren "Alten" bei uns eintauscht. Die "Opel Umweltprämie" gilt für ALLE Fahrzeuge ab 10 Jahre. Die "Opel Umweltprämie" im Überblick  💰😮💰
Karl 👉🏻 € 1.300,- günstiger
Adam 👉🏻 € 2.600,- günstiger
Corsa 👉🏻 € 3.500,- günstiger
Astra 👉🏻 € 6.000,- günstiger
Crossland X 👉🏻 € 4.000,- günstiger
Zafira 👉🏻 € 7.000,- günstiger
Mokka 👉🏻 € 4.500,- günstiger
Grandland X 👉🏻 € 4.500,- günstiger
Insignia 👉🏻 € 8.000,- günstiger
Unser Verkaufsteam rund um Markus Doczekal steht euch für Fragen und Angebote jederzeit auch per Facebook-Nachricht zur Verfügung! Die Prämien sind noch bis Ende dieses Jahres 2017 gültig.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6773613"/>
                  </a:ext>
                </a:extLst>
              </a:tr>
            </a:tbl>
          </a:graphicData>
        </a:graphic>
      </p:graphicFrame>
      <p:sp>
        <p:nvSpPr>
          <p:cNvPr id="4" name="Text Placeholder 3">
            <a:extLst>
              <a:ext uri="{FF2B5EF4-FFF2-40B4-BE49-F238E27FC236}">
                <a16:creationId xmlns:a16="http://schemas.microsoft.com/office/drawing/2014/main" id="{4759279B-BA2D-44A9-91C4-0A2FE7134AA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944722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29157-3BFB-41AE-92FE-75DE69A04977}"/>
              </a:ext>
            </a:extLst>
          </p:cNvPr>
          <p:cNvSpPr>
            <a:spLocks noGrp="1"/>
          </p:cNvSpPr>
          <p:nvPr>
            <p:ph type="title"/>
          </p:nvPr>
        </p:nvSpPr>
        <p:spPr/>
        <p:txBody>
          <a:bodyPr/>
          <a:lstStyle/>
          <a:p>
            <a:r>
              <a:rPr lang="de-DE"/>
              <a:t>Eigene Beiträge (Postings) - 21 of 22</a:t>
            </a:r>
            <a:endParaRPr lang="en-US"/>
          </a:p>
        </p:txBody>
      </p:sp>
      <p:graphicFrame>
        <p:nvGraphicFramePr>
          <p:cNvPr id="5" name="Table Placeholder 4">
            <a:extLst>
              <a:ext uri="{FF2B5EF4-FFF2-40B4-BE49-F238E27FC236}">
                <a16:creationId xmlns:a16="http://schemas.microsoft.com/office/drawing/2014/main" id="{6622E8F6-04D8-4E41-B94D-A5355C704E32}"/>
              </a:ext>
            </a:extLst>
          </p:cNvPr>
          <p:cNvGraphicFramePr>
            <a:graphicFrameLocks noGrp="1"/>
          </p:cNvGraphicFramePr>
          <p:nvPr>
            <p:ph type="tbl" sz="quarter" idx="13"/>
            <p:extLst>
              <p:ext uri="{D42A27DB-BD31-4B8C-83A1-F6EECF244321}">
                <p14:modId xmlns:p14="http://schemas.microsoft.com/office/powerpoint/2010/main" val="2498069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1382979"/>
                    </a:ext>
                  </a:extLst>
                </a:gridCol>
                <a:gridCol w="658368">
                  <a:extLst>
                    <a:ext uri="{9D8B030D-6E8A-4147-A177-3AD203B41FA5}">
                      <a16:colId xmlns:a16="http://schemas.microsoft.com/office/drawing/2014/main" val="3485810423"/>
                    </a:ext>
                  </a:extLst>
                </a:gridCol>
                <a:gridCol w="658368">
                  <a:extLst>
                    <a:ext uri="{9D8B030D-6E8A-4147-A177-3AD203B41FA5}">
                      <a16:colId xmlns:a16="http://schemas.microsoft.com/office/drawing/2014/main" val="30013809"/>
                    </a:ext>
                  </a:extLst>
                </a:gridCol>
                <a:gridCol w="658368">
                  <a:extLst>
                    <a:ext uri="{9D8B030D-6E8A-4147-A177-3AD203B41FA5}">
                      <a16:colId xmlns:a16="http://schemas.microsoft.com/office/drawing/2014/main" val="4108611086"/>
                    </a:ext>
                  </a:extLst>
                </a:gridCol>
                <a:gridCol w="658368">
                  <a:extLst>
                    <a:ext uri="{9D8B030D-6E8A-4147-A177-3AD203B41FA5}">
                      <a16:colId xmlns:a16="http://schemas.microsoft.com/office/drawing/2014/main" val="1840220235"/>
                    </a:ext>
                  </a:extLst>
                </a:gridCol>
                <a:gridCol w="658368">
                  <a:extLst>
                    <a:ext uri="{9D8B030D-6E8A-4147-A177-3AD203B41FA5}">
                      <a16:colId xmlns:a16="http://schemas.microsoft.com/office/drawing/2014/main" val="302899025"/>
                    </a:ext>
                  </a:extLst>
                </a:gridCol>
                <a:gridCol w="658368">
                  <a:extLst>
                    <a:ext uri="{9D8B030D-6E8A-4147-A177-3AD203B41FA5}">
                      <a16:colId xmlns:a16="http://schemas.microsoft.com/office/drawing/2014/main" val="764882651"/>
                    </a:ext>
                  </a:extLst>
                </a:gridCol>
                <a:gridCol w="658368">
                  <a:extLst>
                    <a:ext uri="{9D8B030D-6E8A-4147-A177-3AD203B41FA5}">
                      <a16:colId xmlns:a16="http://schemas.microsoft.com/office/drawing/2014/main" val="3004976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191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- 2017-09-06 14:17:49</a:t>
                      </a:r>
                      <a:r>
                        <a:rPr kumimoji="0" lang="en-US" sz="1000" b="0" i="0" u="none" strike="noStrike" kern="1200" cap="none" spc="0" normalizeH="0" baseline="0" noProof="0">
                          <a:ln>
                            <a:noFill/>
                          </a:ln>
                          <a:solidFill>
                            <a:prstClr val="black"/>
                          </a:solidFill>
                          <a:effectLst/>
                          <a:uLnTx/>
                          <a:uFillTx/>
                          <a:latin typeface="+mn-lt"/>
                          <a:ea typeface="+mn-ea"/>
                          <a:cs typeface="+mn-cs"/>
                        </a:rPr>
                        <a:t>
-&gt; JUNGWAGEN NEUZUGANG am Standort Güssing &lt;-
Topausgestatteter OPEL MOKKA COSMO ALLRAD mit 140PS
Erstzulassung: 3/2017
Kilometer: 3.850
inkl. NAVI 950 Europa, AFL+, Rückfahrkamera, Winterpaket, uvm.
Listenpreis: € 32.124,--
AKTIONSPREIS: € 23.990,--
Rückfragen bitte an Herrn Unger unter 0664/2068847 sowie eine detailierte Fahrzeugbeschreibung erhalten Sie hier: https://goo.gl/BmWKFp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8933867"/>
                  </a:ext>
                </a:extLst>
              </a:tr>
            </a:tbl>
          </a:graphicData>
        </a:graphic>
      </p:graphicFrame>
      <p:sp>
        <p:nvSpPr>
          <p:cNvPr id="4" name="Text Placeholder 3">
            <a:extLst>
              <a:ext uri="{FF2B5EF4-FFF2-40B4-BE49-F238E27FC236}">
                <a16:creationId xmlns:a16="http://schemas.microsoft.com/office/drawing/2014/main" id="{5104F2E5-0D4A-44E6-B3C3-F3FAABCBD61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421377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C07FC-0BA2-4DCA-8BDA-33E40F0C6CA0}"/>
              </a:ext>
            </a:extLst>
          </p:cNvPr>
          <p:cNvSpPr>
            <a:spLocks noGrp="1"/>
          </p:cNvSpPr>
          <p:nvPr>
            <p:ph type="title"/>
          </p:nvPr>
        </p:nvSpPr>
        <p:spPr/>
        <p:txBody>
          <a:bodyPr/>
          <a:lstStyle/>
          <a:p>
            <a:r>
              <a:rPr lang="de-DE"/>
              <a:t>Eigene Beiträge (Postings) - 22 of 22</a:t>
            </a:r>
            <a:endParaRPr lang="en-US"/>
          </a:p>
        </p:txBody>
      </p:sp>
      <p:graphicFrame>
        <p:nvGraphicFramePr>
          <p:cNvPr id="5" name="Table Placeholder 4">
            <a:extLst>
              <a:ext uri="{FF2B5EF4-FFF2-40B4-BE49-F238E27FC236}">
                <a16:creationId xmlns:a16="http://schemas.microsoft.com/office/drawing/2014/main" id="{36468FD1-4A39-4355-A688-AF6CDAC21EE9}"/>
              </a:ext>
            </a:extLst>
          </p:cNvPr>
          <p:cNvGraphicFramePr>
            <a:graphicFrameLocks noGrp="1"/>
          </p:cNvGraphicFramePr>
          <p:nvPr>
            <p:ph type="tbl" sz="quarter" idx="13"/>
            <p:extLst>
              <p:ext uri="{D42A27DB-BD31-4B8C-83A1-F6EECF244321}">
                <p14:modId xmlns:p14="http://schemas.microsoft.com/office/powerpoint/2010/main" val="3654671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4470812"/>
                    </a:ext>
                  </a:extLst>
                </a:gridCol>
                <a:gridCol w="658368">
                  <a:extLst>
                    <a:ext uri="{9D8B030D-6E8A-4147-A177-3AD203B41FA5}">
                      <a16:colId xmlns:a16="http://schemas.microsoft.com/office/drawing/2014/main" val="1986388981"/>
                    </a:ext>
                  </a:extLst>
                </a:gridCol>
                <a:gridCol w="658368">
                  <a:extLst>
                    <a:ext uri="{9D8B030D-6E8A-4147-A177-3AD203B41FA5}">
                      <a16:colId xmlns:a16="http://schemas.microsoft.com/office/drawing/2014/main" val="3604038696"/>
                    </a:ext>
                  </a:extLst>
                </a:gridCol>
                <a:gridCol w="658368">
                  <a:extLst>
                    <a:ext uri="{9D8B030D-6E8A-4147-A177-3AD203B41FA5}">
                      <a16:colId xmlns:a16="http://schemas.microsoft.com/office/drawing/2014/main" val="235822216"/>
                    </a:ext>
                  </a:extLst>
                </a:gridCol>
                <a:gridCol w="658368">
                  <a:extLst>
                    <a:ext uri="{9D8B030D-6E8A-4147-A177-3AD203B41FA5}">
                      <a16:colId xmlns:a16="http://schemas.microsoft.com/office/drawing/2014/main" val="488641938"/>
                    </a:ext>
                  </a:extLst>
                </a:gridCol>
                <a:gridCol w="658368">
                  <a:extLst>
                    <a:ext uri="{9D8B030D-6E8A-4147-A177-3AD203B41FA5}">
                      <a16:colId xmlns:a16="http://schemas.microsoft.com/office/drawing/2014/main" val="2873587669"/>
                    </a:ext>
                  </a:extLst>
                </a:gridCol>
                <a:gridCol w="658368">
                  <a:extLst>
                    <a:ext uri="{9D8B030D-6E8A-4147-A177-3AD203B41FA5}">
                      <a16:colId xmlns:a16="http://schemas.microsoft.com/office/drawing/2014/main" val="3006486591"/>
                    </a:ext>
                  </a:extLst>
                </a:gridCol>
                <a:gridCol w="658368">
                  <a:extLst>
                    <a:ext uri="{9D8B030D-6E8A-4147-A177-3AD203B41FA5}">
                      <a16:colId xmlns:a16="http://schemas.microsoft.com/office/drawing/2014/main" val="1600639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651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- 2017-09-02 10:37:20</a:t>
                      </a:r>
                      <a:r>
                        <a:rPr kumimoji="0" lang="en-US" sz="1000" b="0" i="0" u="none" strike="noStrike" kern="1200" cap="none" spc="0" normalizeH="0" baseline="0" noProof="0">
                          <a:ln>
                            <a:noFill/>
                          </a:ln>
                          <a:solidFill>
                            <a:prstClr val="black"/>
                          </a:solidFill>
                          <a:effectLst/>
                          <a:uLnTx/>
                          <a:uFillTx/>
                          <a:latin typeface="+mn-lt"/>
                          <a:ea typeface="+mn-ea"/>
                          <a:cs typeface="+mn-cs"/>
                        </a:rPr>
                        <a:t>
JUNGWAGEN NEUZUGANG am Standort Güssing
Opel Corsa Österreich Edition, 90PS Benzin
Erstzulassung: 12/2016
KM: 11.000
Neupreis: € 18.942,--
AKTIONSPREIS: € 12.490,--
Weitere Infos auf: https://goo.gl/nukQbp
#AutoDoczekal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2980582"/>
                  </a:ext>
                </a:extLst>
              </a:tr>
            </a:tbl>
          </a:graphicData>
        </a:graphic>
      </p:graphicFrame>
      <p:sp>
        <p:nvSpPr>
          <p:cNvPr id="4" name="Text Placeholder 3">
            <a:extLst>
              <a:ext uri="{FF2B5EF4-FFF2-40B4-BE49-F238E27FC236}">
                <a16:creationId xmlns:a16="http://schemas.microsoft.com/office/drawing/2014/main" id="{D8B0C7CF-2DAA-4306-A71C-E1091FF6041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37090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19A66-A42E-4EDD-9F45-DA97D9E05376}"/>
              </a:ext>
            </a:extLst>
          </p:cNvPr>
          <p:cNvSpPr>
            <a:spLocks noGrp="1"/>
          </p:cNvSpPr>
          <p:nvPr>
            <p:ph type="title"/>
          </p:nvPr>
        </p:nvSpPr>
        <p:spPr/>
        <p:txBody>
          <a:bodyPr/>
          <a:lstStyle/>
          <a:p>
            <a:r>
              <a:rPr lang="en-US"/>
              <a:t>Eigene Beiträge (Postings) + Reactions - 1 of 22</a:t>
            </a:r>
          </a:p>
        </p:txBody>
      </p:sp>
      <p:graphicFrame>
        <p:nvGraphicFramePr>
          <p:cNvPr id="5" name="Table Placeholder 4">
            <a:extLst>
              <a:ext uri="{FF2B5EF4-FFF2-40B4-BE49-F238E27FC236}">
                <a16:creationId xmlns:a16="http://schemas.microsoft.com/office/drawing/2014/main" id="{0F21DD9E-E18D-405D-B286-D7E7567E0ECF}"/>
              </a:ext>
            </a:extLst>
          </p:cNvPr>
          <p:cNvGraphicFramePr>
            <a:graphicFrameLocks noGrp="1"/>
          </p:cNvGraphicFramePr>
          <p:nvPr>
            <p:ph type="tbl" sz="quarter" idx="13"/>
            <p:extLst>
              <p:ext uri="{D42A27DB-BD31-4B8C-83A1-F6EECF244321}">
                <p14:modId xmlns:p14="http://schemas.microsoft.com/office/powerpoint/2010/main" val="69280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7205039"/>
                    </a:ext>
                  </a:extLst>
                </a:gridCol>
                <a:gridCol w="822960">
                  <a:extLst>
                    <a:ext uri="{9D8B030D-6E8A-4147-A177-3AD203B41FA5}">
                      <a16:colId xmlns:a16="http://schemas.microsoft.com/office/drawing/2014/main" val="2439221653"/>
                    </a:ext>
                  </a:extLst>
                </a:gridCol>
                <a:gridCol w="822960">
                  <a:extLst>
                    <a:ext uri="{9D8B030D-6E8A-4147-A177-3AD203B41FA5}">
                      <a16:colId xmlns:a16="http://schemas.microsoft.com/office/drawing/2014/main" val="3142862659"/>
                    </a:ext>
                  </a:extLst>
                </a:gridCol>
                <a:gridCol w="822960">
                  <a:extLst>
                    <a:ext uri="{9D8B030D-6E8A-4147-A177-3AD203B41FA5}">
                      <a16:colId xmlns:a16="http://schemas.microsoft.com/office/drawing/2014/main" val="1380578609"/>
                    </a:ext>
                  </a:extLst>
                </a:gridCol>
                <a:gridCol w="822960">
                  <a:extLst>
                    <a:ext uri="{9D8B030D-6E8A-4147-A177-3AD203B41FA5}">
                      <a16:colId xmlns:a16="http://schemas.microsoft.com/office/drawing/2014/main" val="2868919712"/>
                    </a:ext>
                  </a:extLst>
                </a:gridCol>
                <a:gridCol w="822960">
                  <a:extLst>
                    <a:ext uri="{9D8B030D-6E8A-4147-A177-3AD203B41FA5}">
                      <a16:colId xmlns:a16="http://schemas.microsoft.com/office/drawing/2014/main" val="3491572200"/>
                    </a:ext>
                  </a:extLst>
                </a:gridCol>
                <a:gridCol w="822960">
                  <a:extLst>
                    <a:ext uri="{9D8B030D-6E8A-4147-A177-3AD203B41FA5}">
                      <a16:colId xmlns:a16="http://schemas.microsoft.com/office/drawing/2014/main" val="3332245578"/>
                    </a:ext>
                  </a:extLst>
                </a:gridCol>
                <a:gridCol w="822960">
                  <a:extLst>
                    <a:ext uri="{9D8B030D-6E8A-4147-A177-3AD203B41FA5}">
                      <a16:colId xmlns:a16="http://schemas.microsoft.com/office/drawing/2014/main" val="4200623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4168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- 2017-09-27 20:10:01</a:t>
                      </a:r>
                      <a:r>
                        <a:rPr kumimoji="0" lang="de-DE" sz="1000" b="0" i="0" u="none" strike="noStrike" kern="1200" cap="none" spc="0" normalizeH="0" baseline="0" noProof="0">
                          <a:ln>
                            <a:noFill/>
                          </a:ln>
                          <a:solidFill>
                            <a:prstClr val="black"/>
                          </a:solidFill>
                          <a:effectLst/>
                          <a:uLnTx/>
                          <a:uFillTx/>
                          <a:latin typeface="+mn-lt"/>
                          <a:ea typeface="+mn-ea"/>
                          <a:cs typeface="+mn-cs"/>
                        </a:rPr>
                        <a:t>
Der Weg der Wallfahrer! Alfred Szabo mit seiner Pilgergruppe in Richtung Mariazell!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420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- 2017-09-27 19:55:01</a:t>
                      </a:r>
                      <a:r>
                        <a:rPr kumimoji="0" lang="en-US" sz="1000" b="0" i="0" u="none" strike="noStrike" kern="1200" cap="none" spc="0" normalizeH="0" baseline="0" noProof="0">
                          <a:ln>
                            <a:noFill/>
                          </a:ln>
                          <a:solidFill>
                            <a:prstClr val="black"/>
                          </a:solidFill>
                          <a:effectLst/>
                          <a:uLnTx/>
                          <a:uFillTx/>
                          <a:latin typeface="+mn-lt"/>
                          <a:ea typeface="+mn-ea"/>
                          <a:cs typeface="+mn-cs"/>
                        </a:rPr>
                        <a:t>
SIE SUCHEN EIN KLEINFAHRZEUG❓
👉 Bei uns sind Sie richtig‼️
Suzuki Splash Deluxe mit 86PS inkl. Klimaanlage
Erstzulassung: 9/2009
Kilometer: 84.310
🔝-Preis: € 4.490,--
Unser Verkaufsberater Herr Unger, 0664/2068847, informiert Sie gerne oder weitere Infos hier: https://goo.gl/ToQiTJ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0528877"/>
                  </a:ext>
                </a:extLst>
              </a:tr>
            </a:tbl>
          </a:graphicData>
        </a:graphic>
      </p:graphicFrame>
      <p:sp>
        <p:nvSpPr>
          <p:cNvPr id="4" name="Text Placeholder 3">
            <a:extLst>
              <a:ext uri="{FF2B5EF4-FFF2-40B4-BE49-F238E27FC236}">
                <a16:creationId xmlns:a16="http://schemas.microsoft.com/office/drawing/2014/main" id="{0B13B296-D33E-47FD-B554-7AFD8F00C16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41379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289B5-FD3E-4461-AC1B-54B491416671}"/>
              </a:ext>
            </a:extLst>
          </p:cNvPr>
          <p:cNvSpPr>
            <a:spLocks noGrp="1"/>
          </p:cNvSpPr>
          <p:nvPr>
            <p:ph type="title"/>
          </p:nvPr>
        </p:nvSpPr>
        <p:spPr/>
        <p:txBody>
          <a:bodyPr/>
          <a:lstStyle/>
          <a:p>
            <a:r>
              <a:rPr lang="en-US"/>
              <a:t>Eigene Beiträge (Postings) + Reactions - 2 of 22</a:t>
            </a:r>
          </a:p>
        </p:txBody>
      </p:sp>
      <p:graphicFrame>
        <p:nvGraphicFramePr>
          <p:cNvPr id="5" name="Table Placeholder 4">
            <a:extLst>
              <a:ext uri="{FF2B5EF4-FFF2-40B4-BE49-F238E27FC236}">
                <a16:creationId xmlns:a16="http://schemas.microsoft.com/office/drawing/2014/main" id="{704748A0-7F93-46BA-9D54-1B01CBACA9BA}"/>
              </a:ext>
            </a:extLst>
          </p:cNvPr>
          <p:cNvGraphicFramePr>
            <a:graphicFrameLocks noGrp="1"/>
          </p:cNvGraphicFramePr>
          <p:nvPr>
            <p:ph type="tbl" sz="quarter" idx="13"/>
            <p:extLst>
              <p:ext uri="{D42A27DB-BD31-4B8C-83A1-F6EECF244321}">
                <p14:modId xmlns:p14="http://schemas.microsoft.com/office/powerpoint/2010/main" val="838454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02611113"/>
                    </a:ext>
                  </a:extLst>
                </a:gridCol>
                <a:gridCol w="822960">
                  <a:extLst>
                    <a:ext uri="{9D8B030D-6E8A-4147-A177-3AD203B41FA5}">
                      <a16:colId xmlns:a16="http://schemas.microsoft.com/office/drawing/2014/main" val="3600395477"/>
                    </a:ext>
                  </a:extLst>
                </a:gridCol>
                <a:gridCol w="822960">
                  <a:extLst>
                    <a:ext uri="{9D8B030D-6E8A-4147-A177-3AD203B41FA5}">
                      <a16:colId xmlns:a16="http://schemas.microsoft.com/office/drawing/2014/main" val="3201247204"/>
                    </a:ext>
                  </a:extLst>
                </a:gridCol>
                <a:gridCol w="822960">
                  <a:extLst>
                    <a:ext uri="{9D8B030D-6E8A-4147-A177-3AD203B41FA5}">
                      <a16:colId xmlns:a16="http://schemas.microsoft.com/office/drawing/2014/main" val="973589758"/>
                    </a:ext>
                  </a:extLst>
                </a:gridCol>
                <a:gridCol w="822960">
                  <a:extLst>
                    <a:ext uri="{9D8B030D-6E8A-4147-A177-3AD203B41FA5}">
                      <a16:colId xmlns:a16="http://schemas.microsoft.com/office/drawing/2014/main" val="1488106225"/>
                    </a:ext>
                  </a:extLst>
                </a:gridCol>
                <a:gridCol w="822960">
                  <a:extLst>
                    <a:ext uri="{9D8B030D-6E8A-4147-A177-3AD203B41FA5}">
                      <a16:colId xmlns:a16="http://schemas.microsoft.com/office/drawing/2014/main" val="871181084"/>
                    </a:ext>
                  </a:extLst>
                </a:gridCol>
                <a:gridCol w="822960">
                  <a:extLst>
                    <a:ext uri="{9D8B030D-6E8A-4147-A177-3AD203B41FA5}">
                      <a16:colId xmlns:a16="http://schemas.microsoft.com/office/drawing/2014/main" val="3110594971"/>
                    </a:ext>
                  </a:extLst>
                </a:gridCol>
                <a:gridCol w="822960">
                  <a:extLst>
                    <a:ext uri="{9D8B030D-6E8A-4147-A177-3AD203B41FA5}">
                      <a16:colId xmlns:a16="http://schemas.microsoft.com/office/drawing/2014/main" val="3445048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1234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- 2017-09-26 14:53:21</a:t>
                      </a:r>
                      <a:r>
                        <a:rPr kumimoji="0" lang="en-US" sz="1000" b="0" i="0" u="none" strike="noStrike" kern="1200" cap="none" spc="0" normalizeH="0" baseline="0" noProof="0">
                          <a:ln>
                            <a:noFill/>
                          </a:ln>
                          <a:solidFill>
                            <a:prstClr val="black"/>
                          </a:solidFill>
                          <a:effectLst/>
                          <a:uLnTx/>
                          <a:uFillTx/>
                          <a:latin typeface="+mn-lt"/>
                          <a:ea typeface="+mn-ea"/>
                          <a:cs typeface="+mn-cs"/>
                        </a:rPr>
                        <a:t>
Heute durfte unser Verkaufsberater Herr Alfred Szabo am Standort Oberwart an Frau Mag. Dr. Radics einen neuen Suzuki Swift in der wunderschönen Farbe speedy blue übergeben!
Wir wünschen Frau Radics viel Freude mit dem flotten Flitzer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1239680"/>
                  </a:ext>
                </a:extLst>
              </a:tr>
            </a:tbl>
          </a:graphicData>
        </a:graphic>
      </p:graphicFrame>
      <p:sp>
        <p:nvSpPr>
          <p:cNvPr id="4" name="Text Placeholder 3">
            <a:extLst>
              <a:ext uri="{FF2B5EF4-FFF2-40B4-BE49-F238E27FC236}">
                <a16:creationId xmlns:a16="http://schemas.microsoft.com/office/drawing/2014/main" id="{F5B6FC4E-0D50-4E19-A46F-339D840CEFD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49653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091FC-641F-4757-ACB3-F3B8C132D113}"/>
              </a:ext>
            </a:extLst>
          </p:cNvPr>
          <p:cNvSpPr>
            <a:spLocks noGrp="1"/>
          </p:cNvSpPr>
          <p:nvPr>
            <p:ph type="title"/>
          </p:nvPr>
        </p:nvSpPr>
        <p:spPr/>
        <p:txBody>
          <a:bodyPr/>
          <a:lstStyle/>
          <a:p>
            <a:r>
              <a:rPr lang="en-US"/>
              <a:t>Eigene Beiträge (Postings) + Reactions - 3 of 22</a:t>
            </a:r>
          </a:p>
        </p:txBody>
      </p:sp>
      <p:graphicFrame>
        <p:nvGraphicFramePr>
          <p:cNvPr id="5" name="Table Placeholder 4">
            <a:extLst>
              <a:ext uri="{FF2B5EF4-FFF2-40B4-BE49-F238E27FC236}">
                <a16:creationId xmlns:a16="http://schemas.microsoft.com/office/drawing/2014/main" id="{2A4D6792-5C65-45A9-955D-C722965DE099}"/>
              </a:ext>
            </a:extLst>
          </p:cNvPr>
          <p:cNvGraphicFramePr>
            <a:graphicFrameLocks noGrp="1"/>
          </p:cNvGraphicFramePr>
          <p:nvPr>
            <p:ph type="tbl" sz="quarter" idx="13"/>
            <p:extLst>
              <p:ext uri="{D42A27DB-BD31-4B8C-83A1-F6EECF244321}">
                <p14:modId xmlns:p14="http://schemas.microsoft.com/office/powerpoint/2010/main" val="3931788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79650715"/>
                    </a:ext>
                  </a:extLst>
                </a:gridCol>
                <a:gridCol w="822960">
                  <a:extLst>
                    <a:ext uri="{9D8B030D-6E8A-4147-A177-3AD203B41FA5}">
                      <a16:colId xmlns:a16="http://schemas.microsoft.com/office/drawing/2014/main" val="999196532"/>
                    </a:ext>
                  </a:extLst>
                </a:gridCol>
                <a:gridCol w="822960">
                  <a:extLst>
                    <a:ext uri="{9D8B030D-6E8A-4147-A177-3AD203B41FA5}">
                      <a16:colId xmlns:a16="http://schemas.microsoft.com/office/drawing/2014/main" val="485381974"/>
                    </a:ext>
                  </a:extLst>
                </a:gridCol>
                <a:gridCol w="822960">
                  <a:extLst>
                    <a:ext uri="{9D8B030D-6E8A-4147-A177-3AD203B41FA5}">
                      <a16:colId xmlns:a16="http://schemas.microsoft.com/office/drawing/2014/main" val="4110366661"/>
                    </a:ext>
                  </a:extLst>
                </a:gridCol>
                <a:gridCol w="822960">
                  <a:extLst>
                    <a:ext uri="{9D8B030D-6E8A-4147-A177-3AD203B41FA5}">
                      <a16:colId xmlns:a16="http://schemas.microsoft.com/office/drawing/2014/main" val="786055335"/>
                    </a:ext>
                  </a:extLst>
                </a:gridCol>
                <a:gridCol w="822960">
                  <a:extLst>
                    <a:ext uri="{9D8B030D-6E8A-4147-A177-3AD203B41FA5}">
                      <a16:colId xmlns:a16="http://schemas.microsoft.com/office/drawing/2014/main" val="1151940818"/>
                    </a:ext>
                  </a:extLst>
                </a:gridCol>
                <a:gridCol w="822960">
                  <a:extLst>
                    <a:ext uri="{9D8B030D-6E8A-4147-A177-3AD203B41FA5}">
                      <a16:colId xmlns:a16="http://schemas.microsoft.com/office/drawing/2014/main" val="3973055358"/>
                    </a:ext>
                  </a:extLst>
                </a:gridCol>
                <a:gridCol w="822960">
                  <a:extLst>
                    <a:ext uri="{9D8B030D-6E8A-4147-A177-3AD203B41FA5}">
                      <a16:colId xmlns:a16="http://schemas.microsoft.com/office/drawing/2014/main" val="1494891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5200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- 2017-09-23 11:30:00</a:t>
                      </a:r>
                      <a:r>
                        <a:rPr kumimoji="0" lang="de-DE" sz="1000" b="0" i="0" u="none" strike="noStrike" kern="1200" cap="none" spc="0" normalizeH="0" baseline="0" noProof="0">
                          <a:ln>
                            <a:noFill/>
                          </a:ln>
                          <a:solidFill>
                            <a:prstClr val="black"/>
                          </a:solidFill>
                          <a:effectLst/>
                          <a:uLnTx/>
                          <a:uFillTx/>
                          <a:latin typeface="+mn-lt"/>
                          <a:ea typeface="+mn-ea"/>
                          <a:cs typeface="+mn-cs"/>
                        </a:rPr>
                        <a:t>
‼️ 🏀 GROSSES BLACKBIRDS GEWINNSPIEL 🏀 ‼️
Unser Sponsorpartner, die Blackbirds Basketball Jennersdorf/Güssing, veranstalten ein tolles Gewinnspiel im Herbst!
👉 Als HAUPTPREIS wartet ein nagelneuer OPEL ADAM von Auto Doczekal auf den Gewinner 😯
👉 Neben dem Opel Adam gibt es noch weitere sehr tolle Preise zu gewinnen!
Gewinnlose gibt es ab sofort bei uns im Autohaus, sowie bei allen Funktionären, Spielern und Freunden der Blackbirds zu erwerben!
⏩ Zu einem Lospreis von € 10,-- haben Sie die Möglichkeit, den Opel Adam zu gewinnnen ‼️
Das Team von Auto Doczekal drückt allen Loskäufern die Daumen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6103871"/>
                  </a:ext>
                </a:extLst>
              </a:tr>
            </a:tbl>
          </a:graphicData>
        </a:graphic>
      </p:graphicFrame>
      <p:sp>
        <p:nvSpPr>
          <p:cNvPr id="4" name="Text Placeholder 3">
            <a:extLst>
              <a:ext uri="{FF2B5EF4-FFF2-40B4-BE49-F238E27FC236}">
                <a16:creationId xmlns:a16="http://schemas.microsoft.com/office/drawing/2014/main" id="{1F87B26E-8204-45BA-B81A-B884C51027E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91902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360CA-D94D-49A2-8A6D-673F5BFA8495}"/>
              </a:ext>
            </a:extLst>
          </p:cNvPr>
          <p:cNvSpPr>
            <a:spLocks noGrp="1"/>
          </p:cNvSpPr>
          <p:nvPr>
            <p:ph type="title"/>
          </p:nvPr>
        </p:nvSpPr>
        <p:spPr/>
        <p:txBody>
          <a:bodyPr/>
          <a:lstStyle/>
          <a:p>
            <a:r>
              <a:rPr lang="en-US"/>
              <a:t>Eigene Beiträge (Postings) + Reactions - 4 of 22</a:t>
            </a:r>
          </a:p>
        </p:txBody>
      </p:sp>
      <p:graphicFrame>
        <p:nvGraphicFramePr>
          <p:cNvPr id="5" name="Table Placeholder 4">
            <a:extLst>
              <a:ext uri="{FF2B5EF4-FFF2-40B4-BE49-F238E27FC236}">
                <a16:creationId xmlns:a16="http://schemas.microsoft.com/office/drawing/2014/main" id="{1503004C-94AC-464E-B684-CDFDCF20B0F5}"/>
              </a:ext>
            </a:extLst>
          </p:cNvPr>
          <p:cNvGraphicFramePr>
            <a:graphicFrameLocks noGrp="1"/>
          </p:cNvGraphicFramePr>
          <p:nvPr>
            <p:ph type="tbl" sz="quarter" idx="13"/>
            <p:extLst>
              <p:ext uri="{D42A27DB-BD31-4B8C-83A1-F6EECF244321}">
                <p14:modId xmlns:p14="http://schemas.microsoft.com/office/powerpoint/2010/main" val="356330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715964"/>
                    </a:ext>
                  </a:extLst>
                </a:gridCol>
                <a:gridCol w="822960">
                  <a:extLst>
                    <a:ext uri="{9D8B030D-6E8A-4147-A177-3AD203B41FA5}">
                      <a16:colId xmlns:a16="http://schemas.microsoft.com/office/drawing/2014/main" val="1860471919"/>
                    </a:ext>
                  </a:extLst>
                </a:gridCol>
                <a:gridCol w="822960">
                  <a:extLst>
                    <a:ext uri="{9D8B030D-6E8A-4147-A177-3AD203B41FA5}">
                      <a16:colId xmlns:a16="http://schemas.microsoft.com/office/drawing/2014/main" val="3630298032"/>
                    </a:ext>
                  </a:extLst>
                </a:gridCol>
                <a:gridCol w="822960">
                  <a:extLst>
                    <a:ext uri="{9D8B030D-6E8A-4147-A177-3AD203B41FA5}">
                      <a16:colId xmlns:a16="http://schemas.microsoft.com/office/drawing/2014/main" val="2289378775"/>
                    </a:ext>
                  </a:extLst>
                </a:gridCol>
                <a:gridCol w="822960">
                  <a:extLst>
                    <a:ext uri="{9D8B030D-6E8A-4147-A177-3AD203B41FA5}">
                      <a16:colId xmlns:a16="http://schemas.microsoft.com/office/drawing/2014/main" val="2858862844"/>
                    </a:ext>
                  </a:extLst>
                </a:gridCol>
                <a:gridCol w="822960">
                  <a:extLst>
                    <a:ext uri="{9D8B030D-6E8A-4147-A177-3AD203B41FA5}">
                      <a16:colId xmlns:a16="http://schemas.microsoft.com/office/drawing/2014/main" val="1391563887"/>
                    </a:ext>
                  </a:extLst>
                </a:gridCol>
                <a:gridCol w="822960">
                  <a:extLst>
                    <a:ext uri="{9D8B030D-6E8A-4147-A177-3AD203B41FA5}">
                      <a16:colId xmlns:a16="http://schemas.microsoft.com/office/drawing/2014/main" val="1057541627"/>
                    </a:ext>
                  </a:extLst>
                </a:gridCol>
                <a:gridCol w="822960">
                  <a:extLst>
                    <a:ext uri="{9D8B030D-6E8A-4147-A177-3AD203B41FA5}">
                      <a16:colId xmlns:a16="http://schemas.microsoft.com/office/drawing/2014/main" val="1715302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2675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- 2017-09-22 19:55:00</a:t>
                      </a:r>
                      <a:r>
                        <a:rPr kumimoji="0" lang="de-DE" sz="1000" b="0" i="0" u="none" strike="noStrike" kern="1200" cap="none" spc="0" normalizeH="0" baseline="0" noProof="0">
                          <a:ln>
                            <a:noFill/>
                          </a:ln>
                          <a:solidFill>
                            <a:prstClr val="black"/>
                          </a:solidFill>
                          <a:effectLst/>
                          <a:uLnTx/>
                          <a:uFillTx/>
                          <a:latin typeface="+mn-lt"/>
                          <a:ea typeface="+mn-ea"/>
                          <a:cs typeface="+mn-cs"/>
                        </a:rPr>
                        <a:t>
👉 WIR SUCHEN DICH 👈
⏩ Komm und verstärke unser Team!
Als Vertragshändler für OPEL und SUZUKI sind wir bereits seit 15 Jahren in 8295 St. Johann/Haide erfolgreich im Automobilhandel tätig und suchen für diesen Standort eine(n)
‼️ LAGERMITARBEITER/IN ‼️
Was wir von dir erwarten:
▶️ selbstständiges Arbeiten
▶️ Kenntnisse von Autoteilen und Zubehör
▶️ Erfahrung im Ersatzteillager
▶️ gute EDV-Kenntnisse
▶️ Zuverlässigkeit
▶️ Teamfähigkeit und Motivation
Wir bieten dir:
✅ eine abwechslungsreiche, anspruchsvolle Tätigkeit in einem kollegialen Umfeld
✅ gründliche Aus- und Weiterbildung
✅ abhängig von Erfahrung und Qualifikation bieten wir ein Grundgehalt laut Kollektivvertrag bzw. Überbezahlung nach Berufserfahrung
Sollten wir dein Interesse geweckt haben, dann bewirb dich schnell mit Lebenslauf per Email an: kundendienst@auto-doczekal.at 
Für weitere Fragen und Auskünfte steht unser gewerberechtlicher GF und Kundendienstleiter Herr Huber unter 0664/88336800 zu Verfügung!
#AutoDocz...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3398155"/>
                  </a:ext>
                </a:extLst>
              </a:tr>
            </a:tbl>
          </a:graphicData>
        </a:graphic>
      </p:graphicFrame>
      <p:sp>
        <p:nvSpPr>
          <p:cNvPr id="4" name="Text Placeholder 3">
            <a:extLst>
              <a:ext uri="{FF2B5EF4-FFF2-40B4-BE49-F238E27FC236}">
                <a16:creationId xmlns:a16="http://schemas.microsoft.com/office/drawing/2014/main" id="{DA075C23-CAC1-4514-B088-E5268143578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11762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49000-D3F6-46A4-908F-505373303AA3}"/>
              </a:ext>
            </a:extLst>
          </p:cNvPr>
          <p:cNvSpPr>
            <a:spLocks noGrp="1"/>
          </p:cNvSpPr>
          <p:nvPr>
            <p:ph type="title"/>
          </p:nvPr>
        </p:nvSpPr>
        <p:spPr/>
        <p:txBody>
          <a:bodyPr/>
          <a:lstStyle/>
          <a:p>
            <a:r>
              <a:rPr lang="en-US"/>
              <a:t>Eigene Beiträge (Postings) + Reactions - 5 of 22</a:t>
            </a:r>
          </a:p>
        </p:txBody>
      </p:sp>
      <p:graphicFrame>
        <p:nvGraphicFramePr>
          <p:cNvPr id="5" name="Table Placeholder 4">
            <a:extLst>
              <a:ext uri="{FF2B5EF4-FFF2-40B4-BE49-F238E27FC236}">
                <a16:creationId xmlns:a16="http://schemas.microsoft.com/office/drawing/2014/main" id="{7C76EF43-CFA2-4108-891B-D97BF9EF35C8}"/>
              </a:ext>
            </a:extLst>
          </p:cNvPr>
          <p:cNvGraphicFramePr>
            <a:graphicFrameLocks noGrp="1"/>
          </p:cNvGraphicFramePr>
          <p:nvPr>
            <p:ph type="tbl" sz="quarter" idx="13"/>
            <p:extLst>
              <p:ext uri="{D42A27DB-BD31-4B8C-83A1-F6EECF244321}">
                <p14:modId xmlns:p14="http://schemas.microsoft.com/office/powerpoint/2010/main" val="1128930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9680671"/>
                    </a:ext>
                  </a:extLst>
                </a:gridCol>
                <a:gridCol w="822960">
                  <a:extLst>
                    <a:ext uri="{9D8B030D-6E8A-4147-A177-3AD203B41FA5}">
                      <a16:colId xmlns:a16="http://schemas.microsoft.com/office/drawing/2014/main" val="1338456287"/>
                    </a:ext>
                  </a:extLst>
                </a:gridCol>
                <a:gridCol w="822960">
                  <a:extLst>
                    <a:ext uri="{9D8B030D-6E8A-4147-A177-3AD203B41FA5}">
                      <a16:colId xmlns:a16="http://schemas.microsoft.com/office/drawing/2014/main" val="2706020275"/>
                    </a:ext>
                  </a:extLst>
                </a:gridCol>
                <a:gridCol w="822960">
                  <a:extLst>
                    <a:ext uri="{9D8B030D-6E8A-4147-A177-3AD203B41FA5}">
                      <a16:colId xmlns:a16="http://schemas.microsoft.com/office/drawing/2014/main" val="3108870008"/>
                    </a:ext>
                  </a:extLst>
                </a:gridCol>
                <a:gridCol w="822960">
                  <a:extLst>
                    <a:ext uri="{9D8B030D-6E8A-4147-A177-3AD203B41FA5}">
                      <a16:colId xmlns:a16="http://schemas.microsoft.com/office/drawing/2014/main" val="22426892"/>
                    </a:ext>
                  </a:extLst>
                </a:gridCol>
                <a:gridCol w="822960">
                  <a:extLst>
                    <a:ext uri="{9D8B030D-6E8A-4147-A177-3AD203B41FA5}">
                      <a16:colId xmlns:a16="http://schemas.microsoft.com/office/drawing/2014/main" val="902730389"/>
                    </a:ext>
                  </a:extLst>
                </a:gridCol>
                <a:gridCol w="822960">
                  <a:extLst>
                    <a:ext uri="{9D8B030D-6E8A-4147-A177-3AD203B41FA5}">
                      <a16:colId xmlns:a16="http://schemas.microsoft.com/office/drawing/2014/main" val="551478748"/>
                    </a:ext>
                  </a:extLst>
                </a:gridCol>
                <a:gridCol w="822960">
                  <a:extLst>
                    <a:ext uri="{9D8B030D-6E8A-4147-A177-3AD203B41FA5}">
                      <a16:colId xmlns:a16="http://schemas.microsoft.com/office/drawing/2014/main" val="1879691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9508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- 2017-09-22 11:03:01</a:t>
                      </a:r>
                      <a:r>
                        <a:rPr kumimoji="0" lang="de-DE" sz="1000" b="0" i="0" u="none" strike="noStrike" kern="1200" cap="none" spc="0" normalizeH="0" baseline="0" noProof="0">
                          <a:ln>
                            <a:noFill/>
                          </a:ln>
                          <a:solidFill>
                            <a:prstClr val="black"/>
                          </a:solidFill>
                          <a:effectLst/>
                          <a:uLnTx/>
                          <a:uFillTx/>
                          <a:latin typeface="+mn-lt"/>
                          <a:ea typeface="+mn-ea"/>
                          <a:cs typeface="+mn-cs"/>
                        </a:rPr>
                        <a:t>
Heute durften wir im Beisein von Frau Landesrätin Verena Dunst an Herrn Bürgermeister Martin Frühwirth, Obmann des Vereins "Dorfbus" der Gemeinden Kleinmürbisch, Inzenhof, Tschanigraben, Großmürbisch und Neustift b. Güssing, einen neuen #Opel #Movano Kombi in der Farbe mohnrot übergeben!
Ausstattungshighlights dieses Fahrzeuges sind u. a. eine verstärkte Klimaanlage, Standheizung, Anhängevorrichtung, Trittbretter sowie Rollstuhlauffahrten, uvm.
Geschäftsführer Markus Doczekal und das gesamte Team von #AutoDoczekal wünschen dem Verein "Dorfbus" viele unfallfreie Kilometer sowie viel Erfolg, um die Mobilität in deren Gemeinden zu erhöhen!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0720362"/>
                  </a:ext>
                </a:extLst>
              </a:tr>
            </a:tbl>
          </a:graphicData>
        </a:graphic>
      </p:graphicFrame>
      <p:sp>
        <p:nvSpPr>
          <p:cNvPr id="4" name="Text Placeholder 3">
            <a:extLst>
              <a:ext uri="{FF2B5EF4-FFF2-40B4-BE49-F238E27FC236}">
                <a16:creationId xmlns:a16="http://schemas.microsoft.com/office/drawing/2014/main" id="{1CB82A8E-7E0A-4BBA-A400-B305A87FC79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3412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3ADFD-74A7-4136-ADC9-60D14EA72126}"/>
              </a:ext>
            </a:extLst>
          </p:cNvPr>
          <p:cNvSpPr>
            <a:spLocks noGrp="1"/>
          </p:cNvSpPr>
          <p:nvPr>
            <p:ph type="title"/>
          </p:nvPr>
        </p:nvSpPr>
        <p:spPr/>
        <p:txBody>
          <a:bodyPr/>
          <a:lstStyle/>
          <a:p>
            <a:r>
              <a:rPr lang="en-US"/>
              <a:t>Eigene Beiträge (Postings) + Reactions - 6 of 22</a:t>
            </a:r>
          </a:p>
        </p:txBody>
      </p:sp>
      <p:graphicFrame>
        <p:nvGraphicFramePr>
          <p:cNvPr id="5" name="Table Placeholder 4">
            <a:extLst>
              <a:ext uri="{FF2B5EF4-FFF2-40B4-BE49-F238E27FC236}">
                <a16:creationId xmlns:a16="http://schemas.microsoft.com/office/drawing/2014/main" id="{6ACF3FD6-73AE-4DFE-89AD-7C285199D2DD}"/>
              </a:ext>
            </a:extLst>
          </p:cNvPr>
          <p:cNvGraphicFramePr>
            <a:graphicFrameLocks noGrp="1"/>
          </p:cNvGraphicFramePr>
          <p:nvPr>
            <p:ph type="tbl" sz="quarter" idx="13"/>
            <p:extLst>
              <p:ext uri="{D42A27DB-BD31-4B8C-83A1-F6EECF244321}">
                <p14:modId xmlns:p14="http://schemas.microsoft.com/office/powerpoint/2010/main" val="291743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67149159"/>
                    </a:ext>
                  </a:extLst>
                </a:gridCol>
                <a:gridCol w="822960">
                  <a:extLst>
                    <a:ext uri="{9D8B030D-6E8A-4147-A177-3AD203B41FA5}">
                      <a16:colId xmlns:a16="http://schemas.microsoft.com/office/drawing/2014/main" val="1229746059"/>
                    </a:ext>
                  </a:extLst>
                </a:gridCol>
                <a:gridCol w="822960">
                  <a:extLst>
                    <a:ext uri="{9D8B030D-6E8A-4147-A177-3AD203B41FA5}">
                      <a16:colId xmlns:a16="http://schemas.microsoft.com/office/drawing/2014/main" val="3471671476"/>
                    </a:ext>
                  </a:extLst>
                </a:gridCol>
                <a:gridCol w="822960">
                  <a:extLst>
                    <a:ext uri="{9D8B030D-6E8A-4147-A177-3AD203B41FA5}">
                      <a16:colId xmlns:a16="http://schemas.microsoft.com/office/drawing/2014/main" val="2868820286"/>
                    </a:ext>
                  </a:extLst>
                </a:gridCol>
                <a:gridCol w="822960">
                  <a:extLst>
                    <a:ext uri="{9D8B030D-6E8A-4147-A177-3AD203B41FA5}">
                      <a16:colId xmlns:a16="http://schemas.microsoft.com/office/drawing/2014/main" val="1476288473"/>
                    </a:ext>
                  </a:extLst>
                </a:gridCol>
                <a:gridCol w="822960">
                  <a:extLst>
                    <a:ext uri="{9D8B030D-6E8A-4147-A177-3AD203B41FA5}">
                      <a16:colId xmlns:a16="http://schemas.microsoft.com/office/drawing/2014/main" val="1982393569"/>
                    </a:ext>
                  </a:extLst>
                </a:gridCol>
                <a:gridCol w="822960">
                  <a:extLst>
                    <a:ext uri="{9D8B030D-6E8A-4147-A177-3AD203B41FA5}">
                      <a16:colId xmlns:a16="http://schemas.microsoft.com/office/drawing/2014/main" val="1857305906"/>
                    </a:ext>
                  </a:extLst>
                </a:gridCol>
                <a:gridCol w="822960">
                  <a:extLst>
                    <a:ext uri="{9D8B030D-6E8A-4147-A177-3AD203B41FA5}">
                      <a16:colId xmlns:a16="http://schemas.microsoft.com/office/drawing/2014/main" val="1930148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8454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- 2017-09-18 20:00:01</a:t>
                      </a:r>
                      <a:r>
                        <a:rPr kumimoji="0" lang="en-US" sz="1000" b="0" i="0" u="none" strike="noStrike" kern="1200" cap="none" spc="0" normalizeH="0" baseline="0" noProof="0">
                          <a:ln>
                            <a:noFill/>
                          </a:ln>
                          <a:solidFill>
                            <a:prstClr val="black"/>
                          </a:solidFill>
                          <a:effectLst/>
                          <a:uLnTx/>
                          <a:uFillTx/>
                          <a:latin typeface="+mn-lt"/>
                          <a:ea typeface="+mn-ea"/>
                          <a:cs typeface="+mn-cs"/>
                        </a:rPr>
                        <a:t>
👉 JUNGWAGEN-Schnäppchen am Standort Güssing
Suzuki BALENO Clear, 90 PS Benzin, Farbe fire red
inkl. 5 Jahre Garantie
Erstzulassung: 6/2016
Kilometer: 15.470
Listenpreis: € 14.920,--
🔝-Schnäppchen-Preis € 10.790,--
Auskünfte bei Herrn Unger unter 0664/2068847 oder weitere Infos hier: https://goo.gl/D2TuEX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93780136"/>
                  </a:ext>
                </a:extLst>
              </a:tr>
            </a:tbl>
          </a:graphicData>
        </a:graphic>
      </p:graphicFrame>
      <p:sp>
        <p:nvSpPr>
          <p:cNvPr id="4" name="Text Placeholder 3">
            <a:extLst>
              <a:ext uri="{FF2B5EF4-FFF2-40B4-BE49-F238E27FC236}">
                <a16:creationId xmlns:a16="http://schemas.microsoft.com/office/drawing/2014/main" id="{4D2162A4-C10C-497D-975B-E081E37840C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79280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6291D-5CF3-48A9-99AC-7757F6EB2A28}"/>
              </a:ext>
            </a:extLst>
          </p:cNvPr>
          <p:cNvSpPr>
            <a:spLocks noGrp="1"/>
          </p:cNvSpPr>
          <p:nvPr>
            <p:ph type="title"/>
          </p:nvPr>
        </p:nvSpPr>
        <p:spPr/>
        <p:txBody>
          <a:bodyPr/>
          <a:lstStyle/>
          <a:p>
            <a:r>
              <a:rPr lang="en-US"/>
              <a:t>Eigene Beiträge (Postings) + Reactions - 7 of 22</a:t>
            </a:r>
          </a:p>
        </p:txBody>
      </p:sp>
      <p:graphicFrame>
        <p:nvGraphicFramePr>
          <p:cNvPr id="5" name="Table Placeholder 4">
            <a:extLst>
              <a:ext uri="{FF2B5EF4-FFF2-40B4-BE49-F238E27FC236}">
                <a16:creationId xmlns:a16="http://schemas.microsoft.com/office/drawing/2014/main" id="{C0274A46-8765-473C-890E-69A627B48FD5}"/>
              </a:ext>
            </a:extLst>
          </p:cNvPr>
          <p:cNvGraphicFramePr>
            <a:graphicFrameLocks noGrp="1"/>
          </p:cNvGraphicFramePr>
          <p:nvPr>
            <p:ph type="tbl" sz="quarter" idx="13"/>
            <p:extLst>
              <p:ext uri="{D42A27DB-BD31-4B8C-83A1-F6EECF244321}">
                <p14:modId xmlns:p14="http://schemas.microsoft.com/office/powerpoint/2010/main" val="326940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22464001"/>
                    </a:ext>
                  </a:extLst>
                </a:gridCol>
                <a:gridCol w="822960">
                  <a:extLst>
                    <a:ext uri="{9D8B030D-6E8A-4147-A177-3AD203B41FA5}">
                      <a16:colId xmlns:a16="http://schemas.microsoft.com/office/drawing/2014/main" val="911795303"/>
                    </a:ext>
                  </a:extLst>
                </a:gridCol>
                <a:gridCol w="822960">
                  <a:extLst>
                    <a:ext uri="{9D8B030D-6E8A-4147-A177-3AD203B41FA5}">
                      <a16:colId xmlns:a16="http://schemas.microsoft.com/office/drawing/2014/main" val="81865556"/>
                    </a:ext>
                  </a:extLst>
                </a:gridCol>
                <a:gridCol w="822960">
                  <a:extLst>
                    <a:ext uri="{9D8B030D-6E8A-4147-A177-3AD203B41FA5}">
                      <a16:colId xmlns:a16="http://schemas.microsoft.com/office/drawing/2014/main" val="3194127222"/>
                    </a:ext>
                  </a:extLst>
                </a:gridCol>
                <a:gridCol w="822960">
                  <a:extLst>
                    <a:ext uri="{9D8B030D-6E8A-4147-A177-3AD203B41FA5}">
                      <a16:colId xmlns:a16="http://schemas.microsoft.com/office/drawing/2014/main" val="2342323221"/>
                    </a:ext>
                  </a:extLst>
                </a:gridCol>
                <a:gridCol w="822960">
                  <a:extLst>
                    <a:ext uri="{9D8B030D-6E8A-4147-A177-3AD203B41FA5}">
                      <a16:colId xmlns:a16="http://schemas.microsoft.com/office/drawing/2014/main" val="3346830271"/>
                    </a:ext>
                  </a:extLst>
                </a:gridCol>
                <a:gridCol w="822960">
                  <a:extLst>
                    <a:ext uri="{9D8B030D-6E8A-4147-A177-3AD203B41FA5}">
                      <a16:colId xmlns:a16="http://schemas.microsoft.com/office/drawing/2014/main" val="181921070"/>
                    </a:ext>
                  </a:extLst>
                </a:gridCol>
                <a:gridCol w="822960">
                  <a:extLst>
                    <a:ext uri="{9D8B030D-6E8A-4147-A177-3AD203B41FA5}">
                      <a16:colId xmlns:a16="http://schemas.microsoft.com/office/drawing/2014/main" val="132423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71495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- 2017-09-17 14:00:00</a:t>
                      </a:r>
                      <a:r>
                        <a:rPr kumimoji="0" lang="en-US" sz="1000" b="0" i="0" u="none" strike="noStrike" kern="1200" cap="none" spc="0" normalizeH="0" baseline="0" noProof="0">
                          <a:ln>
                            <a:noFill/>
                          </a:ln>
                          <a:solidFill>
                            <a:prstClr val="black"/>
                          </a:solidFill>
                          <a:effectLst/>
                          <a:uLnTx/>
                          <a:uFillTx/>
                          <a:latin typeface="+mn-lt"/>
                          <a:ea typeface="+mn-ea"/>
                          <a:cs typeface="+mn-cs"/>
                        </a:rPr>
                        <a:t>
❓Sie sind auf der Suche nach einem Kleinwagen Automatik❓
⏩⏩ Bei #AutoDoczekal werden Sie fündig ⏪⏪
Jungwagen Suzuki Celerio Automatik, 68PS Benzin, Farbe grau
Erstzulassung: 12/2016
Kilometer: 1.500
🔝-Schnäppchenpreis: € 10.290,--
Zusätzlicher Bonus von € 500,-- bei Kredit- oder Leasingfinanzierung möglich! 😯
Unser Verkaufsberater Herr Szabo, 0664/4247509, berät Sie gerne. Nähere Fahrzeugdetails hier https://goo.gl/wtmJE9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649604"/>
                  </a:ext>
                </a:extLst>
              </a:tr>
            </a:tbl>
          </a:graphicData>
        </a:graphic>
      </p:graphicFrame>
      <p:sp>
        <p:nvSpPr>
          <p:cNvPr id="4" name="Text Placeholder 3">
            <a:extLst>
              <a:ext uri="{FF2B5EF4-FFF2-40B4-BE49-F238E27FC236}">
                <a16:creationId xmlns:a16="http://schemas.microsoft.com/office/drawing/2014/main" id="{A29F17CE-FF10-4504-BB78-22AF1256526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846551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4D6B-4096-47E5-B3AD-5A073EFE2CE3}"/>
              </a:ext>
            </a:extLst>
          </p:cNvPr>
          <p:cNvSpPr>
            <a:spLocks noGrp="1"/>
          </p:cNvSpPr>
          <p:nvPr>
            <p:ph type="title"/>
          </p:nvPr>
        </p:nvSpPr>
        <p:spPr/>
        <p:txBody>
          <a:bodyPr/>
          <a:lstStyle/>
          <a:p>
            <a:r>
              <a:rPr lang="en-US"/>
              <a:t>Eigene Beiträge (Postings) + Reactions - 8 of 22</a:t>
            </a:r>
          </a:p>
        </p:txBody>
      </p:sp>
      <p:graphicFrame>
        <p:nvGraphicFramePr>
          <p:cNvPr id="5" name="Table Placeholder 4">
            <a:extLst>
              <a:ext uri="{FF2B5EF4-FFF2-40B4-BE49-F238E27FC236}">
                <a16:creationId xmlns:a16="http://schemas.microsoft.com/office/drawing/2014/main" id="{31D6A3A0-1EF9-4A4A-AB9C-BE3C1CE5FFAF}"/>
              </a:ext>
            </a:extLst>
          </p:cNvPr>
          <p:cNvGraphicFramePr>
            <a:graphicFrameLocks noGrp="1"/>
          </p:cNvGraphicFramePr>
          <p:nvPr>
            <p:ph type="tbl" sz="quarter" idx="13"/>
            <p:extLst>
              <p:ext uri="{D42A27DB-BD31-4B8C-83A1-F6EECF244321}">
                <p14:modId xmlns:p14="http://schemas.microsoft.com/office/powerpoint/2010/main" val="666700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76311913"/>
                    </a:ext>
                  </a:extLst>
                </a:gridCol>
                <a:gridCol w="822960">
                  <a:extLst>
                    <a:ext uri="{9D8B030D-6E8A-4147-A177-3AD203B41FA5}">
                      <a16:colId xmlns:a16="http://schemas.microsoft.com/office/drawing/2014/main" val="4003150208"/>
                    </a:ext>
                  </a:extLst>
                </a:gridCol>
                <a:gridCol w="822960">
                  <a:extLst>
                    <a:ext uri="{9D8B030D-6E8A-4147-A177-3AD203B41FA5}">
                      <a16:colId xmlns:a16="http://schemas.microsoft.com/office/drawing/2014/main" val="3135440511"/>
                    </a:ext>
                  </a:extLst>
                </a:gridCol>
                <a:gridCol w="822960">
                  <a:extLst>
                    <a:ext uri="{9D8B030D-6E8A-4147-A177-3AD203B41FA5}">
                      <a16:colId xmlns:a16="http://schemas.microsoft.com/office/drawing/2014/main" val="3123692893"/>
                    </a:ext>
                  </a:extLst>
                </a:gridCol>
                <a:gridCol w="822960">
                  <a:extLst>
                    <a:ext uri="{9D8B030D-6E8A-4147-A177-3AD203B41FA5}">
                      <a16:colId xmlns:a16="http://schemas.microsoft.com/office/drawing/2014/main" val="4265463738"/>
                    </a:ext>
                  </a:extLst>
                </a:gridCol>
                <a:gridCol w="822960">
                  <a:extLst>
                    <a:ext uri="{9D8B030D-6E8A-4147-A177-3AD203B41FA5}">
                      <a16:colId xmlns:a16="http://schemas.microsoft.com/office/drawing/2014/main" val="348292970"/>
                    </a:ext>
                  </a:extLst>
                </a:gridCol>
                <a:gridCol w="822960">
                  <a:extLst>
                    <a:ext uri="{9D8B030D-6E8A-4147-A177-3AD203B41FA5}">
                      <a16:colId xmlns:a16="http://schemas.microsoft.com/office/drawing/2014/main" val="3251146349"/>
                    </a:ext>
                  </a:extLst>
                </a:gridCol>
                <a:gridCol w="822960">
                  <a:extLst>
                    <a:ext uri="{9D8B030D-6E8A-4147-A177-3AD203B41FA5}">
                      <a16:colId xmlns:a16="http://schemas.microsoft.com/office/drawing/2014/main" val="3668632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1481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- 2017-09-16 14:01:00</a:t>
                      </a:r>
                      <a:r>
                        <a:rPr kumimoji="0" lang="en-US" sz="1000" b="0" i="0" u="none" strike="noStrike" kern="1200" cap="none" spc="0" normalizeH="0" baseline="0" noProof="0">
                          <a:ln>
                            <a:noFill/>
                          </a:ln>
                          <a:solidFill>
                            <a:prstClr val="black"/>
                          </a:solidFill>
                          <a:effectLst/>
                          <a:uLnTx/>
                          <a:uFillTx/>
                          <a:latin typeface="+mn-lt"/>
                          <a:ea typeface="+mn-ea"/>
                          <a:cs typeface="+mn-cs"/>
                        </a:rPr>
                        <a:t>
❓Sie suchen einen 9-Sitzer BUS❓
👉 Bei uns sind Sie richtig‼️
#Opel #Vivaro Combi L2H1, langer Radstand, 120PS Diesel, Farbe kupferbraun
Topausstattung inkl. verstärkte Klimaanlage, Zuheizer, Parkpilot hinten, Design Paket, USB-Radio, uvm.
Erstzulassung: 8/2015
Kilometer: 60.000
Aktionspreis: € 25.490,-- 🤑
Für weitere Auskünfte steht Ihnen Herr Weinhofer unter 0664/1569990 zu Verfügung. Fahrzeugbeschreibung hier: https://goo.gl/M2LFp5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06008598"/>
                  </a:ext>
                </a:extLst>
              </a:tr>
            </a:tbl>
          </a:graphicData>
        </a:graphic>
      </p:graphicFrame>
      <p:sp>
        <p:nvSpPr>
          <p:cNvPr id="4" name="Text Placeholder 3">
            <a:extLst>
              <a:ext uri="{FF2B5EF4-FFF2-40B4-BE49-F238E27FC236}">
                <a16:creationId xmlns:a16="http://schemas.microsoft.com/office/drawing/2014/main" id="{F11929ED-E960-4170-A774-C0A2866B44C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35357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D35F6-D4AC-4F5F-8066-B9941FD59C7E}"/>
              </a:ext>
            </a:extLst>
          </p:cNvPr>
          <p:cNvSpPr>
            <a:spLocks noGrp="1"/>
          </p:cNvSpPr>
          <p:nvPr>
            <p:ph type="title"/>
          </p:nvPr>
        </p:nvSpPr>
        <p:spPr/>
        <p:txBody>
          <a:bodyPr/>
          <a:lstStyle/>
          <a:p>
            <a:r>
              <a:rPr lang="en-US"/>
              <a:t>Eigene Beiträge (Postings) + Reactions - 9 of 22</a:t>
            </a:r>
          </a:p>
        </p:txBody>
      </p:sp>
      <p:graphicFrame>
        <p:nvGraphicFramePr>
          <p:cNvPr id="5" name="Table Placeholder 4">
            <a:extLst>
              <a:ext uri="{FF2B5EF4-FFF2-40B4-BE49-F238E27FC236}">
                <a16:creationId xmlns:a16="http://schemas.microsoft.com/office/drawing/2014/main" id="{7B25517C-DAB7-49ED-BE57-607A4E0337AD}"/>
              </a:ext>
            </a:extLst>
          </p:cNvPr>
          <p:cNvGraphicFramePr>
            <a:graphicFrameLocks noGrp="1"/>
          </p:cNvGraphicFramePr>
          <p:nvPr>
            <p:ph type="tbl" sz="quarter" idx="13"/>
            <p:extLst>
              <p:ext uri="{D42A27DB-BD31-4B8C-83A1-F6EECF244321}">
                <p14:modId xmlns:p14="http://schemas.microsoft.com/office/powerpoint/2010/main" val="58079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15146520"/>
                    </a:ext>
                  </a:extLst>
                </a:gridCol>
                <a:gridCol w="822960">
                  <a:extLst>
                    <a:ext uri="{9D8B030D-6E8A-4147-A177-3AD203B41FA5}">
                      <a16:colId xmlns:a16="http://schemas.microsoft.com/office/drawing/2014/main" val="2466803390"/>
                    </a:ext>
                  </a:extLst>
                </a:gridCol>
                <a:gridCol w="822960">
                  <a:extLst>
                    <a:ext uri="{9D8B030D-6E8A-4147-A177-3AD203B41FA5}">
                      <a16:colId xmlns:a16="http://schemas.microsoft.com/office/drawing/2014/main" val="4278889875"/>
                    </a:ext>
                  </a:extLst>
                </a:gridCol>
                <a:gridCol w="822960">
                  <a:extLst>
                    <a:ext uri="{9D8B030D-6E8A-4147-A177-3AD203B41FA5}">
                      <a16:colId xmlns:a16="http://schemas.microsoft.com/office/drawing/2014/main" val="2745139825"/>
                    </a:ext>
                  </a:extLst>
                </a:gridCol>
                <a:gridCol w="822960">
                  <a:extLst>
                    <a:ext uri="{9D8B030D-6E8A-4147-A177-3AD203B41FA5}">
                      <a16:colId xmlns:a16="http://schemas.microsoft.com/office/drawing/2014/main" val="1191634999"/>
                    </a:ext>
                  </a:extLst>
                </a:gridCol>
                <a:gridCol w="822960">
                  <a:extLst>
                    <a:ext uri="{9D8B030D-6E8A-4147-A177-3AD203B41FA5}">
                      <a16:colId xmlns:a16="http://schemas.microsoft.com/office/drawing/2014/main" val="1909662409"/>
                    </a:ext>
                  </a:extLst>
                </a:gridCol>
                <a:gridCol w="822960">
                  <a:extLst>
                    <a:ext uri="{9D8B030D-6E8A-4147-A177-3AD203B41FA5}">
                      <a16:colId xmlns:a16="http://schemas.microsoft.com/office/drawing/2014/main" val="905333272"/>
                    </a:ext>
                  </a:extLst>
                </a:gridCol>
                <a:gridCol w="822960">
                  <a:extLst>
                    <a:ext uri="{9D8B030D-6E8A-4147-A177-3AD203B41FA5}">
                      <a16:colId xmlns:a16="http://schemas.microsoft.com/office/drawing/2014/main" val="220997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9126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- 2017-09-15 20:10:02</a:t>
                      </a:r>
                      <a:r>
                        <a:rPr kumimoji="0" lang="en-US" sz="1000" b="0" i="0" u="none" strike="noStrike" kern="1200" cap="none" spc="0" normalizeH="0" baseline="0" noProof="0">
                          <a:ln>
                            <a:noFill/>
                          </a:ln>
                          <a:solidFill>
                            <a:prstClr val="black"/>
                          </a:solidFill>
                          <a:effectLst/>
                          <a:uLnTx/>
                          <a:uFillTx/>
                          <a:latin typeface="+mn-lt"/>
                          <a:ea typeface="+mn-ea"/>
                          <a:cs typeface="+mn-cs"/>
                        </a:rPr>
                        <a:t>
ALLRAD-Fahrzeug gefällig❓
Der nächste Winter kommt bestimmt‼️
👉 Bei uns sind Sie richtig!!
Jungwagen #OPEL #MOKKA COSMO 4x4, 140PS, Farbe espressebraun
Inkl. Klimaautomatik, Parkpilot vo/hi, 4 Jahre Garantie, uvm.
Erstzulassung: 1/2016
Kilometer: 18.500
Aktionspreis: € 20.790,-- 🔝
Als Draufgabe gibt es 4 Winterkompletträder gratis dazu 🤑
Nähere Auskünfte erteilt Ihnen Herr Unger unter 0664/2068847 oder hier https://goo.gl/VMJYWZ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7664632"/>
                  </a:ext>
                </a:extLst>
              </a:tr>
            </a:tbl>
          </a:graphicData>
        </a:graphic>
      </p:graphicFrame>
      <p:sp>
        <p:nvSpPr>
          <p:cNvPr id="4" name="Text Placeholder 3">
            <a:extLst>
              <a:ext uri="{FF2B5EF4-FFF2-40B4-BE49-F238E27FC236}">
                <a16:creationId xmlns:a16="http://schemas.microsoft.com/office/drawing/2014/main" id="{20F3759F-E811-4FF0-97E3-43451074244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747018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FACCC-3C39-4A6D-9141-665D7BBDF149}"/>
              </a:ext>
            </a:extLst>
          </p:cNvPr>
          <p:cNvSpPr>
            <a:spLocks noGrp="1"/>
          </p:cNvSpPr>
          <p:nvPr>
            <p:ph type="title"/>
          </p:nvPr>
        </p:nvSpPr>
        <p:spPr/>
        <p:txBody>
          <a:bodyPr/>
          <a:lstStyle/>
          <a:p>
            <a:r>
              <a:rPr lang="en-US"/>
              <a:t>Eigene Beiträge (Postings) + Reactions - 10 of 22</a:t>
            </a:r>
          </a:p>
        </p:txBody>
      </p:sp>
      <p:graphicFrame>
        <p:nvGraphicFramePr>
          <p:cNvPr id="5" name="Table Placeholder 4">
            <a:extLst>
              <a:ext uri="{FF2B5EF4-FFF2-40B4-BE49-F238E27FC236}">
                <a16:creationId xmlns:a16="http://schemas.microsoft.com/office/drawing/2014/main" id="{ACE6A555-1153-40FE-A2E3-2DB1B4700788}"/>
              </a:ext>
            </a:extLst>
          </p:cNvPr>
          <p:cNvGraphicFramePr>
            <a:graphicFrameLocks noGrp="1"/>
          </p:cNvGraphicFramePr>
          <p:nvPr>
            <p:ph type="tbl" sz="quarter" idx="13"/>
            <p:extLst>
              <p:ext uri="{D42A27DB-BD31-4B8C-83A1-F6EECF244321}">
                <p14:modId xmlns:p14="http://schemas.microsoft.com/office/powerpoint/2010/main" val="2299911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66448468"/>
                    </a:ext>
                  </a:extLst>
                </a:gridCol>
                <a:gridCol w="822960">
                  <a:extLst>
                    <a:ext uri="{9D8B030D-6E8A-4147-A177-3AD203B41FA5}">
                      <a16:colId xmlns:a16="http://schemas.microsoft.com/office/drawing/2014/main" val="1479643518"/>
                    </a:ext>
                  </a:extLst>
                </a:gridCol>
                <a:gridCol w="822960">
                  <a:extLst>
                    <a:ext uri="{9D8B030D-6E8A-4147-A177-3AD203B41FA5}">
                      <a16:colId xmlns:a16="http://schemas.microsoft.com/office/drawing/2014/main" val="4029821766"/>
                    </a:ext>
                  </a:extLst>
                </a:gridCol>
                <a:gridCol w="822960">
                  <a:extLst>
                    <a:ext uri="{9D8B030D-6E8A-4147-A177-3AD203B41FA5}">
                      <a16:colId xmlns:a16="http://schemas.microsoft.com/office/drawing/2014/main" val="4290537871"/>
                    </a:ext>
                  </a:extLst>
                </a:gridCol>
                <a:gridCol w="822960">
                  <a:extLst>
                    <a:ext uri="{9D8B030D-6E8A-4147-A177-3AD203B41FA5}">
                      <a16:colId xmlns:a16="http://schemas.microsoft.com/office/drawing/2014/main" val="4152913163"/>
                    </a:ext>
                  </a:extLst>
                </a:gridCol>
                <a:gridCol w="822960">
                  <a:extLst>
                    <a:ext uri="{9D8B030D-6E8A-4147-A177-3AD203B41FA5}">
                      <a16:colId xmlns:a16="http://schemas.microsoft.com/office/drawing/2014/main" val="746807877"/>
                    </a:ext>
                  </a:extLst>
                </a:gridCol>
                <a:gridCol w="822960">
                  <a:extLst>
                    <a:ext uri="{9D8B030D-6E8A-4147-A177-3AD203B41FA5}">
                      <a16:colId xmlns:a16="http://schemas.microsoft.com/office/drawing/2014/main" val="2146467353"/>
                    </a:ext>
                  </a:extLst>
                </a:gridCol>
                <a:gridCol w="822960">
                  <a:extLst>
                    <a:ext uri="{9D8B030D-6E8A-4147-A177-3AD203B41FA5}">
                      <a16:colId xmlns:a16="http://schemas.microsoft.com/office/drawing/2014/main" val="909895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2937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- 2017-09-15 06:55:01</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am Standort Güssing
Topausgestatteter Opel ASTRA Edition, 110PS Diesel, Farbe karbonschwarz
inkl. Klimaautomatik, Business-Paket, Winterpaket, 4 Winterkompletträder, uvm.
Erstzulassung: 10/2016
Kilometer: 20.150
Listenpreis: € 26.072,--
Aktionspreis: € 17.490,-- 🔝
Unser Verkaufsberater Herr Unger, 0664/2068847, berät Sie gerne. Weiter Fahrzeugdetails finden Sie hier: https://goo.gl/WGLK8z
#AutoDoczekal #Jungwagen #Güssing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0281766"/>
                  </a:ext>
                </a:extLst>
              </a:tr>
            </a:tbl>
          </a:graphicData>
        </a:graphic>
      </p:graphicFrame>
      <p:sp>
        <p:nvSpPr>
          <p:cNvPr id="4" name="Text Placeholder 3">
            <a:extLst>
              <a:ext uri="{FF2B5EF4-FFF2-40B4-BE49-F238E27FC236}">
                <a16:creationId xmlns:a16="http://schemas.microsoft.com/office/drawing/2014/main" id="{17912FDB-FCD7-48E1-9891-CDE20E05624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94554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3706D-B3E6-4CC0-8923-B904357AE24D}"/>
              </a:ext>
            </a:extLst>
          </p:cNvPr>
          <p:cNvSpPr>
            <a:spLocks noGrp="1"/>
          </p:cNvSpPr>
          <p:nvPr>
            <p:ph type="title"/>
          </p:nvPr>
        </p:nvSpPr>
        <p:spPr/>
        <p:txBody>
          <a:bodyPr/>
          <a:lstStyle/>
          <a:p>
            <a:r>
              <a:rPr lang="en-US"/>
              <a:t>Eigene Beiträge (Postings) + Reactions - 11 of 22</a:t>
            </a:r>
          </a:p>
        </p:txBody>
      </p:sp>
      <p:graphicFrame>
        <p:nvGraphicFramePr>
          <p:cNvPr id="5" name="Table Placeholder 4">
            <a:extLst>
              <a:ext uri="{FF2B5EF4-FFF2-40B4-BE49-F238E27FC236}">
                <a16:creationId xmlns:a16="http://schemas.microsoft.com/office/drawing/2014/main" id="{86B61B7F-A13C-4526-9136-0374F12F1EB9}"/>
              </a:ext>
            </a:extLst>
          </p:cNvPr>
          <p:cNvGraphicFramePr>
            <a:graphicFrameLocks noGrp="1"/>
          </p:cNvGraphicFramePr>
          <p:nvPr>
            <p:ph type="tbl" sz="quarter" idx="13"/>
            <p:extLst>
              <p:ext uri="{D42A27DB-BD31-4B8C-83A1-F6EECF244321}">
                <p14:modId xmlns:p14="http://schemas.microsoft.com/office/powerpoint/2010/main" val="103947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8521102"/>
                    </a:ext>
                  </a:extLst>
                </a:gridCol>
                <a:gridCol w="822960">
                  <a:extLst>
                    <a:ext uri="{9D8B030D-6E8A-4147-A177-3AD203B41FA5}">
                      <a16:colId xmlns:a16="http://schemas.microsoft.com/office/drawing/2014/main" val="2082556799"/>
                    </a:ext>
                  </a:extLst>
                </a:gridCol>
                <a:gridCol w="822960">
                  <a:extLst>
                    <a:ext uri="{9D8B030D-6E8A-4147-A177-3AD203B41FA5}">
                      <a16:colId xmlns:a16="http://schemas.microsoft.com/office/drawing/2014/main" val="4154228636"/>
                    </a:ext>
                  </a:extLst>
                </a:gridCol>
                <a:gridCol w="822960">
                  <a:extLst>
                    <a:ext uri="{9D8B030D-6E8A-4147-A177-3AD203B41FA5}">
                      <a16:colId xmlns:a16="http://schemas.microsoft.com/office/drawing/2014/main" val="2466926686"/>
                    </a:ext>
                  </a:extLst>
                </a:gridCol>
                <a:gridCol w="822960">
                  <a:extLst>
                    <a:ext uri="{9D8B030D-6E8A-4147-A177-3AD203B41FA5}">
                      <a16:colId xmlns:a16="http://schemas.microsoft.com/office/drawing/2014/main" val="2639751836"/>
                    </a:ext>
                  </a:extLst>
                </a:gridCol>
                <a:gridCol w="822960">
                  <a:extLst>
                    <a:ext uri="{9D8B030D-6E8A-4147-A177-3AD203B41FA5}">
                      <a16:colId xmlns:a16="http://schemas.microsoft.com/office/drawing/2014/main" val="712068038"/>
                    </a:ext>
                  </a:extLst>
                </a:gridCol>
                <a:gridCol w="822960">
                  <a:extLst>
                    <a:ext uri="{9D8B030D-6E8A-4147-A177-3AD203B41FA5}">
                      <a16:colId xmlns:a16="http://schemas.microsoft.com/office/drawing/2014/main" val="2072945824"/>
                    </a:ext>
                  </a:extLst>
                </a:gridCol>
                <a:gridCol w="822960">
                  <a:extLst>
                    <a:ext uri="{9D8B030D-6E8A-4147-A177-3AD203B41FA5}">
                      <a16:colId xmlns:a16="http://schemas.microsoft.com/office/drawing/2014/main" val="3105326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6416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- 2017-09-14 20:05:00</a:t>
                      </a:r>
                      <a:r>
                        <a:rPr kumimoji="0" lang="en-US" sz="1000" b="0" i="0" u="none" strike="noStrike" kern="1200" cap="none" spc="0" normalizeH="0" baseline="0" noProof="0">
                          <a:ln>
                            <a:noFill/>
                          </a:ln>
                          <a:solidFill>
                            <a:prstClr val="black"/>
                          </a:solidFill>
                          <a:effectLst/>
                          <a:uLnTx/>
                          <a:uFillTx/>
                          <a:latin typeface="+mn-lt"/>
                          <a:ea typeface="+mn-ea"/>
                          <a:cs typeface="+mn-cs"/>
                        </a:rPr>
                        <a:t>
Sie suchen einen sportlichen, wendigen Stadtflitzer❓❓
👉 Wir haben ihn‼️
Jungwagen OPEL ADAM Unlimited, 70 PS, Farbe red n roll
inkl. Klimaautomatik, Radio IntelliLink 4.0, Sitz- &amp; Lenkradheizung, uvm. 
Erstzulassung: 9/2016
Kilometer: 7.650
🔝-Aktionspreis: € 13.490,--
Auskünfte erhalten Sie bei Herrn Unger unter 0664/2068847 oder hier https://goo.gl/gUdttk
#AutoDoczekal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6131529"/>
                  </a:ext>
                </a:extLst>
              </a:tr>
            </a:tbl>
          </a:graphicData>
        </a:graphic>
      </p:graphicFrame>
      <p:sp>
        <p:nvSpPr>
          <p:cNvPr id="4" name="Text Placeholder 3">
            <a:extLst>
              <a:ext uri="{FF2B5EF4-FFF2-40B4-BE49-F238E27FC236}">
                <a16:creationId xmlns:a16="http://schemas.microsoft.com/office/drawing/2014/main" id="{AA873293-BCD7-42AD-A9E3-A0D89F40924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856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A687D-7740-45EB-BAB8-66781B63F8C6}"/>
              </a:ext>
            </a:extLst>
          </p:cNvPr>
          <p:cNvSpPr>
            <a:spLocks noGrp="1"/>
          </p:cNvSpPr>
          <p:nvPr>
            <p:ph type="title"/>
          </p:nvPr>
        </p:nvSpPr>
        <p:spPr/>
        <p:txBody>
          <a:bodyPr/>
          <a:lstStyle/>
          <a:p>
            <a:r>
              <a:rPr lang="en-US"/>
              <a:t>Eigene Beiträge (Postings) + Reactions - 12 of 22</a:t>
            </a:r>
          </a:p>
        </p:txBody>
      </p:sp>
      <p:graphicFrame>
        <p:nvGraphicFramePr>
          <p:cNvPr id="5" name="Table Placeholder 4">
            <a:extLst>
              <a:ext uri="{FF2B5EF4-FFF2-40B4-BE49-F238E27FC236}">
                <a16:creationId xmlns:a16="http://schemas.microsoft.com/office/drawing/2014/main" id="{E5591D2C-1EE6-41EC-97D2-7BC5BCDD0CAE}"/>
              </a:ext>
            </a:extLst>
          </p:cNvPr>
          <p:cNvGraphicFramePr>
            <a:graphicFrameLocks noGrp="1"/>
          </p:cNvGraphicFramePr>
          <p:nvPr>
            <p:ph type="tbl" sz="quarter" idx="13"/>
            <p:extLst>
              <p:ext uri="{D42A27DB-BD31-4B8C-83A1-F6EECF244321}">
                <p14:modId xmlns:p14="http://schemas.microsoft.com/office/powerpoint/2010/main" val="70998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1620821"/>
                    </a:ext>
                  </a:extLst>
                </a:gridCol>
                <a:gridCol w="822960">
                  <a:extLst>
                    <a:ext uri="{9D8B030D-6E8A-4147-A177-3AD203B41FA5}">
                      <a16:colId xmlns:a16="http://schemas.microsoft.com/office/drawing/2014/main" val="1639143952"/>
                    </a:ext>
                  </a:extLst>
                </a:gridCol>
                <a:gridCol w="822960">
                  <a:extLst>
                    <a:ext uri="{9D8B030D-6E8A-4147-A177-3AD203B41FA5}">
                      <a16:colId xmlns:a16="http://schemas.microsoft.com/office/drawing/2014/main" val="1491791167"/>
                    </a:ext>
                  </a:extLst>
                </a:gridCol>
                <a:gridCol w="822960">
                  <a:extLst>
                    <a:ext uri="{9D8B030D-6E8A-4147-A177-3AD203B41FA5}">
                      <a16:colId xmlns:a16="http://schemas.microsoft.com/office/drawing/2014/main" val="2624041231"/>
                    </a:ext>
                  </a:extLst>
                </a:gridCol>
                <a:gridCol w="822960">
                  <a:extLst>
                    <a:ext uri="{9D8B030D-6E8A-4147-A177-3AD203B41FA5}">
                      <a16:colId xmlns:a16="http://schemas.microsoft.com/office/drawing/2014/main" val="2850302011"/>
                    </a:ext>
                  </a:extLst>
                </a:gridCol>
                <a:gridCol w="822960">
                  <a:extLst>
                    <a:ext uri="{9D8B030D-6E8A-4147-A177-3AD203B41FA5}">
                      <a16:colId xmlns:a16="http://schemas.microsoft.com/office/drawing/2014/main" val="3656996923"/>
                    </a:ext>
                  </a:extLst>
                </a:gridCol>
                <a:gridCol w="822960">
                  <a:extLst>
                    <a:ext uri="{9D8B030D-6E8A-4147-A177-3AD203B41FA5}">
                      <a16:colId xmlns:a16="http://schemas.microsoft.com/office/drawing/2014/main" val="945882710"/>
                    </a:ext>
                  </a:extLst>
                </a:gridCol>
                <a:gridCol w="822960">
                  <a:extLst>
                    <a:ext uri="{9D8B030D-6E8A-4147-A177-3AD203B41FA5}">
                      <a16:colId xmlns:a16="http://schemas.microsoft.com/office/drawing/2014/main" val="2034692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20821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- 2017-09-13 20:10:00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GEBRAUCHTWAGEN-SCHNÄPPCHEN in Oberwart ⏪
Topausgestatteter TOYOTA IQ Automatik, 98 PS, Farbe weiß
inkl. Navigationssystem, Klimaautomatik, IQ-Paket, uvm.
Erstzulassung: 12/2012
Kilometer: 46.450
🔝-Schnäppchen-Preis: € 8.790,-- 🤑
Weitere Auskünfte bzw. Informationen erhalten Sie bei Herrn Szabo unter 0664/4247509 oder https://goo.gl/Ywyvsm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5738817"/>
                  </a:ext>
                </a:extLst>
              </a:tr>
            </a:tbl>
          </a:graphicData>
        </a:graphic>
      </p:graphicFrame>
      <p:sp>
        <p:nvSpPr>
          <p:cNvPr id="4" name="Text Placeholder 3">
            <a:extLst>
              <a:ext uri="{FF2B5EF4-FFF2-40B4-BE49-F238E27FC236}">
                <a16:creationId xmlns:a16="http://schemas.microsoft.com/office/drawing/2014/main" id="{0B563C04-CF1C-40C0-A42A-015712A431F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7333061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C13C2-4B1B-4A13-A2C8-86E120C95130}"/>
              </a:ext>
            </a:extLst>
          </p:cNvPr>
          <p:cNvSpPr>
            <a:spLocks noGrp="1"/>
          </p:cNvSpPr>
          <p:nvPr>
            <p:ph type="title"/>
          </p:nvPr>
        </p:nvSpPr>
        <p:spPr/>
        <p:txBody>
          <a:bodyPr/>
          <a:lstStyle/>
          <a:p>
            <a:r>
              <a:rPr lang="en-US"/>
              <a:t>Eigene Beiträge (Postings) + Reactions - 13 of 22</a:t>
            </a:r>
          </a:p>
        </p:txBody>
      </p:sp>
      <p:graphicFrame>
        <p:nvGraphicFramePr>
          <p:cNvPr id="5" name="Table Placeholder 4">
            <a:extLst>
              <a:ext uri="{FF2B5EF4-FFF2-40B4-BE49-F238E27FC236}">
                <a16:creationId xmlns:a16="http://schemas.microsoft.com/office/drawing/2014/main" id="{0B02D32B-49CF-4375-B123-F8BC3FE24F64}"/>
              </a:ext>
            </a:extLst>
          </p:cNvPr>
          <p:cNvGraphicFramePr>
            <a:graphicFrameLocks noGrp="1"/>
          </p:cNvGraphicFramePr>
          <p:nvPr>
            <p:ph type="tbl" sz="quarter" idx="13"/>
            <p:extLst>
              <p:ext uri="{D42A27DB-BD31-4B8C-83A1-F6EECF244321}">
                <p14:modId xmlns:p14="http://schemas.microsoft.com/office/powerpoint/2010/main" val="396277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16448190"/>
                    </a:ext>
                  </a:extLst>
                </a:gridCol>
                <a:gridCol w="822960">
                  <a:extLst>
                    <a:ext uri="{9D8B030D-6E8A-4147-A177-3AD203B41FA5}">
                      <a16:colId xmlns:a16="http://schemas.microsoft.com/office/drawing/2014/main" val="1896080946"/>
                    </a:ext>
                  </a:extLst>
                </a:gridCol>
                <a:gridCol w="822960">
                  <a:extLst>
                    <a:ext uri="{9D8B030D-6E8A-4147-A177-3AD203B41FA5}">
                      <a16:colId xmlns:a16="http://schemas.microsoft.com/office/drawing/2014/main" val="2146870475"/>
                    </a:ext>
                  </a:extLst>
                </a:gridCol>
                <a:gridCol w="822960">
                  <a:extLst>
                    <a:ext uri="{9D8B030D-6E8A-4147-A177-3AD203B41FA5}">
                      <a16:colId xmlns:a16="http://schemas.microsoft.com/office/drawing/2014/main" val="360380140"/>
                    </a:ext>
                  </a:extLst>
                </a:gridCol>
                <a:gridCol w="822960">
                  <a:extLst>
                    <a:ext uri="{9D8B030D-6E8A-4147-A177-3AD203B41FA5}">
                      <a16:colId xmlns:a16="http://schemas.microsoft.com/office/drawing/2014/main" val="434709839"/>
                    </a:ext>
                  </a:extLst>
                </a:gridCol>
                <a:gridCol w="822960">
                  <a:extLst>
                    <a:ext uri="{9D8B030D-6E8A-4147-A177-3AD203B41FA5}">
                      <a16:colId xmlns:a16="http://schemas.microsoft.com/office/drawing/2014/main" val="56447431"/>
                    </a:ext>
                  </a:extLst>
                </a:gridCol>
                <a:gridCol w="822960">
                  <a:extLst>
                    <a:ext uri="{9D8B030D-6E8A-4147-A177-3AD203B41FA5}">
                      <a16:colId xmlns:a16="http://schemas.microsoft.com/office/drawing/2014/main" val="1477534844"/>
                    </a:ext>
                  </a:extLst>
                </a:gridCol>
                <a:gridCol w="822960">
                  <a:extLst>
                    <a:ext uri="{9D8B030D-6E8A-4147-A177-3AD203B41FA5}">
                      <a16:colId xmlns:a16="http://schemas.microsoft.com/office/drawing/2014/main" val="2853981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7551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- 2017-09-13 06:40:00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Standort Oberwart ⬅️
Suzuki SX4 Aero, 120 PS Benzin, Farbe mineralgrau
inkl. Klimaautomatik, Aero-Verbau, Anhängevorrichtung, uvm. 
Erstzulassung: 01/2010
Kilometer: 77.250
🔝-Preis: € 6.990,--
Nähere Auskünfte erhalten Sie bei Herrn Weinhofer unter 0664/1569990 oder https://goo.gl/XyZiaL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1766623"/>
                  </a:ext>
                </a:extLst>
              </a:tr>
            </a:tbl>
          </a:graphicData>
        </a:graphic>
      </p:graphicFrame>
      <p:sp>
        <p:nvSpPr>
          <p:cNvPr id="4" name="Text Placeholder 3">
            <a:extLst>
              <a:ext uri="{FF2B5EF4-FFF2-40B4-BE49-F238E27FC236}">
                <a16:creationId xmlns:a16="http://schemas.microsoft.com/office/drawing/2014/main" id="{68490B57-D080-48E6-9B14-387BC5DB842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136466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8A9AB-0F29-4F78-BDDB-A4689881E3AF}"/>
              </a:ext>
            </a:extLst>
          </p:cNvPr>
          <p:cNvSpPr>
            <a:spLocks noGrp="1"/>
          </p:cNvSpPr>
          <p:nvPr>
            <p:ph type="title"/>
          </p:nvPr>
        </p:nvSpPr>
        <p:spPr/>
        <p:txBody>
          <a:bodyPr/>
          <a:lstStyle/>
          <a:p>
            <a:r>
              <a:rPr lang="en-US"/>
              <a:t>Eigene Beiträge (Postings) + Reactions - 14 of 22</a:t>
            </a:r>
          </a:p>
        </p:txBody>
      </p:sp>
      <p:graphicFrame>
        <p:nvGraphicFramePr>
          <p:cNvPr id="5" name="Table Placeholder 4">
            <a:extLst>
              <a:ext uri="{FF2B5EF4-FFF2-40B4-BE49-F238E27FC236}">
                <a16:creationId xmlns:a16="http://schemas.microsoft.com/office/drawing/2014/main" id="{85BE5D56-06B7-4F56-A3A4-350961F04B88}"/>
              </a:ext>
            </a:extLst>
          </p:cNvPr>
          <p:cNvGraphicFramePr>
            <a:graphicFrameLocks noGrp="1"/>
          </p:cNvGraphicFramePr>
          <p:nvPr>
            <p:ph type="tbl" sz="quarter" idx="13"/>
            <p:extLst>
              <p:ext uri="{D42A27DB-BD31-4B8C-83A1-F6EECF244321}">
                <p14:modId xmlns:p14="http://schemas.microsoft.com/office/powerpoint/2010/main" val="2495064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27220636"/>
                    </a:ext>
                  </a:extLst>
                </a:gridCol>
                <a:gridCol w="822960">
                  <a:extLst>
                    <a:ext uri="{9D8B030D-6E8A-4147-A177-3AD203B41FA5}">
                      <a16:colId xmlns:a16="http://schemas.microsoft.com/office/drawing/2014/main" val="2396093839"/>
                    </a:ext>
                  </a:extLst>
                </a:gridCol>
                <a:gridCol w="822960">
                  <a:extLst>
                    <a:ext uri="{9D8B030D-6E8A-4147-A177-3AD203B41FA5}">
                      <a16:colId xmlns:a16="http://schemas.microsoft.com/office/drawing/2014/main" val="2604937629"/>
                    </a:ext>
                  </a:extLst>
                </a:gridCol>
                <a:gridCol w="822960">
                  <a:extLst>
                    <a:ext uri="{9D8B030D-6E8A-4147-A177-3AD203B41FA5}">
                      <a16:colId xmlns:a16="http://schemas.microsoft.com/office/drawing/2014/main" val="2316952948"/>
                    </a:ext>
                  </a:extLst>
                </a:gridCol>
                <a:gridCol w="822960">
                  <a:extLst>
                    <a:ext uri="{9D8B030D-6E8A-4147-A177-3AD203B41FA5}">
                      <a16:colId xmlns:a16="http://schemas.microsoft.com/office/drawing/2014/main" val="1591028791"/>
                    </a:ext>
                  </a:extLst>
                </a:gridCol>
                <a:gridCol w="822960">
                  <a:extLst>
                    <a:ext uri="{9D8B030D-6E8A-4147-A177-3AD203B41FA5}">
                      <a16:colId xmlns:a16="http://schemas.microsoft.com/office/drawing/2014/main" val="2138372012"/>
                    </a:ext>
                  </a:extLst>
                </a:gridCol>
                <a:gridCol w="822960">
                  <a:extLst>
                    <a:ext uri="{9D8B030D-6E8A-4147-A177-3AD203B41FA5}">
                      <a16:colId xmlns:a16="http://schemas.microsoft.com/office/drawing/2014/main" val="3266556728"/>
                    </a:ext>
                  </a:extLst>
                </a:gridCol>
                <a:gridCol w="822960">
                  <a:extLst>
                    <a:ext uri="{9D8B030D-6E8A-4147-A177-3AD203B41FA5}">
                      <a16:colId xmlns:a16="http://schemas.microsoft.com/office/drawing/2014/main" val="552344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940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- 2017-09-12 19:00:00</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Standort Güssing 👈
Opel Astra SportsTourer Edition, 120PS Benzin, Farbe argonsilber
inkl. Alufelgen, Klimaautomatik, uvm.
Erstzulassung: 11/2011
Kilometer: 117.850
🔝-Preis: € 8.490,-- 🤑
Nähere Auskünfte bei Herrn Unger unter 0664/2068847 oder https://goo.gl/8WCDP4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7707089"/>
                  </a:ext>
                </a:extLst>
              </a:tr>
            </a:tbl>
          </a:graphicData>
        </a:graphic>
      </p:graphicFrame>
      <p:sp>
        <p:nvSpPr>
          <p:cNvPr id="4" name="Text Placeholder 3">
            <a:extLst>
              <a:ext uri="{FF2B5EF4-FFF2-40B4-BE49-F238E27FC236}">
                <a16:creationId xmlns:a16="http://schemas.microsoft.com/office/drawing/2014/main" id="{6503A994-16C7-49E1-A2BB-60978E2FAAF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03355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B515B-65DC-4CC7-A1FC-95F7050BC555}"/>
              </a:ext>
            </a:extLst>
          </p:cNvPr>
          <p:cNvSpPr>
            <a:spLocks noGrp="1"/>
          </p:cNvSpPr>
          <p:nvPr>
            <p:ph type="title"/>
          </p:nvPr>
        </p:nvSpPr>
        <p:spPr/>
        <p:txBody>
          <a:bodyPr/>
          <a:lstStyle/>
          <a:p>
            <a:r>
              <a:rPr lang="en-US"/>
              <a:t>Eigene Beiträge (Postings) + Reactions - 15 of 22</a:t>
            </a:r>
          </a:p>
        </p:txBody>
      </p:sp>
      <p:graphicFrame>
        <p:nvGraphicFramePr>
          <p:cNvPr id="5" name="Table Placeholder 4">
            <a:extLst>
              <a:ext uri="{FF2B5EF4-FFF2-40B4-BE49-F238E27FC236}">
                <a16:creationId xmlns:a16="http://schemas.microsoft.com/office/drawing/2014/main" id="{A119A929-4603-41FD-A402-8675749A057B}"/>
              </a:ext>
            </a:extLst>
          </p:cNvPr>
          <p:cNvGraphicFramePr>
            <a:graphicFrameLocks noGrp="1"/>
          </p:cNvGraphicFramePr>
          <p:nvPr>
            <p:ph type="tbl" sz="quarter" idx="13"/>
            <p:extLst>
              <p:ext uri="{D42A27DB-BD31-4B8C-83A1-F6EECF244321}">
                <p14:modId xmlns:p14="http://schemas.microsoft.com/office/powerpoint/2010/main" val="252973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39883911"/>
                    </a:ext>
                  </a:extLst>
                </a:gridCol>
                <a:gridCol w="822960">
                  <a:extLst>
                    <a:ext uri="{9D8B030D-6E8A-4147-A177-3AD203B41FA5}">
                      <a16:colId xmlns:a16="http://schemas.microsoft.com/office/drawing/2014/main" val="1570433003"/>
                    </a:ext>
                  </a:extLst>
                </a:gridCol>
                <a:gridCol w="822960">
                  <a:extLst>
                    <a:ext uri="{9D8B030D-6E8A-4147-A177-3AD203B41FA5}">
                      <a16:colId xmlns:a16="http://schemas.microsoft.com/office/drawing/2014/main" val="4245467728"/>
                    </a:ext>
                  </a:extLst>
                </a:gridCol>
                <a:gridCol w="822960">
                  <a:extLst>
                    <a:ext uri="{9D8B030D-6E8A-4147-A177-3AD203B41FA5}">
                      <a16:colId xmlns:a16="http://schemas.microsoft.com/office/drawing/2014/main" val="3298724469"/>
                    </a:ext>
                  </a:extLst>
                </a:gridCol>
                <a:gridCol w="822960">
                  <a:extLst>
                    <a:ext uri="{9D8B030D-6E8A-4147-A177-3AD203B41FA5}">
                      <a16:colId xmlns:a16="http://schemas.microsoft.com/office/drawing/2014/main" val="3121114259"/>
                    </a:ext>
                  </a:extLst>
                </a:gridCol>
                <a:gridCol w="822960">
                  <a:extLst>
                    <a:ext uri="{9D8B030D-6E8A-4147-A177-3AD203B41FA5}">
                      <a16:colId xmlns:a16="http://schemas.microsoft.com/office/drawing/2014/main" val="2852186826"/>
                    </a:ext>
                  </a:extLst>
                </a:gridCol>
                <a:gridCol w="822960">
                  <a:extLst>
                    <a:ext uri="{9D8B030D-6E8A-4147-A177-3AD203B41FA5}">
                      <a16:colId xmlns:a16="http://schemas.microsoft.com/office/drawing/2014/main" val="319107587"/>
                    </a:ext>
                  </a:extLst>
                </a:gridCol>
                <a:gridCol w="822960">
                  <a:extLst>
                    <a:ext uri="{9D8B030D-6E8A-4147-A177-3AD203B41FA5}">
                      <a16:colId xmlns:a16="http://schemas.microsoft.com/office/drawing/2014/main" val="720300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61997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- 2017-09-12 13:33:54</a:t>
                      </a:r>
                      <a:r>
                        <a:rPr kumimoji="0" lang="en-US" sz="1000" b="0" i="0" u="none" strike="noStrike" kern="1200" cap="none" spc="0" normalizeH="0" baseline="0" noProof="0">
                          <a:ln>
                            <a:noFill/>
                          </a:ln>
                          <a:solidFill>
                            <a:prstClr val="black"/>
                          </a:solidFill>
                          <a:effectLst/>
                          <a:uLnTx/>
                          <a:uFillTx/>
                          <a:latin typeface="+mn-lt"/>
                          <a:ea typeface="+mn-ea"/>
                          <a:cs typeface="+mn-cs"/>
                        </a:rPr>
                        <a:t>
👉 Sportlicher GEBRAUCHTWAGEN-Neuzugang Standort St. Johann/Haide 👈
Opel Astra GTC Sport, 120 PS Benzin, Farbe argonsilber
inkl. OPC-Line Verbau, Klimaautomatik, Xenon
Erstzulassung: 6/2012
Kilometer: 59.550
🔝-Preis: € 10.290,--
Weitere Auskünfte erhalten Sie bei Herrn Hörtner unter 0664/5112688 oder https://goo.gl/SENFAa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37202398"/>
                  </a:ext>
                </a:extLst>
              </a:tr>
            </a:tbl>
          </a:graphicData>
        </a:graphic>
      </p:graphicFrame>
      <p:sp>
        <p:nvSpPr>
          <p:cNvPr id="4" name="Text Placeholder 3">
            <a:extLst>
              <a:ext uri="{FF2B5EF4-FFF2-40B4-BE49-F238E27FC236}">
                <a16:creationId xmlns:a16="http://schemas.microsoft.com/office/drawing/2014/main" id="{72700935-C7E8-410B-9DB3-3ECCD4DA3D1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28321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FC901-A84C-4A55-B762-C0D1D86D5492}"/>
              </a:ext>
            </a:extLst>
          </p:cNvPr>
          <p:cNvSpPr>
            <a:spLocks noGrp="1"/>
          </p:cNvSpPr>
          <p:nvPr>
            <p:ph type="title"/>
          </p:nvPr>
        </p:nvSpPr>
        <p:spPr/>
        <p:txBody>
          <a:bodyPr/>
          <a:lstStyle/>
          <a:p>
            <a:r>
              <a:rPr lang="en-US"/>
              <a:t>Eigene Beiträge (Postings) + Reactions - 16 of 22</a:t>
            </a:r>
          </a:p>
        </p:txBody>
      </p:sp>
      <p:graphicFrame>
        <p:nvGraphicFramePr>
          <p:cNvPr id="5" name="Table Placeholder 4">
            <a:extLst>
              <a:ext uri="{FF2B5EF4-FFF2-40B4-BE49-F238E27FC236}">
                <a16:creationId xmlns:a16="http://schemas.microsoft.com/office/drawing/2014/main" id="{95CBA04D-B8A7-4FE7-983D-525193151D8A}"/>
              </a:ext>
            </a:extLst>
          </p:cNvPr>
          <p:cNvGraphicFramePr>
            <a:graphicFrameLocks noGrp="1"/>
          </p:cNvGraphicFramePr>
          <p:nvPr>
            <p:ph type="tbl" sz="quarter" idx="13"/>
            <p:extLst>
              <p:ext uri="{D42A27DB-BD31-4B8C-83A1-F6EECF244321}">
                <p14:modId xmlns:p14="http://schemas.microsoft.com/office/powerpoint/2010/main" val="2235850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09475540"/>
                    </a:ext>
                  </a:extLst>
                </a:gridCol>
                <a:gridCol w="822960">
                  <a:extLst>
                    <a:ext uri="{9D8B030D-6E8A-4147-A177-3AD203B41FA5}">
                      <a16:colId xmlns:a16="http://schemas.microsoft.com/office/drawing/2014/main" val="439209084"/>
                    </a:ext>
                  </a:extLst>
                </a:gridCol>
                <a:gridCol w="822960">
                  <a:extLst>
                    <a:ext uri="{9D8B030D-6E8A-4147-A177-3AD203B41FA5}">
                      <a16:colId xmlns:a16="http://schemas.microsoft.com/office/drawing/2014/main" val="1623733420"/>
                    </a:ext>
                  </a:extLst>
                </a:gridCol>
                <a:gridCol w="822960">
                  <a:extLst>
                    <a:ext uri="{9D8B030D-6E8A-4147-A177-3AD203B41FA5}">
                      <a16:colId xmlns:a16="http://schemas.microsoft.com/office/drawing/2014/main" val="3611724822"/>
                    </a:ext>
                  </a:extLst>
                </a:gridCol>
                <a:gridCol w="822960">
                  <a:extLst>
                    <a:ext uri="{9D8B030D-6E8A-4147-A177-3AD203B41FA5}">
                      <a16:colId xmlns:a16="http://schemas.microsoft.com/office/drawing/2014/main" val="4156794728"/>
                    </a:ext>
                  </a:extLst>
                </a:gridCol>
                <a:gridCol w="822960">
                  <a:extLst>
                    <a:ext uri="{9D8B030D-6E8A-4147-A177-3AD203B41FA5}">
                      <a16:colId xmlns:a16="http://schemas.microsoft.com/office/drawing/2014/main" val="3900508815"/>
                    </a:ext>
                  </a:extLst>
                </a:gridCol>
                <a:gridCol w="822960">
                  <a:extLst>
                    <a:ext uri="{9D8B030D-6E8A-4147-A177-3AD203B41FA5}">
                      <a16:colId xmlns:a16="http://schemas.microsoft.com/office/drawing/2014/main" val="819691683"/>
                    </a:ext>
                  </a:extLst>
                </a:gridCol>
                <a:gridCol w="822960">
                  <a:extLst>
                    <a:ext uri="{9D8B030D-6E8A-4147-A177-3AD203B41FA5}">
                      <a16:colId xmlns:a16="http://schemas.microsoft.com/office/drawing/2014/main" val="1135536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2261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- 2017-09-11 08:30:00</a:t>
                      </a:r>
                      <a:r>
                        <a:rPr kumimoji="0" lang="en-US" sz="1000" b="0" i="0" u="none" strike="noStrike" kern="1200" cap="none" spc="0" normalizeH="0" baseline="0" noProof="0">
                          <a:ln>
                            <a:noFill/>
                          </a:ln>
                          <a:solidFill>
                            <a:prstClr val="black"/>
                          </a:solidFill>
                          <a:effectLst/>
                          <a:uLnTx/>
                          <a:uFillTx/>
                          <a:latin typeface="+mn-lt"/>
                          <a:ea typeface="+mn-ea"/>
                          <a:cs typeface="+mn-cs"/>
                        </a:rPr>
                        <a:t>
🍃 ÖKO GUT. ALLES GUT. 🍃
Wenn ihr jetzt auf eines unserer umweltfreundlichen 🆕 Suzuki Modelle umsteigt, könnt ihr bis zu € 3.066,- sparen! Suzuki hat sparsame Motoren, innovative Hybrid-Technologie und bietet bis zu 5 Jahre Garantie 👍🏻
*Umstiegsprämie bis zu € 2.000,- zinsfreie 1/3 Finanzierung, oder € 500,- Finanzierungsbonus!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1383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- 2017-09-09 15:30:00</a:t>
                      </a:r>
                      <a:r>
                        <a:rPr kumimoji="0" lang="de-DE" sz="1000" b="0" i="0" u="none" strike="noStrike" kern="1200" cap="none" spc="0" normalizeH="0" baseline="0" noProof="0">
                          <a:ln>
                            <a:noFill/>
                          </a:ln>
                          <a:solidFill>
                            <a:prstClr val="black"/>
                          </a:solidFill>
                          <a:effectLst/>
                          <a:uLnTx/>
                          <a:uFillTx/>
                          <a:latin typeface="+mn-lt"/>
                          <a:ea typeface="+mn-ea"/>
                          <a:cs typeface="+mn-cs"/>
                        </a:rPr>
                        <a:t>
Der Wanderverein Gaas/Moschendorf mit Christian Kraller und Freunden unterwegs in den Bergen rund ums Zillertal. Wir wünschen Euch noch ein "erholsames"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901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- 2017-09-09 11:00:00</a:t>
                      </a:r>
                      <a:r>
                        <a:rPr kumimoji="0" lang="de-DE" sz="1000" b="0" i="0" u="none" strike="noStrike" kern="1200" cap="none" spc="0" normalizeH="0" baseline="0" noProof="0">
                          <a:ln>
                            <a:noFill/>
                          </a:ln>
                          <a:solidFill>
                            <a:prstClr val="black"/>
                          </a:solidFill>
                          <a:effectLst/>
                          <a:uLnTx/>
                          <a:uFillTx/>
                          <a:latin typeface="+mn-lt"/>
                          <a:ea typeface="+mn-ea"/>
                          <a:cs typeface="+mn-cs"/>
                        </a:rPr>
                        <a:t>
Auto Doczekal wünscht  Andreas Frühwirth und seinem Team ein schönes Wochenende beim Kurzurlaub in Kroatien!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41135141"/>
                  </a:ext>
                </a:extLst>
              </a:tr>
            </a:tbl>
          </a:graphicData>
        </a:graphic>
      </p:graphicFrame>
      <p:sp>
        <p:nvSpPr>
          <p:cNvPr id="4" name="Text Placeholder 3">
            <a:extLst>
              <a:ext uri="{FF2B5EF4-FFF2-40B4-BE49-F238E27FC236}">
                <a16:creationId xmlns:a16="http://schemas.microsoft.com/office/drawing/2014/main" id="{9A104973-7956-42C9-BBEF-298B49A68BA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848180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2BB2-AE7C-4749-8706-4B03B458E575}"/>
              </a:ext>
            </a:extLst>
          </p:cNvPr>
          <p:cNvSpPr>
            <a:spLocks noGrp="1"/>
          </p:cNvSpPr>
          <p:nvPr>
            <p:ph type="title"/>
          </p:nvPr>
        </p:nvSpPr>
        <p:spPr/>
        <p:txBody>
          <a:bodyPr/>
          <a:lstStyle/>
          <a:p>
            <a:r>
              <a:rPr lang="en-US"/>
              <a:t>Eigene Beiträge (Postings) + Reactions - 17 of 22</a:t>
            </a:r>
          </a:p>
        </p:txBody>
      </p:sp>
      <p:graphicFrame>
        <p:nvGraphicFramePr>
          <p:cNvPr id="5" name="Table Placeholder 4">
            <a:extLst>
              <a:ext uri="{FF2B5EF4-FFF2-40B4-BE49-F238E27FC236}">
                <a16:creationId xmlns:a16="http://schemas.microsoft.com/office/drawing/2014/main" id="{1904F0EB-7F1B-47B4-BDE6-B5AEEB4882BE}"/>
              </a:ext>
            </a:extLst>
          </p:cNvPr>
          <p:cNvGraphicFramePr>
            <a:graphicFrameLocks noGrp="1"/>
          </p:cNvGraphicFramePr>
          <p:nvPr>
            <p:ph type="tbl" sz="quarter" idx="13"/>
            <p:extLst>
              <p:ext uri="{D42A27DB-BD31-4B8C-83A1-F6EECF244321}">
                <p14:modId xmlns:p14="http://schemas.microsoft.com/office/powerpoint/2010/main" val="1046670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16127774"/>
                    </a:ext>
                  </a:extLst>
                </a:gridCol>
                <a:gridCol w="822960">
                  <a:extLst>
                    <a:ext uri="{9D8B030D-6E8A-4147-A177-3AD203B41FA5}">
                      <a16:colId xmlns:a16="http://schemas.microsoft.com/office/drawing/2014/main" val="290672242"/>
                    </a:ext>
                  </a:extLst>
                </a:gridCol>
                <a:gridCol w="822960">
                  <a:extLst>
                    <a:ext uri="{9D8B030D-6E8A-4147-A177-3AD203B41FA5}">
                      <a16:colId xmlns:a16="http://schemas.microsoft.com/office/drawing/2014/main" val="4169614889"/>
                    </a:ext>
                  </a:extLst>
                </a:gridCol>
                <a:gridCol w="822960">
                  <a:extLst>
                    <a:ext uri="{9D8B030D-6E8A-4147-A177-3AD203B41FA5}">
                      <a16:colId xmlns:a16="http://schemas.microsoft.com/office/drawing/2014/main" val="674163839"/>
                    </a:ext>
                  </a:extLst>
                </a:gridCol>
                <a:gridCol w="822960">
                  <a:extLst>
                    <a:ext uri="{9D8B030D-6E8A-4147-A177-3AD203B41FA5}">
                      <a16:colId xmlns:a16="http://schemas.microsoft.com/office/drawing/2014/main" val="3504618647"/>
                    </a:ext>
                  </a:extLst>
                </a:gridCol>
                <a:gridCol w="822960">
                  <a:extLst>
                    <a:ext uri="{9D8B030D-6E8A-4147-A177-3AD203B41FA5}">
                      <a16:colId xmlns:a16="http://schemas.microsoft.com/office/drawing/2014/main" val="1703401871"/>
                    </a:ext>
                  </a:extLst>
                </a:gridCol>
                <a:gridCol w="822960">
                  <a:extLst>
                    <a:ext uri="{9D8B030D-6E8A-4147-A177-3AD203B41FA5}">
                      <a16:colId xmlns:a16="http://schemas.microsoft.com/office/drawing/2014/main" val="3800203902"/>
                    </a:ext>
                  </a:extLst>
                </a:gridCol>
                <a:gridCol w="822960">
                  <a:extLst>
                    <a:ext uri="{9D8B030D-6E8A-4147-A177-3AD203B41FA5}">
                      <a16:colId xmlns:a16="http://schemas.microsoft.com/office/drawing/2014/main" val="1046375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6215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- 2017-09-09 10:56:19</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Standort Oberwart ⬅️
SUZUKI GRAND VITARA Allrad, 106PS Benzin, Farbe white pearl
inkl. Klimaautomatik, Sitzheizung, uvm.
Erstzulassung: 8/2014
Kilometer: 15.100
🔝-Preis: € 17.990,--
Nähere Infos oder Auskünfte bei Herrn Szabo unter 0664/4247509 oder https://goo.gl/qEEy2j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78163153"/>
                  </a:ext>
                </a:extLst>
              </a:tr>
            </a:tbl>
          </a:graphicData>
        </a:graphic>
      </p:graphicFrame>
      <p:sp>
        <p:nvSpPr>
          <p:cNvPr id="4" name="Text Placeholder 3">
            <a:extLst>
              <a:ext uri="{FF2B5EF4-FFF2-40B4-BE49-F238E27FC236}">
                <a16:creationId xmlns:a16="http://schemas.microsoft.com/office/drawing/2014/main" id="{322AE2FD-4EA9-4906-B894-88CC3973B61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9176266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56060-A78A-44DF-95CC-79D2FC312560}"/>
              </a:ext>
            </a:extLst>
          </p:cNvPr>
          <p:cNvSpPr>
            <a:spLocks noGrp="1"/>
          </p:cNvSpPr>
          <p:nvPr>
            <p:ph type="title"/>
          </p:nvPr>
        </p:nvSpPr>
        <p:spPr/>
        <p:txBody>
          <a:bodyPr/>
          <a:lstStyle/>
          <a:p>
            <a:r>
              <a:rPr lang="en-US"/>
              <a:t>Eigene Beiträge (Postings) + Reactions - 18 of 22</a:t>
            </a:r>
          </a:p>
        </p:txBody>
      </p:sp>
      <p:graphicFrame>
        <p:nvGraphicFramePr>
          <p:cNvPr id="5" name="Table Placeholder 4">
            <a:extLst>
              <a:ext uri="{FF2B5EF4-FFF2-40B4-BE49-F238E27FC236}">
                <a16:creationId xmlns:a16="http://schemas.microsoft.com/office/drawing/2014/main" id="{03646ED3-B532-482E-B237-F8B9CF355D27}"/>
              </a:ext>
            </a:extLst>
          </p:cNvPr>
          <p:cNvGraphicFramePr>
            <a:graphicFrameLocks noGrp="1"/>
          </p:cNvGraphicFramePr>
          <p:nvPr>
            <p:ph type="tbl" sz="quarter" idx="13"/>
            <p:extLst>
              <p:ext uri="{D42A27DB-BD31-4B8C-83A1-F6EECF244321}">
                <p14:modId xmlns:p14="http://schemas.microsoft.com/office/powerpoint/2010/main" val="542788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8059362"/>
                    </a:ext>
                  </a:extLst>
                </a:gridCol>
                <a:gridCol w="822960">
                  <a:extLst>
                    <a:ext uri="{9D8B030D-6E8A-4147-A177-3AD203B41FA5}">
                      <a16:colId xmlns:a16="http://schemas.microsoft.com/office/drawing/2014/main" val="1099239757"/>
                    </a:ext>
                  </a:extLst>
                </a:gridCol>
                <a:gridCol w="822960">
                  <a:extLst>
                    <a:ext uri="{9D8B030D-6E8A-4147-A177-3AD203B41FA5}">
                      <a16:colId xmlns:a16="http://schemas.microsoft.com/office/drawing/2014/main" val="2364626229"/>
                    </a:ext>
                  </a:extLst>
                </a:gridCol>
                <a:gridCol w="822960">
                  <a:extLst>
                    <a:ext uri="{9D8B030D-6E8A-4147-A177-3AD203B41FA5}">
                      <a16:colId xmlns:a16="http://schemas.microsoft.com/office/drawing/2014/main" val="1375733880"/>
                    </a:ext>
                  </a:extLst>
                </a:gridCol>
                <a:gridCol w="822960">
                  <a:extLst>
                    <a:ext uri="{9D8B030D-6E8A-4147-A177-3AD203B41FA5}">
                      <a16:colId xmlns:a16="http://schemas.microsoft.com/office/drawing/2014/main" val="181667437"/>
                    </a:ext>
                  </a:extLst>
                </a:gridCol>
                <a:gridCol w="822960">
                  <a:extLst>
                    <a:ext uri="{9D8B030D-6E8A-4147-A177-3AD203B41FA5}">
                      <a16:colId xmlns:a16="http://schemas.microsoft.com/office/drawing/2014/main" val="2871650689"/>
                    </a:ext>
                  </a:extLst>
                </a:gridCol>
                <a:gridCol w="822960">
                  <a:extLst>
                    <a:ext uri="{9D8B030D-6E8A-4147-A177-3AD203B41FA5}">
                      <a16:colId xmlns:a16="http://schemas.microsoft.com/office/drawing/2014/main" val="1805273362"/>
                    </a:ext>
                  </a:extLst>
                </a:gridCol>
                <a:gridCol w="822960">
                  <a:extLst>
                    <a:ext uri="{9D8B030D-6E8A-4147-A177-3AD203B41FA5}">
                      <a16:colId xmlns:a16="http://schemas.microsoft.com/office/drawing/2014/main" val="2024734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5893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- 2017-09-09 10:43:14</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am Standort Güssing 👈
Topausgestatteter OPEL ASTRA INNOVATION Automatik, 136PS Diesel
inkl. IntelliLux-LED-Matrix Licht, Navi 900 IntelliLink, Winterpaket, Parkpilot vo/hi, uvm.
Erstzulassung: 11/2015
Kilometer: 74.500
🔝-Preis: € 16.990,-- 🤑
Nähere Auskünfte bei Herrn Unger unter 0664/2068847 oder https://goo.gl/T3decS
#AutoDoczekal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77951237"/>
                  </a:ext>
                </a:extLst>
              </a:tr>
            </a:tbl>
          </a:graphicData>
        </a:graphic>
      </p:graphicFrame>
      <p:sp>
        <p:nvSpPr>
          <p:cNvPr id="4" name="Text Placeholder 3">
            <a:extLst>
              <a:ext uri="{FF2B5EF4-FFF2-40B4-BE49-F238E27FC236}">
                <a16:creationId xmlns:a16="http://schemas.microsoft.com/office/drawing/2014/main" id="{A60B16B0-AFF3-43B4-91C9-CFCB24BEF86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299724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F2C41-8769-47F4-8972-722992C441B5}"/>
              </a:ext>
            </a:extLst>
          </p:cNvPr>
          <p:cNvSpPr>
            <a:spLocks noGrp="1"/>
          </p:cNvSpPr>
          <p:nvPr>
            <p:ph type="title"/>
          </p:nvPr>
        </p:nvSpPr>
        <p:spPr/>
        <p:txBody>
          <a:bodyPr/>
          <a:lstStyle/>
          <a:p>
            <a:r>
              <a:rPr lang="en-US"/>
              <a:t>Eigene Beiträge (Postings) + Reactions - 19 of 22</a:t>
            </a:r>
          </a:p>
        </p:txBody>
      </p:sp>
      <p:graphicFrame>
        <p:nvGraphicFramePr>
          <p:cNvPr id="5" name="Table Placeholder 4">
            <a:extLst>
              <a:ext uri="{FF2B5EF4-FFF2-40B4-BE49-F238E27FC236}">
                <a16:creationId xmlns:a16="http://schemas.microsoft.com/office/drawing/2014/main" id="{9CEF9A7D-0621-4CFD-A31F-1AA3E22603D9}"/>
              </a:ext>
            </a:extLst>
          </p:cNvPr>
          <p:cNvGraphicFramePr>
            <a:graphicFrameLocks noGrp="1"/>
          </p:cNvGraphicFramePr>
          <p:nvPr>
            <p:ph type="tbl" sz="quarter" idx="13"/>
            <p:extLst>
              <p:ext uri="{D42A27DB-BD31-4B8C-83A1-F6EECF244321}">
                <p14:modId xmlns:p14="http://schemas.microsoft.com/office/powerpoint/2010/main" val="3723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9911060"/>
                    </a:ext>
                  </a:extLst>
                </a:gridCol>
                <a:gridCol w="822960">
                  <a:extLst>
                    <a:ext uri="{9D8B030D-6E8A-4147-A177-3AD203B41FA5}">
                      <a16:colId xmlns:a16="http://schemas.microsoft.com/office/drawing/2014/main" val="181060126"/>
                    </a:ext>
                  </a:extLst>
                </a:gridCol>
                <a:gridCol w="822960">
                  <a:extLst>
                    <a:ext uri="{9D8B030D-6E8A-4147-A177-3AD203B41FA5}">
                      <a16:colId xmlns:a16="http://schemas.microsoft.com/office/drawing/2014/main" val="659045440"/>
                    </a:ext>
                  </a:extLst>
                </a:gridCol>
                <a:gridCol w="822960">
                  <a:extLst>
                    <a:ext uri="{9D8B030D-6E8A-4147-A177-3AD203B41FA5}">
                      <a16:colId xmlns:a16="http://schemas.microsoft.com/office/drawing/2014/main" val="2085977364"/>
                    </a:ext>
                  </a:extLst>
                </a:gridCol>
                <a:gridCol w="822960">
                  <a:extLst>
                    <a:ext uri="{9D8B030D-6E8A-4147-A177-3AD203B41FA5}">
                      <a16:colId xmlns:a16="http://schemas.microsoft.com/office/drawing/2014/main" val="2748784345"/>
                    </a:ext>
                  </a:extLst>
                </a:gridCol>
                <a:gridCol w="822960">
                  <a:extLst>
                    <a:ext uri="{9D8B030D-6E8A-4147-A177-3AD203B41FA5}">
                      <a16:colId xmlns:a16="http://schemas.microsoft.com/office/drawing/2014/main" val="2976378010"/>
                    </a:ext>
                  </a:extLst>
                </a:gridCol>
                <a:gridCol w="822960">
                  <a:extLst>
                    <a:ext uri="{9D8B030D-6E8A-4147-A177-3AD203B41FA5}">
                      <a16:colId xmlns:a16="http://schemas.microsoft.com/office/drawing/2014/main" val="3910892004"/>
                    </a:ext>
                  </a:extLst>
                </a:gridCol>
                <a:gridCol w="822960">
                  <a:extLst>
                    <a:ext uri="{9D8B030D-6E8A-4147-A177-3AD203B41FA5}">
                      <a16:colId xmlns:a16="http://schemas.microsoft.com/office/drawing/2014/main" val="2556584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6432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- 2017-09-09 07:48:32</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 Neuzugang am Standort Güssing
KIA Sportage Active Pro ALLRAD
inkl. Klimaautomatik, Anhängevorrichtung, uvm.
Erstzulassung: 1/2010
Kilometer: 78500
Preis: € 9.490,--
Nähere Infos unter 0664/2068847 oder hier:https://goo.gl/Ng4MmV
#AutoDoczekal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4720220"/>
                  </a:ext>
                </a:extLst>
              </a:tr>
            </a:tbl>
          </a:graphicData>
        </a:graphic>
      </p:graphicFrame>
      <p:sp>
        <p:nvSpPr>
          <p:cNvPr id="4" name="Text Placeholder 3">
            <a:extLst>
              <a:ext uri="{FF2B5EF4-FFF2-40B4-BE49-F238E27FC236}">
                <a16:creationId xmlns:a16="http://schemas.microsoft.com/office/drawing/2014/main" id="{91B560F5-4A64-4952-9B9D-CE391846D5F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746513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92B1-8C58-4837-BACA-FC21E6086158}"/>
              </a:ext>
            </a:extLst>
          </p:cNvPr>
          <p:cNvSpPr>
            <a:spLocks noGrp="1"/>
          </p:cNvSpPr>
          <p:nvPr>
            <p:ph type="title"/>
          </p:nvPr>
        </p:nvSpPr>
        <p:spPr/>
        <p:txBody>
          <a:bodyPr/>
          <a:lstStyle/>
          <a:p>
            <a:r>
              <a:rPr lang="en-US"/>
              <a:t>Eigene Beiträge (Postings) + Reactions - 20 of 22</a:t>
            </a:r>
          </a:p>
        </p:txBody>
      </p:sp>
      <p:graphicFrame>
        <p:nvGraphicFramePr>
          <p:cNvPr id="5" name="Table Placeholder 4">
            <a:extLst>
              <a:ext uri="{FF2B5EF4-FFF2-40B4-BE49-F238E27FC236}">
                <a16:creationId xmlns:a16="http://schemas.microsoft.com/office/drawing/2014/main" id="{D441BD10-002A-4D21-87BE-7E48D3460AA5}"/>
              </a:ext>
            </a:extLst>
          </p:cNvPr>
          <p:cNvGraphicFramePr>
            <a:graphicFrameLocks noGrp="1"/>
          </p:cNvGraphicFramePr>
          <p:nvPr>
            <p:ph type="tbl" sz="quarter" idx="13"/>
            <p:extLst>
              <p:ext uri="{D42A27DB-BD31-4B8C-83A1-F6EECF244321}">
                <p14:modId xmlns:p14="http://schemas.microsoft.com/office/powerpoint/2010/main" val="2714286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8678590"/>
                    </a:ext>
                  </a:extLst>
                </a:gridCol>
                <a:gridCol w="822960">
                  <a:extLst>
                    <a:ext uri="{9D8B030D-6E8A-4147-A177-3AD203B41FA5}">
                      <a16:colId xmlns:a16="http://schemas.microsoft.com/office/drawing/2014/main" val="2410414568"/>
                    </a:ext>
                  </a:extLst>
                </a:gridCol>
                <a:gridCol w="822960">
                  <a:extLst>
                    <a:ext uri="{9D8B030D-6E8A-4147-A177-3AD203B41FA5}">
                      <a16:colId xmlns:a16="http://schemas.microsoft.com/office/drawing/2014/main" val="3194325734"/>
                    </a:ext>
                  </a:extLst>
                </a:gridCol>
                <a:gridCol w="822960">
                  <a:extLst>
                    <a:ext uri="{9D8B030D-6E8A-4147-A177-3AD203B41FA5}">
                      <a16:colId xmlns:a16="http://schemas.microsoft.com/office/drawing/2014/main" val="2667985384"/>
                    </a:ext>
                  </a:extLst>
                </a:gridCol>
                <a:gridCol w="822960">
                  <a:extLst>
                    <a:ext uri="{9D8B030D-6E8A-4147-A177-3AD203B41FA5}">
                      <a16:colId xmlns:a16="http://schemas.microsoft.com/office/drawing/2014/main" val="2795784250"/>
                    </a:ext>
                  </a:extLst>
                </a:gridCol>
                <a:gridCol w="822960">
                  <a:extLst>
                    <a:ext uri="{9D8B030D-6E8A-4147-A177-3AD203B41FA5}">
                      <a16:colId xmlns:a16="http://schemas.microsoft.com/office/drawing/2014/main" val="469421418"/>
                    </a:ext>
                  </a:extLst>
                </a:gridCol>
                <a:gridCol w="822960">
                  <a:extLst>
                    <a:ext uri="{9D8B030D-6E8A-4147-A177-3AD203B41FA5}">
                      <a16:colId xmlns:a16="http://schemas.microsoft.com/office/drawing/2014/main" val="3019496380"/>
                    </a:ext>
                  </a:extLst>
                </a:gridCol>
                <a:gridCol w="822960">
                  <a:extLst>
                    <a:ext uri="{9D8B030D-6E8A-4147-A177-3AD203B41FA5}">
                      <a16:colId xmlns:a16="http://schemas.microsoft.com/office/drawing/2014/main" val="181853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1677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- 2017-09-08 09:30:01</a:t>
                      </a:r>
                      <a:r>
                        <a:rPr kumimoji="0" lang="en-US" sz="1000" b="0" i="0" u="none" strike="noStrike" kern="1200" cap="none" spc="0" normalizeH="0" baseline="0" noProof="0">
                          <a:ln>
                            <a:noFill/>
                          </a:ln>
                          <a:solidFill>
                            <a:prstClr val="black"/>
                          </a:solidFill>
                          <a:effectLst/>
                          <a:uLnTx/>
                          <a:uFillTx/>
                          <a:latin typeface="+mn-lt"/>
                          <a:ea typeface="+mn-ea"/>
                          <a:cs typeface="+mn-cs"/>
                        </a:rPr>
                        <a:t>
Bis Ende des Jahres gibt es von Opel fette Prämien, wenn ihr euren "Alten" bei uns eintauscht. Die "Opel Umweltprämie" gilt für ALLE Fahrzeuge ab 10 Jahre. Die "Opel Umweltprämie" im Überblick  💰😮💰
Karl 👉🏻 € 1.300,- günstiger
Adam 👉🏻 € 2.600,- günstiger
Corsa 👉🏻 € 3.500,- günstiger
Astra 👉🏻 € 6.000,- günstiger
Crossland X 👉🏻 € 4.000,- günstiger
Zafira 👉🏻 € 7.000,- günstiger
Mokka 👉🏻 € 4.500,- günstiger
Grandland X 👉🏻 € 4.500,- günstiger
Insignia 👉🏻 € 8.000,- günstiger
Unser Verkaufsteam rund um Markus Doczekal steht euch für Fragen und Angebote jederzeit auch per Facebook-Nachricht zur Verfügung! Die Prämien sind noch bis Ende dieses Jahres 2017 gültig.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56720732"/>
                  </a:ext>
                </a:extLst>
              </a:tr>
            </a:tbl>
          </a:graphicData>
        </a:graphic>
      </p:graphicFrame>
      <p:sp>
        <p:nvSpPr>
          <p:cNvPr id="4" name="Text Placeholder 3">
            <a:extLst>
              <a:ext uri="{FF2B5EF4-FFF2-40B4-BE49-F238E27FC236}">
                <a16:creationId xmlns:a16="http://schemas.microsoft.com/office/drawing/2014/main" id="{D0EC414A-862A-455F-A4B2-C6977DDC19F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7673378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C7575-305C-4952-8117-DCDF73E86B7B}"/>
              </a:ext>
            </a:extLst>
          </p:cNvPr>
          <p:cNvSpPr>
            <a:spLocks noGrp="1"/>
          </p:cNvSpPr>
          <p:nvPr>
            <p:ph type="title"/>
          </p:nvPr>
        </p:nvSpPr>
        <p:spPr/>
        <p:txBody>
          <a:bodyPr/>
          <a:lstStyle/>
          <a:p>
            <a:r>
              <a:rPr lang="en-US"/>
              <a:t>Eigene Beiträge (Postings) + Reactions - 21 of 22</a:t>
            </a:r>
          </a:p>
        </p:txBody>
      </p:sp>
      <p:graphicFrame>
        <p:nvGraphicFramePr>
          <p:cNvPr id="5" name="Table Placeholder 4">
            <a:extLst>
              <a:ext uri="{FF2B5EF4-FFF2-40B4-BE49-F238E27FC236}">
                <a16:creationId xmlns:a16="http://schemas.microsoft.com/office/drawing/2014/main" id="{1E6CB947-B7B7-43BE-8051-D639C6BA3D0E}"/>
              </a:ext>
            </a:extLst>
          </p:cNvPr>
          <p:cNvGraphicFramePr>
            <a:graphicFrameLocks noGrp="1"/>
          </p:cNvGraphicFramePr>
          <p:nvPr>
            <p:ph type="tbl" sz="quarter" idx="13"/>
            <p:extLst>
              <p:ext uri="{D42A27DB-BD31-4B8C-83A1-F6EECF244321}">
                <p14:modId xmlns:p14="http://schemas.microsoft.com/office/powerpoint/2010/main" val="3075313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3364830"/>
                    </a:ext>
                  </a:extLst>
                </a:gridCol>
                <a:gridCol w="822960">
                  <a:extLst>
                    <a:ext uri="{9D8B030D-6E8A-4147-A177-3AD203B41FA5}">
                      <a16:colId xmlns:a16="http://schemas.microsoft.com/office/drawing/2014/main" val="1783130910"/>
                    </a:ext>
                  </a:extLst>
                </a:gridCol>
                <a:gridCol w="822960">
                  <a:extLst>
                    <a:ext uri="{9D8B030D-6E8A-4147-A177-3AD203B41FA5}">
                      <a16:colId xmlns:a16="http://schemas.microsoft.com/office/drawing/2014/main" val="1350423810"/>
                    </a:ext>
                  </a:extLst>
                </a:gridCol>
                <a:gridCol w="822960">
                  <a:extLst>
                    <a:ext uri="{9D8B030D-6E8A-4147-A177-3AD203B41FA5}">
                      <a16:colId xmlns:a16="http://schemas.microsoft.com/office/drawing/2014/main" val="2109551569"/>
                    </a:ext>
                  </a:extLst>
                </a:gridCol>
                <a:gridCol w="822960">
                  <a:extLst>
                    <a:ext uri="{9D8B030D-6E8A-4147-A177-3AD203B41FA5}">
                      <a16:colId xmlns:a16="http://schemas.microsoft.com/office/drawing/2014/main" val="130484603"/>
                    </a:ext>
                  </a:extLst>
                </a:gridCol>
                <a:gridCol w="822960">
                  <a:extLst>
                    <a:ext uri="{9D8B030D-6E8A-4147-A177-3AD203B41FA5}">
                      <a16:colId xmlns:a16="http://schemas.microsoft.com/office/drawing/2014/main" val="3791442881"/>
                    </a:ext>
                  </a:extLst>
                </a:gridCol>
                <a:gridCol w="822960">
                  <a:extLst>
                    <a:ext uri="{9D8B030D-6E8A-4147-A177-3AD203B41FA5}">
                      <a16:colId xmlns:a16="http://schemas.microsoft.com/office/drawing/2014/main" val="1784024768"/>
                    </a:ext>
                  </a:extLst>
                </a:gridCol>
                <a:gridCol w="822960">
                  <a:extLst>
                    <a:ext uri="{9D8B030D-6E8A-4147-A177-3AD203B41FA5}">
                      <a16:colId xmlns:a16="http://schemas.microsoft.com/office/drawing/2014/main" val="67821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3073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- 2017-09-06 14:17:49</a:t>
                      </a:r>
                      <a:r>
                        <a:rPr kumimoji="0" lang="en-US" sz="1000" b="0" i="0" u="none" strike="noStrike" kern="1200" cap="none" spc="0" normalizeH="0" baseline="0" noProof="0">
                          <a:ln>
                            <a:noFill/>
                          </a:ln>
                          <a:solidFill>
                            <a:prstClr val="black"/>
                          </a:solidFill>
                          <a:effectLst/>
                          <a:uLnTx/>
                          <a:uFillTx/>
                          <a:latin typeface="+mn-lt"/>
                          <a:ea typeface="+mn-ea"/>
                          <a:cs typeface="+mn-cs"/>
                        </a:rPr>
                        <a:t>
-&gt; JUNGWAGEN NEUZUGANG am Standort Güssing &lt;-
Topausgestatteter OPEL MOKKA COSMO ALLRAD mit 140PS
Erstzulassung: 3/2017
Kilometer: 3.850
inkl. NAVI 950 Europa, AFL+, Rückfahrkamera, Winterpaket, uvm.
Listenpreis: € 32.124,--
AKTIONSPREIS: € 23.990,--
Rückfragen bitte an Herrn Unger unter 0664/2068847 sowie eine detailierte Fahrzeugbeschreibung erhalten Sie hier: https://goo.gl/BmWKFp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6786212"/>
                  </a:ext>
                </a:extLst>
              </a:tr>
            </a:tbl>
          </a:graphicData>
        </a:graphic>
      </p:graphicFrame>
      <p:sp>
        <p:nvSpPr>
          <p:cNvPr id="4" name="Text Placeholder 3">
            <a:extLst>
              <a:ext uri="{FF2B5EF4-FFF2-40B4-BE49-F238E27FC236}">
                <a16:creationId xmlns:a16="http://schemas.microsoft.com/office/drawing/2014/main" id="{BD61F078-E33E-4574-8355-5D4127D03FA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8297124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AF8F-53C2-409A-9357-056790283621}"/>
              </a:ext>
            </a:extLst>
          </p:cNvPr>
          <p:cNvSpPr>
            <a:spLocks noGrp="1"/>
          </p:cNvSpPr>
          <p:nvPr>
            <p:ph type="title"/>
          </p:nvPr>
        </p:nvSpPr>
        <p:spPr/>
        <p:txBody>
          <a:bodyPr/>
          <a:lstStyle/>
          <a:p>
            <a:r>
              <a:rPr lang="en-US"/>
              <a:t>Eigene Beiträge (Postings) + Reactions - 22 of 22</a:t>
            </a:r>
          </a:p>
        </p:txBody>
      </p:sp>
      <p:graphicFrame>
        <p:nvGraphicFramePr>
          <p:cNvPr id="5" name="Table Placeholder 4">
            <a:extLst>
              <a:ext uri="{FF2B5EF4-FFF2-40B4-BE49-F238E27FC236}">
                <a16:creationId xmlns:a16="http://schemas.microsoft.com/office/drawing/2014/main" id="{E6B7C33F-6FDF-45A0-B054-83CCE8C9B212}"/>
              </a:ext>
            </a:extLst>
          </p:cNvPr>
          <p:cNvGraphicFramePr>
            <a:graphicFrameLocks noGrp="1"/>
          </p:cNvGraphicFramePr>
          <p:nvPr>
            <p:ph type="tbl" sz="quarter" idx="13"/>
            <p:extLst>
              <p:ext uri="{D42A27DB-BD31-4B8C-83A1-F6EECF244321}">
                <p14:modId xmlns:p14="http://schemas.microsoft.com/office/powerpoint/2010/main" val="390759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64454017"/>
                    </a:ext>
                  </a:extLst>
                </a:gridCol>
                <a:gridCol w="822960">
                  <a:extLst>
                    <a:ext uri="{9D8B030D-6E8A-4147-A177-3AD203B41FA5}">
                      <a16:colId xmlns:a16="http://schemas.microsoft.com/office/drawing/2014/main" val="2159277238"/>
                    </a:ext>
                  </a:extLst>
                </a:gridCol>
                <a:gridCol w="822960">
                  <a:extLst>
                    <a:ext uri="{9D8B030D-6E8A-4147-A177-3AD203B41FA5}">
                      <a16:colId xmlns:a16="http://schemas.microsoft.com/office/drawing/2014/main" val="3017147145"/>
                    </a:ext>
                  </a:extLst>
                </a:gridCol>
                <a:gridCol w="822960">
                  <a:extLst>
                    <a:ext uri="{9D8B030D-6E8A-4147-A177-3AD203B41FA5}">
                      <a16:colId xmlns:a16="http://schemas.microsoft.com/office/drawing/2014/main" val="926273337"/>
                    </a:ext>
                  </a:extLst>
                </a:gridCol>
                <a:gridCol w="822960">
                  <a:extLst>
                    <a:ext uri="{9D8B030D-6E8A-4147-A177-3AD203B41FA5}">
                      <a16:colId xmlns:a16="http://schemas.microsoft.com/office/drawing/2014/main" val="1947960904"/>
                    </a:ext>
                  </a:extLst>
                </a:gridCol>
                <a:gridCol w="822960">
                  <a:extLst>
                    <a:ext uri="{9D8B030D-6E8A-4147-A177-3AD203B41FA5}">
                      <a16:colId xmlns:a16="http://schemas.microsoft.com/office/drawing/2014/main" val="7021827"/>
                    </a:ext>
                  </a:extLst>
                </a:gridCol>
                <a:gridCol w="822960">
                  <a:extLst>
                    <a:ext uri="{9D8B030D-6E8A-4147-A177-3AD203B41FA5}">
                      <a16:colId xmlns:a16="http://schemas.microsoft.com/office/drawing/2014/main" val="3414755469"/>
                    </a:ext>
                  </a:extLst>
                </a:gridCol>
                <a:gridCol w="822960">
                  <a:extLst>
                    <a:ext uri="{9D8B030D-6E8A-4147-A177-3AD203B41FA5}">
                      <a16:colId xmlns:a16="http://schemas.microsoft.com/office/drawing/2014/main" val="100322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8143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- 2017-09-02 10:37:20</a:t>
                      </a:r>
                      <a:r>
                        <a:rPr kumimoji="0" lang="en-US" sz="1000" b="0" i="0" u="none" strike="noStrike" kern="1200" cap="none" spc="0" normalizeH="0" baseline="0" noProof="0">
                          <a:ln>
                            <a:noFill/>
                          </a:ln>
                          <a:solidFill>
                            <a:prstClr val="black"/>
                          </a:solidFill>
                          <a:effectLst/>
                          <a:uLnTx/>
                          <a:uFillTx/>
                          <a:latin typeface="+mn-lt"/>
                          <a:ea typeface="+mn-ea"/>
                          <a:cs typeface="+mn-cs"/>
                        </a:rPr>
                        <a:t>
JUNGWAGEN NEUZUGANG am Standort Güssing
Opel Corsa Österreich Edition, 90PS Benzin
Erstzulassung: 12/2016
KM: 11.000
Neupreis: € 18.942,--
AKTIONSPREIS: € 12.490,--
Weitere Infos auf: https://goo.gl/nukQbp
#AutoDoczekal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0847001"/>
                  </a:ext>
                </a:extLst>
              </a:tr>
            </a:tbl>
          </a:graphicData>
        </a:graphic>
      </p:graphicFrame>
      <p:sp>
        <p:nvSpPr>
          <p:cNvPr id="4" name="Text Placeholder 3">
            <a:extLst>
              <a:ext uri="{FF2B5EF4-FFF2-40B4-BE49-F238E27FC236}">
                <a16:creationId xmlns:a16="http://schemas.microsoft.com/office/drawing/2014/main" id="{AD4064CA-F11A-47AB-A33E-24A841FD96A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705198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A23BC-6979-410D-AC2E-F2F0C3E39E87}"/>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1446EDE7-38C3-4832-9590-8CFD3B1B8EA0}"/>
              </a:ext>
            </a:extLst>
          </p:cNvPr>
          <p:cNvGraphicFramePr>
            <a:graphicFrameLocks noGrp="1"/>
          </p:cNvGraphicFramePr>
          <p:nvPr>
            <p:ph type="chart" sz="quarter" idx="13"/>
            <p:extLst>
              <p:ext uri="{D42A27DB-BD31-4B8C-83A1-F6EECF244321}">
                <p14:modId xmlns:p14="http://schemas.microsoft.com/office/powerpoint/2010/main" val="2279506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5BCEEE-7869-4CE1-A479-F6D8D9E5FAB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C972AC9-E3C0-41DB-9C1C-5B54C21FB3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57178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BE67-EE61-44DA-AEC2-BEC924092CEC}"/>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06F85878-3ABF-46A3-96B9-80A68217DF1E}"/>
              </a:ext>
            </a:extLst>
          </p:cNvPr>
          <p:cNvGraphicFramePr>
            <a:graphicFrameLocks noGrp="1"/>
          </p:cNvGraphicFramePr>
          <p:nvPr>
            <p:ph type="chart" sz="quarter" idx="13"/>
            <p:extLst>
              <p:ext uri="{D42A27DB-BD31-4B8C-83A1-F6EECF244321}">
                <p14:modId xmlns:p14="http://schemas.microsoft.com/office/powerpoint/2010/main" val="1165723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81FA36-3122-48B8-9270-1F5C80B80CA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B7BE80E-60A1-4662-AB6E-25636991E0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3932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0DE3A-7922-48FB-BDD5-089BA5F56A9C}"/>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D8826BDA-DC1C-459F-823C-19F354D2F33A}"/>
              </a:ext>
            </a:extLst>
          </p:cNvPr>
          <p:cNvGraphicFramePr>
            <a:graphicFrameLocks noGrp="1"/>
          </p:cNvGraphicFramePr>
          <p:nvPr>
            <p:ph type="chart" sz="quarter" idx="13"/>
            <p:extLst>
              <p:ext uri="{D42A27DB-BD31-4B8C-83A1-F6EECF244321}">
                <p14:modId xmlns:p14="http://schemas.microsoft.com/office/powerpoint/2010/main" val="1578939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7A21F3-45D9-476D-907B-C3D53421C16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81E965A-1C26-4297-A60F-167C532A9C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50412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D981C-AD82-443C-9C6F-DD4F3920BDAA}"/>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A0844CC9-DD9C-4DF1-8124-3F75F4A01777}"/>
              </a:ext>
            </a:extLst>
          </p:cNvPr>
          <p:cNvGraphicFramePr>
            <a:graphicFrameLocks noGrp="1"/>
          </p:cNvGraphicFramePr>
          <p:nvPr>
            <p:ph type="chart" sz="quarter" idx="13"/>
            <p:extLst>
              <p:ext uri="{D42A27DB-BD31-4B8C-83A1-F6EECF244321}">
                <p14:modId xmlns:p14="http://schemas.microsoft.com/office/powerpoint/2010/main" val="4199350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C5CC4C-C88A-49C5-8750-8679F149EF2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9895F8A-636D-4867-B919-0A49539152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53900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5BEDE-F9B6-4F96-86C0-762C08A64926}"/>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9BB0D3F8-E5A3-41F7-9A5F-D18920B02713}"/>
              </a:ext>
            </a:extLst>
          </p:cNvPr>
          <p:cNvGraphicFramePr>
            <a:graphicFrameLocks noGrp="1"/>
          </p:cNvGraphicFramePr>
          <p:nvPr>
            <p:ph type="chart" sz="quarter" idx="13"/>
            <p:extLst>
              <p:ext uri="{D42A27DB-BD31-4B8C-83A1-F6EECF244321}">
                <p14:modId xmlns:p14="http://schemas.microsoft.com/office/powerpoint/2010/main" val="50005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05C7A-1F93-4F7F-917B-A920FDC2ED4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87FCFC9-C4F9-4246-BB90-08C50E68C3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86670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E66FB-27CF-41B0-A24C-5AF7E74D47E0}"/>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AB6FE79B-C7B1-45FA-B8D2-3F716D92EE9E}"/>
              </a:ext>
            </a:extLst>
          </p:cNvPr>
          <p:cNvGraphicFramePr>
            <a:graphicFrameLocks noGrp="1"/>
          </p:cNvGraphicFramePr>
          <p:nvPr>
            <p:ph type="tbl" sz="quarter" idx="13"/>
            <p:extLst>
              <p:ext uri="{D42A27DB-BD31-4B8C-83A1-F6EECF244321}">
                <p14:modId xmlns:p14="http://schemas.microsoft.com/office/powerpoint/2010/main" val="130978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1967089"/>
                    </a:ext>
                  </a:extLst>
                </a:gridCol>
                <a:gridCol w="2468880">
                  <a:extLst>
                    <a:ext uri="{9D8B030D-6E8A-4147-A177-3AD203B41FA5}">
                      <a16:colId xmlns:a16="http://schemas.microsoft.com/office/drawing/2014/main" val="1561291765"/>
                    </a:ext>
                  </a:extLst>
                </a:gridCol>
                <a:gridCol w="822960">
                  <a:extLst>
                    <a:ext uri="{9D8B030D-6E8A-4147-A177-3AD203B41FA5}">
                      <a16:colId xmlns:a16="http://schemas.microsoft.com/office/drawing/2014/main" val="2109866564"/>
                    </a:ext>
                  </a:extLst>
                </a:gridCol>
                <a:gridCol w="822960">
                  <a:extLst>
                    <a:ext uri="{9D8B030D-6E8A-4147-A177-3AD203B41FA5}">
                      <a16:colId xmlns:a16="http://schemas.microsoft.com/office/drawing/2014/main" val="1422695574"/>
                    </a:ext>
                  </a:extLst>
                </a:gridCol>
                <a:gridCol w="822960">
                  <a:extLst>
                    <a:ext uri="{9D8B030D-6E8A-4147-A177-3AD203B41FA5}">
                      <a16:colId xmlns:a16="http://schemas.microsoft.com/office/drawing/2014/main" val="1229133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4683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Flockert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4067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Jochen Geier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0068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Andy Jandl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74967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Pillhofer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0069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 Gruber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4636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Emmerich Takacs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7941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Hetfleisch Siegi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6635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Maci Maci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0793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 Koch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2925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 Edelsbrunner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8162580"/>
                  </a:ext>
                </a:extLst>
              </a:tr>
            </a:tbl>
          </a:graphicData>
        </a:graphic>
      </p:graphicFrame>
      <p:sp>
        <p:nvSpPr>
          <p:cNvPr id="4" name="Text Placeholder 3">
            <a:extLst>
              <a:ext uri="{FF2B5EF4-FFF2-40B4-BE49-F238E27FC236}">
                <a16:creationId xmlns:a16="http://schemas.microsoft.com/office/drawing/2014/main" id="{F7FEBD5B-604E-43A3-8C42-2E80556B358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7546609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CC1F9-103C-491E-A048-505ACF1A94E3}"/>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E40AB7C6-BB72-4FC4-8A46-5D845285E955}"/>
              </a:ext>
            </a:extLst>
          </p:cNvPr>
          <p:cNvGraphicFramePr>
            <a:graphicFrameLocks noGrp="1"/>
          </p:cNvGraphicFramePr>
          <p:nvPr>
            <p:ph type="tbl" sz="quarter" idx="13"/>
            <p:extLst>
              <p:ext uri="{D42A27DB-BD31-4B8C-83A1-F6EECF244321}">
                <p14:modId xmlns:p14="http://schemas.microsoft.com/office/powerpoint/2010/main" val="3688904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7186202"/>
                    </a:ext>
                  </a:extLst>
                </a:gridCol>
                <a:gridCol w="2468880">
                  <a:extLst>
                    <a:ext uri="{9D8B030D-6E8A-4147-A177-3AD203B41FA5}">
                      <a16:colId xmlns:a16="http://schemas.microsoft.com/office/drawing/2014/main" val="401098321"/>
                    </a:ext>
                  </a:extLst>
                </a:gridCol>
                <a:gridCol w="822960">
                  <a:extLst>
                    <a:ext uri="{9D8B030D-6E8A-4147-A177-3AD203B41FA5}">
                      <a16:colId xmlns:a16="http://schemas.microsoft.com/office/drawing/2014/main" val="3029654781"/>
                    </a:ext>
                  </a:extLst>
                </a:gridCol>
                <a:gridCol w="822960">
                  <a:extLst>
                    <a:ext uri="{9D8B030D-6E8A-4147-A177-3AD203B41FA5}">
                      <a16:colId xmlns:a16="http://schemas.microsoft.com/office/drawing/2014/main" val="2141734594"/>
                    </a:ext>
                  </a:extLst>
                </a:gridCol>
                <a:gridCol w="822960">
                  <a:extLst>
                    <a:ext uri="{9D8B030D-6E8A-4147-A177-3AD203B41FA5}">
                      <a16:colId xmlns:a16="http://schemas.microsoft.com/office/drawing/2014/main" val="2987198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1737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Rossmann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6317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Pascal Marcell Tomic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0266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Vinko Prukijaš</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2026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Mani Schuch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6969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Nessi Glatz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9370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Karoly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3538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 Dorner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735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 Grünwald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6315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Erem Yavuz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1881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Marvin Magix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84232171"/>
                  </a:ext>
                </a:extLst>
              </a:tr>
            </a:tbl>
          </a:graphicData>
        </a:graphic>
      </p:graphicFrame>
      <p:sp>
        <p:nvSpPr>
          <p:cNvPr id="4" name="Text Placeholder 3">
            <a:extLst>
              <a:ext uri="{FF2B5EF4-FFF2-40B4-BE49-F238E27FC236}">
                <a16:creationId xmlns:a16="http://schemas.microsoft.com/office/drawing/2014/main" id="{056CA190-BC08-47E7-BBEE-1A146DD6145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979625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E9E46-4E8E-4464-B771-954DC4536946}"/>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FB6D6EFA-55FD-488A-9FD4-C1F69613BFF4}"/>
              </a:ext>
            </a:extLst>
          </p:cNvPr>
          <p:cNvGraphicFramePr>
            <a:graphicFrameLocks noGrp="1"/>
          </p:cNvGraphicFramePr>
          <p:nvPr>
            <p:ph type="tbl" sz="quarter" idx="13"/>
            <p:extLst>
              <p:ext uri="{D42A27DB-BD31-4B8C-83A1-F6EECF244321}">
                <p14:modId xmlns:p14="http://schemas.microsoft.com/office/powerpoint/2010/main" val="62553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3968248"/>
                    </a:ext>
                  </a:extLst>
                </a:gridCol>
                <a:gridCol w="2468880">
                  <a:extLst>
                    <a:ext uri="{9D8B030D-6E8A-4147-A177-3AD203B41FA5}">
                      <a16:colId xmlns:a16="http://schemas.microsoft.com/office/drawing/2014/main" val="2157371475"/>
                    </a:ext>
                  </a:extLst>
                </a:gridCol>
                <a:gridCol w="822960">
                  <a:extLst>
                    <a:ext uri="{9D8B030D-6E8A-4147-A177-3AD203B41FA5}">
                      <a16:colId xmlns:a16="http://schemas.microsoft.com/office/drawing/2014/main" val="48737999"/>
                    </a:ext>
                  </a:extLst>
                </a:gridCol>
                <a:gridCol w="822960">
                  <a:extLst>
                    <a:ext uri="{9D8B030D-6E8A-4147-A177-3AD203B41FA5}">
                      <a16:colId xmlns:a16="http://schemas.microsoft.com/office/drawing/2014/main" val="109371858"/>
                    </a:ext>
                  </a:extLst>
                </a:gridCol>
                <a:gridCol w="822960">
                  <a:extLst>
                    <a:ext uri="{9D8B030D-6E8A-4147-A177-3AD203B41FA5}">
                      <a16:colId xmlns:a16="http://schemas.microsoft.com/office/drawing/2014/main" val="3327927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0489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Zisser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2246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Lukas Töglhofer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5323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Lukas Windisch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0110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Günter Steinschauer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25504528"/>
                  </a:ext>
                </a:extLst>
              </a:tr>
            </a:tbl>
          </a:graphicData>
        </a:graphic>
      </p:graphicFrame>
      <p:sp>
        <p:nvSpPr>
          <p:cNvPr id="4" name="Text Placeholder 3">
            <a:extLst>
              <a:ext uri="{FF2B5EF4-FFF2-40B4-BE49-F238E27FC236}">
                <a16:creationId xmlns:a16="http://schemas.microsoft.com/office/drawing/2014/main" id="{0B1656C7-B4D2-47AC-856B-65019F2E195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332979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395F0-C43A-41AD-9DC9-91B0C653C292}"/>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303FFBBB-9844-4FB8-9E21-B6B6F52B6CA2}"/>
              </a:ext>
            </a:extLst>
          </p:cNvPr>
          <p:cNvGraphicFramePr>
            <a:graphicFrameLocks noGrp="1"/>
          </p:cNvGraphicFramePr>
          <p:nvPr>
            <p:ph type="chart" sz="quarter" idx="13"/>
            <p:extLst>
              <p:ext uri="{D42A27DB-BD31-4B8C-83A1-F6EECF244321}">
                <p14:modId xmlns:p14="http://schemas.microsoft.com/office/powerpoint/2010/main" val="2031145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B7CD2A-3832-47A3-A949-C40D9FC6364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35A96F5-3E6F-463C-BD81-B739B39D6E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56917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A6FC8-7C16-4EE9-9E29-2A444D80E897}"/>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135200F5-154B-4BFF-9973-3898969B3D68}"/>
              </a:ext>
            </a:extLst>
          </p:cNvPr>
          <p:cNvGraphicFramePr>
            <a:graphicFrameLocks noGrp="1"/>
          </p:cNvGraphicFramePr>
          <p:nvPr>
            <p:ph type="chart" sz="quarter" idx="13"/>
            <p:extLst>
              <p:ext uri="{D42A27DB-BD31-4B8C-83A1-F6EECF244321}">
                <p14:modId xmlns:p14="http://schemas.microsoft.com/office/powerpoint/2010/main" val="3122471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C0FA9B-AB4F-4D5A-AD2F-5ECF3DC5E26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429CC8A-07AA-4640-81B7-A2DB5D379F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20044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AA7D5-FF51-412C-86FA-20B012C62AE4}"/>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D7C34418-58BB-46EA-B721-BD1A6C8204B0}"/>
              </a:ext>
            </a:extLst>
          </p:cNvPr>
          <p:cNvGraphicFramePr>
            <a:graphicFrameLocks noGrp="1"/>
          </p:cNvGraphicFramePr>
          <p:nvPr>
            <p:ph type="chart" sz="quarter" idx="13"/>
            <p:extLst>
              <p:ext uri="{D42A27DB-BD31-4B8C-83A1-F6EECF244321}">
                <p14:modId xmlns:p14="http://schemas.microsoft.com/office/powerpoint/2010/main" val="1970383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382185-CB91-4EC5-9ED1-939A381803E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D4A7735-30FF-4CEF-AECA-1C6B1F5722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12202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5B2F-19D0-4F10-B6FD-B247FD31E9EB}"/>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101C6EB8-C4B0-4114-BBA9-ED664DEE4843}"/>
              </a:ext>
            </a:extLst>
          </p:cNvPr>
          <p:cNvGraphicFramePr>
            <a:graphicFrameLocks noGrp="1"/>
          </p:cNvGraphicFramePr>
          <p:nvPr>
            <p:ph type="chart" sz="quarter" idx="13"/>
            <p:extLst>
              <p:ext uri="{D42A27DB-BD31-4B8C-83A1-F6EECF244321}">
                <p14:modId xmlns:p14="http://schemas.microsoft.com/office/powerpoint/2010/main" val="3258649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C45D6D-AE59-4138-8F63-3D857660CB4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080C050-793F-4ADC-B292-64BFBD436F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39620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F29D9-DE7D-4363-A8E4-7CE44DB6107B}"/>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63493368-1D3B-43CB-8238-069E9A327763}"/>
              </a:ext>
            </a:extLst>
          </p:cNvPr>
          <p:cNvGraphicFramePr>
            <a:graphicFrameLocks noGrp="1"/>
          </p:cNvGraphicFramePr>
          <p:nvPr>
            <p:ph type="chart" sz="quarter" idx="13"/>
            <p:extLst>
              <p:ext uri="{D42A27DB-BD31-4B8C-83A1-F6EECF244321}">
                <p14:modId xmlns:p14="http://schemas.microsoft.com/office/powerpoint/2010/main" val="1158926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541C11-6D85-45EC-9135-417B79C8058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11F865C-6258-42A2-9412-FEF5DDAD7D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9305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B3210-2998-419B-B90C-CD3547908F03}"/>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6D042A01-CCF0-4ED2-8FFC-DBC22305A45F}"/>
              </a:ext>
            </a:extLst>
          </p:cNvPr>
          <p:cNvGraphicFramePr>
            <a:graphicFrameLocks noGrp="1"/>
          </p:cNvGraphicFramePr>
          <p:nvPr>
            <p:ph type="chart" sz="quarter" idx="13"/>
            <p:extLst>
              <p:ext uri="{D42A27DB-BD31-4B8C-83A1-F6EECF244321}">
                <p14:modId xmlns:p14="http://schemas.microsoft.com/office/powerpoint/2010/main" val="643519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825AF4-9F59-4ED6-8DA8-88BC5B1E225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268FA8B-34F0-498A-973E-83B889D925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44499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B753-F90D-4E7D-8A70-22A8C1B6EEBF}"/>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727926BD-E510-4A08-A04E-27DF52180EA3}"/>
              </a:ext>
            </a:extLst>
          </p:cNvPr>
          <p:cNvGraphicFramePr>
            <a:graphicFrameLocks noGrp="1"/>
          </p:cNvGraphicFramePr>
          <p:nvPr>
            <p:ph type="tbl" sz="quarter" idx="13"/>
            <p:extLst>
              <p:ext uri="{D42A27DB-BD31-4B8C-83A1-F6EECF244321}">
                <p14:modId xmlns:p14="http://schemas.microsoft.com/office/powerpoint/2010/main" val="275134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30512292"/>
                    </a:ext>
                  </a:extLst>
                </a:gridCol>
                <a:gridCol w="2057400">
                  <a:extLst>
                    <a:ext uri="{9D8B030D-6E8A-4147-A177-3AD203B41FA5}">
                      <a16:colId xmlns:a16="http://schemas.microsoft.com/office/drawing/2014/main" val="558643056"/>
                    </a:ext>
                  </a:extLst>
                </a:gridCol>
                <a:gridCol w="822960">
                  <a:extLst>
                    <a:ext uri="{9D8B030D-6E8A-4147-A177-3AD203B41FA5}">
                      <a16:colId xmlns:a16="http://schemas.microsoft.com/office/drawing/2014/main" val="3784161525"/>
                    </a:ext>
                  </a:extLst>
                </a:gridCol>
                <a:gridCol w="1234440">
                  <a:extLst>
                    <a:ext uri="{9D8B030D-6E8A-4147-A177-3AD203B41FA5}">
                      <a16:colId xmlns:a16="http://schemas.microsoft.com/office/drawing/2014/main" val="1239957421"/>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593582682"/>
                  </a:ext>
                </a:extLst>
              </a:tr>
              <a:tr h="370840">
                <a:tc>
                  <a:txBody>
                    <a:bodyPr/>
                    <a:lstStyle/>
                    <a:p>
                      <a:r>
                        <a:rPr lang="en-US" sz="1000" b="1"/>
                        <a:t>Auto Doczekal</a:t>
                      </a:r>
                      <a:r>
                        <a:rPr lang="en-US" sz="1000"/>
                        <a:t> got a message by </a:t>
                      </a:r>
                      <a:r>
                        <a:rPr lang="en-US" sz="1000" b="1"/>
                        <a:t>Christian Kraller - 2017-09-08 10:16:55</a:t>
                      </a:r>
                      <a:r>
                        <a:rPr lang="en-US" sz="1000"/>
                        <a:t>
</a:t>
                      </a:r>
                    </a:p>
                  </a:txBody>
                  <a:tcPr/>
                </a:tc>
                <a:tc>
                  <a:txBody>
                    <a:bodyPr/>
                    <a:lstStyle/>
                    <a:p>
                      <a:r>
                        <a:rPr lang="de-DE" sz="1000"/>
                        <a:t>DANKE für das tolle Foto!!! Und viel Spass noch! ;)</a:t>
                      </a:r>
                      <a:endParaRPr lang="en-US" sz="1000"/>
                    </a:p>
                  </a:txBody>
                  <a:tcPr/>
                </a:tc>
                <a:tc>
                  <a:txBody>
                    <a:bodyPr/>
                    <a:lstStyle/>
                    <a:p>
                      <a:r>
                        <a:rPr lang="en-US" sz="1000"/>
                        <a:t>5</a:t>
                      </a:r>
                    </a:p>
                  </a:txBody>
                  <a:tcPr/>
                </a:tc>
                <a:tc>
                  <a:txBody>
                    <a:bodyPr/>
                    <a:lstStyle/>
                    <a:p>
                      <a:r>
                        <a:rPr lang="en-US" sz="1000"/>
                        <a:t>09/08/2017 14:27:15</a:t>
                      </a:r>
                    </a:p>
                  </a:txBody>
                  <a:tcPr/>
                </a:tc>
                <a:extLst>
                  <a:ext uri="{0D108BD9-81ED-4DB2-BD59-A6C34878D82A}">
                    <a16:rowId xmlns:a16="http://schemas.microsoft.com/office/drawing/2014/main" val="57451174"/>
                  </a:ext>
                </a:extLst>
              </a:tr>
            </a:tbl>
          </a:graphicData>
        </a:graphic>
      </p:graphicFrame>
      <p:sp>
        <p:nvSpPr>
          <p:cNvPr id="4" name="Text Placeholder 3">
            <a:extLst>
              <a:ext uri="{FF2B5EF4-FFF2-40B4-BE49-F238E27FC236}">
                <a16:creationId xmlns:a16="http://schemas.microsoft.com/office/drawing/2014/main" id="{141DA022-8778-4A0D-9877-F733275C389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484339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58685-9745-4B0A-B081-2F821187FAE0}"/>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2967CC4F-1706-4548-9630-E012676C78D1}"/>
              </a:ext>
            </a:extLst>
          </p:cNvPr>
          <p:cNvGraphicFramePr>
            <a:graphicFrameLocks noGrp="1"/>
          </p:cNvGraphicFramePr>
          <p:nvPr>
            <p:ph type="chart" sz="quarter" idx="13"/>
            <p:extLst>
              <p:ext uri="{D42A27DB-BD31-4B8C-83A1-F6EECF244321}">
                <p14:modId xmlns:p14="http://schemas.microsoft.com/office/powerpoint/2010/main" val="3040396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10123-2DCA-4262-9D39-637B7C90456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F001C48-16B4-4570-85B5-D547F0A942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6421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2BD1E-60E7-4812-8B2E-E61F1E8653CC}"/>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D9DA5F23-9807-4A2E-9FC8-895ABADC5C26}"/>
              </a:ext>
            </a:extLst>
          </p:cNvPr>
          <p:cNvGraphicFramePr>
            <a:graphicFrameLocks noGrp="1"/>
          </p:cNvGraphicFramePr>
          <p:nvPr>
            <p:ph type="tbl" sz="quarter" idx="13"/>
            <p:extLst>
              <p:ext uri="{D42A27DB-BD31-4B8C-83A1-F6EECF244321}">
                <p14:modId xmlns:p14="http://schemas.microsoft.com/office/powerpoint/2010/main" val="4153883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6108246"/>
                    </a:ext>
                  </a:extLst>
                </a:gridCol>
                <a:gridCol w="2468880">
                  <a:extLst>
                    <a:ext uri="{9D8B030D-6E8A-4147-A177-3AD203B41FA5}">
                      <a16:colId xmlns:a16="http://schemas.microsoft.com/office/drawing/2014/main" val="2813162945"/>
                    </a:ext>
                  </a:extLst>
                </a:gridCol>
                <a:gridCol w="2468880">
                  <a:extLst>
                    <a:ext uri="{9D8B030D-6E8A-4147-A177-3AD203B41FA5}">
                      <a16:colId xmlns:a16="http://schemas.microsoft.com/office/drawing/2014/main" val="3090146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61512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6198</a:t>
                      </a:r>
                    </a:p>
                  </a:txBody>
                  <a:tcPr/>
                </a:tc>
                <a:extLst>
                  <a:ext uri="{0D108BD9-81ED-4DB2-BD59-A6C34878D82A}">
                    <a16:rowId xmlns:a16="http://schemas.microsoft.com/office/drawing/2014/main" val="232287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10651</a:t>
                      </a:r>
                    </a:p>
                  </a:txBody>
                  <a:tcPr/>
                </a:tc>
                <a:extLst>
                  <a:ext uri="{0D108BD9-81ED-4DB2-BD59-A6C34878D82A}">
                    <a16:rowId xmlns:a16="http://schemas.microsoft.com/office/drawing/2014/main" val="240459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a:t>
                      </a:r>
                    </a:p>
                  </a:txBody>
                  <a:tcPr/>
                </a:tc>
                <a:extLst>
                  <a:ext uri="{0D108BD9-81ED-4DB2-BD59-A6C34878D82A}">
                    <a16:rowId xmlns:a16="http://schemas.microsoft.com/office/drawing/2014/main" val="400752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extLst>
                  <a:ext uri="{0D108BD9-81ED-4DB2-BD59-A6C34878D82A}">
                    <a16:rowId xmlns:a16="http://schemas.microsoft.com/office/drawing/2014/main" val="288964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extLst>
                  <a:ext uri="{0D108BD9-81ED-4DB2-BD59-A6C34878D82A}">
                    <a16:rowId xmlns:a16="http://schemas.microsoft.com/office/drawing/2014/main" val="196729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a:t>
                      </a:r>
                    </a:p>
                  </a:txBody>
                  <a:tcPr/>
                </a:tc>
                <a:extLst>
                  <a:ext uri="{0D108BD9-81ED-4DB2-BD59-A6C34878D82A}">
                    <a16:rowId xmlns:a16="http://schemas.microsoft.com/office/drawing/2014/main" val="508682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6943</a:t>
                      </a:r>
                    </a:p>
                  </a:txBody>
                  <a:tcPr/>
                </a:tc>
                <a:extLst>
                  <a:ext uri="{0D108BD9-81ED-4DB2-BD59-A6C34878D82A}">
                    <a16:rowId xmlns:a16="http://schemas.microsoft.com/office/drawing/2014/main" val="382855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9865</a:t>
                      </a:r>
                    </a:p>
                  </a:txBody>
                  <a:tcPr/>
                </a:tc>
                <a:extLst>
                  <a:ext uri="{0D108BD9-81ED-4DB2-BD59-A6C34878D82A}">
                    <a16:rowId xmlns:a16="http://schemas.microsoft.com/office/drawing/2014/main" val="72161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16316</a:t>
                      </a:r>
                    </a:p>
                  </a:txBody>
                  <a:tcPr/>
                </a:tc>
                <a:extLst>
                  <a:ext uri="{0D108BD9-81ED-4DB2-BD59-A6C34878D82A}">
                    <a16:rowId xmlns:a16="http://schemas.microsoft.com/office/drawing/2014/main" val="312472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11018</a:t>
                      </a:r>
                    </a:p>
                  </a:txBody>
                  <a:tcPr/>
                </a:tc>
                <a:extLst>
                  <a:ext uri="{0D108BD9-81ED-4DB2-BD59-A6C34878D82A}">
                    <a16:rowId xmlns:a16="http://schemas.microsoft.com/office/drawing/2014/main" val="1206445491"/>
                  </a:ext>
                </a:extLst>
              </a:tr>
            </a:tbl>
          </a:graphicData>
        </a:graphic>
      </p:graphicFrame>
      <p:sp>
        <p:nvSpPr>
          <p:cNvPr id="4" name="Text Placeholder 3">
            <a:extLst>
              <a:ext uri="{FF2B5EF4-FFF2-40B4-BE49-F238E27FC236}">
                <a16:creationId xmlns:a16="http://schemas.microsoft.com/office/drawing/2014/main" id="{5B97232D-C429-4664-B7C6-611615FC7E7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539619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0757-DCFC-41AD-981B-D674477320BA}"/>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46AC836C-1E41-48AA-A913-68E27169E41B}"/>
              </a:ext>
            </a:extLst>
          </p:cNvPr>
          <p:cNvGraphicFramePr>
            <a:graphicFrameLocks noGrp="1"/>
          </p:cNvGraphicFramePr>
          <p:nvPr>
            <p:ph type="tbl" sz="quarter" idx="13"/>
            <p:extLst>
              <p:ext uri="{D42A27DB-BD31-4B8C-83A1-F6EECF244321}">
                <p14:modId xmlns:p14="http://schemas.microsoft.com/office/powerpoint/2010/main" val="1204415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3524582"/>
                    </a:ext>
                  </a:extLst>
                </a:gridCol>
                <a:gridCol w="2468880">
                  <a:extLst>
                    <a:ext uri="{9D8B030D-6E8A-4147-A177-3AD203B41FA5}">
                      <a16:colId xmlns:a16="http://schemas.microsoft.com/office/drawing/2014/main" val="1370276467"/>
                    </a:ext>
                  </a:extLst>
                </a:gridCol>
                <a:gridCol w="2468880">
                  <a:extLst>
                    <a:ext uri="{9D8B030D-6E8A-4147-A177-3AD203B41FA5}">
                      <a16:colId xmlns:a16="http://schemas.microsoft.com/office/drawing/2014/main" val="1726958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68032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7242</a:t>
                      </a:r>
                    </a:p>
                  </a:txBody>
                  <a:tcPr/>
                </a:tc>
                <a:extLst>
                  <a:ext uri="{0D108BD9-81ED-4DB2-BD59-A6C34878D82A}">
                    <a16:rowId xmlns:a16="http://schemas.microsoft.com/office/drawing/2014/main" val="325028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10934</a:t>
                      </a:r>
                    </a:p>
                  </a:txBody>
                  <a:tcPr/>
                </a:tc>
                <a:extLst>
                  <a:ext uri="{0D108BD9-81ED-4DB2-BD59-A6C34878D82A}">
                    <a16:rowId xmlns:a16="http://schemas.microsoft.com/office/drawing/2014/main" val="260713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8866</a:t>
                      </a:r>
                    </a:p>
                  </a:txBody>
                  <a:tcPr/>
                </a:tc>
                <a:extLst>
                  <a:ext uri="{0D108BD9-81ED-4DB2-BD59-A6C34878D82A}">
                    <a16:rowId xmlns:a16="http://schemas.microsoft.com/office/drawing/2014/main" val="303449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7383</a:t>
                      </a:r>
                    </a:p>
                  </a:txBody>
                  <a:tcPr/>
                </a:tc>
                <a:extLst>
                  <a:ext uri="{0D108BD9-81ED-4DB2-BD59-A6C34878D82A}">
                    <a16:rowId xmlns:a16="http://schemas.microsoft.com/office/drawing/2014/main" val="2267690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7188</a:t>
                      </a:r>
                    </a:p>
                  </a:txBody>
                  <a:tcPr/>
                </a:tc>
                <a:extLst>
                  <a:ext uri="{0D108BD9-81ED-4DB2-BD59-A6C34878D82A}">
                    <a16:rowId xmlns:a16="http://schemas.microsoft.com/office/drawing/2014/main" val="255633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6103</a:t>
                      </a:r>
                    </a:p>
                  </a:txBody>
                  <a:tcPr/>
                </a:tc>
                <a:extLst>
                  <a:ext uri="{0D108BD9-81ED-4DB2-BD59-A6C34878D82A}">
                    <a16:rowId xmlns:a16="http://schemas.microsoft.com/office/drawing/2014/main" val="2045309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6807</a:t>
                      </a:r>
                    </a:p>
                  </a:txBody>
                  <a:tcPr/>
                </a:tc>
                <a:extLst>
                  <a:ext uri="{0D108BD9-81ED-4DB2-BD59-A6C34878D82A}">
                    <a16:rowId xmlns:a16="http://schemas.microsoft.com/office/drawing/2014/main" val="757754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7793</a:t>
                      </a:r>
                    </a:p>
                  </a:txBody>
                  <a:tcPr/>
                </a:tc>
                <a:extLst>
                  <a:ext uri="{0D108BD9-81ED-4DB2-BD59-A6C34878D82A}">
                    <a16:rowId xmlns:a16="http://schemas.microsoft.com/office/drawing/2014/main" val="342486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a:t>
                      </a:r>
                    </a:p>
                  </a:txBody>
                  <a:tcPr/>
                </a:tc>
                <a:extLst>
                  <a:ext uri="{0D108BD9-81ED-4DB2-BD59-A6C34878D82A}">
                    <a16:rowId xmlns:a16="http://schemas.microsoft.com/office/drawing/2014/main" val="185562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a:t>
                      </a:r>
                    </a:p>
                  </a:txBody>
                  <a:tcPr/>
                </a:tc>
                <a:extLst>
                  <a:ext uri="{0D108BD9-81ED-4DB2-BD59-A6C34878D82A}">
                    <a16:rowId xmlns:a16="http://schemas.microsoft.com/office/drawing/2014/main" val="3998712130"/>
                  </a:ext>
                </a:extLst>
              </a:tr>
            </a:tbl>
          </a:graphicData>
        </a:graphic>
      </p:graphicFrame>
      <p:sp>
        <p:nvSpPr>
          <p:cNvPr id="4" name="Text Placeholder 3">
            <a:extLst>
              <a:ext uri="{FF2B5EF4-FFF2-40B4-BE49-F238E27FC236}">
                <a16:creationId xmlns:a16="http://schemas.microsoft.com/office/drawing/2014/main" id="{8510F6E1-73FB-4BD2-BFE5-6F24753EC9C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669672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3BC63-2FF4-4362-881E-CDA2AEB6FC8E}"/>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832E0380-CA12-4E40-B7FF-FD890A586520}"/>
              </a:ext>
            </a:extLst>
          </p:cNvPr>
          <p:cNvGraphicFramePr>
            <a:graphicFrameLocks noGrp="1"/>
          </p:cNvGraphicFramePr>
          <p:nvPr>
            <p:ph type="tbl" sz="quarter" idx="13"/>
            <p:extLst>
              <p:ext uri="{D42A27DB-BD31-4B8C-83A1-F6EECF244321}">
                <p14:modId xmlns:p14="http://schemas.microsoft.com/office/powerpoint/2010/main" val="89962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2104862"/>
                    </a:ext>
                  </a:extLst>
                </a:gridCol>
                <a:gridCol w="2468880">
                  <a:extLst>
                    <a:ext uri="{9D8B030D-6E8A-4147-A177-3AD203B41FA5}">
                      <a16:colId xmlns:a16="http://schemas.microsoft.com/office/drawing/2014/main" val="1196878701"/>
                    </a:ext>
                  </a:extLst>
                </a:gridCol>
                <a:gridCol w="2468880">
                  <a:extLst>
                    <a:ext uri="{9D8B030D-6E8A-4147-A177-3AD203B41FA5}">
                      <a16:colId xmlns:a16="http://schemas.microsoft.com/office/drawing/2014/main" val="107895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3467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5389</a:t>
                      </a:r>
                    </a:p>
                  </a:txBody>
                  <a:tcPr/>
                </a:tc>
                <a:extLst>
                  <a:ext uri="{0D108BD9-81ED-4DB2-BD59-A6C34878D82A}">
                    <a16:rowId xmlns:a16="http://schemas.microsoft.com/office/drawing/2014/main" val="150966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16911</a:t>
                      </a:r>
                    </a:p>
                  </a:txBody>
                  <a:tcPr/>
                </a:tc>
                <a:extLst>
                  <a:ext uri="{0D108BD9-81ED-4DB2-BD59-A6C34878D82A}">
                    <a16:rowId xmlns:a16="http://schemas.microsoft.com/office/drawing/2014/main" val="355173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24422</a:t>
                      </a:r>
                    </a:p>
                  </a:txBody>
                  <a:tcPr/>
                </a:tc>
                <a:extLst>
                  <a:ext uri="{0D108BD9-81ED-4DB2-BD59-A6C34878D82A}">
                    <a16:rowId xmlns:a16="http://schemas.microsoft.com/office/drawing/2014/main" val="139984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14739</a:t>
                      </a:r>
                    </a:p>
                  </a:txBody>
                  <a:tcPr/>
                </a:tc>
                <a:extLst>
                  <a:ext uri="{0D108BD9-81ED-4DB2-BD59-A6C34878D82A}">
                    <a16:rowId xmlns:a16="http://schemas.microsoft.com/office/drawing/2014/main" val="4241363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9171</a:t>
                      </a:r>
                    </a:p>
                  </a:txBody>
                  <a:tcPr/>
                </a:tc>
                <a:extLst>
                  <a:ext uri="{0D108BD9-81ED-4DB2-BD59-A6C34878D82A}">
                    <a16:rowId xmlns:a16="http://schemas.microsoft.com/office/drawing/2014/main" val="1100857140"/>
                  </a:ext>
                </a:extLst>
              </a:tr>
            </a:tbl>
          </a:graphicData>
        </a:graphic>
      </p:graphicFrame>
      <p:sp>
        <p:nvSpPr>
          <p:cNvPr id="4" name="Text Placeholder 3">
            <a:extLst>
              <a:ext uri="{FF2B5EF4-FFF2-40B4-BE49-F238E27FC236}">
                <a16:creationId xmlns:a16="http://schemas.microsoft.com/office/drawing/2014/main" id="{55A21506-AF0A-4F9B-8E85-3B5B15F226B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7161637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62DA9-6C32-4393-A2F7-3F30467A8402}"/>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9CB656D3-44B4-4B3F-8EA8-2BA0F1B42A20}"/>
              </a:ext>
            </a:extLst>
          </p:cNvPr>
          <p:cNvGraphicFramePr>
            <a:graphicFrameLocks noGrp="1"/>
          </p:cNvGraphicFramePr>
          <p:nvPr>
            <p:ph type="tbl" sz="quarter" idx="13"/>
            <p:extLst>
              <p:ext uri="{D42A27DB-BD31-4B8C-83A1-F6EECF244321}">
                <p14:modId xmlns:p14="http://schemas.microsoft.com/office/powerpoint/2010/main" val="4194004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5784145"/>
                    </a:ext>
                  </a:extLst>
                </a:gridCol>
                <a:gridCol w="2468880">
                  <a:extLst>
                    <a:ext uri="{9D8B030D-6E8A-4147-A177-3AD203B41FA5}">
                      <a16:colId xmlns:a16="http://schemas.microsoft.com/office/drawing/2014/main" val="2279661447"/>
                    </a:ext>
                  </a:extLst>
                </a:gridCol>
                <a:gridCol w="2468880">
                  <a:extLst>
                    <a:ext uri="{9D8B030D-6E8A-4147-A177-3AD203B41FA5}">
                      <a16:colId xmlns:a16="http://schemas.microsoft.com/office/drawing/2014/main" val="490205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5230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extLst>
                  <a:ext uri="{0D108BD9-81ED-4DB2-BD59-A6C34878D82A}">
                    <a16:rowId xmlns:a16="http://schemas.microsoft.com/office/drawing/2014/main" val="165960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extLst>
                  <a:ext uri="{0D108BD9-81ED-4DB2-BD59-A6C34878D82A}">
                    <a16:rowId xmlns:a16="http://schemas.microsoft.com/office/drawing/2014/main" val="132810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extLst>
                  <a:ext uri="{0D108BD9-81ED-4DB2-BD59-A6C34878D82A}">
                    <a16:rowId xmlns:a16="http://schemas.microsoft.com/office/drawing/2014/main" val="403277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22475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extLst>
                  <a:ext uri="{0D108BD9-81ED-4DB2-BD59-A6C34878D82A}">
                    <a16:rowId xmlns:a16="http://schemas.microsoft.com/office/drawing/2014/main" val="170672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extLst>
                  <a:ext uri="{0D108BD9-81ED-4DB2-BD59-A6C34878D82A}">
                    <a16:rowId xmlns:a16="http://schemas.microsoft.com/office/drawing/2014/main" val="2696228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a:t>
                      </a:r>
                    </a:p>
                  </a:txBody>
                  <a:tcPr/>
                </a:tc>
                <a:extLst>
                  <a:ext uri="{0D108BD9-81ED-4DB2-BD59-A6C34878D82A}">
                    <a16:rowId xmlns:a16="http://schemas.microsoft.com/office/drawing/2014/main" val="314173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7173</a:t>
                      </a:r>
                    </a:p>
                  </a:txBody>
                  <a:tcPr/>
                </a:tc>
                <a:extLst>
                  <a:ext uri="{0D108BD9-81ED-4DB2-BD59-A6C34878D82A}">
                    <a16:rowId xmlns:a16="http://schemas.microsoft.com/office/drawing/2014/main" val="339230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8187</a:t>
                      </a:r>
                    </a:p>
                  </a:txBody>
                  <a:tcPr/>
                </a:tc>
                <a:extLst>
                  <a:ext uri="{0D108BD9-81ED-4DB2-BD59-A6C34878D82A}">
                    <a16:rowId xmlns:a16="http://schemas.microsoft.com/office/drawing/2014/main" val="831780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7634</a:t>
                      </a:r>
                    </a:p>
                  </a:txBody>
                  <a:tcPr/>
                </a:tc>
                <a:extLst>
                  <a:ext uri="{0D108BD9-81ED-4DB2-BD59-A6C34878D82A}">
                    <a16:rowId xmlns:a16="http://schemas.microsoft.com/office/drawing/2014/main" val="2159707682"/>
                  </a:ext>
                </a:extLst>
              </a:tr>
            </a:tbl>
          </a:graphicData>
        </a:graphic>
      </p:graphicFrame>
      <p:sp>
        <p:nvSpPr>
          <p:cNvPr id="4" name="Text Placeholder 3">
            <a:extLst>
              <a:ext uri="{FF2B5EF4-FFF2-40B4-BE49-F238E27FC236}">
                <a16:creationId xmlns:a16="http://schemas.microsoft.com/office/drawing/2014/main" id="{AEC59BF7-AFA2-4BD8-9CD8-C5031DA0FEE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347834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AA537-113E-40F6-8C93-8835952466D7}"/>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A25F480E-FF44-4E4B-8C74-E27B0324EA51}"/>
              </a:ext>
            </a:extLst>
          </p:cNvPr>
          <p:cNvGraphicFramePr>
            <a:graphicFrameLocks noGrp="1"/>
          </p:cNvGraphicFramePr>
          <p:nvPr>
            <p:ph type="tbl" sz="quarter" idx="13"/>
            <p:extLst>
              <p:ext uri="{D42A27DB-BD31-4B8C-83A1-F6EECF244321}">
                <p14:modId xmlns:p14="http://schemas.microsoft.com/office/powerpoint/2010/main" val="390469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2584000"/>
                    </a:ext>
                  </a:extLst>
                </a:gridCol>
                <a:gridCol w="2468880">
                  <a:extLst>
                    <a:ext uri="{9D8B030D-6E8A-4147-A177-3AD203B41FA5}">
                      <a16:colId xmlns:a16="http://schemas.microsoft.com/office/drawing/2014/main" val="1789699532"/>
                    </a:ext>
                  </a:extLst>
                </a:gridCol>
                <a:gridCol w="2468880">
                  <a:extLst>
                    <a:ext uri="{9D8B030D-6E8A-4147-A177-3AD203B41FA5}">
                      <a16:colId xmlns:a16="http://schemas.microsoft.com/office/drawing/2014/main" val="3501892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4918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6027</a:t>
                      </a:r>
                    </a:p>
                  </a:txBody>
                  <a:tcPr/>
                </a:tc>
                <a:extLst>
                  <a:ext uri="{0D108BD9-81ED-4DB2-BD59-A6C34878D82A}">
                    <a16:rowId xmlns:a16="http://schemas.microsoft.com/office/drawing/2014/main" val="209357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a:t>
                      </a:r>
                    </a:p>
                  </a:txBody>
                  <a:tcPr/>
                </a:tc>
                <a:extLst>
                  <a:ext uri="{0D108BD9-81ED-4DB2-BD59-A6C34878D82A}">
                    <a16:rowId xmlns:a16="http://schemas.microsoft.com/office/drawing/2014/main" val="75693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a:t>
                      </a:r>
                    </a:p>
                  </a:txBody>
                  <a:tcPr/>
                </a:tc>
                <a:extLst>
                  <a:ext uri="{0D108BD9-81ED-4DB2-BD59-A6C34878D82A}">
                    <a16:rowId xmlns:a16="http://schemas.microsoft.com/office/drawing/2014/main" val="327398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5699</a:t>
                      </a:r>
                    </a:p>
                  </a:txBody>
                  <a:tcPr/>
                </a:tc>
                <a:extLst>
                  <a:ext uri="{0D108BD9-81ED-4DB2-BD59-A6C34878D82A}">
                    <a16:rowId xmlns:a16="http://schemas.microsoft.com/office/drawing/2014/main" val="219816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4891</a:t>
                      </a:r>
                    </a:p>
                  </a:txBody>
                  <a:tcPr/>
                </a:tc>
                <a:extLst>
                  <a:ext uri="{0D108BD9-81ED-4DB2-BD59-A6C34878D82A}">
                    <a16:rowId xmlns:a16="http://schemas.microsoft.com/office/drawing/2014/main" val="3008498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extLst>
                  <a:ext uri="{0D108BD9-81ED-4DB2-BD59-A6C34878D82A}">
                    <a16:rowId xmlns:a16="http://schemas.microsoft.com/office/drawing/2014/main" val="199562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5162</a:t>
                      </a:r>
                    </a:p>
                  </a:txBody>
                  <a:tcPr/>
                </a:tc>
                <a:extLst>
                  <a:ext uri="{0D108BD9-81ED-4DB2-BD59-A6C34878D82A}">
                    <a16:rowId xmlns:a16="http://schemas.microsoft.com/office/drawing/2014/main" val="48796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5738</a:t>
                      </a:r>
                    </a:p>
                  </a:txBody>
                  <a:tcPr/>
                </a:tc>
                <a:extLst>
                  <a:ext uri="{0D108BD9-81ED-4DB2-BD59-A6C34878D82A}">
                    <a16:rowId xmlns:a16="http://schemas.microsoft.com/office/drawing/2014/main" val="364606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a:t>
                      </a:r>
                    </a:p>
                  </a:txBody>
                  <a:tcPr/>
                </a:tc>
                <a:extLst>
                  <a:ext uri="{0D108BD9-81ED-4DB2-BD59-A6C34878D82A}">
                    <a16:rowId xmlns:a16="http://schemas.microsoft.com/office/drawing/2014/main" val="366005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a:t>
                      </a:r>
                    </a:p>
                  </a:txBody>
                  <a:tcPr/>
                </a:tc>
                <a:extLst>
                  <a:ext uri="{0D108BD9-81ED-4DB2-BD59-A6C34878D82A}">
                    <a16:rowId xmlns:a16="http://schemas.microsoft.com/office/drawing/2014/main" val="121008869"/>
                  </a:ext>
                </a:extLst>
              </a:tr>
            </a:tbl>
          </a:graphicData>
        </a:graphic>
      </p:graphicFrame>
      <p:sp>
        <p:nvSpPr>
          <p:cNvPr id="4" name="Text Placeholder 3">
            <a:extLst>
              <a:ext uri="{FF2B5EF4-FFF2-40B4-BE49-F238E27FC236}">
                <a16:creationId xmlns:a16="http://schemas.microsoft.com/office/drawing/2014/main" id="{8EF71E89-F049-490C-9FC3-E536DFFC674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485593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C8A0B-CA1C-4D84-8EC6-4FA9FF324023}"/>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8F6513BF-89CF-40A8-9C83-8BCECB7C2B03}"/>
              </a:ext>
            </a:extLst>
          </p:cNvPr>
          <p:cNvGraphicFramePr>
            <a:graphicFrameLocks noGrp="1"/>
          </p:cNvGraphicFramePr>
          <p:nvPr>
            <p:ph type="tbl" sz="quarter" idx="13"/>
            <p:extLst>
              <p:ext uri="{D42A27DB-BD31-4B8C-83A1-F6EECF244321}">
                <p14:modId xmlns:p14="http://schemas.microsoft.com/office/powerpoint/2010/main" val="430342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5476904"/>
                    </a:ext>
                  </a:extLst>
                </a:gridCol>
                <a:gridCol w="2468880">
                  <a:extLst>
                    <a:ext uri="{9D8B030D-6E8A-4147-A177-3AD203B41FA5}">
                      <a16:colId xmlns:a16="http://schemas.microsoft.com/office/drawing/2014/main" val="974301177"/>
                    </a:ext>
                  </a:extLst>
                </a:gridCol>
                <a:gridCol w="2468880">
                  <a:extLst>
                    <a:ext uri="{9D8B030D-6E8A-4147-A177-3AD203B41FA5}">
                      <a16:colId xmlns:a16="http://schemas.microsoft.com/office/drawing/2014/main" val="2004208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1827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extLst>
                  <a:ext uri="{0D108BD9-81ED-4DB2-BD59-A6C34878D82A}">
                    <a16:rowId xmlns:a16="http://schemas.microsoft.com/office/drawing/2014/main" val="259846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6676</a:t>
                      </a:r>
                    </a:p>
                  </a:txBody>
                  <a:tcPr/>
                </a:tc>
                <a:extLst>
                  <a:ext uri="{0D108BD9-81ED-4DB2-BD59-A6C34878D82A}">
                    <a16:rowId xmlns:a16="http://schemas.microsoft.com/office/drawing/2014/main" val="426450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8403</a:t>
                      </a:r>
                    </a:p>
                  </a:txBody>
                  <a:tcPr/>
                </a:tc>
                <a:extLst>
                  <a:ext uri="{0D108BD9-81ED-4DB2-BD59-A6C34878D82A}">
                    <a16:rowId xmlns:a16="http://schemas.microsoft.com/office/drawing/2014/main" val="92667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7226</a:t>
                      </a:r>
                    </a:p>
                  </a:txBody>
                  <a:tcPr/>
                </a:tc>
                <a:extLst>
                  <a:ext uri="{0D108BD9-81ED-4DB2-BD59-A6C34878D82A}">
                    <a16:rowId xmlns:a16="http://schemas.microsoft.com/office/drawing/2014/main" val="216433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5550</a:t>
                      </a:r>
                    </a:p>
                  </a:txBody>
                  <a:tcPr/>
                </a:tc>
                <a:extLst>
                  <a:ext uri="{0D108BD9-81ED-4DB2-BD59-A6C34878D82A}">
                    <a16:rowId xmlns:a16="http://schemas.microsoft.com/office/drawing/2014/main" val="2118847807"/>
                  </a:ext>
                </a:extLst>
              </a:tr>
            </a:tbl>
          </a:graphicData>
        </a:graphic>
      </p:graphicFrame>
      <p:sp>
        <p:nvSpPr>
          <p:cNvPr id="4" name="Text Placeholder 3">
            <a:extLst>
              <a:ext uri="{FF2B5EF4-FFF2-40B4-BE49-F238E27FC236}">
                <a16:creationId xmlns:a16="http://schemas.microsoft.com/office/drawing/2014/main" id="{62921DDB-A585-4FB5-ABB9-D95BD223229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751031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C0436-EF12-4D6A-AC49-071AD6C0BCB7}"/>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567B22D6-42C6-4CD2-A7A5-6D6D62B136B8}"/>
              </a:ext>
            </a:extLst>
          </p:cNvPr>
          <p:cNvGraphicFramePr>
            <a:graphicFrameLocks noGrp="1"/>
          </p:cNvGraphicFramePr>
          <p:nvPr>
            <p:ph type="chart" sz="quarter" idx="13"/>
            <p:extLst>
              <p:ext uri="{D42A27DB-BD31-4B8C-83A1-F6EECF244321}">
                <p14:modId xmlns:p14="http://schemas.microsoft.com/office/powerpoint/2010/main" val="3038259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1FDDA7-C664-4629-AD20-AF6A7524751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2237AD9-6D41-40CF-A1D8-239DC4E648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3162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2470</Words>
  <Application>Microsoft Office PowerPoint</Application>
  <PresentationFormat>On-screen Show (4:3)</PresentationFormat>
  <Paragraphs>1283</Paragraphs>
  <Slides>74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74</vt:i4>
      </vt:variant>
    </vt:vector>
  </HeadingPairs>
  <TitlesOfParts>
    <vt:vector size="77"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22</vt:lpstr>
      <vt:lpstr>Eigene Beiträge (Postings) - 2 of 22</vt:lpstr>
      <vt:lpstr>Eigene Beiträge (Postings) - 3 of 22</vt:lpstr>
      <vt:lpstr>Eigene Beiträge (Postings) - 4 of 22</vt:lpstr>
      <vt:lpstr>Eigene Beiträge (Postings) - 5 of 22</vt:lpstr>
      <vt:lpstr>Eigene Beiträge (Postings) - 6 of 22</vt:lpstr>
      <vt:lpstr>Eigene Beiträge (Postings) - 7 of 22</vt:lpstr>
      <vt:lpstr>Eigene Beiträge (Postings) - 8 of 22</vt:lpstr>
      <vt:lpstr>Eigene Beiträge (Postings) - 9 of 22</vt:lpstr>
      <vt:lpstr>Eigene Beiträge (Postings) - 10 of 22</vt:lpstr>
      <vt:lpstr>Eigene Beiträge (Postings) - 11 of 22</vt:lpstr>
      <vt:lpstr>Eigene Beiträge (Postings) - 12 of 22</vt:lpstr>
      <vt:lpstr>Eigene Beiträge (Postings) - 13 of 22</vt:lpstr>
      <vt:lpstr>Eigene Beiträge (Postings) - 14 of 22</vt:lpstr>
      <vt:lpstr>Eigene Beiträge (Postings) - 15 of 22</vt:lpstr>
      <vt:lpstr>Eigene Beiträge (Postings) - 16 of 22</vt:lpstr>
      <vt:lpstr>Eigene Beiträge (Postings) - 17 of 22</vt:lpstr>
      <vt:lpstr>Eigene Beiträge (Postings) - 18 of 22</vt:lpstr>
      <vt:lpstr>Eigene Beiträge (Postings) - 19 of 22</vt:lpstr>
      <vt:lpstr>Eigene Beiträge (Postings) - 20 of 22</vt:lpstr>
      <vt:lpstr>Eigene Beiträge (Postings) - 21 of 22</vt:lpstr>
      <vt:lpstr>Eigene Beiträge (Postings) - 22 of 22</vt:lpstr>
      <vt:lpstr>Eigene Beiträge (Postings) + Reactions - 1 of 22</vt:lpstr>
      <vt:lpstr>Eigene Beiträge (Postings) + Reactions - 2 of 22</vt:lpstr>
      <vt:lpstr>Eigene Beiträge (Postings) + Reactions - 3 of 22</vt:lpstr>
      <vt:lpstr>Eigene Beiträge (Postings) + Reactions - 4 of 22</vt:lpstr>
      <vt:lpstr>Eigene Beiträge (Postings) + Reactions - 5 of 22</vt:lpstr>
      <vt:lpstr>Eigene Beiträge (Postings) + Reactions - 6 of 22</vt:lpstr>
      <vt:lpstr>Eigene Beiträge (Postings) + Reactions - 7 of 22</vt:lpstr>
      <vt:lpstr>Eigene Beiträge (Postings) + Reactions - 8 of 22</vt:lpstr>
      <vt:lpstr>Eigene Beiträge (Postings) + Reactions - 9 of 22</vt:lpstr>
      <vt:lpstr>Eigene Beiträge (Postings) + Reactions - 10 of 22</vt:lpstr>
      <vt:lpstr>Eigene Beiträge (Postings) + Reactions - 11 of 22</vt:lpstr>
      <vt:lpstr>Eigene Beiträge (Postings) + Reactions - 12 of 22</vt:lpstr>
      <vt:lpstr>Eigene Beiträge (Postings) + Reactions - 13 of 22</vt:lpstr>
      <vt:lpstr>Eigene Beiträge (Postings) + Reactions - 14 of 22</vt:lpstr>
      <vt:lpstr>Eigene Beiträge (Postings) + Reactions - 15 of 22</vt:lpstr>
      <vt:lpstr>Eigene Beiträge (Postings) + Reactions - 16 of 22</vt:lpstr>
      <vt:lpstr>Eigene Beiträge (Postings) + Reactions - 17 of 22</vt:lpstr>
      <vt:lpstr>Eigene Beiträge (Postings) + Reactions - 18 of 22</vt:lpstr>
      <vt:lpstr>Eigene Beiträge (Postings) + Reactions - 19 of 22</vt:lpstr>
      <vt:lpstr>Eigene Beiträge (Postings) + Reactions - 20 of 22</vt:lpstr>
      <vt:lpstr>Eigene Beiträge (Postings) + Reactions - 21 of 22</vt:lpstr>
      <vt:lpstr>Eigene Beiträge (Postings) + Reactions - 22 of 22</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2017-10-09T12:44:56Z</dcterms:created>
  <dcterms:modified xsi:type="dcterms:W3CDTF">2017-10-09T12:47:00Z</dcterms:modified>
</cp:coreProperties>
</file>