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3" r:id="rId45"/>
    <p:sldId id="304" r:id="rId46"/>
    <p:sldId id="305" r:id="rId47"/>
    <p:sldId id="307" r:id="rId48"/>
    <p:sldId id="308" r:id="rId49"/>
    <p:sldId id="309" r:id="rId50"/>
    <p:sldId id="310"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1078</c:v>
                </c:pt>
                <c:pt idx="1">
                  <c:v>1080</c:v>
                </c:pt>
                <c:pt idx="2">
                  <c:v>1083</c:v>
                </c:pt>
                <c:pt idx="3">
                  <c:v>1087</c:v>
                </c:pt>
                <c:pt idx="4">
                  <c:v>1089</c:v>
                </c:pt>
                <c:pt idx="5">
                  <c:v>1089</c:v>
                </c:pt>
                <c:pt idx="6">
                  <c:v>1091</c:v>
                </c:pt>
                <c:pt idx="7">
                  <c:v>1092</c:v>
                </c:pt>
                <c:pt idx="8">
                  <c:v>1093</c:v>
                </c:pt>
                <c:pt idx="9">
                  <c:v>1098</c:v>
                </c:pt>
                <c:pt idx="10">
                  <c:v>1110</c:v>
                </c:pt>
                <c:pt idx="11">
                  <c:v>1119</c:v>
                </c:pt>
                <c:pt idx="12">
                  <c:v>1123</c:v>
                </c:pt>
                <c:pt idx="13">
                  <c:v>1122</c:v>
                </c:pt>
                <c:pt idx="14">
                  <c:v>1126</c:v>
                </c:pt>
                <c:pt idx="15">
                  <c:v>1129</c:v>
                </c:pt>
                <c:pt idx="16">
                  <c:v>1132</c:v>
                </c:pt>
                <c:pt idx="17">
                  <c:v>1136</c:v>
                </c:pt>
                <c:pt idx="18">
                  <c:v>1138</c:v>
                </c:pt>
                <c:pt idx="19">
                  <c:v>1140</c:v>
                </c:pt>
                <c:pt idx="20">
                  <c:v>1143</c:v>
                </c:pt>
                <c:pt idx="21">
                  <c:v>1152</c:v>
                </c:pt>
                <c:pt idx="22">
                  <c:v>1153</c:v>
                </c:pt>
                <c:pt idx="23">
                  <c:v>1153</c:v>
                </c:pt>
                <c:pt idx="24">
                  <c:v>1154</c:v>
                </c:pt>
                <c:pt idx="25">
                  <c:v>1155</c:v>
                </c:pt>
                <c:pt idx="26">
                  <c:v>1159</c:v>
                </c:pt>
                <c:pt idx="27">
                  <c:v>1160</c:v>
                </c:pt>
                <c:pt idx="28">
                  <c:v>1197</c:v>
                </c:pt>
                <c:pt idx="29">
                  <c:v>1221</c:v>
                </c:pt>
                <c:pt idx="30">
                  <c:v>1228</c:v>
                </c:pt>
              </c:numCache>
            </c:numRef>
          </c:val>
          <c:smooth val="0"/>
          <c:extLst>
            <c:ext xmlns:c16="http://schemas.microsoft.com/office/drawing/2014/chart" uri="{C3380CC4-5D6E-409C-BE32-E72D297353CC}">
              <c16:uniqueId val="{00000000-13CF-4741-8272-7DD13048E327}"/>
            </c:ext>
          </c:extLst>
        </c:ser>
        <c:dLbls>
          <c:showLegendKey val="0"/>
          <c:showVal val="0"/>
          <c:showCatName val="0"/>
          <c:showSerName val="0"/>
          <c:showPercent val="0"/>
          <c:showBubbleSize val="0"/>
        </c:dLbls>
        <c:smooth val="0"/>
        <c:axId val="278079584"/>
        <c:axId val="278082208"/>
      </c:lineChart>
      <c:dateAx>
        <c:axId val="27807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82208"/>
        <c:crosses val="autoZero"/>
        <c:auto val="1"/>
        <c:lblOffset val="100"/>
        <c:baseTimeUnit val="days"/>
      </c:dateAx>
      <c:valAx>
        <c:axId val="27808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7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c:v>
                </c:pt>
                <c:pt idx="1">
                  <c:v>1</c:v>
                </c:pt>
                <c:pt idx="2">
                  <c:v>2</c:v>
                </c:pt>
                <c:pt idx="3">
                  <c:v>5</c:v>
                </c:pt>
                <c:pt idx="4">
                  <c:v>1</c:v>
                </c:pt>
                <c:pt idx="5">
                  <c:v>2</c:v>
                </c:pt>
                <c:pt idx="6">
                  <c:v>2</c:v>
                </c:pt>
                <c:pt idx="7">
                  <c:v>1</c:v>
                </c:pt>
                <c:pt idx="8">
                  <c:v>0</c:v>
                </c:pt>
                <c:pt idx="9">
                  <c:v>4</c:v>
                </c:pt>
                <c:pt idx="10">
                  <c:v>8</c:v>
                </c:pt>
                <c:pt idx="11">
                  <c:v>13</c:v>
                </c:pt>
                <c:pt idx="12">
                  <c:v>4</c:v>
                </c:pt>
                <c:pt idx="13">
                  <c:v>1</c:v>
                </c:pt>
                <c:pt idx="14">
                  <c:v>3</c:v>
                </c:pt>
                <c:pt idx="15">
                  <c:v>4</c:v>
                </c:pt>
                <c:pt idx="16">
                  <c:v>1</c:v>
                </c:pt>
                <c:pt idx="17">
                  <c:v>6</c:v>
                </c:pt>
                <c:pt idx="18">
                  <c:v>2</c:v>
                </c:pt>
                <c:pt idx="19">
                  <c:v>2</c:v>
                </c:pt>
                <c:pt idx="20">
                  <c:v>2</c:v>
                </c:pt>
                <c:pt idx="21">
                  <c:v>5</c:v>
                </c:pt>
                <c:pt idx="22">
                  <c:v>6</c:v>
                </c:pt>
                <c:pt idx="23">
                  <c:v>0</c:v>
                </c:pt>
                <c:pt idx="24">
                  <c:v>0</c:v>
                </c:pt>
                <c:pt idx="25">
                  <c:v>2</c:v>
                </c:pt>
                <c:pt idx="26">
                  <c:v>2</c:v>
                </c:pt>
                <c:pt idx="27">
                  <c:v>2</c:v>
                </c:pt>
                <c:pt idx="28">
                  <c:v>19</c:v>
                </c:pt>
                <c:pt idx="29">
                  <c:v>36</c:v>
                </c:pt>
                <c:pt idx="30">
                  <c:v>11</c:v>
                </c:pt>
              </c:numCache>
            </c:numRef>
          </c:val>
          <c:smooth val="0"/>
          <c:extLst>
            <c:ext xmlns:c16="http://schemas.microsoft.com/office/drawing/2014/chart" uri="{C3380CC4-5D6E-409C-BE32-E72D297353CC}">
              <c16:uniqueId val="{00000000-8DDF-4340-BC53-08CB09C0378D}"/>
            </c:ext>
          </c:extLst>
        </c:ser>
        <c:dLbls>
          <c:showLegendKey val="0"/>
          <c:showVal val="0"/>
          <c:showCatName val="0"/>
          <c:showSerName val="0"/>
          <c:showPercent val="0"/>
          <c:showBubbleSize val="0"/>
        </c:dLbls>
        <c:smooth val="0"/>
        <c:axId val="232157176"/>
        <c:axId val="232157504"/>
      </c:lineChart>
      <c:dateAx>
        <c:axId val="23215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57504"/>
        <c:crosses val="autoZero"/>
        <c:auto val="1"/>
        <c:lblOffset val="100"/>
        <c:baseTimeUnit val="days"/>
      </c:dateAx>
      <c:valAx>
        <c:axId val="23215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15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c:v>
                </c:pt>
                <c:pt idx="1">
                  <c:v>0</c:v>
                </c:pt>
                <c:pt idx="2">
                  <c:v>0</c:v>
                </c:pt>
                <c:pt idx="3">
                  <c:v>3</c:v>
                </c:pt>
                <c:pt idx="4">
                  <c:v>0</c:v>
                </c:pt>
                <c:pt idx="5">
                  <c:v>0</c:v>
                </c:pt>
                <c:pt idx="6">
                  <c:v>0</c:v>
                </c:pt>
                <c:pt idx="7">
                  <c:v>1</c:v>
                </c:pt>
                <c:pt idx="8">
                  <c:v>1</c:v>
                </c:pt>
                <c:pt idx="9">
                  <c:v>0</c:v>
                </c:pt>
                <c:pt idx="10">
                  <c:v>0</c:v>
                </c:pt>
                <c:pt idx="11">
                  <c:v>2</c:v>
                </c:pt>
                <c:pt idx="12">
                  <c:v>1</c:v>
                </c:pt>
                <c:pt idx="13">
                  <c:v>2</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F774-40B0-90B6-A526A9DD4280}"/>
            </c:ext>
          </c:extLst>
        </c:ser>
        <c:dLbls>
          <c:showLegendKey val="0"/>
          <c:showVal val="0"/>
          <c:showCatName val="0"/>
          <c:showSerName val="0"/>
          <c:showPercent val="0"/>
          <c:showBubbleSize val="0"/>
        </c:dLbls>
        <c:smooth val="0"/>
        <c:axId val="280348056"/>
        <c:axId val="280354944"/>
      </c:lineChart>
      <c:dateAx>
        <c:axId val="280348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54944"/>
        <c:crosses val="autoZero"/>
        <c:auto val="1"/>
        <c:lblOffset val="100"/>
        <c:baseTimeUnit val="days"/>
      </c:dateAx>
      <c:valAx>
        <c:axId val="28035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4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8</c:v>
                </c:pt>
                <c:pt idx="2">
                  <c:v>6</c:v>
                </c:pt>
                <c:pt idx="3">
                  <c:v>6</c:v>
                </c:pt>
                <c:pt idx="4">
                  <c:v>5</c:v>
                </c:pt>
                <c:pt idx="5">
                  <c:v>5</c:v>
                </c:pt>
                <c:pt idx="6">
                  <c:v>2</c:v>
                </c:pt>
              </c:numCache>
            </c:numRef>
          </c:val>
          <c:extLst>
            <c:ext xmlns:c16="http://schemas.microsoft.com/office/drawing/2014/chart" uri="{C3380CC4-5D6E-409C-BE32-E72D297353CC}">
              <c16:uniqueId val="{00000000-AD3B-4FE1-B87D-200611A16E45}"/>
            </c:ext>
          </c:extLst>
        </c:ser>
        <c:dLbls>
          <c:showLegendKey val="0"/>
          <c:showVal val="0"/>
          <c:showCatName val="0"/>
          <c:showSerName val="0"/>
          <c:showPercent val="0"/>
          <c:showBubbleSize val="0"/>
        </c:dLbls>
        <c:gapWidth val="219"/>
        <c:overlap val="-27"/>
        <c:axId val="385732528"/>
        <c:axId val="385731872"/>
      </c:barChart>
      <c:catAx>
        <c:axId val="38573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1872"/>
        <c:crosses val="autoZero"/>
        <c:auto val="1"/>
        <c:lblAlgn val="ctr"/>
        <c:lblOffset val="100"/>
        <c:noMultiLvlLbl val="0"/>
      </c:catAx>
      <c:valAx>
        <c:axId val="3857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1.2059369202226</c:v>
                </c:pt>
                <c:pt idx="1">
                  <c:v>5.1948051948052001</c:v>
                </c:pt>
                <c:pt idx="2">
                  <c:v>4.0740740740741002</c:v>
                </c:pt>
                <c:pt idx="3">
                  <c:v>2.8624192059095002</c:v>
                </c:pt>
                <c:pt idx="4">
                  <c:v>0.98219766728054003</c:v>
                </c:pt>
                <c:pt idx="5">
                  <c:v>1.0110294117647001</c:v>
                </c:pt>
                <c:pt idx="6">
                  <c:v>1.0091743119265999</c:v>
                </c:pt>
                <c:pt idx="7">
                  <c:v>1.8026275588145</c:v>
                </c:pt>
                <c:pt idx="8">
                  <c:v>0.41208791208791001</c:v>
                </c:pt>
                <c:pt idx="9">
                  <c:v>3.0621572212066002</c:v>
                </c:pt>
                <c:pt idx="10">
                  <c:v>6.9090909090909003</c:v>
                </c:pt>
                <c:pt idx="11">
                  <c:v>1.1711711711712001</c:v>
                </c:pt>
                <c:pt idx="12">
                  <c:v>3.9320822162644999</c:v>
                </c:pt>
                <c:pt idx="13">
                  <c:v>1.5165031222123</c:v>
                </c:pt>
                <c:pt idx="14">
                  <c:v>0</c:v>
                </c:pt>
                <c:pt idx="15">
                  <c:v>0</c:v>
                </c:pt>
                <c:pt idx="16">
                  <c:v>1.3286093888396999</c:v>
                </c:pt>
                <c:pt idx="17">
                  <c:v>0.79435127978816999</c:v>
                </c:pt>
                <c:pt idx="18">
                  <c:v>0</c:v>
                </c:pt>
                <c:pt idx="19">
                  <c:v>0</c:v>
                </c:pt>
                <c:pt idx="20">
                  <c:v>0</c:v>
                </c:pt>
                <c:pt idx="21">
                  <c:v>6.8181818181817997</c:v>
                </c:pt>
                <c:pt idx="22">
                  <c:v>0.65217391304348005</c:v>
                </c:pt>
                <c:pt idx="23">
                  <c:v>0</c:v>
                </c:pt>
                <c:pt idx="24">
                  <c:v>0</c:v>
                </c:pt>
                <c:pt idx="25">
                  <c:v>0</c:v>
                </c:pt>
                <c:pt idx="26">
                  <c:v>0</c:v>
                </c:pt>
                <c:pt idx="27">
                  <c:v>0.69084628670120996</c:v>
                </c:pt>
                <c:pt idx="28">
                  <c:v>23.772831050228</c:v>
                </c:pt>
                <c:pt idx="29">
                  <c:v>0</c:v>
                </c:pt>
                <c:pt idx="30">
                  <c:v>0.82034454470878004</c:v>
                </c:pt>
              </c:numCache>
            </c:numRef>
          </c:val>
          <c:smooth val="0"/>
          <c:extLst>
            <c:ext xmlns:c16="http://schemas.microsoft.com/office/drawing/2014/chart" uri="{C3380CC4-5D6E-409C-BE32-E72D297353CC}">
              <c16:uniqueId val="{00000000-85C3-4104-A89C-41E0A0459FF3}"/>
            </c:ext>
          </c:extLst>
        </c:ser>
        <c:dLbls>
          <c:showLegendKey val="0"/>
          <c:showVal val="0"/>
          <c:showCatName val="0"/>
          <c:showSerName val="0"/>
          <c:showPercent val="0"/>
          <c:showBubbleSize val="0"/>
        </c:dLbls>
        <c:smooth val="0"/>
        <c:axId val="385738104"/>
        <c:axId val="385736792"/>
      </c:lineChart>
      <c:dateAx>
        <c:axId val="38573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6792"/>
        <c:crosses val="autoZero"/>
        <c:auto val="1"/>
        <c:lblOffset val="100"/>
        <c:baseTimeUnit val="days"/>
      </c:dateAx>
      <c:valAx>
        <c:axId val="38573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35</c:v>
                </c:pt>
              </c:numCache>
            </c:numRef>
          </c:val>
          <c:extLst>
            <c:ext xmlns:c16="http://schemas.microsoft.com/office/drawing/2014/chart" uri="{C3380CC4-5D6E-409C-BE32-E72D297353CC}">
              <c16:uniqueId val="{00000000-FDE3-4AFD-BE9F-ACD018FFCDB5}"/>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2</c:v>
                </c:pt>
              </c:numCache>
            </c:numRef>
          </c:val>
          <c:extLst>
            <c:ext xmlns:c16="http://schemas.microsoft.com/office/drawing/2014/chart" uri="{C3380CC4-5D6E-409C-BE32-E72D297353CC}">
              <c16:uniqueId val="{00000001-FDE3-4AFD-BE9F-ACD018FFCDB5}"/>
            </c:ext>
          </c:extLst>
        </c:ser>
        <c:dLbls>
          <c:showLegendKey val="0"/>
          <c:showVal val="0"/>
          <c:showCatName val="0"/>
          <c:showSerName val="0"/>
          <c:showPercent val="0"/>
          <c:showBubbleSize val="0"/>
        </c:dLbls>
        <c:gapWidth val="150"/>
        <c:overlap val="100"/>
        <c:axId val="385734168"/>
        <c:axId val="385734824"/>
      </c:barChart>
      <c:catAx>
        <c:axId val="38573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4824"/>
        <c:crosses val="autoZero"/>
        <c:auto val="1"/>
        <c:lblAlgn val="ctr"/>
        <c:lblOffset val="100"/>
        <c:noMultiLvlLbl val="0"/>
      </c:catAx>
      <c:valAx>
        <c:axId val="385734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4.1202374706507001</c:v>
                </c:pt>
                <c:pt idx="3">
                  <c:v>0</c:v>
                </c:pt>
                <c:pt idx="4">
                  <c:v>2.6492110889921001</c:v>
                </c:pt>
                <c:pt idx="5">
                  <c:v>0</c:v>
                </c:pt>
                <c:pt idx="6">
                  <c:v>0</c:v>
                </c:pt>
              </c:numCache>
            </c:numRef>
          </c:val>
          <c:extLst>
            <c:ext xmlns:c16="http://schemas.microsoft.com/office/drawing/2014/chart" uri="{C3380CC4-5D6E-409C-BE32-E72D297353CC}">
              <c16:uniqueId val="{00000000-F8E5-4D5F-A259-FF9A2E21FC2B}"/>
            </c:ext>
          </c:extLst>
        </c:ser>
        <c:dLbls>
          <c:showLegendKey val="0"/>
          <c:showVal val="0"/>
          <c:showCatName val="0"/>
          <c:showSerName val="0"/>
          <c:showPercent val="0"/>
          <c:showBubbleSize val="0"/>
        </c:dLbls>
        <c:gapWidth val="219"/>
        <c:overlap val="-27"/>
        <c:axId val="385745320"/>
        <c:axId val="385743352"/>
      </c:barChart>
      <c:catAx>
        <c:axId val="38574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43352"/>
        <c:crosses val="autoZero"/>
        <c:auto val="1"/>
        <c:lblAlgn val="ctr"/>
        <c:lblOffset val="100"/>
        <c:noMultiLvlLbl val="0"/>
      </c:catAx>
      <c:valAx>
        <c:axId val="38574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4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F1B-431A-8F0B-0274FCBD6EFA}"/>
            </c:ext>
          </c:extLst>
        </c:ser>
        <c:dLbls>
          <c:showLegendKey val="0"/>
          <c:showVal val="0"/>
          <c:showCatName val="0"/>
          <c:showSerName val="0"/>
          <c:showPercent val="0"/>
          <c:showBubbleSize val="0"/>
        </c:dLbls>
        <c:gapWidth val="219"/>
        <c:overlap val="-27"/>
        <c:axId val="385744008"/>
        <c:axId val="385746960"/>
      </c:barChart>
      <c:catAx>
        <c:axId val="38574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46960"/>
        <c:crosses val="autoZero"/>
        <c:auto val="1"/>
        <c:lblAlgn val="ctr"/>
        <c:lblOffset val="100"/>
        <c:noMultiLvlLbl val="0"/>
      </c:catAx>
      <c:valAx>
        <c:axId val="38574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4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78</c:v>
                </c:pt>
                <c:pt idx="1">
                  <c:v>79</c:v>
                </c:pt>
                <c:pt idx="2">
                  <c:v>82</c:v>
                </c:pt>
                <c:pt idx="3">
                  <c:v>84</c:v>
                </c:pt>
                <c:pt idx="4">
                  <c:v>85</c:v>
                </c:pt>
                <c:pt idx="5">
                  <c:v>85</c:v>
                </c:pt>
                <c:pt idx="6">
                  <c:v>86</c:v>
                </c:pt>
                <c:pt idx="7">
                  <c:v>86</c:v>
                </c:pt>
                <c:pt idx="8">
                  <c:v>86</c:v>
                </c:pt>
                <c:pt idx="9">
                  <c:v>88</c:v>
                </c:pt>
                <c:pt idx="10">
                  <c:v>89</c:v>
                </c:pt>
                <c:pt idx="11">
                  <c:v>90</c:v>
                </c:pt>
                <c:pt idx="12">
                  <c:v>90</c:v>
                </c:pt>
                <c:pt idx="13">
                  <c:v>90</c:v>
                </c:pt>
                <c:pt idx="14">
                  <c:v>90</c:v>
                </c:pt>
                <c:pt idx="15">
                  <c:v>90</c:v>
                </c:pt>
                <c:pt idx="16">
                  <c:v>90</c:v>
                </c:pt>
                <c:pt idx="17">
                  <c:v>91</c:v>
                </c:pt>
                <c:pt idx="18">
                  <c:v>91</c:v>
                </c:pt>
                <c:pt idx="19">
                  <c:v>91</c:v>
                </c:pt>
                <c:pt idx="20">
                  <c:v>91</c:v>
                </c:pt>
                <c:pt idx="21">
                  <c:v>92</c:v>
                </c:pt>
                <c:pt idx="22">
                  <c:v>92</c:v>
                </c:pt>
                <c:pt idx="23">
                  <c:v>92</c:v>
                </c:pt>
                <c:pt idx="24">
                  <c:v>92</c:v>
                </c:pt>
                <c:pt idx="25">
                  <c:v>92</c:v>
                </c:pt>
                <c:pt idx="26">
                  <c:v>92</c:v>
                </c:pt>
                <c:pt idx="27">
                  <c:v>93</c:v>
                </c:pt>
                <c:pt idx="28">
                  <c:v>93</c:v>
                </c:pt>
                <c:pt idx="29">
                  <c:v>94</c:v>
                </c:pt>
                <c:pt idx="30">
                  <c:v>95</c:v>
                </c:pt>
              </c:numCache>
            </c:numRef>
          </c:val>
          <c:smooth val="0"/>
          <c:extLst>
            <c:ext xmlns:c16="http://schemas.microsoft.com/office/drawing/2014/chart" uri="{C3380CC4-5D6E-409C-BE32-E72D297353CC}">
              <c16:uniqueId val="{00000000-2213-49F6-A606-144620851E4F}"/>
            </c:ext>
          </c:extLst>
        </c:ser>
        <c:dLbls>
          <c:showLegendKey val="0"/>
          <c:showVal val="0"/>
          <c:showCatName val="0"/>
          <c:showSerName val="0"/>
          <c:showPercent val="0"/>
          <c:showBubbleSize val="0"/>
        </c:dLbls>
        <c:smooth val="0"/>
        <c:axId val="276035624"/>
        <c:axId val="276034968"/>
      </c:lineChart>
      <c:dateAx>
        <c:axId val="27603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34968"/>
        <c:crosses val="autoZero"/>
        <c:auto val="1"/>
        <c:lblOffset val="100"/>
        <c:baseTimeUnit val="days"/>
      </c:dateAx>
      <c:valAx>
        <c:axId val="27603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3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1463-490E-BDAE-D233D6EA467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1463-490E-BDAE-D233D6EA4672}"/>
            </c:ext>
          </c:extLst>
        </c:ser>
        <c:dLbls>
          <c:showLegendKey val="0"/>
          <c:showVal val="0"/>
          <c:showCatName val="0"/>
          <c:showSerName val="0"/>
          <c:showPercent val="0"/>
          <c:showBubbleSize val="0"/>
        </c:dLbls>
        <c:gapWidth val="219"/>
        <c:overlap val="-27"/>
        <c:axId val="276025784"/>
        <c:axId val="276032016"/>
      </c:barChart>
      <c:catAx>
        <c:axId val="27602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32016"/>
        <c:crosses val="autoZero"/>
        <c:auto val="1"/>
        <c:lblAlgn val="ctr"/>
        <c:lblOffset val="100"/>
        <c:noMultiLvlLbl val="0"/>
      </c:catAx>
      <c:valAx>
        <c:axId val="27603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2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3900</c:v>
                </c:pt>
                <c:pt idx="1">
                  <c:v>11199</c:v>
                </c:pt>
                <c:pt idx="2">
                  <c:v>17663</c:v>
                </c:pt>
                <c:pt idx="3">
                  <c:v>12138</c:v>
                </c:pt>
                <c:pt idx="4">
                  <c:v>14032</c:v>
                </c:pt>
                <c:pt idx="5">
                  <c:v>9034</c:v>
                </c:pt>
                <c:pt idx="6">
                  <c:v>13906</c:v>
                </c:pt>
                <c:pt idx="7">
                  <c:v>17832</c:v>
                </c:pt>
                <c:pt idx="8">
                  <c:v>12804</c:v>
                </c:pt>
                <c:pt idx="9">
                  <c:v>17969</c:v>
                </c:pt>
                <c:pt idx="10">
                  <c:v>26507</c:v>
                </c:pt>
                <c:pt idx="11">
                  <c:v>20163</c:v>
                </c:pt>
                <c:pt idx="12">
                  <c:v>20618</c:v>
                </c:pt>
                <c:pt idx="13">
                  <c:v>14065</c:v>
                </c:pt>
                <c:pt idx="14">
                  <c:v>12358</c:v>
                </c:pt>
                <c:pt idx="15">
                  <c:v>9715</c:v>
                </c:pt>
                <c:pt idx="16">
                  <c:v>9181</c:v>
                </c:pt>
                <c:pt idx="17">
                  <c:v>8392</c:v>
                </c:pt>
                <c:pt idx="18">
                  <c:v>7229</c:v>
                </c:pt>
                <c:pt idx="19">
                  <c:v>6616</c:v>
                </c:pt>
                <c:pt idx="20">
                  <c:v>6905</c:v>
                </c:pt>
                <c:pt idx="21">
                  <c:v>14486</c:v>
                </c:pt>
                <c:pt idx="22">
                  <c:v>12368</c:v>
                </c:pt>
                <c:pt idx="23">
                  <c:v>7490</c:v>
                </c:pt>
                <c:pt idx="24">
                  <c:v>6763</c:v>
                </c:pt>
                <c:pt idx="25">
                  <c:v>6227</c:v>
                </c:pt>
                <c:pt idx="26">
                  <c:v>7580</c:v>
                </c:pt>
                <c:pt idx="27">
                  <c:v>9492</c:v>
                </c:pt>
                <c:pt idx="28">
                  <c:v>30162</c:v>
                </c:pt>
                <c:pt idx="29">
                  <c:v>19074</c:v>
                </c:pt>
                <c:pt idx="30">
                  <c:v>16866</c:v>
                </c:pt>
              </c:numCache>
            </c:numRef>
          </c:val>
          <c:smooth val="0"/>
          <c:extLst>
            <c:ext xmlns:c16="http://schemas.microsoft.com/office/drawing/2014/chart" uri="{C3380CC4-5D6E-409C-BE32-E72D297353CC}">
              <c16:uniqueId val="{00000000-B778-43C5-BE43-594356D0BA13}"/>
            </c:ext>
          </c:extLst>
        </c:ser>
        <c:dLbls>
          <c:showLegendKey val="0"/>
          <c:showVal val="0"/>
          <c:showCatName val="0"/>
          <c:showSerName val="0"/>
          <c:showPercent val="0"/>
          <c:showBubbleSize val="0"/>
        </c:dLbls>
        <c:smooth val="0"/>
        <c:axId val="348412248"/>
        <c:axId val="348412576"/>
      </c:lineChart>
      <c:dateAx>
        <c:axId val="348412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12576"/>
        <c:crosses val="autoZero"/>
        <c:auto val="1"/>
        <c:lblOffset val="100"/>
        <c:baseTimeUnit val="days"/>
      </c:dateAx>
      <c:valAx>
        <c:axId val="34841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1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699</c:v>
                </c:pt>
                <c:pt idx="1">
                  <c:v>3182</c:v>
                </c:pt>
                <c:pt idx="2">
                  <c:v>5314</c:v>
                </c:pt>
                <c:pt idx="3">
                  <c:v>4082</c:v>
                </c:pt>
                <c:pt idx="4">
                  <c:v>3527</c:v>
                </c:pt>
                <c:pt idx="5">
                  <c:v>3538</c:v>
                </c:pt>
                <c:pt idx="6">
                  <c:v>3789</c:v>
                </c:pt>
                <c:pt idx="7">
                  <c:v>4514</c:v>
                </c:pt>
                <c:pt idx="8">
                  <c:v>6196</c:v>
                </c:pt>
                <c:pt idx="9">
                  <c:v>9475</c:v>
                </c:pt>
                <c:pt idx="10">
                  <c:v>11275</c:v>
                </c:pt>
                <c:pt idx="11">
                  <c:v>8684</c:v>
                </c:pt>
                <c:pt idx="12">
                  <c:v>9671</c:v>
                </c:pt>
                <c:pt idx="13">
                  <c:v>8639</c:v>
                </c:pt>
                <c:pt idx="14">
                  <c:v>8406</c:v>
                </c:pt>
                <c:pt idx="15">
                  <c:v>7178</c:v>
                </c:pt>
                <c:pt idx="16">
                  <c:v>7211</c:v>
                </c:pt>
                <c:pt idx="17">
                  <c:v>5975</c:v>
                </c:pt>
                <c:pt idx="18">
                  <c:v>5705</c:v>
                </c:pt>
                <c:pt idx="19">
                  <c:v>5773</c:v>
                </c:pt>
                <c:pt idx="20">
                  <c:v>6056</c:v>
                </c:pt>
                <c:pt idx="21">
                  <c:v>7987</c:v>
                </c:pt>
                <c:pt idx="22">
                  <c:v>6715</c:v>
                </c:pt>
                <c:pt idx="23">
                  <c:v>5326</c:v>
                </c:pt>
                <c:pt idx="24">
                  <c:v>5343</c:v>
                </c:pt>
                <c:pt idx="25">
                  <c:v>5718</c:v>
                </c:pt>
                <c:pt idx="26">
                  <c:v>6823</c:v>
                </c:pt>
                <c:pt idx="27">
                  <c:v>6947</c:v>
                </c:pt>
                <c:pt idx="28">
                  <c:v>15177</c:v>
                </c:pt>
                <c:pt idx="29">
                  <c:v>11232</c:v>
                </c:pt>
                <c:pt idx="30">
                  <c:v>8616</c:v>
                </c:pt>
              </c:numCache>
            </c:numRef>
          </c:val>
          <c:smooth val="0"/>
          <c:extLst>
            <c:ext xmlns:c16="http://schemas.microsoft.com/office/drawing/2014/chart" uri="{C3380CC4-5D6E-409C-BE32-E72D297353CC}">
              <c16:uniqueId val="{00000000-30C2-4D9B-93EF-0F9280D1CECF}"/>
            </c:ext>
          </c:extLst>
        </c:ser>
        <c:dLbls>
          <c:showLegendKey val="0"/>
          <c:showVal val="0"/>
          <c:showCatName val="0"/>
          <c:showSerName val="0"/>
          <c:showPercent val="0"/>
          <c:showBubbleSize val="0"/>
        </c:dLbls>
        <c:smooth val="0"/>
        <c:axId val="348417824"/>
        <c:axId val="348422416"/>
      </c:lineChart>
      <c:dateAx>
        <c:axId val="34841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22416"/>
        <c:crosses val="autoZero"/>
        <c:auto val="1"/>
        <c:lblOffset val="100"/>
        <c:baseTimeUnit val="days"/>
      </c:dateAx>
      <c:valAx>
        <c:axId val="34842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1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35</c:v>
                </c:pt>
                <c:pt idx="1">
                  <c:v>283</c:v>
                </c:pt>
                <c:pt idx="2">
                  <c:v>476</c:v>
                </c:pt>
                <c:pt idx="3">
                  <c:v>362</c:v>
                </c:pt>
                <c:pt idx="4">
                  <c:v>244</c:v>
                </c:pt>
                <c:pt idx="5">
                  <c:v>219</c:v>
                </c:pt>
                <c:pt idx="6">
                  <c:v>269</c:v>
                </c:pt>
                <c:pt idx="7">
                  <c:v>448</c:v>
                </c:pt>
                <c:pt idx="8">
                  <c:v>259</c:v>
                </c:pt>
                <c:pt idx="9">
                  <c:v>446</c:v>
                </c:pt>
                <c:pt idx="10">
                  <c:v>695</c:v>
                </c:pt>
                <c:pt idx="11">
                  <c:v>415</c:v>
                </c:pt>
                <c:pt idx="12">
                  <c:v>486</c:v>
                </c:pt>
                <c:pt idx="13">
                  <c:v>397</c:v>
                </c:pt>
                <c:pt idx="14">
                  <c:v>299</c:v>
                </c:pt>
                <c:pt idx="15">
                  <c:v>233</c:v>
                </c:pt>
                <c:pt idx="16">
                  <c:v>260</c:v>
                </c:pt>
                <c:pt idx="17">
                  <c:v>210</c:v>
                </c:pt>
                <c:pt idx="18">
                  <c:v>151</c:v>
                </c:pt>
                <c:pt idx="19">
                  <c:v>125</c:v>
                </c:pt>
                <c:pt idx="20">
                  <c:v>139</c:v>
                </c:pt>
                <c:pt idx="21">
                  <c:v>576</c:v>
                </c:pt>
                <c:pt idx="22">
                  <c:v>278</c:v>
                </c:pt>
                <c:pt idx="23">
                  <c:v>124</c:v>
                </c:pt>
                <c:pt idx="24">
                  <c:v>114</c:v>
                </c:pt>
                <c:pt idx="25">
                  <c:v>140</c:v>
                </c:pt>
                <c:pt idx="26">
                  <c:v>139</c:v>
                </c:pt>
                <c:pt idx="27">
                  <c:v>185</c:v>
                </c:pt>
                <c:pt idx="28">
                  <c:v>857</c:v>
                </c:pt>
                <c:pt idx="29">
                  <c:v>384</c:v>
                </c:pt>
                <c:pt idx="30">
                  <c:v>291</c:v>
                </c:pt>
              </c:numCache>
            </c:numRef>
          </c:val>
          <c:smooth val="0"/>
          <c:extLst>
            <c:ext xmlns:c16="http://schemas.microsoft.com/office/drawing/2014/chart" uri="{C3380CC4-5D6E-409C-BE32-E72D297353CC}">
              <c16:uniqueId val="{00000000-8A65-429E-A852-24C07E88BCC6}"/>
            </c:ext>
          </c:extLst>
        </c:ser>
        <c:dLbls>
          <c:showLegendKey val="0"/>
          <c:showVal val="0"/>
          <c:showCatName val="0"/>
          <c:showSerName val="0"/>
          <c:showPercent val="0"/>
          <c:showBubbleSize val="0"/>
        </c:dLbls>
        <c:smooth val="0"/>
        <c:axId val="348421432"/>
        <c:axId val="348421760"/>
      </c:lineChart>
      <c:dateAx>
        <c:axId val="34842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21760"/>
        <c:crosses val="autoZero"/>
        <c:auto val="1"/>
        <c:lblOffset val="100"/>
        <c:baseTimeUnit val="days"/>
      </c:dateAx>
      <c:valAx>
        <c:axId val="34842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2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6</c:v>
                </c:pt>
                <c:pt idx="1">
                  <c:v>26</c:v>
                </c:pt>
                <c:pt idx="2">
                  <c:v>24</c:v>
                </c:pt>
                <c:pt idx="3">
                  <c:v>51</c:v>
                </c:pt>
                <c:pt idx="4">
                  <c:v>20</c:v>
                </c:pt>
                <c:pt idx="5">
                  <c:v>16</c:v>
                </c:pt>
                <c:pt idx="6">
                  <c:v>25</c:v>
                </c:pt>
                <c:pt idx="7">
                  <c:v>35</c:v>
                </c:pt>
                <c:pt idx="8">
                  <c:v>23</c:v>
                </c:pt>
                <c:pt idx="9">
                  <c:v>14</c:v>
                </c:pt>
                <c:pt idx="10">
                  <c:v>2</c:v>
                </c:pt>
                <c:pt idx="11">
                  <c:v>1</c:v>
                </c:pt>
                <c:pt idx="12">
                  <c:v>35</c:v>
                </c:pt>
                <c:pt idx="13">
                  <c:v>26</c:v>
                </c:pt>
                <c:pt idx="14">
                  <c:v>27</c:v>
                </c:pt>
                <c:pt idx="15">
                  <c:v>26</c:v>
                </c:pt>
                <c:pt idx="16">
                  <c:v>22</c:v>
                </c:pt>
                <c:pt idx="17">
                  <c:v>19</c:v>
                </c:pt>
                <c:pt idx="18">
                  <c:v>12</c:v>
                </c:pt>
                <c:pt idx="19">
                  <c:v>13</c:v>
                </c:pt>
                <c:pt idx="20">
                  <c:v>11</c:v>
                </c:pt>
                <c:pt idx="21">
                  <c:v>58</c:v>
                </c:pt>
                <c:pt idx="22">
                  <c:v>21</c:v>
                </c:pt>
                <c:pt idx="23">
                  <c:v>19</c:v>
                </c:pt>
                <c:pt idx="24">
                  <c:v>8</c:v>
                </c:pt>
                <c:pt idx="25">
                  <c:v>11</c:v>
                </c:pt>
                <c:pt idx="26">
                  <c:v>17</c:v>
                </c:pt>
                <c:pt idx="27">
                  <c:v>17</c:v>
                </c:pt>
                <c:pt idx="28">
                  <c:v>74</c:v>
                </c:pt>
                <c:pt idx="29">
                  <c:v>5</c:v>
                </c:pt>
                <c:pt idx="30">
                  <c:v>2</c:v>
                </c:pt>
              </c:numCache>
            </c:numRef>
          </c:val>
          <c:smooth val="0"/>
          <c:extLst>
            <c:ext xmlns:c16="http://schemas.microsoft.com/office/drawing/2014/chart" uri="{C3380CC4-5D6E-409C-BE32-E72D297353CC}">
              <c16:uniqueId val="{00000000-797D-4AA6-8ECF-F5F06A735EA0}"/>
            </c:ext>
          </c:extLst>
        </c:ser>
        <c:dLbls>
          <c:showLegendKey val="0"/>
          <c:showVal val="0"/>
          <c:showCatName val="0"/>
          <c:showSerName val="0"/>
          <c:showPercent val="0"/>
          <c:showBubbleSize val="0"/>
        </c:dLbls>
        <c:smooth val="0"/>
        <c:axId val="348427992"/>
        <c:axId val="348430944"/>
      </c:lineChart>
      <c:dateAx>
        <c:axId val="34842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30944"/>
        <c:crosses val="autoZero"/>
        <c:auto val="1"/>
        <c:lblOffset val="100"/>
        <c:baseTimeUnit val="days"/>
      </c:dateAx>
      <c:valAx>
        <c:axId val="34843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2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170.46666666666999</c:v>
                </c:pt>
                <c:pt idx="1">
                  <c:v>98.9</c:v>
                </c:pt>
                <c:pt idx="2">
                  <c:v>65.099999999999994</c:v>
                </c:pt>
                <c:pt idx="3">
                  <c:v>52.433333333333003</c:v>
                </c:pt>
                <c:pt idx="4">
                  <c:v>77.733333333332993</c:v>
                </c:pt>
                <c:pt idx="5">
                  <c:v>146.33333333332999</c:v>
                </c:pt>
                <c:pt idx="6">
                  <c:v>268.56666666667002</c:v>
                </c:pt>
                <c:pt idx="7">
                  <c:v>343.5</c:v>
                </c:pt>
                <c:pt idx="8">
                  <c:v>407.66666666666998</c:v>
                </c:pt>
                <c:pt idx="9">
                  <c:v>489.26666666667001</c:v>
                </c:pt>
                <c:pt idx="10">
                  <c:v>438.83333333333002</c:v>
                </c:pt>
                <c:pt idx="11">
                  <c:v>442.36666666667003</c:v>
                </c:pt>
                <c:pt idx="12">
                  <c:v>494.96666666666999</c:v>
                </c:pt>
                <c:pt idx="13">
                  <c:v>474.56666666667002</c:v>
                </c:pt>
                <c:pt idx="14">
                  <c:v>454.36666666667003</c:v>
                </c:pt>
                <c:pt idx="15">
                  <c:v>454.33333333333002</c:v>
                </c:pt>
                <c:pt idx="16">
                  <c:v>465.26666666667001</c:v>
                </c:pt>
                <c:pt idx="17">
                  <c:v>479.1</c:v>
                </c:pt>
                <c:pt idx="18">
                  <c:v>494.53333333333001</c:v>
                </c:pt>
                <c:pt idx="19">
                  <c:v>520.20000000000005</c:v>
                </c:pt>
                <c:pt idx="20">
                  <c:v>560.23333333333005</c:v>
                </c:pt>
                <c:pt idx="21">
                  <c:v>563.06666666667002</c:v>
                </c:pt>
                <c:pt idx="22">
                  <c:v>461.26666666667001</c:v>
                </c:pt>
                <c:pt idx="23">
                  <c:v>298.16666666666998</c:v>
                </c:pt>
              </c:numCache>
            </c:numRef>
          </c:val>
          <c:smooth val="0"/>
          <c:extLst>
            <c:ext xmlns:c16="http://schemas.microsoft.com/office/drawing/2014/chart" uri="{C3380CC4-5D6E-409C-BE32-E72D297353CC}">
              <c16:uniqueId val="{00000000-1029-4EF0-8659-6CA229FC8A4D}"/>
            </c:ext>
          </c:extLst>
        </c:ser>
        <c:dLbls>
          <c:showLegendKey val="0"/>
          <c:showVal val="0"/>
          <c:showCatName val="0"/>
          <c:showSerName val="0"/>
          <c:showPercent val="0"/>
          <c:showBubbleSize val="0"/>
        </c:dLbls>
        <c:smooth val="0"/>
        <c:axId val="348402736"/>
        <c:axId val="348407000"/>
      </c:lineChart>
      <c:catAx>
        <c:axId val="34840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07000"/>
        <c:crosses val="autoZero"/>
        <c:auto val="1"/>
        <c:lblAlgn val="ctr"/>
        <c:lblOffset val="100"/>
        <c:noMultiLvlLbl val="0"/>
      </c:catAx>
      <c:valAx>
        <c:axId val="34840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0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699</c:v>
                </c:pt>
                <c:pt idx="1">
                  <c:v>3182</c:v>
                </c:pt>
                <c:pt idx="2">
                  <c:v>5314</c:v>
                </c:pt>
                <c:pt idx="3">
                  <c:v>4082</c:v>
                </c:pt>
                <c:pt idx="4">
                  <c:v>3527</c:v>
                </c:pt>
                <c:pt idx="5">
                  <c:v>3538</c:v>
                </c:pt>
                <c:pt idx="6">
                  <c:v>3789</c:v>
                </c:pt>
                <c:pt idx="7">
                  <c:v>4514</c:v>
                </c:pt>
                <c:pt idx="8">
                  <c:v>6196</c:v>
                </c:pt>
                <c:pt idx="9">
                  <c:v>9475</c:v>
                </c:pt>
                <c:pt idx="10">
                  <c:v>11275</c:v>
                </c:pt>
                <c:pt idx="11">
                  <c:v>8684</c:v>
                </c:pt>
                <c:pt idx="12">
                  <c:v>9671</c:v>
                </c:pt>
                <c:pt idx="13">
                  <c:v>8639</c:v>
                </c:pt>
                <c:pt idx="14">
                  <c:v>8406</c:v>
                </c:pt>
                <c:pt idx="15">
                  <c:v>7178</c:v>
                </c:pt>
                <c:pt idx="16">
                  <c:v>7211</c:v>
                </c:pt>
                <c:pt idx="17">
                  <c:v>5975</c:v>
                </c:pt>
                <c:pt idx="18">
                  <c:v>5705</c:v>
                </c:pt>
                <c:pt idx="19">
                  <c:v>5773</c:v>
                </c:pt>
                <c:pt idx="20">
                  <c:v>6056</c:v>
                </c:pt>
                <c:pt idx="21">
                  <c:v>7987</c:v>
                </c:pt>
                <c:pt idx="22">
                  <c:v>6715</c:v>
                </c:pt>
                <c:pt idx="23">
                  <c:v>5326</c:v>
                </c:pt>
                <c:pt idx="24">
                  <c:v>5343</c:v>
                </c:pt>
                <c:pt idx="25">
                  <c:v>5718</c:v>
                </c:pt>
                <c:pt idx="26">
                  <c:v>6823</c:v>
                </c:pt>
                <c:pt idx="27">
                  <c:v>6947</c:v>
                </c:pt>
                <c:pt idx="28">
                  <c:v>15177</c:v>
                </c:pt>
                <c:pt idx="29">
                  <c:v>11232</c:v>
                </c:pt>
                <c:pt idx="30">
                  <c:v>8616</c:v>
                </c:pt>
              </c:numCache>
            </c:numRef>
          </c:val>
          <c:smooth val="0"/>
          <c:extLst>
            <c:ext xmlns:c16="http://schemas.microsoft.com/office/drawing/2014/chart" uri="{C3380CC4-5D6E-409C-BE32-E72D297353CC}">
              <c16:uniqueId val="{00000000-A8A5-4B01-A5A2-D58C4FEA82C1}"/>
            </c:ext>
          </c:extLst>
        </c:ser>
        <c:dLbls>
          <c:showLegendKey val="0"/>
          <c:showVal val="0"/>
          <c:showCatName val="0"/>
          <c:showSerName val="0"/>
          <c:showPercent val="0"/>
          <c:showBubbleSize val="0"/>
        </c:dLbls>
        <c:smooth val="0"/>
        <c:axId val="283864880"/>
        <c:axId val="283860288"/>
      </c:lineChart>
      <c:dateAx>
        <c:axId val="28386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60288"/>
        <c:crosses val="autoZero"/>
        <c:auto val="1"/>
        <c:lblOffset val="100"/>
        <c:baseTimeUnit val="days"/>
      </c:dateAx>
      <c:valAx>
        <c:axId val="28386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6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DC73-A25C-45D3-B309-523983124151}"/>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B8ACC50E-925B-4384-9B95-FA80E39D5EE1}"/>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109763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DBD6-5513-46AA-9808-5E9040C408FA}"/>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FF0E4C7E-14FE-4658-94FB-479637741AA3}"/>
              </a:ext>
            </a:extLst>
          </p:cNvPr>
          <p:cNvGraphicFramePr>
            <a:graphicFrameLocks noGrp="1"/>
          </p:cNvGraphicFramePr>
          <p:nvPr>
            <p:ph type="tbl" sz="quarter" idx="13"/>
            <p:extLst>
              <p:ext uri="{D42A27DB-BD31-4B8C-83A1-F6EECF244321}">
                <p14:modId xmlns:p14="http://schemas.microsoft.com/office/powerpoint/2010/main" val="2338218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58637772"/>
                    </a:ext>
                  </a:extLst>
                </a:gridCol>
                <a:gridCol w="740664">
                  <a:extLst>
                    <a:ext uri="{9D8B030D-6E8A-4147-A177-3AD203B41FA5}">
                      <a16:colId xmlns:a16="http://schemas.microsoft.com/office/drawing/2014/main" val="4187309384"/>
                    </a:ext>
                  </a:extLst>
                </a:gridCol>
                <a:gridCol w="740664">
                  <a:extLst>
                    <a:ext uri="{9D8B030D-6E8A-4147-A177-3AD203B41FA5}">
                      <a16:colId xmlns:a16="http://schemas.microsoft.com/office/drawing/2014/main" val="3989649201"/>
                    </a:ext>
                  </a:extLst>
                </a:gridCol>
                <a:gridCol w="740664">
                  <a:extLst>
                    <a:ext uri="{9D8B030D-6E8A-4147-A177-3AD203B41FA5}">
                      <a16:colId xmlns:a16="http://schemas.microsoft.com/office/drawing/2014/main" val="702325192"/>
                    </a:ext>
                  </a:extLst>
                </a:gridCol>
                <a:gridCol w="740664">
                  <a:extLst>
                    <a:ext uri="{9D8B030D-6E8A-4147-A177-3AD203B41FA5}">
                      <a16:colId xmlns:a16="http://schemas.microsoft.com/office/drawing/2014/main" val="4248858406"/>
                    </a:ext>
                  </a:extLst>
                </a:gridCol>
                <a:gridCol w="740664">
                  <a:extLst>
                    <a:ext uri="{9D8B030D-6E8A-4147-A177-3AD203B41FA5}">
                      <a16:colId xmlns:a16="http://schemas.microsoft.com/office/drawing/2014/main" val="1637628987"/>
                    </a:ext>
                  </a:extLst>
                </a:gridCol>
                <a:gridCol w="740664">
                  <a:extLst>
                    <a:ext uri="{9D8B030D-6E8A-4147-A177-3AD203B41FA5}">
                      <a16:colId xmlns:a16="http://schemas.microsoft.com/office/drawing/2014/main" val="4031429187"/>
                    </a:ext>
                  </a:extLst>
                </a:gridCol>
                <a:gridCol w="740664">
                  <a:extLst>
                    <a:ext uri="{9D8B030D-6E8A-4147-A177-3AD203B41FA5}">
                      <a16:colId xmlns:a16="http://schemas.microsoft.com/office/drawing/2014/main" val="1933243554"/>
                    </a:ext>
                  </a:extLst>
                </a:gridCol>
                <a:gridCol w="740664">
                  <a:extLst>
                    <a:ext uri="{9D8B030D-6E8A-4147-A177-3AD203B41FA5}">
                      <a16:colId xmlns:a16="http://schemas.microsoft.com/office/drawing/2014/main" val="1116822427"/>
                    </a:ext>
                  </a:extLst>
                </a:gridCol>
                <a:gridCol w="740664">
                  <a:extLst>
                    <a:ext uri="{9D8B030D-6E8A-4147-A177-3AD203B41FA5}">
                      <a16:colId xmlns:a16="http://schemas.microsoft.com/office/drawing/2014/main" val="387192769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00121186"/>
                  </a:ext>
                </a:extLst>
              </a:tr>
              <a:tr h="370840">
                <a:tc>
                  <a:txBody>
                    <a:bodyPr/>
                    <a:lstStyle/>
                    <a:p>
                      <a:r>
                        <a:rPr lang="en-US" sz="1000"/>
                        <a:t>Autohaus Fürst</a:t>
                      </a:r>
                    </a:p>
                  </a:txBody>
                  <a:tcPr/>
                </a:tc>
                <a:tc>
                  <a:txBody>
                    <a:bodyPr/>
                    <a:lstStyle/>
                    <a:p>
                      <a:r>
                        <a:rPr lang="en-US" sz="1000"/>
                        <a:t>1225</a:t>
                      </a:r>
                    </a:p>
                  </a:txBody>
                  <a:tcPr/>
                </a:tc>
                <a:tc>
                  <a:txBody>
                    <a:bodyPr/>
                    <a:lstStyle/>
                    <a:p>
                      <a:r>
                        <a:rPr lang="en-US" sz="1000"/>
                        <a:t>147</a:t>
                      </a:r>
                    </a:p>
                  </a:txBody>
                  <a:tcPr/>
                </a:tc>
                <a:tc>
                  <a:txBody>
                    <a:bodyPr/>
                    <a:lstStyle/>
                    <a:p>
                      <a:r>
                        <a:rPr lang="en-US" sz="1000"/>
                        <a:t>37</a:t>
                      </a:r>
                    </a:p>
                  </a:txBody>
                  <a:tcPr/>
                </a:tc>
                <a:tc>
                  <a:txBody>
                    <a:bodyPr/>
                    <a:lstStyle/>
                    <a:p>
                      <a:r>
                        <a:rPr lang="en-US" sz="1000"/>
                        <a:t>1161</a:t>
                      </a:r>
                    </a:p>
                  </a:txBody>
                  <a:tcPr/>
                </a:tc>
                <a:tc>
                  <a:txBody>
                    <a:bodyPr/>
                    <a:lstStyle/>
                    <a:p>
                      <a:r>
                        <a:rPr lang="en-US" sz="1000"/>
                        <a:t>369</a:t>
                      </a:r>
                    </a:p>
                  </a:txBody>
                  <a:tcPr/>
                </a:tc>
                <a:tc>
                  <a:txBody>
                    <a:bodyPr/>
                    <a:lstStyle/>
                    <a:p>
                      <a:r>
                        <a:rPr lang="en-US" sz="1000"/>
                        <a:t>174</a:t>
                      </a:r>
                    </a:p>
                  </a:txBody>
                  <a:tcPr/>
                </a:tc>
                <a:tc>
                  <a:txBody>
                    <a:bodyPr/>
                    <a:lstStyle/>
                    <a:p>
                      <a:r>
                        <a:rPr lang="en-US" sz="1000"/>
                        <a:t>0</a:t>
                      </a:r>
                    </a:p>
                  </a:txBody>
                  <a:tcPr/>
                </a:tc>
                <a:tc>
                  <a:txBody>
                    <a:bodyPr/>
                    <a:lstStyle/>
                    <a:p>
                      <a:r>
                        <a:rPr lang="en-US" sz="1000"/>
                        <a:t>4.0012%</a:t>
                      </a:r>
                    </a:p>
                  </a:txBody>
                  <a:tcPr/>
                </a:tc>
                <a:tc>
                  <a:txBody>
                    <a:bodyPr/>
                    <a:lstStyle/>
                    <a:p>
                      <a:r>
                        <a:rPr lang="en-US" sz="1000"/>
                        <a:t>0.0%</a:t>
                      </a:r>
                    </a:p>
                  </a:txBody>
                  <a:tcPr/>
                </a:tc>
                <a:extLst>
                  <a:ext uri="{0D108BD9-81ED-4DB2-BD59-A6C34878D82A}">
                    <a16:rowId xmlns:a16="http://schemas.microsoft.com/office/drawing/2014/main" val="2599776970"/>
                  </a:ext>
                </a:extLst>
              </a:tr>
            </a:tbl>
          </a:graphicData>
        </a:graphic>
      </p:graphicFrame>
      <p:sp>
        <p:nvSpPr>
          <p:cNvPr id="4" name="Text Placeholder 3">
            <a:extLst>
              <a:ext uri="{FF2B5EF4-FFF2-40B4-BE49-F238E27FC236}">
                <a16:creationId xmlns:a16="http://schemas.microsoft.com/office/drawing/2014/main" id="{A92DB108-03EF-4E5B-9D43-9F8AE3C8C2B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096886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45BD4-1CDE-4CF3-84A5-E158ED3D7405}"/>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9D0E4F06-C3FF-48E7-B6F6-8757CB049A5A}"/>
              </a:ext>
            </a:extLst>
          </p:cNvPr>
          <p:cNvGraphicFramePr>
            <a:graphicFrameLocks noGrp="1"/>
          </p:cNvGraphicFramePr>
          <p:nvPr>
            <p:ph type="tbl" sz="quarter" idx="13"/>
            <p:extLst>
              <p:ext uri="{D42A27DB-BD31-4B8C-83A1-F6EECF244321}">
                <p14:modId xmlns:p14="http://schemas.microsoft.com/office/powerpoint/2010/main" val="1206709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7135346"/>
                    </a:ext>
                  </a:extLst>
                </a:gridCol>
                <a:gridCol w="1234440">
                  <a:extLst>
                    <a:ext uri="{9D8B030D-6E8A-4147-A177-3AD203B41FA5}">
                      <a16:colId xmlns:a16="http://schemas.microsoft.com/office/drawing/2014/main" val="4276451970"/>
                    </a:ext>
                  </a:extLst>
                </a:gridCol>
                <a:gridCol w="822960">
                  <a:extLst>
                    <a:ext uri="{9D8B030D-6E8A-4147-A177-3AD203B41FA5}">
                      <a16:colId xmlns:a16="http://schemas.microsoft.com/office/drawing/2014/main" val="2786417035"/>
                    </a:ext>
                  </a:extLst>
                </a:gridCol>
                <a:gridCol w="822960">
                  <a:extLst>
                    <a:ext uri="{9D8B030D-6E8A-4147-A177-3AD203B41FA5}">
                      <a16:colId xmlns:a16="http://schemas.microsoft.com/office/drawing/2014/main" val="564542428"/>
                    </a:ext>
                  </a:extLst>
                </a:gridCol>
                <a:gridCol w="822960">
                  <a:extLst>
                    <a:ext uri="{9D8B030D-6E8A-4147-A177-3AD203B41FA5}">
                      <a16:colId xmlns:a16="http://schemas.microsoft.com/office/drawing/2014/main" val="2149426114"/>
                    </a:ext>
                  </a:extLst>
                </a:gridCol>
                <a:gridCol w="822960">
                  <a:extLst>
                    <a:ext uri="{9D8B030D-6E8A-4147-A177-3AD203B41FA5}">
                      <a16:colId xmlns:a16="http://schemas.microsoft.com/office/drawing/2014/main" val="1175260007"/>
                    </a:ext>
                  </a:extLst>
                </a:gridCol>
                <a:gridCol w="822960">
                  <a:extLst>
                    <a:ext uri="{9D8B030D-6E8A-4147-A177-3AD203B41FA5}">
                      <a16:colId xmlns:a16="http://schemas.microsoft.com/office/drawing/2014/main" val="1715789386"/>
                    </a:ext>
                  </a:extLst>
                </a:gridCol>
                <a:gridCol w="822960">
                  <a:extLst>
                    <a:ext uri="{9D8B030D-6E8A-4147-A177-3AD203B41FA5}">
                      <a16:colId xmlns:a16="http://schemas.microsoft.com/office/drawing/2014/main" val="23225017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266451670"/>
                  </a:ext>
                </a:extLst>
              </a:tr>
              <a:tr h="370840">
                <a:tc>
                  <a:txBody>
                    <a:bodyPr/>
                    <a:lstStyle/>
                    <a:p>
                      <a:r>
                        <a:rPr lang="en-US" sz="1000"/>
                        <a:t>Autohaus Fürst</a:t>
                      </a:r>
                    </a:p>
                  </a:txBody>
                  <a:tcPr/>
                </a:tc>
                <a:tc>
                  <a:txBody>
                    <a:bodyPr/>
                    <a:lstStyle/>
                    <a:p>
                      <a:r>
                        <a:rPr lang="en-US" sz="1000"/>
                        <a:t>1225</a:t>
                      </a:r>
                    </a:p>
                  </a:txBody>
                  <a:tcPr/>
                </a:tc>
                <a:tc>
                  <a:txBody>
                    <a:bodyPr/>
                    <a:lstStyle/>
                    <a:p>
                      <a:r>
                        <a:rPr lang="en-US" sz="1000"/>
                        <a:t>66</a:t>
                      </a:r>
                    </a:p>
                  </a:txBody>
                  <a:tcPr/>
                </a:tc>
                <a:tc>
                  <a:txBody>
                    <a:bodyPr/>
                    <a:lstStyle/>
                    <a:p>
                      <a:r>
                        <a:rPr lang="en-US" sz="1000"/>
                        <a:t>5.7%</a:t>
                      </a:r>
                    </a:p>
                  </a:txBody>
                  <a:tcPr/>
                </a:tc>
                <a:tc>
                  <a:txBody>
                    <a:bodyPr/>
                    <a:lstStyle/>
                    <a:p>
                      <a:r>
                        <a:rPr lang="en-US" sz="1000"/>
                        <a:t>72</a:t>
                      </a:r>
                    </a:p>
                  </a:txBody>
                  <a:tcPr/>
                </a:tc>
                <a:tc>
                  <a:txBody>
                    <a:bodyPr/>
                    <a:lstStyle/>
                    <a:p>
                      <a:r>
                        <a:rPr lang="en-US" sz="1000"/>
                        <a:t>6.2%</a:t>
                      </a:r>
                    </a:p>
                  </a:txBody>
                  <a:tcPr/>
                </a:tc>
                <a:tc>
                  <a:txBody>
                    <a:bodyPr/>
                    <a:lstStyle/>
                    <a:p>
                      <a:r>
                        <a:rPr lang="en-US" sz="1000"/>
                        <a:t>147</a:t>
                      </a:r>
                    </a:p>
                  </a:txBody>
                  <a:tcPr/>
                </a:tc>
                <a:tc>
                  <a:txBody>
                    <a:bodyPr/>
                    <a:lstStyle/>
                    <a:p>
                      <a:r>
                        <a:rPr lang="en-US" sz="1000"/>
                        <a:t>13.6%</a:t>
                      </a:r>
                    </a:p>
                  </a:txBody>
                  <a:tcPr/>
                </a:tc>
                <a:extLst>
                  <a:ext uri="{0D108BD9-81ED-4DB2-BD59-A6C34878D82A}">
                    <a16:rowId xmlns:a16="http://schemas.microsoft.com/office/drawing/2014/main" val="327858677"/>
                  </a:ext>
                </a:extLst>
              </a:tr>
            </a:tbl>
          </a:graphicData>
        </a:graphic>
      </p:graphicFrame>
      <p:sp>
        <p:nvSpPr>
          <p:cNvPr id="4" name="Text Placeholder 3">
            <a:extLst>
              <a:ext uri="{FF2B5EF4-FFF2-40B4-BE49-F238E27FC236}">
                <a16:creationId xmlns:a16="http://schemas.microsoft.com/office/drawing/2014/main" id="{3E60249A-73D4-4CDD-9F79-4129DC6B6C5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803851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390F-07A6-48D9-9574-E9FBA459A875}"/>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E6023BB1-399C-4BBD-B519-74935EC14F71}"/>
              </a:ext>
            </a:extLst>
          </p:cNvPr>
          <p:cNvGraphicFramePr>
            <a:graphicFrameLocks noGrp="1"/>
          </p:cNvGraphicFramePr>
          <p:nvPr>
            <p:ph type="tbl" sz="quarter" idx="13"/>
            <p:extLst>
              <p:ext uri="{D42A27DB-BD31-4B8C-83A1-F6EECF244321}">
                <p14:modId xmlns:p14="http://schemas.microsoft.com/office/powerpoint/2010/main" val="2356563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28764078"/>
                    </a:ext>
                  </a:extLst>
                </a:gridCol>
                <a:gridCol w="740664">
                  <a:extLst>
                    <a:ext uri="{9D8B030D-6E8A-4147-A177-3AD203B41FA5}">
                      <a16:colId xmlns:a16="http://schemas.microsoft.com/office/drawing/2014/main" val="1253370823"/>
                    </a:ext>
                  </a:extLst>
                </a:gridCol>
                <a:gridCol w="740664">
                  <a:extLst>
                    <a:ext uri="{9D8B030D-6E8A-4147-A177-3AD203B41FA5}">
                      <a16:colId xmlns:a16="http://schemas.microsoft.com/office/drawing/2014/main" val="1501422293"/>
                    </a:ext>
                  </a:extLst>
                </a:gridCol>
                <a:gridCol w="740664">
                  <a:extLst>
                    <a:ext uri="{9D8B030D-6E8A-4147-A177-3AD203B41FA5}">
                      <a16:colId xmlns:a16="http://schemas.microsoft.com/office/drawing/2014/main" val="2306515305"/>
                    </a:ext>
                  </a:extLst>
                </a:gridCol>
                <a:gridCol w="740664">
                  <a:extLst>
                    <a:ext uri="{9D8B030D-6E8A-4147-A177-3AD203B41FA5}">
                      <a16:colId xmlns:a16="http://schemas.microsoft.com/office/drawing/2014/main" val="1493244726"/>
                    </a:ext>
                  </a:extLst>
                </a:gridCol>
                <a:gridCol w="740664">
                  <a:extLst>
                    <a:ext uri="{9D8B030D-6E8A-4147-A177-3AD203B41FA5}">
                      <a16:colId xmlns:a16="http://schemas.microsoft.com/office/drawing/2014/main" val="1044404697"/>
                    </a:ext>
                  </a:extLst>
                </a:gridCol>
                <a:gridCol w="740664">
                  <a:extLst>
                    <a:ext uri="{9D8B030D-6E8A-4147-A177-3AD203B41FA5}">
                      <a16:colId xmlns:a16="http://schemas.microsoft.com/office/drawing/2014/main" val="3883225465"/>
                    </a:ext>
                  </a:extLst>
                </a:gridCol>
                <a:gridCol w="740664">
                  <a:extLst>
                    <a:ext uri="{9D8B030D-6E8A-4147-A177-3AD203B41FA5}">
                      <a16:colId xmlns:a16="http://schemas.microsoft.com/office/drawing/2014/main" val="1068283238"/>
                    </a:ext>
                  </a:extLst>
                </a:gridCol>
                <a:gridCol w="740664">
                  <a:extLst>
                    <a:ext uri="{9D8B030D-6E8A-4147-A177-3AD203B41FA5}">
                      <a16:colId xmlns:a16="http://schemas.microsoft.com/office/drawing/2014/main" val="2282087870"/>
                    </a:ext>
                  </a:extLst>
                </a:gridCol>
                <a:gridCol w="740664">
                  <a:extLst>
                    <a:ext uri="{9D8B030D-6E8A-4147-A177-3AD203B41FA5}">
                      <a16:colId xmlns:a16="http://schemas.microsoft.com/office/drawing/2014/main" val="32512716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48125667"/>
                  </a:ext>
                </a:extLst>
              </a:tr>
              <a:tr h="370840">
                <a:tc>
                  <a:txBody>
                    <a:bodyPr/>
                    <a:lstStyle/>
                    <a:p>
                      <a:r>
                        <a:rPr lang="en-US" sz="1000"/>
                        <a:t>Autohaus Fürst</a:t>
                      </a:r>
                    </a:p>
                  </a:txBody>
                  <a:tcPr/>
                </a:tc>
                <a:tc>
                  <a:txBody>
                    <a:bodyPr/>
                    <a:lstStyle/>
                    <a:p>
                      <a:r>
                        <a:rPr lang="en-US" sz="1000"/>
                        <a:t>1225</a:t>
                      </a:r>
                    </a:p>
                  </a:txBody>
                  <a:tcPr/>
                </a:tc>
                <a:tc>
                  <a:txBody>
                    <a:bodyPr/>
                    <a:lstStyle/>
                    <a:p>
                      <a:r>
                        <a:rPr lang="en-US" sz="1000"/>
                        <a:t>147</a:t>
                      </a:r>
                    </a:p>
                  </a:txBody>
                  <a:tcPr/>
                </a:tc>
                <a:tc>
                  <a:txBody>
                    <a:bodyPr/>
                    <a:lstStyle/>
                    <a:p>
                      <a:r>
                        <a:rPr lang="en-US" sz="1000"/>
                        <a:t>37</a:t>
                      </a:r>
                    </a:p>
                  </a:txBody>
                  <a:tcPr/>
                </a:tc>
                <a:tc>
                  <a:txBody>
                    <a:bodyPr/>
                    <a:lstStyle/>
                    <a:p>
                      <a:r>
                        <a:rPr lang="en-US" sz="1000"/>
                        <a:t>1161</a:t>
                      </a:r>
                    </a:p>
                  </a:txBody>
                  <a:tcPr/>
                </a:tc>
                <a:tc>
                  <a:txBody>
                    <a:bodyPr/>
                    <a:lstStyle/>
                    <a:p>
                      <a:r>
                        <a:rPr lang="en-US" sz="1000"/>
                        <a:t>369</a:t>
                      </a:r>
                    </a:p>
                  </a:txBody>
                  <a:tcPr/>
                </a:tc>
                <a:tc>
                  <a:txBody>
                    <a:bodyPr/>
                    <a:lstStyle/>
                    <a:p>
                      <a:r>
                        <a:rPr lang="en-US" sz="1000"/>
                        <a:t>174</a:t>
                      </a:r>
                    </a:p>
                  </a:txBody>
                  <a:tcPr/>
                </a:tc>
                <a:tc>
                  <a:txBody>
                    <a:bodyPr/>
                    <a:lstStyle/>
                    <a:p>
                      <a:r>
                        <a:rPr lang="en-US" sz="1000"/>
                        <a:t>0</a:t>
                      </a:r>
                    </a:p>
                  </a:txBody>
                  <a:tcPr/>
                </a:tc>
                <a:tc>
                  <a:txBody>
                    <a:bodyPr/>
                    <a:lstStyle/>
                    <a:p>
                      <a:r>
                        <a:rPr lang="en-US" sz="1000"/>
                        <a:t>4.0012%</a:t>
                      </a:r>
                    </a:p>
                  </a:txBody>
                  <a:tcPr/>
                </a:tc>
                <a:tc>
                  <a:txBody>
                    <a:bodyPr/>
                    <a:lstStyle/>
                    <a:p>
                      <a:r>
                        <a:rPr lang="en-US" sz="1000"/>
                        <a:t>0.0%</a:t>
                      </a:r>
                    </a:p>
                  </a:txBody>
                  <a:tcPr/>
                </a:tc>
                <a:extLst>
                  <a:ext uri="{0D108BD9-81ED-4DB2-BD59-A6C34878D82A}">
                    <a16:rowId xmlns:a16="http://schemas.microsoft.com/office/drawing/2014/main" val="774397181"/>
                  </a:ext>
                </a:extLst>
              </a:tr>
            </a:tbl>
          </a:graphicData>
        </a:graphic>
      </p:graphicFrame>
      <p:sp>
        <p:nvSpPr>
          <p:cNvPr id="4" name="Text Placeholder 3">
            <a:extLst>
              <a:ext uri="{FF2B5EF4-FFF2-40B4-BE49-F238E27FC236}">
                <a16:creationId xmlns:a16="http://schemas.microsoft.com/office/drawing/2014/main" id="{70482BF5-6432-4B64-89EC-068870EDEF7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953283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E573E-77E8-4783-B129-02480091119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20679C1-EE56-43C4-B3BF-3BCD1F15CB8F}"/>
              </a:ext>
            </a:extLst>
          </p:cNvPr>
          <p:cNvGraphicFramePr>
            <a:graphicFrameLocks noGrp="1"/>
          </p:cNvGraphicFramePr>
          <p:nvPr>
            <p:ph type="chart" sz="quarter" idx="13"/>
            <p:extLst>
              <p:ext uri="{D42A27DB-BD31-4B8C-83A1-F6EECF244321}">
                <p14:modId xmlns:p14="http://schemas.microsoft.com/office/powerpoint/2010/main" val="3435834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463FD6-BDE0-4390-80E2-939FC4765B2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E2BC983-9A9E-4C8A-8833-61CB307B7B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9899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03AB4-A2B0-4E3D-91A1-528B9C62E7E0}"/>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871617F8-FB8F-4B2A-8A29-C234BB409D41}"/>
              </a:ext>
            </a:extLst>
          </p:cNvPr>
          <p:cNvGraphicFramePr>
            <a:graphicFrameLocks noGrp="1"/>
          </p:cNvGraphicFramePr>
          <p:nvPr>
            <p:ph type="chart" sz="quarter" idx="13"/>
            <p:extLst>
              <p:ext uri="{D42A27DB-BD31-4B8C-83A1-F6EECF244321}">
                <p14:modId xmlns:p14="http://schemas.microsoft.com/office/powerpoint/2010/main" val="464045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9AAB9-F2B4-450D-A5E9-A016A607CCF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EFA50FB-9C5C-47CA-942B-917843423C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462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A5AC7-F967-4547-93D5-FF2ADD4142EC}"/>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0911550E-7CE3-4AD0-B4F6-8CDC5699DD11}"/>
              </a:ext>
            </a:extLst>
          </p:cNvPr>
          <p:cNvGraphicFramePr>
            <a:graphicFrameLocks noGrp="1"/>
          </p:cNvGraphicFramePr>
          <p:nvPr>
            <p:ph type="chart" sz="quarter" idx="13"/>
            <p:extLst>
              <p:ext uri="{D42A27DB-BD31-4B8C-83A1-F6EECF244321}">
                <p14:modId xmlns:p14="http://schemas.microsoft.com/office/powerpoint/2010/main" val="157027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66023D-E4D1-4BCE-8941-386F8027ADB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6137B4A-D5F5-415D-84C0-D22322A117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9613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F3596-6C6B-46D4-9602-30C3C31B6AED}"/>
              </a:ext>
            </a:extLst>
          </p:cNvPr>
          <p:cNvSpPr>
            <a:spLocks noGrp="1"/>
          </p:cNvSpPr>
          <p:nvPr>
            <p:ph type="title"/>
          </p:nvPr>
        </p:nvSpPr>
        <p:spPr/>
        <p:txBody>
          <a:bodyPr/>
          <a:lstStyle/>
          <a:p>
            <a:r>
              <a:rPr lang="de-DE"/>
              <a:t>Eigene Beiträge (Postings) - 1 of 9</a:t>
            </a:r>
            <a:endParaRPr lang="en-US"/>
          </a:p>
        </p:txBody>
      </p:sp>
      <p:graphicFrame>
        <p:nvGraphicFramePr>
          <p:cNvPr id="5" name="Table Placeholder 4">
            <a:extLst>
              <a:ext uri="{FF2B5EF4-FFF2-40B4-BE49-F238E27FC236}">
                <a16:creationId xmlns:a16="http://schemas.microsoft.com/office/drawing/2014/main" id="{51F41574-13BA-48E9-9372-26A36D9F2E87}"/>
              </a:ext>
            </a:extLst>
          </p:cNvPr>
          <p:cNvGraphicFramePr>
            <a:graphicFrameLocks noGrp="1"/>
          </p:cNvGraphicFramePr>
          <p:nvPr>
            <p:ph type="tbl" sz="quarter" idx="13"/>
            <p:extLst>
              <p:ext uri="{D42A27DB-BD31-4B8C-83A1-F6EECF244321}">
                <p14:modId xmlns:p14="http://schemas.microsoft.com/office/powerpoint/2010/main" val="1367037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5476334"/>
                    </a:ext>
                  </a:extLst>
                </a:gridCol>
                <a:gridCol w="658368">
                  <a:extLst>
                    <a:ext uri="{9D8B030D-6E8A-4147-A177-3AD203B41FA5}">
                      <a16:colId xmlns:a16="http://schemas.microsoft.com/office/drawing/2014/main" val="1195669115"/>
                    </a:ext>
                  </a:extLst>
                </a:gridCol>
                <a:gridCol w="658368">
                  <a:extLst>
                    <a:ext uri="{9D8B030D-6E8A-4147-A177-3AD203B41FA5}">
                      <a16:colId xmlns:a16="http://schemas.microsoft.com/office/drawing/2014/main" val="1496598468"/>
                    </a:ext>
                  </a:extLst>
                </a:gridCol>
                <a:gridCol w="658368">
                  <a:extLst>
                    <a:ext uri="{9D8B030D-6E8A-4147-A177-3AD203B41FA5}">
                      <a16:colId xmlns:a16="http://schemas.microsoft.com/office/drawing/2014/main" val="2712409537"/>
                    </a:ext>
                  </a:extLst>
                </a:gridCol>
                <a:gridCol w="658368">
                  <a:extLst>
                    <a:ext uri="{9D8B030D-6E8A-4147-A177-3AD203B41FA5}">
                      <a16:colId xmlns:a16="http://schemas.microsoft.com/office/drawing/2014/main" val="1997724353"/>
                    </a:ext>
                  </a:extLst>
                </a:gridCol>
                <a:gridCol w="658368">
                  <a:extLst>
                    <a:ext uri="{9D8B030D-6E8A-4147-A177-3AD203B41FA5}">
                      <a16:colId xmlns:a16="http://schemas.microsoft.com/office/drawing/2014/main" val="2657127184"/>
                    </a:ext>
                  </a:extLst>
                </a:gridCol>
                <a:gridCol w="658368">
                  <a:extLst>
                    <a:ext uri="{9D8B030D-6E8A-4147-A177-3AD203B41FA5}">
                      <a16:colId xmlns:a16="http://schemas.microsoft.com/office/drawing/2014/main" val="1185317210"/>
                    </a:ext>
                  </a:extLst>
                </a:gridCol>
                <a:gridCol w="658368">
                  <a:extLst>
                    <a:ext uri="{9D8B030D-6E8A-4147-A177-3AD203B41FA5}">
                      <a16:colId xmlns:a16="http://schemas.microsoft.com/office/drawing/2014/main" val="176007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160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- 2017-08-31 16:33:00</a:t>
                      </a:r>
                      <a:r>
                        <a:rPr kumimoji="0" lang="de-DE" sz="1000" b="0" i="0" u="none" strike="noStrike" kern="1200" cap="none" spc="0" normalizeH="0" baseline="0" noProof="0">
                          <a:ln>
                            <a:noFill/>
                          </a:ln>
                          <a:solidFill>
                            <a:prstClr val="black"/>
                          </a:solidFill>
                          <a:effectLst/>
                          <a:uLnTx/>
                          <a:uFillTx/>
                          <a:latin typeface="+mn-lt"/>
                          <a:ea typeface="+mn-ea"/>
                          <a:cs typeface="+mn-cs"/>
                        </a:rPr>
                        <a:t>
Gute Fahrt in das doch nicht so weit entfernte Unterwart an Hrn. Franz Farkas! 🤣
Auf jahrelang gute Fahrt und abertausende gute Kilometer! 🤗
Viel Spaß mit Deinem neuen Hyundai Tucson Style 1,6 T-GDi DCT in der wunderschönen Farbe Ultimate Red!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571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- 2017-08-31 08:11:59</a:t>
                      </a:r>
                      <a:r>
                        <a:rPr kumimoji="0" lang="de-DE" sz="1000" b="0" i="0" u="none" strike="noStrike" kern="1200" cap="none" spc="0" normalizeH="0" baseline="0" noProof="0">
                          <a:ln>
                            <a:noFill/>
                          </a:ln>
                          <a:solidFill>
                            <a:prstClr val="black"/>
                          </a:solidFill>
                          <a:effectLst/>
                          <a:uLnTx/>
                          <a:uFillTx/>
                          <a:latin typeface="+mn-lt"/>
                          <a:ea typeface="+mn-ea"/>
                          <a:cs typeface="+mn-cs"/>
                        </a:rPr>
                        <a:t>
Wir wünschen Günter Glatz und seiner Frau aus Hochart, Burgenland, Austria viel Spaß mit ihrem neuen Toyota Österreich Verso Active! 😊
Gute Fahrt, abertausende gute Kilometer - und hoffentlich klappt das mit der Werkbank jetzt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631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- 2017-08-29 17:04:56</a:t>
                      </a:r>
                      <a:r>
                        <a:rPr kumimoji="0" lang="de-DE" sz="1000" b="0" i="0" u="none" strike="noStrike" kern="1200" cap="none" spc="0" normalizeH="0" baseline="0" noProof="0">
                          <a:ln>
                            <a:noFill/>
                          </a:ln>
                          <a:solidFill>
                            <a:prstClr val="black"/>
                          </a:solidFill>
                          <a:effectLst/>
                          <a:uLnTx/>
                          <a:uFillTx/>
                          <a:latin typeface="+mn-lt"/>
                          <a:ea typeface="+mn-ea"/>
                          <a:cs typeface="+mn-cs"/>
                        </a:rPr>
                        <a:t>
Sind gerade Fertig geworden mit dem Aufbau von unserem Messestand! Kommt uns doch Besuchen und zwar von Morgen bis Sonntag auf der Inform Oberwart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0819133"/>
                  </a:ext>
                </a:extLst>
              </a:tr>
            </a:tbl>
          </a:graphicData>
        </a:graphic>
      </p:graphicFrame>
      <p:sp>
        <p:nvSpPr>
          <p:cNvPr id="4" name="Text Placeholder 3">
            <a:extLst>
              <a:ext uri="{FF2B5EF4-FFF2-40B4-BE49-F238E27FC236}">
                <a16:creationId xmlns:a16="http://schemas.microsoft.com/office/drawing/2014/main" id="{76A69D67-3467-4731-B474-BE5581C272C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93204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AD1A1-3518-411F-8BBE-40E4B5E4F1A1}"/>
              </a:ext>
            </a:extLst>
          </p:cNvPr>
          <p:cNvSpPr>
            <a:spLocks noGrp="1"/>
          </p:cNvSpPr>
          <p:nvPr>
            <p:ph type="title"/>
          </p:nvPr>
        </p:nvSpPr>
        <p:spPr/>
        <p:txBody>
          <a:bodyPr/>
          <a:lstStyle/>
          <a:p>
            <a:r>
              <a:rPr lang="de-DE"/>
              <a:t>Eigene Beiträge (Postings) - 2 of 9</a:t>
            </a:r>
            <a:endParaRPr lang="en-US"/>
          </a:p>
        </p:txBody>
      </p:sp>
      <p:graphicFrame>
        <p:nvGraphicFramePr>
          <p:cNvPr id="5" name="Table Placeholder 4">
            <a:extLst>
              <a:ext uri="{FF2B5EF4-FFF2-40B4-BE49-F238E27FC236}">
                <a16:creationId xmlns:a16="http://schemas.microsoft.com/office/drawing/2014/main" id="{B3106D10-357D-40D2-9B07-4CBC2660CBDA}"/>
              </a:ext>
            </a:extLst>
          </p:cNvPr>
          <p:cNvGraphicFramePr>
            <a:graphicFrameLocks noGrp="1"/>
          </p:cNvGraphicFramePr>
          <p:nvPr>
            <p:ph type="tbl" sz="quarter" idx="13"/>
            <p:extLst>
              <p:ext uri="{D42A27DB-BD31-4B8C-83A1-F6EECF244321}">
                <p14:modId xmlns:p14="http://schemas.microsoft.com/office/powerpoint/2010/main" val="1260081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0760234"/>
                    </a:ext>
                  </a:extLst>
                </a:gridCol>
                <a:gridCol w="658368">
                  <a:extLst>
                    <a:ext uri="{9D8B030D-6E8A-4147-A177-3AD203B41FA5}">
                      <a16:colId xmlns:a16="http://schemas.microsoft.com/office/drawing/2014/main" val="826277549"/>
                    </a:ext>
                  </a:extLst>
                </a:gridCol>
                <a:gridCol w="658368">
                  <a:extLst>
                    <a:ext uri="{9D8B030D-6E8A-4147-A177-3AD203B41FA5}">
                      <a16:colId xmlns:a16="http://schemas.microsoft.com/office/drawing/2014/main" val="3941588007"/>
                    </a:ext>
                  </a:extLst>
                </a:gridCol>
                <a:gridCol w="658368">
                  <a:extLst>
                    <a:ext uri="{9D8B030D-6E8A-4147-A177-3AD203B41FA5}">
                      <a16:colId xmlns:a16="http://schemas.microsoft.com/office/drawing/2014/main" val="1022135608"/>
                    </a:ext>
                  </a:extLst>
                </a:gridCol>
                <a:gridCol w="658368">
                  <a:extLst>
                    <a:ext uri="{9D8B030D-6E8A-4147-A177-3AD203B41FA5}">
                      <a16:colId xmlns:a16="http://schemas.microsoft.com/office/drawing/2014/main" val="3727914914"/>
                    </a:ext>
                  </a:extLst>
                </a:gridCol>
                <a:gridCol w="658368">
                  <a:extLst>
                    <a:ext uri="{9D8B030D-6E8A-4147-A177-3AD203B41FA5}">
                      <a16:colId xmlns:a16="http://schemas.microsoft.com/office/drawing/2014/main" val="862480201"/>
                    </a:ext>
                  </a:extLst>
                </a:gridCol>
                <a:gridCol w="658368">
                  <a:extLst>
                    <a:ext uri="{9D8B030D-6E8A-4147-A177-3AD203B41FA5}">
                      <a16:colId xmlns:a16="http://schemas.microsoft.com/office/drawing/2014/main" val="3446319095"/>
                    </a:ext>
                  </a:extLst>
                </a:gridCol>
                <a:gridCol w="658368">
                  <a:extLst>
                    <a:ext uri="{9D8B030D-6E8A-4147-A177-3AD203B41FA5}">
                      <a16:colId xmlns:a16="http://schemas.microsoft.com/office/drawing/2014/main" val="111491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961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- 2017-08-29 13:55:00</a:t>
                      </a:r>
                      <a:r>
                        <a:rPr kumimoji="0" lang="de-DE" sz="1000" b="0" i="0" u="none" strike="noStrike" kern="1200" cap="none" spc="0" normalizeH="0" baseline="0" noProof="0">
                          <a:ln>
                            <a:noFill/>
                          </a:ln>
                          <a:solidFill>
                            <a:prstClr val="black"/>
                          </a:solidFill>
                          <a:effectLst/>
                          <a:uLnTx/>
                          <a:uFillTx/>
                          <a:latin typeface="+mn-lt"/>
                          <a:ea typeface="+mn-ea"/>
                          <a:cs typeface="+mn-cs"/>
                        </a:rPr>
                        <a:t>
Freut ihr euch auch schon auf die heurige Inform Oberwart? 
👨‍👩‍👦‍👦 🎡 🎠 🍻 🍗
 🎫 WIR VERLOSEN 3x2 EINTRITTSKARTEN  🎫  (für SA oder SO)
Als Draufgabe spendieren wir den Gewinnern eine Autowäsche 🎡 mit Wachs-Finish in unserem Autohaus Fürst in Unterwart.  💦 🚙
Um mitzumachen müsst ihr einfach diesen Beitrag liken! 👍🏻 
Schreibt uns doch auch in den Kommentaren, mit wem ihr heuer auf die 
Inform geht?
Die Gewinner werden am Freitag, 1. September 2017, in den Kommentaren dieses Postings bekannt gegeben bzw. per Facebook-Message von uns benachrichtigt.
---
Facebook steht mit diesem Gewinnspiel in keinerlei Verbindung und steht nicht als Ansprechpartner für das jeweilige Gewinnspiel zur Verfügung. Autohaus Fürst GmbH, Unterwart (http://www.autohaus-fuerst.at/impressum.php)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604829"/>
                  </a:ext>
                </a:extLst>
              </a:tr>
            </a:tbl>
          </a:graphicData>
        </a:graphic>
      </p:graphicFrame>
      <p:sp>
        <p:nvSpPr>
          <p:cNvPr id="4" name="Text Placeholder 3">
            <a:extLst>
              <a:ext uri="{FF2B5EF4-FFF2-40B4-BE49-F238E27FC236}">
                <a16:creationId xmlns:a16="http://schemas.microsoft.com/office/drawing/2014/main" id="{8D26AF08-FD7C-47A4-B52B-C67A56F5E8B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531139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B62F8-E8C8-462A-89B8-64497064371E}"/>
              </a:ext>
            </a:extLst>
          </p:cNvPr>
          <p:cNvSpPr>
            <a:spLocks noGrp="1"/>
          </p:cNvSpPr>
          <p:nvPr>
            <p:ph type="title"/>
          </p:nvPr>
        </p:nvSpPr>
        <p:spPr/>
        <p:txBody>
          <a:bodyPr/>
          <a:lstStyle/>
          <a:p>
            <a:r>
              <a:rPr lang="de-DE"/>
              <a:t>Eigene Beiträge (Postings) - 3 of 9</a:t>
            </a:r>
            <a:endParaRPr lang="en-US"/>
          </a:p>
        </p:txBody>
      </p:sp>
      <p:graphicFrame>
        <p:nvGraphicFramePr>
          <p:cNvPr id="5" name="Table Placeholder 4">
            <a:extLst>
              <a:ext uri="{FF2B5EF4-FFF2-40B4-BE49-F238E27FC236}">
                <a16:creationId xmlns:a16="http://schemas.microsoft.com/office/drawing/2014/main" id="{31ADF3FA-B128-47C5-A40A-D13583D46FA6}"/>
              </a:ext>
            </a:extLst>
          </p:cNvPr>
          <p:cNvGraphicFramePr>
            <a:graphicFrameLocks noGrp="1"/>
          </p:cNvGraphicFramePr>
          <p:nvPr>
            <p:ph type="tbl" sz="quarter" idx="13"/>
            <p:extLst>
              <p:ext uri="{D42A27DB-BD31-4B8C-83A1-F6EECF244321}">
                <p14:modId xmlns:p14="http://schemas.microsoft.com/office/powerpoint/2010/main" val="1187567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6548080"/>
                    </a:ext>
                  </a:extLst>
                </a:gridCol>
                <a:gridCol w="658368">
                  <a:extLst>
                    <a:ext uri="{9D8B030D-6E8A-4147-A177-3AD203B41FA5}">
                      <a16:colId xmlns:a16="http://schemas.microsoft.com/office/drawing/2014/main" val="1365011309"/>
                    </a:ext>
                  </a:extLst>
                </a:gridCol>
                <a:gridCol w="658368">
                  <a:extLst>
                    <a:ext uri="{9D8B030D-6E8A-4147-A177-3AD203B41FA5}">
                      <a16:colId xmlns:a16="http://schemas.microsoft.com/office/drawing/2014/main" val="3468271021"/>
                    </a:ext>
                  </a:extLst>
                </a:gridCol>
                <a:gridCol w="658368">
                  <a:extLst>
                    <a:ext uri="{9D8B030D-6E8A-4147-A177-3AD203B41FA5}">
                      <a16:colId xmlns:a16="http://schemas.microsoft.com/office/drawing/2014/main" val="3199388263"/>
                    </a:ext>
                  </a:extLst>
                </a:gridCol>
                <a:gridCol w="658368">
                  <a:extLst>
                    <a:ext uri="{9D8B030D-6E8A-4147-A177-3AD203B41FA5}">
                      <a16:colId xmlns:a16="http://schemas.microsoft.com/office/drawing/2014/main" val="4283979239"/>
                    </a:ext>
                  </a:extLst>
                </a:gridCol>
                <a:gridCol w="658368">
                  <a:extLst>
                    <a:ext uri="{9D8B030D-6E8A-4147-A177-3AD203B41FA5}">
                      <a16:colId xmlns:a16="http://schemas.microsoft.com/office/drawing/2014/main" val="4293677928"/>
                    </a:ext>
                  </a:extLst>
                </a:gridCol>
                <a:gridCol w="658368">
                  <a:extLst>
                    <a:ext uri="{9D8B030D-6E8A-4147-A177-3AD203B41FA5}">
                      <a16:colId xmlns:a16="http://schemas.microsoft.com/office/drawing/2014/main" val="795113392"/>
                    </a:ext>
                  </a:extLst>
                </a:gridCol>
                <a:gridCol w="658368">
                  <a:extLst>
                    <a:ext uri="{9D8B030D-6E8A-4147-A177-3AD203B41FA5}">
                      <a16:colId xmlns:a16="http://schemas.microsoft.com/office/drawing/2014/main" val="3236470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662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- 2017-08-29 10:50:00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Unterlungitz, Steiermark, Austria an Hrn. Josef Proyer mit seinem neuen Hyundai Tucson DCT in der pfelgeleichten Farbe micron-grey! 😊
Alles gute und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873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- 2017-08-28 16:22:25</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Ringhofer aus Grodnau, Burgenland, Austria viel Spaß mit ihrem neuen Hyundai ix20 in der eleganten Farbe micron-grey 😎😊
Auf gute Jahre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641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- 2017-08-23 18:23:00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Hermann Halper aus Oberdorf, Burgenland, Austria viel Spaß mit seinem ewig junggebliebenen Toyota Österreich Corolla! 🤗
Auf weitere gute Jahre und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602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- 2017-08-23 11:15:00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Müller aus Frauental an der Laßnitz viel Freude am Fahren mit ihrem neuen ŠKODA Rapid! 😁
Habt viel Spaß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2667626"/>
                  </a:ext>
                </a:extLst>
              </a:tr>
            </a:tbl>
          </a:graphicData>
        </a:graphic>
      </p:graphicFrame>
      <p:sp>
        <p:nvSpPr>
          <p:cNvPr id="4" name="Text Placeholder 3">
            <a:extLst>
              <a:ext uri="{FF2B5EF4-FFF2-40B4-BE49-F238E27FC236}">
                <a16:creationId xmlns:a16="http://schemas.microsoft.com/office/drawing/2014/main" id="{E347B5C5-13D8-4541-A46E-274F0134052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921332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C83A8-E28B-4E43-9E6F-88EA03D6E961}"/>
              </a:ext>
            </a:extLst>
          </p:cNvPr>
          <p:cNvSpPr>
            <a:spLocks noGrp="1"/>
          </p:cNvSpPr>
          <p:nvPr>
            <p:ph type="title"/>
          </p:nvPr>
        </p:nvSpPr>
        <p:spPr/>
        <p:txBody>
          <a:bodyPr/>
          <a:lstStyle/>
          <a:p>
            <a:r>
              <a:rPr lang="de-DE"/>
              <a:t>Eigene Beiträge (Postings) - 4 of 9</a:t>
            </a:r>
            <a:endParaRPr lang="en-US"/>
          </a:p>
        </p:txBody>
      </p:sp>
      <p:graphicFrame>
        <p:nvGraphicFramePr>
          <p:cNvPr id="5" name="Table Placeholder 4">
            <a:extLst>
              <a:ext uri="{FF2B5EF4-FFF2-40B4-BE49-F238E27FC236}">
                <a16:creationId xmlns:a16="http://schemas.microsoft.com/office/drawing/2014/main" id="{07547B15-8E2A-439E-AC3A-AE915A9730CC}"/>
              </a:ext>
            </a:extLst>
          </p:cNvPr>
          <p:cNvGraphicFramePr>
            <a:graphicFrameLocks noGrp="1"/>
          </p:cNvGraphicFramePr>
          <p:nvPr>
            <p:ph type="tbl" sz="quarter" idx="13"/>
            <p:extLst>
              <p:ext uri="{D42A27DB-BD31-4B8C-83A1-F6EECF244321}">
                <p14:modId xmlns:p14="http://schemas.microsoft.com/office/powerpoint/2010/main" val="3529269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5123950"/>
                    </a:ext>
                  </a:extLst>
                </a:gridCol>
                <a:gridCol w="658368">
                  <a:extLst>
                    <a:ext uri="{9D8B030D-6E8A-4147-A177-3AD203B41FA5}">
                      <a16:colId xmlns:a16="http://schemas.microsoft.com/office/drawing/2014/main" val="411161639"/>
                    </a:ext>
                  </a:extLst>
                </a:gridCol>
                <a:gridCol w="658368">
                  <a:extLst>
                    <a:ext uri="{9D8B030D-6E8A-4147-A177-3AD203B41FA5}">
                      <a16:colId xmlns:a16="http://schemas.microsoft.com/office/drawing/2014/main" val="1969087739"/>
                    </a:ext>
                  </a:extLst>
                </a:gridCol>
                <a:gridCol w="658368">
                  <a:extLst>
                    <a:ext uri="{9D8B030D-6E8A-4147-A177-3AD203B41FA5}">
                      <a16:colId xmlns:a16="http://schemas.microsoft.com/office/drawing/2014/main" val="1697421962"/>
                    </a:ext>
                  </a:extLst>
                </a:gridCol>
                <a:gridCol w="658368">
                  <a:extLst>
                    <a:ext uri="{9D8B030D-6E8A-4147-A177-3AD203B41FA5}">
                      <a16:colId xmlns:a16="http://schemas.microsoft.com/office/drawing/2014/main" val="2238792551"/>
                    </a:ext>
                  </a:extLst>
                </a:gridCol>
                <a:gridCol w="658368">
                  <a:extLst>
                    <a:ext uri="{9D8B030D-6E8A-4147-A177-3AD203B41FA5}">
                      <a16:colId xmlns:a16="http://schemas.microsoft.com/office/drawing/2014/main" val="2657217518"/>
                    </a:ext>
                  </a:extLst>
                </a:gridCol>
                <a:gridCol w="658368">
                  <a:extLst>
                    <a:ext uri="{9D8B030D-6E8A-4147-A177-3AD203B41FA5}">
                      <a16:colId xmlns:a16="http://schemas.microsoft.com/office/drawing/2014/main" val="3916297467"/>
                    </a:ext>
                  </a:extLst>
                </a:gridCol>
                <a:gridCol w="658368">
                  <a:extLst>
                    <a:ext uri="{9D8B030D-6E8A-4147-A177-3AD203B41FA5}">
                      <a16:colId xmlns:a16="http://schemas.microsoft.com/office/drawing/2014/main" val="2030226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916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- 2017-08-22 17:58:20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Teresa Janisch aus Sankt Martin In Der Wart, Burgenland, Austria viel Spaß mit ihrem neuen Hyundai i20 GO! in der edlen Farbe pure-white! 😁
Fahr vorsichtig mit deinem neuen Auto und hab viel Spaß!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353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- 2017-08-18 17:53:15</a:t>
                      </a:r>
                      <a:r>
                        <a:rPr kumimoji="0" lang="en-US" sz="1000" b="0" i="0" u="none" strike="noStrike" kern="1200" cap="none" spc="0" normalizeH="0" baseline="0" noProof="0">
                          <a:ln>
                            <a:noFill/>
                          </a:ln>
                          <a:solidFill>
                            <a:prstClr val="black"/>
                          </a:solidFill>
                          <a:effectLst/>
                          <a:uLnTx/>
                          <a:uFillTx/>
                          <a:latin typeface="+mn-lt"/>
                          <a:ea typeface="+mn-ea"/>
                          <a:cs typeface="+mn-cs"/>
                        </a:rPr>
                        <a:t>
Wir wünschen Eva Gludovacz aus Güttenbach viel Freude am Fahren mit ihrem neuen Hyundai i20 Edition 25 in der modernen Farbe polar-white! 🤗
Auf gute Jahre und abertausende unfallfreie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892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- 2017-08-17 16:50:42</a:t>
                      </a:r>
                      <a:r>
                        <a:rPr kumimoji="0" lang="en-US" sz="1000" b="0" i="0" u="none" strike="noStrike" kern="1200" cap="none" spc="0" normalizeH="0" baseline="0" noProof="0">
                          <a:ln>
                            <a:noFill/>
                          </a:ln>
                          <a:solidFill>
                            <a:prstClr val="black"/>
                          </a:solidFill>
                          <a:effectLst/>
                          <a:uLnTx/>
                          <a:uFillTx/>
                          <a:latin typeface="+mn-lt"/>
                          <a:ea typeface="+mn-ea"/>
                          <a:cs typeface="+mn-cs"/>
                        </a:rPr>
                        <a:t>
Wir wünschen Gabriele Maria Bradl aus St. Michael im Burgenland viel Spaß mit ihrem neuen Kia Piccanto Cool 😃
Gute unfallfreie Fahrt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4034314"/>
                  </a:ext>
                </a:extLst>
              </a:tr>
            </a:tbl>
          </a:graphicData>
        </a:graphic>
      </p:graphicFrame>
      <p:sp>
        <p:nvSpPr>
          <p:cNvPr id="4" name="Text Placeholder 3">
            <a:extLst>
              <a:ext uri="{FF2B5EF4-FFF2-40B4-BE49-F238E27FC236}">
                <a16:creationId xmlns:a16="http://schemas.microsoft.com/office/drawing/2014/main" id="{4FD9B7DF-2E03-44C6-8958-ED6017BF619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319150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8F098-1618-4D95-8B19-C6B8A56E6617}"/>
              </a:ext>
            </a:extLst>
          </p:cNvPr>
          <p:cNvSpPr>
            <a:spLocks noGrp="1"/>
          </p:cNvSpPr>
          <p:nvPr>
            <p:ph type="title"/>
          </p:nvPr>
        </p:nvSpPr>
        <p:spPr/>
        <p:txBody>
          <a:bodyPr/>
          <a:lstStyle/>
          <a:p>
            <a:r>
              <a:rPr lang="de-DE"/>
              <a:t>Eigene Beiträge (Postings) - 5 of 9</a:t>
            </a:r>
            <a:endParaRPr lang="en-US"/>
          </a:p>
        </p:txBody>
      </p:sp>
      <p:graphicFrame>
        <p:nvGraphicFramePr>
          <p:cNvPr id="5" name="Table Placeholder 4">
            <a:extLst>
              <a:ext uri="{FF2B5EF4-FFF2-40B4-BE49-F238E27FC236}">
                <a16:creationId xmlns:a16="http://schemas.microsoft.com/office/drawing/2014/main" id="{2E1E6B47-5F0B-4743-9A89-6B497BA31D70}"/>
              </a:ext>
            </a:extLst>
          </p:cNvPr>
          <p:cNvGraphicFramePr>
            <a:graphicFrameLocks noGrp="1"/>
          </p:cNvGraphicFramePr>
          <p:nvPr>
            <p:ph type="tbl" sz="quarter" idx="13"/>
            <p:extLst>
              <p:ext uri="{D42A27DB-BD31-4B8C-83A1-F6EECF244321}">
                <p14:modId xmlns:p14="http://schemas.microsoft.com/office/powerpoint/2010/main" val="331946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8246636"/>
                    </a:ext>
                  </a:extLst>
                </a:gridCol>
                <a:gridCol w="658368">
                  <a:extLst>
                    <a:ext uri="{9D8B030D-6E8A-4147-A177-3AD203B41FA5}">
                      <a16:colId xmlns:a16="http://schemas.microsoft.com/office/drawing/2014/main" val="226907725"/>
                    </a:ext>
                  </a:extLst>
                </a:gridCol>
                <a:gridCol w="658368">
                  <a:extLst>
                    <a:ext uri="{9D8B030D-6E8A-4147-A177-3AD203B41FA5}">
                      <a16:colId xmlns:a16="http://schemas.microsoft.com/office/drawing/2014/main" val="1308067736"/>
                    </a:ext>
                  </a:extLst>
                </a:gridCol>
                <a:gridCol w="658368">
                  <a:extLst>
                    <a:ext uri="{9D8B030D-6E8A-4147-A177-3AD203B41FA5}">
                      <a16:colId xmlns:a16="http://schemas.microsoft.com/office/drawing/2014/main" val="4075112208"/>
                    </a:ext>
                  </a:extLst>
                </a:gridCol>
                <a:gridCol w="658368">
                  <a:extLst>
                    <a:ext uri="{9D8B030D-6E8A-4147-A177-3AD203B41FA5}">
                      <a16:colId xmlns:a16="http://schemas.microsoft.com/office/drawing/2014/main" val="1864095636"/>
                    </a:ext>
                  </a:extLst>
                </a:gridCol>
                <a:gridCol w="658368">
                  <a:extLst>
                    <a:ext uri="{9D8B030D-6E8A-4147-A177-3AD203B41FA5}">
                      <a16:colId xmlns:a16="http://schemas.microsoft.com/office/drawing/2014/main" val="2493866817"/>
                    </a:ext>
                  </a:extLst>
                </a:gridCol>
                <a:gridCol w="658368">
                  <a:extLst>
                    <a:ext uri="{9D8B030D-6E8A-4147-A177-3AD203B41FA5}">
                      <a16:colId xmlns:a16="http://schemas.microsoft.com/office/drawing/2014/main" val="1719329023"/>
                    </a:ext>
                  </a:extLst>
                </a:gridCol>
                <a:gridCol w="658368">
                  <a:extLst>
                    <a:ext uri="{9D8B030D-6E8A-4147-A177-3AD203B41FA5}">
                      <a16:colId xmlns:a16="http://schemas.microsoft.com/office/drawing/2014/main" val="1772834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3858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- 2017-08-14 11:22:10</a:t>
                      </a:r>
                      <a:r>
                        <a:rPr kumimoji="0" lang="en-US" sz="1000" b="0" i="0" u="none" strike="noStrike" kern="1200" cap="none" spc="0" normalizeH="0" baseline="0" noProof="0">
                          <a:ln>
                            <a:noFill/>
                          </a:ln>
                          <a:solidFill>
                            <a:prstClr val="black"/>
                          </a:solidFill>
                          <a:effectLst/>
                          <a:uLnTx/>
                          <a:uFillTx/>
                          <a:latin typeface="+mn-lt"/>
                          <a:ea typeface="+mn-ea"/>
                          <a:cs typeface="+mn-cs"/>
                        </a:rPr>
                        <a:t>
Tolle Neuzugänge in unserem Gebrauchtwagenlager! 🤗🤗😮
Ab sofort Online:
✔️BMW 320d xDrive Touring + Ö.Paket:
https://www.gebrauchtwagen.at/detailansicht.php?id_fahrzeug=7814141
✔️Skoda Rapid Spaceback Monte Carlo:
https://www.gebrauchtwagen.at/detailansicht.php?id_fahrzeug=7814143
✔️Toyota Rav4 2,2 4WD Elegance:
https://www.gebrauchtwagen.at/detailansicht.php?id_fahrzeug=7803411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336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- 2017-08-13 10:35:00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Andre Zsivkovits aus Stinatz viel Spaß mit seinem neuen Hyundai i30 in der klassischen Farbe creamy-white! 😁 
Viel Fahrfreude und viel Glück, aber vorallem abertausende gute und unfallfreie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8451307"/>
                  </a:ext>
                </a:extLst>
              </a:tr>
            </a:tbl>
          </a:graphicData>
        </a:graphic>
      </p:graphicFrame>
      <p:sp>
        <p:nvSpPr>
          <p:cNvPr id="4" name="Text Placeholder 3">
            <a:extLst>
              <a:ext uri="{FF2B5EF4-FFF2-40B4-BE49-F238E27FC236}">
                <a16:creationId xmlns:a16="http://schemas.microsoft.com/office/drawing/2014/main" id="{F8A13EF1-34E4-4F1A-86F7-723C764B283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859981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67029-2BA1-47DD-A56A-E3797D64126A}"/>
              </a:ext>
            </a:extLst>
          </p:cNvPr>
          <p:cNvSpPr>
            <a:spLocks noGrp="1"/>
          </p:cNvSpPr>
          <p:nvPr>
            <p:ph type="title"/>
          </p:nvPr>
        </p:nvSpPr>
        <p:spPr/>
        <p:txBody>
          <a:bodyPr/>
          <a:lstStyle/>
          <a:p>
            <a:r>
              <a:rPr lang="de-DE"/>
              <a:t>Eigene Beiträge (Postings) - 6 of 9</a:t>
            </a:r>
            <a:endParaRPr lang="en-US"/>
          </a:p>
        </p:txBody>
      </p:sp>
      <p:graphicFrame>
        <p:nvGraphicFramePr>
          <p:cNvPr id="5" name="Table Placeholder 4">
            <a:extLst>
              <a:ext uri="{FF2B5EF4-FFF2-40B4-BE49-F238E27FC236}">
                <a16:creationId xmlns:a16="http://schemas.microsoft.com/office/drawing/2014/main" id="{183685DD-3E7D-47D4-AA6B-C1B910516B9C}"/>
              </a:ext>
            </a:extLst>
          </p:cNvPr>
          <p:cNvGraphicFramePr>
            <a:graphicFrameLocks noGrp="1"/>
          </p:cNvGraphicFramePr>
          <p:nvPr>
            <p:ph type="tbl" sz="quarter" idx="13"/>
            <p:extLst>
              <p:ext uri="{D42A27DB-BD31-4B8C-83A1-F6EECF244321}">
                <p14:modId xmlns:p14="http://schemas.microsoft.com/office/powerpoint/2010/main" val="2253643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7425680"/>
                    </a:ext>
                  </a:extLst>
                </a:gridCol>
                <a:gridCol w="658368">
                  <a:extLst>
                    <a:ext uri="{9D8B030D-6E8A-4147-A177-3AD203B41FA5}">
                      <a16:colId xmlns:a16="http://schemas.microsoft.com/office/drawing/2014/main" val="3135943229"/>
                    </a:ext>
                  </a:extLst>
                </a:gridCol>
                <a:gridCol w="658368">
                  <a:extLst>
                    <a:ext uri="{9D8B030D-6E8A-4147-A177-3AD203B41FA5}">
                      <a16:colId xmlns:a16="http://schemas.microsoft.com/office/drawing/2014/main" val="1771018241"/>
                    </a:ext>
                  </a:extLst>
                </a:gridCol>
                <a:gridCol w="658368">
                  <a:extLst>
                    <a:ext uri="{9D8B030D-6E8A-4147-A177-3AD203B41FA5}">
                      <a16:colId xmlns:a16="http://schemas.microsoft.com/office/drawing/2014/main" val="3650935796"/>
                    </a:ext>
                  </a:extLst>
                </a:gridCol>
                <a:gridCol w="658368">
                  <a:extLst>
                    <a:ext uri="{9D8B030D-6E8A-4147-A177-3AD203B41FA5}">
                      <a16:colId xmlns:a16="http://schemas.microsoft.com/office/drawing/2014/main" val="646616101"/>
                    </a:ext>
                  </a:extLst>
                </a:gridCol>
                <a:gridCol w="658368">
                  <a:extLst>
                    <a:ext uri="{9D8B030D-6E8A-4147-A177-3AD203B41FA5}">
                      <a16:colId xmlns:a16="http://schemas.microsoft.com/office/drawing/2014/main" val="3480920517"/>
                    </a:ext>
                  </a:extLst>
                </a:gridCol>
                <a:gridCol w="658368">
                  <a:extLst>
                    <a:ext uri="{9D8B030D-6E8A-4147-A177-3AD203B41FA5}">
                      <a16:colId xmlns:a16="http://schemas.microsoft.com/office/drawing/2014/main" val="1428183161"/>
                    </a:ext>
                  </a:extLst>
                </a:gridCol>
                <a:gridCol w="658368">
                  <a:extLst>
                    <a:ext uri="{9D8B030D-6E8A-4147-A177-3AD203B41FA5}">
                      <a16:colId xmlns:a16="http://schemas.microsoft.com/office/drawing/2014/main" val="99930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959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- 2017-08-12 18:56:00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Hrn. Mag. Erich Iby aus Oberwart viel Fahrspaß mit seinem neuen Hyundai ix20 Edition 25 in der eleganten Farbe platinium-silver 🤗
Alles Gute und auf tolle Jahre!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845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- 2017-08-12 11:54:00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der Familie Leirer viel Spaß mit ihren neuen Hyundai i30 CW und ihren neuen Hyundai i20 Edition 25, beide im wunderschönen Weiß! 🤗 
Viel Freude am Fahren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486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- 2017-08-11 16:03:38</a:t>
                      </a:r>
                      <a:r>
                        <a:rPr kumimoji="0" lang="en-US" sz="1000" b="0" i="0" u="none" strike="noStrike" kern="1200" cap="none" spc="0" normalizeH="0" baseline="0" noProof="0">
                          <a:ln>
                            <a:noFill/>
                          </a:ln>
                          <a:solidFill>
                            <a:prstClr val="black"/>
                          </a:solidFill>
                          <a:effectLst/>
                          <a:uLnTx/>
                          <a:uFillTx/>
                          <a:latin typeface="+mn-lt"/>
                          <a:ea typeface="+mn-ea"/>
                          <a:cs typeface="+mn-cs"/>
                        </a:rPr>
                        <a:t>
Wir wünschen Wolfgang Oberndorfer, EFM Versicherungsmakler viel Spaß mit seinem neuen Hyundai Tucson Platin in der eleganten Farbe phantom-black und viele gute Kundenbesuche!😊😊
Wolfgang, das neue Auto passt Super zu Dir!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692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- 2017-08-11 10:58:00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Kohfidisch an Oliver Csecsinovits! 😎
Viel Spaß mit Deinem neuen Hyundai i30 Comfort in der schönen Farbe platinium-silver! 🤗
Abertausende gute Kilometer und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541174"/>
                  </a:ext>
                </a:extLst>
              </a:tr>
            </a:tbl>
          </a:graphicData>
        </a:graphic>
      </p:graphicFrame>
      <p:sp>
        <p:nvSpPr>
          <p:cNvPr id="4" name="Text Placeholder 3">
            <a:extLst>
              <a:ext uri="{FF2B5EF4-FFF2-40B4-BE49-F238E27FC236}">
                <a16:creationId xmlns:a16="http://schemas.microsoft.com/office/drawing/2014/main" id="{FB3D000F-FC01-466F-870C-0C279A4AC10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78990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F913C-4D33-4207-BCDC-0D1B50E79CA8}"/>
              </a:ext>
            </a:extLst>
          </p:cNvPr>
          <p:cNvSpPr>
            <a:spLocks noGrp="1"/>
          </p:cNvSpPr>
          <p:nvPr>
            <p:ph type="title"/>
          </p:nvPr>
        </p:nvSpPr>
        <p:spPr/>
        <p:txBody>
          <a:bodyPr/>
          <a:lstStyle/>
          <a:p>
            <a:r>
              <a:rPr lang="de-DE"/>
              <a:t>Eigene Beiträge (Postings) - 7 of 9</a:t>
            </a:r>
            <a:endParaRPr lang="en-US"/>
          </a:p>
        </p:txBody>
      </p:sp>
      <p:graphicFrame>
        <p:nvGraphicFramePr>
          <p:cNvPr id="5" name="Table Placeholder 4">
            <a:extLst>
              <a:ext uri="{FF2B5EF4-FFF2-40B4-BE49-F238E27FC236}">
                <a16:creationId xmlns:a16="http://schemas.microsoft.com/office/drawing/2014/main" id="{38A7E5FB-594A-47B1-9B25-4E1F99D7C361}"/>
              </a:ext>
            </a:extLst>
          </p:cNvPr>
          <p:cNvGraphicFramePr>
            <a:graphicFrameLocks noGrp="1"/>
          </p:cNvGraphicFramePr>
          <p:nvPr>
            <p:ph type="tbl" sz="quarter" idx="13"/>
            <p:extLst>
              <p:ext uri="{D42A27DB-BD31-4B8C-83A1-F6EECF244321}">
                <p14:modId xmlns:p14="http://schemas.microsoft.com/office/powerpoint/2010/main" val="278667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0659322"/>
                    </a:ext>
                  </a:extLst>
                </a:gridCol>
                <a:gridCol w="658368">
                  <a:extLst>
                    <a:ext uri="{9D8B030D-6E8A-4147-A177-3AD203B41FA5}">
                      <a16:colId xmlns:a16="http://schemas.microsoft.com/office/drawing/2014/main" val="2317040150"/>
                    </a:ext>
                  </a:extLst>
                </a:gridCol>
                <a:gridCol w="658368">
                  <a:extLst>
                    <a:ext uri="{9D8B030D-6E8A-4147-A177-3AD203B41FA5}">
                      <a16:colId xmlns:a16="http://schemas.microsoft.com/office/drawing/2014/main" val="2283266120"/>
                    </a:ext>
                  </a:extLst>
                </a:gridCol>
                <a:gridCol w="658368">
                  <a:extLst>
                    <a:ext uri="{9D8B030D-6E8A-4147-A177-3AD203B41FA5}">
                      <a16:colId xmlns:a16="http://schemas.microsoft.com/office/drawing/2014/main" val="3756235149"/>
                    </a:ext>
                  </a:extLst>
                </a:gridCol>
                <a:gridCol w="658368">
                  <a:extLst>
                    <a:ext uri="{9D8B030D-6E8A-4147-A177-3AD203B41FA5}">
                      <a16:colId xmlns:a16="http://schemas.microsoft.com/office/drawing/2014/main" val="1633150048"/>
                    </a:ext>
                  </a:extLst>
                </a:gridCol>
                <a:gridCol w="658368">
                  <a:extLst>
                    <a:ext uri="{9D8B030D-6E8A-4147-A177-3AD203B41FA5}">
                      <a16:colId xmlns:a16="http://schemas.microsoft.com/office/drawing/2014/main" val="4002229383"/>
                    </a:ext>
                  </a:extLst>
                </a:gridCol>
                <a:gridCol w="658368">
                  <a:extLst>
                    <a:ext uri="{9D8B030D-6E8A-4147-A177-3AD203B41FA5}">
                      <a16:colId xmlns:a16="http://schemas.microsoft.com/office/drawing/2014/main" val="3110984644"/>
                    </a:ext>
                  </a:extLst>
                </a:gridCol>
                <a:gridCol w="658368">
                  <a:extLst>
                    <a:ext uri="{9D8B030D-6E8A-4147-A177-3AD203B41FA5}">
                      <a16:colId xmlns:a16="http://schemas.microsoft.com/office/drawing/2014/main" val="2634079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515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- 2017-08-11 09:30:00</a:t>
                      </a:r>
                      <a:r>
                        <a:rPr kumimoji="0" lang="de-DE" sz="1000" b="0" i="0" u="none" strike="noStrike" kern="1200" cap="none" spc="0" normalizeH="0" baseline="0" noProof="0">
                          <a:ln>
                            <a:noFill/>
                          </a:ln>
                          <a:solidFill>
                            <a:prstClr val="black"/>
                          </a:solidFill>
                          <a:effectLst/>
                          <a:uLnTx/>
                          <a:uFillTx/>
                          <a:latin typeface="+mn-lt"/>
                          <a:ea typeface="+mn-ea"/>
                          <a:cs typeface="+mn-cs"/>
                        </a:rPr>
                        <a:t>
Sportliche Silhouette. Markanter Kühlergrill. Verführerische Scheinwerfer. Moderne LED-Tagfahrlichter. Wir haben das Prachtstück schon für eine ausgiebige Probefahrt vorbereitet!
Einfach kommentieren wann Du kommen willst und wir melden uns umgehend :-)
✅  i30 Kombi 👉🏻 ab € 13.990,–  
✅  5 Jahre Werksgarantie 👉🏻 ohne KM-Begrenzung
✅  Exterieur in Europa entworfen, entwickelt und produziert
✅  Weitere Infos 👉🏻 https://goo.gl/WjNHty
Falls Du detaillierte Fragen zum Preis oder den Ausstattungen hast, kannst Du uns auch gerne eine PN schreiben. Wir freuen uns schon auf Dein Lächeln, wenn Du zum ersten mal hinter dem Steuer des neuen i30 Kombi sitzt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4703284"/>
                  </a:ext>
                </a:extLst>
              </a:tr>
            </a:tbl>
          </a:graphicData>
        </a:graphic>
      </p:graphicFrame>
      <p:sp>
        <p:nvSpPr>
          <p:cNvPr id="4" name="Text Placeholder 3">
            <a:extLst>
              <a:ext uri="{FF2B5EF4-FFF2-40B4-BE49-F238E27FC236}">
                <a16:creationId xmlns:a16="http://schemas.microsoft.com/office/drawing/2014/main" id="{21E8A264-A469-4B68-ABBE-8827C914139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12675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FD69A-FCD5-4D3C-800A-F3253E79D521}"/>
              </a:ext>
            </a:extLst>
          </p:cNvPr>
          <p:cNvSpPr>
            <a:spLocks noGrp="1"/>
          </p:cNvSpPr>
          <p:nvPr>
            <p:ph type="title"/>
          </p:nvPr>
        </p:nvSpPr>
        <p:spPr/>
        <p:txBody>
          <a:bodyPr/>
          <a:lstStyle/>
          <a:p>
            <a:r>
              <a:rPr lang="de-DE"/>
              <a:t>Eigene Beiträge (Postings) - 8 of 9</a:t>
            </a:r>
            <a:endParaRPr lang="en-US"/>
          </a:p>
        </p:txBody>
      </p:sp>
      <p:graphicFrame>
        <p:nvGraphicFramePr>
          <p:cNvPr id="5" name="Table Placeholder 4">
            <a:extLst>
              <a:ext uri="{FF2B5EF4-FFF2-40B4-BE49-F238E27FC236}">
                <a16:creationId xmlns:a16="http://schemas.microsoft.com/office/drawing/2014/main" id="{40F419E0-FD7A-474E-93FF-0A9D46C442D9}"/>
              </a:ext>
            </a:extLst>
          </p:cNvPr>
          <p:cNvGraphicFramePr>
            <a:graphicFrameLocks noGrp="1"/>
          </p:cNvGraphicFramePr>
          <p:nvPr>
            <p:ph type="tbl" sz="quarter" idx="13"/>
            <p:extLst>
              <p:ext uri="{D42A27DB-BD31-4B8C-83A1-F6EECF244321}">
                <p14:modId xmlns:p14="http://schemas.microsoft.com/office/powerpoint/2010/main" val="4124161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9960365"/>
                    </a:ext>
                  </a:extLst>
                </a:gridCol>
                <a:gridCol w="658368">
                  <a:extLst>
                    <a:ext uri="{9D8B030D-6E8A-4147-A177-3AD203B41FA5}">
                      <a16:colId xmlns:a16="http://schemas.microsoft.com/office/drawing/2014/main" val="2559202012"/>
                    </a:ext>
                  </a:extLst>
                </a:gridCol>
                <a:gridCol w="658368">
                  <a:extLst>
                    <a:ext uri="{9D8B030D-6E8A-4147-A177-3AD203B41FA5}">
                      <a16:colId xmlns:a16="http://schemas.microsoft.com/office/drawing/2014/main" val="2488319669"/>
                    </a:ext>
                  </a:extLst>
                </a:gridCol>
                <a:gridCol w="658368">
                  <a:extLst>
                    <a:ext uri="{9D8B030D-6E8A-4147-A177-3AD203B41FA5}">
                      <a16:colId xmlns:a16="http://schemas.microsoft.com/office/drawing/2014/main" val="3682519776"/>
                    </a:ext>
                  </a:extLst>
                </a:gridCol>
                <a:gridCol w="658368">
                  <a:extLst>
                    <a:ext uri="{9D8B030D-6E8A-4147-A177-3AD203B41FA5}">
                      <a16:colId xmlns:a16="http://schemas.microsoft.com/office/drawing/2014/main" val="3736484888"/>
                    </a:ext>
                  </a:extLst>
                </a:gridCol>
                <a:gridCol w="658368">
                  <a:extLst>
                    <a:ext uri="{9D8B030D-6E8A-4147-A177-3AD203B41FA5}">
                      <a16:colId xmlns:a16="http://schemas.microsoft.com/office/drawing/2014/main" val="1762061691"/>
                    </a:ext>
                  </a:extLst>
                </a:gridCol>
                <a:gridCol w="658368">
                  <a:extLst>
                    <a:ext uri="{9D8B030D-6E8A-4147-A177-3AD203B41FA5}">
                      <a16:colId xmlns:a16="http://schemas.microsoft.com/office/drawing/2014/main" val="958763525"/>
                    </a:ext>
                  </a:extLst>
                </a:gridCol>
                <a:gridCol w="658368">
                  <a:extLst>
                    <a:ext uri="{9D8B030D-6E8A-4147-A177-3AD203B41FA5}">
                      <a16:colId xmlns:a16="http://schemas.microsoft.com/office/drawing/2014/main" val="2945513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680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- 2017-08-10 18:30:00</a:t>
                      </a:r>
                      <a:r>
                        <a:rPr kumimoji="0" lang="de-DE" sz="1000" b="0" i="0" u="none" strike="noStrike" kern="1200" cap="none" spc="0" normalizeH="0" baseline="0" noProof="0">
                          <a:ln>
                            <a:noFill/>
                          </a:ln>
                          <a:solidFill>
                            <a:prstClr val="black"/>
                          </a:solidFill>
                          <a:effectLst/>
                          <a:uLnTx/>
                          <a:uFillTx/>
                          <a:latin typeface="+mn-lt"/>
                          <a:ea typeface="+mn-ea"/>
                          <a:cs typeface="+mn-cs"/>
                        </a:rPr>
                        <a:t>
Im Juni hatte der mega-scharfe KONA Weltpremiere. Ab Oktober/November 2017 wir er auch bei uns erhältlich sein. Um euch etwas anzustacheln, haben ein tolles Teaser-Video für euch ausgegraben... wer traut sich, anders zu sein?  🔜⚡️😎
Falls ihr schon detaillierte Fragen zum Preis oder der Ausstattung habt, könnt ihr uns gerne ein PN schicken.
YOU DRIVE IT. YOU DEFINE 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542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- 2017-08-10 14:41:12</a:t>
                      </a:r>
                      <a:r>
                        <a:rPr kumimoji="0" lang="en-US" sz="1000" b="0" i="0" u="none" strike="noStrike" kern="1200" cap="none" spc="0" normalizeH="0" baseline="0" noProof="0">
                          <a:ln>
                            <a:noFill/>
                          </a:ln>
                          <a:solidFill>
                            <a:prstClr val="black"/>
                          </a:solidFill>
                          <a:effectLst/>
                          <a:uLnTx/>
                          <a:uFillTx/>
                          <a:latin typeface="+mn-lt"/>
                          <a:ea typeface="+mn-ea"/>
                          <a:cs typeface="+mn-cs"/>
                        </a:rPr>
                        <a:t>
Wir wünschen Bettina Kovacs aus Neuberg, Burgenland, Austria viel Spaß mit ihrem neuen Hyundai i20 Edition 25 in der eleganten Farbe star-dust 😊🤗
Gute und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158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- 2017-08-09 21:12:31</a:t>
                      </a:r>
                      <a:r>
                        <a:rPr kumimoji="0" lang="en-US" sz="1000" b="0" i="0" u="none" strike="noStrike" kern="1200" cap="none" spc="0" normalizeH="0" baseline="0" noProof="0">
                          <a:ln>
                            <a:noFill/>
                          </a:ln>
                          <a:solidFill>
                            <a:prstClr val="black"/>
                          </a:solidFill>
                          <a:effectLst/>
                          <a:uLnTx/>
                          <a:uFillTx/>
                          <a:latin typeface="+mn-lt"/>
                          <a:ea typeface="+mn-ea"/>
                          <a:cs typeface="+mn-cs"/>
                        </a:rPr>
                        <a:t>
Los los los Team 1 vom Steff Wagner Ultracycling beim Race around Austria, dem härtesten Radrennen Europas! 😃
Nach dem kurzen Boxen-Stop kann der Toyota Österreich Proace wieder glühen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409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- 2017-08-09 09:57:31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5680742"/>
                  </a:ext>
                </a:extLst>
              </a:tr>
            </a:tbl>
          </a:graphicData>
        </a:graphic>
      </p:graphicFrame>
      <p:sp>
        <p:nvSpPr>
          <p:cNvPr id="4" name="Text Placeholder 3">
            <a:extLst>
              <a:ext uri="{FF2B5EF4-FFF2-40B4-BE49-F238E27FC236}">
                <a16:creationId xmlns:a16="http://schemas.microsoft.com/office/drawing/2014/main" id="{6CEC0065-9BAC-4835-A8B8-3328C3E930D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298039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F3350-E9FC-4260-ABEE-6D81F68AAFAF}"/>
              </a:ext>
            </a:extLst>
          </p:cNvPr>
          <p:cNvSpPr>
            <a:spLocks noGrp="1"/>
          </p:cNvSpPr>
          <p:nvPr>
            <p:ph type="title"/>
          </p:nvPr>
        </p:nvSpPr>
        <p:spPr/>
        <p:txBody>
          <a:bodyPr/>
          <a:lstStyle/>
          <a:p>
            <a:r>
              <a:rPr lang="de-DE"/>
              <a:t>Eigene Beiträge (Postings) - 9 of 9</a:t>
            </a:r>
            <a:endParaRPr lang="en-US"/>
          </a:p>
        </p:txBody>
      </p:sp>
      <p:graphicFrame>
        <p:nvGraphicFramePr>
          <p:cNvPr id="5" name="Table Placeholder 4">
            <a:extLst>
              <a:ext uri="{FF2B5EF4-FFF2-40B4-BE49-F238E27FC236}">
                <a16:creationId xmlns:a16="http://schemas.microsoft.com/office/drawing/2014/main" id="{A0003C3D-56ED-42C5-AECA-B35D38B0E7AE}"/>
              </a:ext>
            </a:extLst>
          </p:cNvPr>
          <p:cNvGraphicFramePr>
            <a:graphicFrameLocks noGrp="1"/>
          </p:cNvGraphicFramePr>
          <p:nvPr>
            <p:ph type="tbl" sz="quarter" idx="13"/>
            <p:extLst>
              <p:ext uri="{D42A27DB-BD31-4B8C-83A1-F6EECF244321}">
                <p14:modId xmlns:p14="http://schemas.microsoft.com/office/powerpoint/2010/main" val="1319064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5838176"/>
                    </a:ext>
                  </a:extLst>
                </a:gridCol>
                <a:gridCol w="658368">
                  <a:extLst>
                    <a:ext uri="{9D8B030D-6E8A-4147-A177-3AD203B41FA5}">
                      <a16:colId xmlns:a16="http://schemas.microsoft.com/office/drawing/2014/main" val="3836268929"/>
                    </a:ext>
                  </a:extLst>
                </a:gridCol>
                <a:gridCol w="658368">
                  <a:extLst>
                    <a:ext uri="{9D8B030D-6E8A-4147-A177-3AD203B41FA5}">
                      <a16:colId xmlns:a16="http://schemas.microsoft.com/office/drawing/2014/main" val="1095541625"/>
                    </a:ext>
                  </a:extLst>
                </a:gridCol>
                <a:gridCol w="658368">
                  <a:extLst>
                    <a:ext uri="{9D8B030D-6E8A-4147-A177-3AD203B41FA5}">
                      <a16:colId xmlns:a16="http://schemas.microsoft.com/office/drawing/2014/main" val="2250214888"/>
                    </a:ext>
                  </a:extLst>
                </a:gridCol>
                <a:gridCol w="658368">
                  <a:extLst>
                    <a:ext uri="{9D8B030D-6E8A-4147-A177-3AD203B41FA5}">
                      <a16:colId xmlns:a16="http://schemas.microsoft.com/office/drawing/2014/main" val="726174476"/>
                    </a:ext>
                  </a:extLst>
                </a:gridCol>
                <a:gridCol w="658368">
                  <a:extLst>
                    <a:ext uri="{9D8B030D-6E8A-4147-A177-3AD203B41FA5}">
                      <a16:colId xmlns:a16="http://schemas.microsoft.com/office/drawing/2014/main" val="2525108335"/>
                    </a:ext>
                  </a:extLst>
                </a:gridCol>
                <a:gridCol w="658368">
                  <a:extLst>
                    <a:ext uri="{9D8B030D-6E8A-4147-A177-3AD203B41FA5}">
                      <a16:colId xmlns:a16="http://schemas.microsoft.com/office/drawing/2014/main" val="2955067692"/>
                    </a:ext>
                  </a:extLst>
                </a:gridCol>
                <a:gridCol w="658368">
                  <a:extLst>
                    <a:ext uri="{9D8B030D-6E8A-4147-A177-3AD203B41FA5}">
                      <a16:colId xmlns:a16="http://schemas.microsoft.com/office/drawing/2014/main" val="1833830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432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- 2017-08-08 17:18:00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Anna-Carina Zingl aus Grodnau, Burgenland, Austria viel Freude am Fahren mit ihrem neuen, dynamischen Hyundai i20 Edition 25 in der sportlichen Farbe aqua-sparkling 🤗
Auf viele tolle Jahre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917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- 2017-08-08 11:52:00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Michaela Bruckner aus Riedlingsdorf viel Spaß mit ihrem neuen Hyundai i20 Edition 25 in der eleganten Farbe phantom-black! 🤗
Viel Fahrfreude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63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- 2017-08-08 08:10:00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Laschober aus Oberwart viel Fahrfreude mit ihrem neuen Hyundai i20 Edition 25 in der eleganten Farbe polar-white! 🤗
Die dunklen Felgen passen richtig gut zur weißen Lackierung des Fahrzeuges 😎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8462082"/>
                  </a:ext>
                </a:extLst>
              </a:tr>
            </a:tbl>
          </a:graphicData>
        </a:graphic>
      </p:graphicFrame>
      <p:sp>
        <p:nvSpPr>
          <p:cNvPr id="4" name="Text Placeholder 3">
            <a:extLst>
              <a:ext uri="{FF2B5EF4-FFF2-40B4-BE49-F238E27FC236}">
                <a16:creationId xmlns:a16="http://schemas.microsoft.com/office/drawing/2014/main" id="{FB1F4327-78F8-4B15-9069-FBF8DBCBE80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03127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70553-D829-48AC-A633-D7818AABE4F1}"/>
              </a:ext>
            </a:extLst>
          </p:cNvPr>
          <p:cNvSpPr>
            <a:spLocks noGrp="1"/>
          </p:cNvSpPr>
          <p:nvPr>
            <p:ph type="title"/>
          </p:nvPr>
        </p:nvSpPr>
        <p:spPr/>
        <p:txBody>
          <a:bodyPr/>
          <a:lstStyle/>
          <a:p>
            <a:r>
              <a:rPr lang="en-US"/>
              <a:t>Eigene Beiträge (Postings) + Reactions - 1 of 11</a:t>
            </a:r>
          </a:p>
        </p:txBody>
      </p:sp>
      <p:graphicFrame>
        <p:nvGraphicFramePr>
          <p:cNvPr id="5" name="Table Placeholder 4">
            <a:extLst>
              <a:ext uri="{FF2B5EF4-FFF2-40B4-BE49-F238E27FC236}">
                <a16:creationId xmlns:a16="http://schemas.microsoft.com/office/drawing/2014/main" id="{F7807B70-2D56-43A9-9340-9E06174E7FB6}"/>
              </a:ext>
            </a:extLst>
          </p:cNvPr>
          <p:cNvGraphicFramePr>
            <a:graphicFrameLocks noGrp="1"/>
          </p:cNvGraphicFramePr>
          <p:nvPr>
            <p:ph type="tbl" sz="quarter" idx="13"/>
            <p:extLst>
              <p:ext uri="{D42A27DB-BD31-4B8C-83A1-F6EECF244321}">
                <p14:modId xmlns:p14="http://schemas.microsoft.com/office/powerpoint/2010/main" val="2161508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4268116"/>
                    </a:ext>
                  </a:extLst>
                </a:gridCol>
                <a:gridCol w="822960">
                  <a:extLst>
                    <a:ext uri="{9D8B030D-6E8A-4147-A177-3AD203B41FA5}">
                      <a16:colId xmlns:a16="http://schemas.microsoft.com/office/drawing/2014/main" val="3235439775"/>
                    </a:ext>
                  </a:extLst>
                </a:gridCol>
                <a:gridCol w="822960">
                  <a:extLst>
                    <a:ext uri="{9D8B030D-6E8A-4147-A177-3AD203B41FA5}">
                      <a16:colId xmlns:a16="http://schemas.microsoft.com/office/drawing/2014/main" val="1651430031"/>
                    </a:ext>
                  </a:extLst>
                </a:gridCol>
                <a:gridCol w="822960">
                  <a:extLst>
                    <a:ext uri="{9D8B030D-6E8A-4147-A177-3AD203B41FA5}">
                      <a16:colId xmlns:a16="http://schemas.microsoft.com/office/drawing/2014/main" val="3204005623"/>
                    </a:ext>
                  </a:extLst>
                </a:gridCol>
                <a:gridCol w="822960">
                  <a:extLst>
                    <a:ext uri="{9D8B030D-6E8A-4147-A177-3AD203B41FA5}">
                      <a16:colId xmlns:a16="http://schemas.microsoft.com/office/drawing/2014/main" val="2534890065"/>
                    </a:ext>
                  </a:extLst>
                </a:gridCol>
                <a:gridCol w="822960">
                  <a:extLst>
                    <a:ext uri="{9D8B030D-6E8A-4147-A177-3AD203B41FA5}">
                      <a16:colId xmlns:a16="http://schemas.microsoft.com/office/drawing/2014/main" val="3208599985"/>
                    </a:ext>
                  </a:extLst>
                </a:gridCol>
                <a:gridCol w="822960">
                  <a:extLst>
                    <a:ext uri="{9D8B030D-6E8A-4147-A177-3AD203B41FA5}">
                      <a16:colId xmlns:a16="http://schemas.microsoft.com/office/drawing/2014/main" val="3202048780"/>
                    </a:ext>
                  </a:extLst>
                </a:gridCol>
                <a:gridCol w="822960">
                  <a:extLst>
                    <a:ext uri="{9D8B030D-6E8A-4147-A177-3AD203B41FA5}">
                      <a16:colId xmlns:a16="http://schemas.microsoft.com/office/drawing/2014/main" val="307864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92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- 2017-08-31 16:33:00</a:t>
                      </a:r>
                      <a:r>
                        <a:rPr kumimoji="0" lang="de-DE" sz="1000" b="0" i="0" u="none" strike="noStrike" kern="1200" cap="none" spc="0" normalizeH="0" baseline="0" noProof="0">
                          <a:ln>
                            <a:noFill/>
                          </a:ln>
                          <a:solidFill>
                            <a:prstClr val="black"/>
                          </a:solidFill>
                          <a:effectLst/>
                          <a:uLnTx/>
                          <a:uFillTx/>
                          <a:latin typeface="+mn-lt"/>
                          <a:ea typeface="+mn-ea"/>
                          <a:cs typeface="+mn-cs"/>
                        </a:rPr>
                        <a:t>
Gute Fahrt in das doch nicht so weit entfernte Unterwart an Hrn. Franz Farkas! 🤣
Auf jahrelang gute Fahrt und abertausende gute Kilometer! 🤗
Viel Spaß mit Deinem neuen Hyundai Tucson Style 1,6 T-GDi DCT in der wunderschönen Farbe Ultimate Red!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748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- 2017-08-31 08:11:59</a:t>
                      </a:r>
                      <a:r>
                        <a:rPr kumimoji="0" lang="de-DE" sz="1000" b="0" i="0" u="none" strike="noStrike" kern="1200" cap="none" spc="0" normalizeH="0" baseline="0" noProof="0">
                          <a:ln>
                            <a:noFill/>
                          </a:ln>
                          <a:solidFill>
                            <a:prstClr val="black"/>
                          </a:solidFill>
                          <a:effectLst/>
                          <a:uLnTx/>
                          <a:uFillTx/>
                          <a:latin typeface="+mn-lt"/>
                          <a:ea typeface="+mn-ea"/>
                          <a:cs typeface="+mn-cs"/>
                        </a:rPr>
                        <a:t>
Wir wünschen Günter Glatz und seiner Frau aus Hochart, Burgenland, Austria viel Spaß mit ihrem neuen Toyota Österreich Verso Active! 😊
Gute Fahrt, abertausende gute Kilometer - und hoffentlich klappt das mit der Werkbank jetzt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691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- 2017-08-29 17:04:56</a:t>
                      </a:r>
                      <a:r>
                        <a:rPr kumimoji="0" lang="de-DE" sz="1000" b="0" i="0" u="none" strike="noStrike" kern="1200" cap="none" spc="0" normalizeH="0" baseline="0" noProof="0">
                          <a:ln>
                            <a:noFill/>
                          </a:ln>
                          <a:solidFill>
                            <a:prstClr val="black"/>
                          </a:solidFill>
                          <a:effectLst/>
                          <a:uLnTx/>
                          <a:uFillTx/>
                          <a:latin typeface="+mn-lt"/>
                          <a:ea typeface="+mn-ea"/>
                          <a:cs typeface="+mn-cs"/>
                        </a:rPr>
                        <a:t>
Sind gerade Fertig geworden mit dem Aufbau von unserem Messestand! Kommt uns doch Besuchen und zwar von Morgen bis Sonntag auf der Inform Oberwart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70854297"/>
                  </a:ext>
                </a:extLst>
              </a:tr>
            </a:tbl>
          </a:graphicData>
        </a:graphic>
      </p:graphicFrame>
      <p:sp>
        <p:nvSpPr>
          <p:cNvPr id="4" name="Text Placeholder 3">
            <a:extLst>
              <a:ext uri="{FF2B5EF4-FFF2-40B4-BE49-F238E27FC236}">
                <a16:creationId xmlns:a16="http://schemas.microsoft.com/office/drawing/2014/main" id="{3D56DEB2-4BED-48E6-8DD3-B01A5E1265D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441319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3702F-8B53-4338-8319-A9607CA0AEB7}"/>
              </a:ext>
            </a:extLst>
          </p:cNvPr>
          <p:cNvSpPr>
            <a:spLocks noGrp="1"/>
          </p:cNvSpPr>
          <p:nvPr>
            <p:ph type="title"/>
          </p:nvPr>
        </p:nvSpPr>
        <p:spPr/>
        <p:txBody>
          <a:bodyPr/>
          <a:lstStyle/>
          <a:p>
            <a:r>
              <a:rPr lang="en-US"/>
              <a:t>Eigene Beiträge (Postings) + Reactions - 2 of 11</a:t>
            </a:r>
          </a:p>
        </p:txBody>
      </p:sp>
      <p:graphicFrame>
        <p:nvGraphicFramePr>
          <p:cNvPr id="5" name="Table Placeholder 4">
            <a:extLst>
              <a:ext uri="{FF2B5EF4-FFF2-40B4-BE49-F238E27FC236}">
                <a16:creationId xmlns:a16="http://schemas.microsoft.com/office/drawing/2014/main" id="{9350E7BB-6339-491C-A0E1-A661C5071B5A}"/>
              </a:ext>
            </a:extLst>
          </p:cNvPr>
          <p:cNvGraphicFramePr>
            <a:graphicFrameLocks noGrp="1"/>
          </p:cNvGraphicFramePr>
          <p:nvPr>
            <p:ph type="tbl" sz="quarter" idx="13"/>
            <p:extLst>
              <p:ext uri="{D42A27DB-BD31-4B8C-83A1-F6EECF244321}">
                <p14:modId xmlns:p14="http://schemas.microsoft.com/office/powerpoint/2010/main" val="1827732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87653822"/>
                    </a:ext>
                  </a:extLst>
                </a:gridCol>
                <a:gridCol w="822960">
                  <a:extLst>
                    <a:ext uri="{9D8B030D-6E8A-4147-A177-3AD203B41FA5}">
                      <a16:colId xmlns:a16="http://schemas.microsoft.com/office/drawing/2014/main" val="4165838103"/>
                    </a:ext>
                  </a:extLst>
                </a:gridCol>
                <a:gridCol w="822960">
                  <a:extLst>
                    <a:ext uri="{9D8B030D-6E8A-4147-A177-3AD203B41FA5}">
                      <a16:colId xmlns:a16="http://schemas.microsoft.com/office/drawing/2014/main" val="3743282371"/>
                    </a:ext>
                  </a:extLst>
                </a:gridCol>
                <a:gridCol w="822960">
                  <a:extLst>
                    <a:ext uri="{9D8B030D-6E8A-4147-A177-3AD203B41FA5}">
                      <a16:colId xmlns:a16="http://schemas.microsoft.com/office/drawing/2014/main" val="4133226"/>
                    </a:ext>
                  </a:extLst>
                </a:gridCol>
                <a:gridCol w="822960">
                  <a:extLst>
                    <a:ext uri="{9D8B030D-6E8A-4147-A177-3AD203B41FA5}">
                      <a16:colId xmlns:a16="http://schemas.microsoft.com/office/drawing/2014/main" val="3079214345"/>
                    </a:ext>
                  </a:extLst>
                </a:gridCol>
                <a:gridCol w="822960">
                  <a:extLst>
                    <a:ext uri="{9D8B030D-6E8A-4147-A177-3AD203B41FA5}">
                      <a16:colId xmlns:a16="http://schemas.microsoft.com/office/drawing/2014/main" val="2919772277"/>
                    </a:ext>
                  </a:extLst>
                </a:gridCol>
                <a:gridCol w="822960">
                  <a:extLst>
                    <a:ext uri="{9D8B030D-6E8A-4147-A177-3AD203B41FA5}">
                      <a16:colId xmlns:a16="http://schemas.microsoft.com/office/drawing/2014/main" val="194838399"/>
                    </a:ext>
                  </a:extLst>
                </a:gridCol>
                <a:gridCol w="822960">
                  <a:extLst>
                    <a:ext uri="{9D8B030D-6E8A-4147-A177-3AD203B41FA5}">
                      <a16:colId xmlns:a16="http://schemas.microsoft.com/office/drawing/2014/main" val="2265514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5839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- 2017-08-29 13:55:00</a:t>
                      </a:r>
                      <a:r>
                        <a:rPr kumimoji="0" lang="de-DE" sz="1000" b="0" i="0" u="none" strike="noStrike" kern="1200" cap="none" spc="0" normalizeH="0" baseline="0" noProof="0">
                          <a:ln>
                            <a:noFill/>
                          </a:ln>
                          <a:solidFill>
                            <a:prstClr val="black"/>
                          </a:solidFill>
                          <a:effectLst/>
                          <a:uLnTx/>
                          <a:uFillTx/>
                          <a:latin typeface="+mn-lt"/>
                          <a:ea typeface="+mn-ea"/>
                          <a:cs typeface="+mn-cs"/>
                        </a:rPr>
                        <a:t>
Freut ihr euch auch schon auf die heurige Inform Oberwart? 
👨‍👩‍👦‍👦 🎡 🎠 🍻 🍗
 🎫 WIR VERLOSEN 3x2 EINTRITTSKARTEN  🎫  (für SA oder SO)
Als Draufgabe spendieren wir den Gewinnern eine Autowäsche 🎡 mit Wachs-Finish in unserem Autohaus Fürst in Unterwart.  💦 🚙
Um mitzumachen müsst ihr einfach diesen Beitrag liken! 👍🏻 
Schreibt uns doch auch in den Kommentaren, mit wem ihr heuer auf die 
Inform geht?
Die Gewinner werden am Freitag, 1. September 2017, in den Kommentaren dieses Postings bekannt gegeben bzw. per Facebook-Message von uns benachrichtigt.
---
Facebook steht mit diesem Gewinnspiel in keinerlei Verbindung und steht nicht als Ansprechpartner für das jeweilige Gewinnspiel zur Verfügung. Autohaus Fürst GmbH, Unterwart (http://www.autohaus-fuerst.at/impressum.php)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22258239"/>
                  </a:ext>
                </a:extLst>
              </a:tr>
            </a:tbl>
          </a:graphicData>
        </a:graphic>
      </p:graphicFrame>
      <p:sp>
        <p:nvSpPr>
          <p:cNvPr id="4" name="Text Placeholder 3">
            <a:extLst>
              <a:ext uri="{FF2B5EF4-FFF2-40B4-BE49-F238E27FC236}">
                <a16:creationId xmlns:a16="http://schemas.microsoft.com/office/drawing/2014/main" id="{291CEE3C-9437-4F46-90F4-EE022EE1209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190527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C344E-7BBC-4AB3-9EB0-7412A919DF67}"/>
              </a:ext>
            </a:extLst>
          </p:cNvPr>
          <p:cNvSpPr>
            <a:spLocks noGrp="1"/>
          </p:cNvSpPr>
          <p:nvPr>
            <p:ph type="title"/>
          </p:nvPr>
        </p:nvSpPr>
        <p:spPr/>
        <p:txBody>
          <a:bodyPr/>
          <a:lstStyle/>
          <a:p>
            <a:r>
              <a:rPr lang="en-US"/>
              <a:t>Eigene Beiträge (Postings) + Reactions - 3 of 11</a:t>
            </a:r>
          </a:p>
        </p:txBody>
      </p:sp>
      <p:graphicFrame>
        <p:nvGraphicFramePr>
          <p:cNvPr id="5" name="Table Placeholder 4">
            <a:extLst>
              <a:ext uri="{FF2B5EF4-FFF2-40B4-BE49-F238E27FC236}">
                <a16:creationId xmlns:a16="http://schemas.microsoft.com/office/drawing/2014/main" id="{9102F1DC-EEC8-451B-860B-46562752E710}"/>
              </a:ext>
            </a:extLst>
          </p:cNvPr>
          <p:cNvGraphicFramePr>
            <a:graphicFrameLocks noGrp="1"/>
          </p:cNvGraphicFramePr>
          <p:nvPr>
            <p:ph type="tbl" sz="quarter" idx="13"/>
            <p:extLst>
              <p:ext uri="{D42A27DB-BD31-4B8C-83A1-F6EECF244321}">
                <p14:modId xmlns:p14="http://schemas.microsoft.com/office/powerpoint/2010/main" val="2182135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68693746"/>
                    </a:ext>
                  </a:extLst>
                </a:gridCol>
                <a:gridCol w="822960">
                  <a:extLst>
                    <a:ext uri="{9D8B030D-6E8A-4147-A177-3AD203B41FA5}">
                      <a16:colId xmlns:a16="http://schemas.microsoft.com/office/drawing/2014/main" val="2143037938"/>
                    </a:ext>
                  </a:extLst>
                </a:gridCol>
                <a:gridCol w="822960">
                  <a:extLst>
                    <a:ext uri="{9D8B030D-6E8A-4147-A177-3AD203B41FA5}">
                      <a16:colId xmlns:a16="http://schemas.microsoft.com/office/drawing/2014/main" val="2619832847"/>
                    </a:ext>
                  </a:extLst>
                </a:gridCol>
                <a:gridCol w="822960">
                  <a:extLst>
                    <a:ext uri="{9D8B030D-6E8A-4147-A177-3AD203B41FA5}">
                      <a16:colId xmlns:a16="http://schemas.microsoft.com/office/drawing/2014/main" val="3914617532"/>
                    </a:ext>
                  </a:extLst>
                </a:gridCol>
                <a:gridCol w="822960">
                  <a:extLst>
                    <a:ext uri="{9D8B030D-6E8A-4147-A177-3AD203B41FA5}">
                      <a16:colId xmlns:a16="http://schemas.microsoft.com/office/drawing/2014/main" val="4211421021"/>
                    </a:ext>
                  </a:extLst>
                </a:gridCol>
                <a:gridCol w="822960">
                  <a:extLst>
                    <a:ext uri="{9D8B030D-6E8A-4147-A177-3AD203B41FA5}">
                      <a16:colId xmlns:a16="http://schemas.microsoft.com/office/drawing/2014/main" val="2076758766"/>
                    </a:ext>
                  </a:extLst>
                </a:gridCol>
                <a:gridCol w="822960">
                  <a:extLst>
                    <a:ext uri="{9D8B030D-6E8A-4147-A177-3AD203B41FA5}">
                      <a16:colId xmlns:a16="http://schemas.microsoft.com/office/drawing/2014/main" val="523139315"/>
                    </a:ext>
                  </a:extLst>
                </a:gridCol>
                <a:gridCol w="822960">
                  <a:extLst>
                    <a:ext uri="{9D8B030D-6E8A-4147-A177-3AD203B41FA5}">
                      <a16:colId xmlns:a16="http://schemas.microsoft.com/office/drawing/2014/main" val="2386305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1246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- 2017-08-29 10:50:00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Unterlungitz, Steiermark, Austria an Hrn. Josef Proyer mit seinem neuen Hyundai Tucson DCT in der pfelgeleichten Farbe micron-grey! 😊
Alles gute und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847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- 2017-08-28 16:22:25</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Ringhofer aus Grodnau, Burgenland, Austria viel Spaß mit ihrem neuen Hyundai ix20 in der eleganten Farbe micron-grey 😎😊
Auf gute Jahre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424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- 2017-08-23 18:23:00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Hermann Halper aus Oberdorf, Burgenland, Austria viel Spaß mit seinem ewig junggebliebenen Toyota Österreich Corolla! 🤗
Auf weitere gute Jahre und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903185"/>
                  </a:ext>
                </a:extLst>
              </a:tr>
            </a:tbl>
          </a:graphicData>
        </a:graphic>
      </p:graphicFrame>
      <p:sp>
        <p:nvSpPr>
          <p:cNvPr id="4" name="Text Placeholder 3">
            <a:extLst>
              <a:ext uri="{FF2B5EF4-FFF2-40B4-BE49-F238E27FC236}">
                <a16:creationId xmlns:a16="http://schemas.microsoft.com/office/drawing/2014/main" id="{24EE368A-B397-4A12-930D-1B09D2519EE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13753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37838-35C4-4CFA-B5D9-D2978D8C4EDB}"/>
              </a:ext>
            </a:extLst>
          </p:cNvPr>
          <p:cNvSpPr>
            <a:spLocks noGrp="1"/>
          </p:cNvSpPr>
          <p:nvPr>
            <p:ph type="title"/>
          </p:nvPr>
        </p:nvSpPr>
        <p:spPr/>
        <p:txBody>
          <a:bodyPr/>
          <a:lstStyle/>
          <a:p>
            <a:r>
              <a:rPr lang="en-US"/>
              <a:t>Eigene Beiträge (Postings) + Reactions - 4 of 11</a:t>
            </a:r>
          </a:p>
        </p:txBody>
      </p:sp>
      <p:graphicFrame>
        <p:nvGraphicFramePr>
          <p:cNvPr id="5" name="Table Placeholder 4">
            <a:extLst>
              <a:ext uri="{FF2B5EF4-FFF2-40B4-BE49-F238E27FC236}">
                <a16:creationId xmlns:a16="http://schemas.microsoft.com/office/drawing/2014/main" id="{93AA1FE7-DABC-4A76-AE01-F9D23C6FB43E}"/>
              </a:ext>
            </a:extLst>
          </p:cNvPr>
          <p:cNvGraphicFramePr>
            <a:graphicFrameLocks noGrp="1"/>
          </p:cNvGraphicFramePr>
          <p:nvPr>
            <p:ph type="tbl" sz="quarter" idx="13"/>
            <p:extLst>
              <p:ext uri="{D42A27DB-BD31-4B8C-83A1-F6EECF244321}">
                <p14:modId xmlns:p14="http://schemas.microsoft.com/office/powerpoint/2010/main" val="95643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78115326"/>
                    </a:ext>
                  </a:extLst>
                </a:gridCol>
                <a:gridCol w="822960">
                  <a:extLst>
                    <a:ext uri="{9D8B030D-6E8A-4147-A177-3AD203B41FA5}">
                      <a16:colId xmlns:a16="http://schemas.microsoft.com/office/drawing/2014/main" val="3164987521"/>
                    </a:ext>
                  </a:extLst>
                </a:gridCol>
                <a:gridCol w="822960">
                  <a:extLst>
                    <a:ext uri="{9D8B030D-6E8A-4147-A177-3AD203B41FA5}">
                      <a16:colId xmlns:a16="http://schemas.microsoft.com/office/drawing/2014/main" val="3400144415"/>
                    </a:ext>
                  </a:extLst>
                </a:gridCol>
                <a:gridCol w="822960">
                  <a:extLst>
                    <a:ext uri="{9D8B030D-6E8A-4147-A177-3AD203B41FA5}">
                      <a16:colId xmlns:a16="http://schemas.microsoft.com/office/drawing/2014/main" val="4037316132"/>
                    </a:ext>
                  </a:extLst>
                </a:gridCol>
                <a:gridCol w="822960">
                  <a:extLst>
                    <a:ext uri="{9D8B030D-6E8A-4147-A177-3AD203B41FA5}">
                      <a16:colId xmlns:a16="http://schemas.microsoft.com/office/drawing/2014/main" val="1154544424"/>
                    </a:ext>
                  </a:extLst>
                </a:gridCol>
                <a:gridCol w="822960">
                  <a:extLst>
                    <a:ext uri="{9D8B030D-6E8A-4147-A177-3AD203B41FA5}">
                      <a16:colId xmlns:a16="http://schemas.microsoft.com/office/drawing/2014/main" val="2710705230"/>
                    </a:ext>
                  </a:extLst>
                </a:gridCol>
                <a:gridCol w="822960">
                  <a:extLst>
                    <a:ext uri="{9D8B030D-6E8A-4147-A177-3AD203B41FA5}">
                      <a16:colId xmlns:a16="http://schemas.microsoft.com/office/drawing/2014/main" val="1264161590"/>
                    </a:ext>
                  </a:extLst>
                </a:gridCol>
                <a:gridCol w="822960">
                  <a:extLst>
                    <a:ext uri="{9D8B030D-6E8A-4147-A177-3AD203B41FA5}">
                      <a16:colId xmlns:a16="http://schemas.microsoft.com/office/drawing/2014/main" val="4140948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3642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- 2017-08-23 11:15:00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Müller aus Frauental an der Laßnitz viel Freude am Fahren mit ihrem neuen ŠKODA Rapid! 😁
Habt viel Spaß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5975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- 2017-08-22 17:58:20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Teresa Janisch aus Sankt Martin In Der Wart, Burgenland, Austria viel Spaß mit ihrem neuen Hyundai i20 GO! in der edlen Farbe pure-white! 😁
Fahr vorsichtig mit deinem neuen Auto und hab viel Spaß!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134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- 2017-08-18 17:53:15</a:t>
                      </a:r>
                      <a:r>
                        <a:rPr kumimoji="0" lang="en-US" sz="1000" b="0" i="0" u="none" strike="noStrike" kern="1200" cap="none" spc="0" normalizeH="0" baseline="0" noProof="0">
                          <a:ln>
                            <a:noFill/>
                          </a:ln>
                          <a:solidFill>
                            <a:prstClr val="black"/>
                          </a:solidFill>
                          <a:effectLst/>
                          <a:uLnTx/>
                          <a:uFillTx/>
                          <a:latin typeface="+mn-lt"/>
                          <a:ea typeface="+mn-ea"/>
                          <a:cs typeface="+mn-cs"/>
                        </a:rPr>
                        <a:t>
Wir wünschen Eva Gludovacz aus Güttenbach viel Freude am Fahren mit ihrem neuen Hyundai i20 Edition 25 in der modernen Farbe polar-white! 🤗
Auf gute Jahre und abertausende unfallfreie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3174256"/>
                  </a:ext>
                </a:extLst>
              </a:tr>
            </a:tbl>
          </a:graphicData>
        </a:graphic>
      </p:graphicFrame>
      <p:sp>
        <p:nvSpPr>
          <p:cNvPr id="4" name="Text Placeholder 3">
            <a:extLst>
              <a:ext uri="{FF2B5EF4-FFF2-40B4-BE49-F238E27FC236}">
                <a16:creationId xmlns:a16="http://schemas.microsoft.com/office/drawing/2014/main" id="{A5B0655E-2D00-45B9-9B05-DE7DE5E3F65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304254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C90F8-F697-4F21-BE2F-B2E43CB3715A}"/>
              </a:ext>
            </a:extLst>
          </p:cNvPr>
          <p:cNvSpPr>
            <a:spLocks noGrp="1"/>
          </p:cNvSpPr>
          <p:nvPr>
            <p:ph type="title"/>
          </p:nvPr>
        </p:nvSpPr>
        <p:spPr/>
        <p:txBody>
          <a:bodyPr/>
          <a:lstStyle/>
          <a:p>
            <a:r>
              <a:rPr lang="en-US"/>
              <a:t>Eigene Beiträge (Postings) + Reactions - 5 of 11</a:t>
            </a:r>
          </a:p>
        </p:txBody>
      </p:sp>
      <p:graphicFrame>
        <p:nvGraphicFramePr>
          <p:cNvPr id="5" name="Table Placeholder 4">
            <a:extLst>
              <a:ext uri="{FF2B5EF4-FFF2-40B4-BE49-F238E27FC236}">
                <a16:creationId xmlns:a16="http://schemas.microsoft.com/office/drawing/2014/main" id="{D11499B7-C78F-480C-B785-A8E5827BE1AC}"/>
              </a:ext>
            </a:extLst>
          </p:cNvPr>
          <p:cNvGraphicFramePr>
            <a:graphicFrameLocks noGrp="1"/>
          </p:cNvGraphicFramePr>
          <p:nvPr>
            <p:ph type="tbl" sz="quarter" idx="13"/>
            <p:extLst>
              <p:ext uri="{D42A27DB-BD31-4B8C-83A1-F6EECF244321}">
                <p14:modId xmlns:p14="http://schemas.microsoft.com/office/powerpoint/2010/main" val="54466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46991281"/>
                    </a:ext>
                  </a:extLst>
                </a:gridCol>
                <a:gridCol w="822960">
                  <a:extLst>
                    <a:ext uri="{9D8B030D-6E8A-4147-A177-3AD203B41FA5}">
                      <a16:colId xmlns:a16="http://schemas.microsoft.com/office/drawing/2014/main" val="4030080324"/>
                    </a:ext>
                  </a:extLst>
                </a:gridCol>
                <a:gridCol w="822960">
                  <a:extLst>
                    <a:ext uri="{9D8B030D-6E8A-4147-A177-3AD203B41FA5}">
                      <a16:colId xmlns:a16="http://schemas.microsoft.com/office/drawing/2014/main" val="491450415"/>
                    </a:ext>
                  </a:extLst>
                </a:gridCol>
                <a:gridCol w="822960">
                  <a:extLst>
                    <a:ext uri="{9D8B030D-6E8A-4147-A177-3AD203B41FA5}">
                      <a16:colId xmlns:a16="http://schemas.microsoft.com/office/drawing/2014/main" val="690565744"/>
                    </a:ext>
                  </a:extLst>
                </a:gridCol>
                <a:gridCol w="822960">
                  <a:extLst>
                    <a:ext uri="{9D8B030D-6E8A-4147-A177-3AD203B41FA5}">
                      <a16:colId xmlns:a16="http://schemas.microsoft.com/office/drawing/2014/main" val="688434423"/>
                    </a:ext>
                  </a:extLst>
                </a:gridCol>
                <a:gridCol w="822960">
                  <a:extLst>
                    <a:ext uri="{9D8B030D-6E8A-4147-A177-3AD203B41FA5}">
                      <a16:colId xmlns:a16="http://schemas.microsoft.com/office/drawing/2014/main" val="2878133145"/>
                    </a:ext>
                  </a:extLst>
                </a:gridCol>
                <a:gridCol w="822960">
                  <a:extLst>
                    <a:ext uri="{9D8B030D-6E8A-4147-A177-3AD203B41FA5}">
                      <a16:colId xmlns:a16="http://schemas.microsoft.com/office/drawing/2014/main" val="3886009721"/>
                    </a:ext>
                  </a:extLst>
                </a:gridCol>
                <a:gridCol w="822960">
                  <a:extLst>
                    <a:ext uri="{9D8B030D-6E8A-4147-A177-3AD203B41FA5}">
                      <a16:colId xmlns:a16="http://schemas.microsoft.com/office/drawing/2014/main" val="179675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31079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- 2017-08-17 16:50:42</a:t>
                      </a:r>
                      <a:r>
                        <a:rPr kumimoji="0" lang="en-US" sz="1000" b="0" i="0" u="none" strike="noStrike" kern="1200" cap="none" spc="0" normalizeH="0" baseline="0" noProof="0">
                          <a:ln>
                            <a:noFill/>
                          </a:ln>
                          <a:solidFill>
                            <a:prstClr val="black"/>
                          </a:solidFill>
                          <a:effectLst/>
                          <a:uLnTx/>
                          <a:uFillTx/>
                          <a:latin typeface="+mn-lt"/>
                          <a:ea typeface="+mn-ea"/>
                          <a:cs typeface="+mn-cs"/>
                        </a:rPr>
                        <a:t>
Wir wünschen Gabriele Maria Bradl aus St. Michael im Burgenland viel Spaß mit ihrem neuen Kia Piccanto Cool 😃
Gute unfallfreie Fahrt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3841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- 2017-08-14 11:22:10</a:t>
                      </a:r>
                      <a:r>
                        <a:rPr kumimoji="0" lang="en-US" sz="1000" b="0" i="0" u="none" strike="noStrike" kern="1200" cap="none" spc="0" normalizeH="0" baseline="0" noProof="0">
                          <a:ln>
                            <a:noFill/>
                          </a:ln>
                          <a:solidFill>
                            <a:prstClr val="black"/>
                          </a:solidFill>
                          <a:effectLst/>
                          <a:uLnTx/>
                          <a:uFillTx/>
                          <a:latin typeface="+mn-lt"/>
                          <a:ea typeface="+mn-ea"/>
                          <a:cs typeface="+mn-cs"/>
                        </a:rPr>
                        <a:t>
Tolle Neuzugänge in unserem Gebrauchtwagenlager! 🤗🤗😮
Ab sofort Online:
✔️BMW 320d xDrive Touring + Ö.Paket:
https://www.gebrauchtwagen.at/detailansicht.php?id_fahrzeug=7814141
✔️Skoda Rapid Spaceback Monte Carlo:
https://www.gebrauchtwagen.at/detailansicht.php?id_fahrzeug=7814143
✔️Toyota Rav4 2,2 4WD Elegance:
https://www.gebrauchtwagen.at/detailansicht.php?id_fahrzeug=7803411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7656673"/>
                  </a:ext>
                </a:extLst>
              </a:tr>
            </a:tbl>
          </a:graphicData>
        </a:graphic>
      </p:graphicFrame>
      <p:sp>
        <p:nvSpPr>
          <p:cNvPr id="4" name="Text Placeholder 3">
            <a:extLst>
              <a:ext uri="{FF2B5EF4-FFF2-40B4-BE49-F238E27FC236}">
                <a16:creationId xmlns:a16="http://schemas.microsoft.com/office/drawing/2014/main" id="{5DCF7155-6C50-47FD-AEDA-6BF494014FC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0977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E3A0F-E030-418B-8105-633A5EEE92B4}"/>
              </a:ext>
            </a:extLst>
          </p:cNvPr>
          <p:cNvSpPr>
            <a:spLocks noGrp="1"/>
          </p:cNvSpPr>
          <p:nvPr>
            <p:ph type="title"/>
          </p:nvPr>
        </p:nvSpPr>
        <p:spPr/>
        <p:txBody>
          <a:bodyPr/>
          <a:lstStyle/>
          <a:p>
            <a:r>
              <a:rPr lang="en-US"/>
              <a:t>Eigene Beiträge (Postings) + Reactions - 6 of 11</a:t>
            </a:r>
          </a:p>
        </p:txBody>
      </p:sp>
      <p:graphicFrame>
        <p:nvGraphicFramePr>
          <p:cNvPr id="5" name="Table Placeholder 4">
            <a:extLst>
              <a:ext uri="{FF2B5EF4-FFF2-40B4-BE49-F238E27FC236}">
                <a16:creationId xmlns:a16="http://schemas.microsoft.com/office/drawing/2014/main" id="{73725543-7490-4BA6-BD5A-955FFD8BF18E}"/>
              </a:ext>
            </a:extLst>
          </p:cNvPr>
          <p:cNvGraphicFramePr>
            <a:graphicFrameLocks noGrp="1"/>
          </p:cNvGraphicFramePr>
          <p:nvPr>
            <p:ph type="tbl" sz="quarter" idx="13"/>
            <p:extLst>
              <p:ext uri="{D42A27DB-BD31-4B8C-83A1-F6EECF244321}">
                <p14:modId xmlns:p14="http://schemas.microsoft.com/office/powerpoint/2010/main" val="161802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92305824"/>
                    </a:ext>
                  </a:extLst>
                </a:gridCol>
                <a:gridCol w="822960">
                  <a:extLst>
                    <a:ext uri="{9D8B030D-6E8A-4147-A177-3AD203B41FA5}">
                      <a16:colId xmlns:a16="http://schemas.microsoft.com/office/drawing/2014/main" val="3018398110"/>
                    </a:ext>
                  </a:extLst>
                </a:gridCol>
                <a:gridCol w="822960">
                  <a:extLst>
                    <a:ext uri="{9D8B030D-6E8A-4147-A177-3AD203B41FA5}">
                      <a16:colId xmlns:a16="http://schemas.microsoft.com/office/drawing/2014/main" val="3242304932"/>
                    </a:ext>
                  </a:extLst>
                </a:gridCol>
                <a:gridCol w="822960">
                  <a:extLst>
                    <a:ext uri="{9D8B030D-6E8A-4147-A177-3AD203B41FA5}">
                      <a16:colId xmlns:a16="http://schemas.microsoft.com/office/drawing/2014/main" val="487662551"/>
                    </a:ext>
                  </a:extLst>
                </a:gridCol>
                <a:gridCol w="822960">
                  <a:extLst>
                    <a:ext uri="{9D8B030D-6E8A-4147-A177-3AD203B41FA5}">
                      <a16:colId xmlns:a16="http://schemas.microsoft.com/office/drawing/2014/main" val="2512782461"/>
                    </a:ext>
                  </a:extLst>
                </a:gridCol>
                <a:gridCol w="822960">
                  <a:extLst>
                    <a:ext uri="{9D8B030D-6E8A-4147-A177-3AD203B41FA5}">
                      <a16:colId xmlns:a16="http://schemas.microsoft.com/office/drawing/2014/main" val="316723948"/>
                    </a:ext>
                  </a:extLst>
                </a:gridCol>
                <a:gridCol w="822960">
                  <a:extLst>
                    <a:ext uri="{9D8B030D-6E8A-4147-A177-3AD203B41FA5}">
                      <a16:colId xmlns:a16="http://schemas.microsoft.com/office/drawing/2014/main" val="3545757083"/>
                    </a:ext>
                  </a:extLst>
                </a:gridCol>
                <a:gridCol w="822960">
                  <a:extLst>
                    <a:ext uri="{9D8B030D-6E8A-4147-A177-3AD203B41FA5}">
                      <a16:colId xmlns:a16="http://schemas.microsoft.com/office/drawing/2014/main" val="3280473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3296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- 2017-08-13 10:35:00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Andre Zsivkovits aus Stinatz viel Spaß mit seinem neuen Hyundai i30 in der klassischen Farbe creamy-white! 😁 
Viel Fahrfreude und viel Glück, aber vorallem abertausende gute und unfallfreie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662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- 2017-08-12 18:56:00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Hrn. Mag. Erich Iby aus Oberwart viel Fahrspaß mit seinem neuen Hyundai ix20 Edition 25 in der eleganten Farbe platinium-silver 🤗
Alles Gute und auf tolle Jahre!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2546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- 2017-08-12 11:54:00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der Familie Leirer viel Spaß mit ihren neuen Hyundai i30 CW und ihren neuen Hyundai i20 Edition 25, beide im wunderschönen Weiß! 🤗 
Viel Freude am Fahren und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2511017"/>
                  </a:ext>
                </a:extLst>
              </a:tr>
            </a:tbl>
          </a:graphicData>
        </a:graphic>
      </p:graphicFrame>
      <p:sp>
        <p:nvSpPr>
          <p:cNvPr id="4" name="Text Placeholder 3">
            <a:extLst>
              <a:ext uri="{FF2B5EF4-FFF2-40B4-BE49-F238E27FC236}">
                <a16:creationId xmlns:a16="http://schemas.microsoft.com/office/drawing/2014/main" id="{DE884381-F395-457B-ACF7-4D43F0E24C2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19126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41679-66B6-4093-82BD-746356451497}"/>
              </a:ext>
            </a:extLst>
          </p:cNvPr>
          <p:cNvSpPr>
            <a:spLocks noGrp="1"/>
          </p:cNvSpPr>
          <p:nvPr>
            <p:ph type="title"/>
          </p:nvPr>
        </p:nvSpPr>
        <p:spPr/>
        <p:txBody>
          <a:bodyPr/>
          <a:lstStyle/>
          <a:p>
            <a:r>
              <a:rPr lang="en-US"/>
              <a:t>Eigene Beiträge (Postings) + Reactions - 7 of 11</a:t>
            </a:r>
          </a:p>
        </p:txBody>
      </p:sp>
      <p:graphicFrame>
        <p:nvGraphicFramePr>
          <p:cNvPr id="5" name="Table Placeholder 4">
            <a:extLst>
              <a:ext uri="{FF2B5EF4-FFF2-40B4-BE49-F238E27FC236}">
                <a16:creationId xmlns:a16="http://schemas.microsoft.com/office/drawing/2014/main" id="{E09B7B13-F387-4AFB-A39C-B6E9B2BB6B1E}"/>
              </a:ext>
            </a:extLst>
          </p:cNvPr>
          <p:cNvGraphicFramePr>
            <a:graphicFrameLocks noGrp="1"/>
          </p:cNvGraphicFramePr>
          <p:nvPr>
            <p:ph type="tbl" sz="quarter" idx="13"/>
            <p:extLst>
              <p:ext uri="{D42A27DB-BD31-4B8C-83A1-F6EECF244321}">
                <p14:modId xmlns:p14="http://schemas.microsoft.com/office/powerpoint/2010/main" val="3372323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0083900"/>
                    </a:ext>
                  </a:extLst>
                </a:gridCol>
                <a:gridCol w="822960">
                  <a:extLst>
                    <a:ext uri="{9D8B030D-6E8A-4147-A177-3AD203B41FA5}">
                      <a16:colId xmlns:a16="http://schemas.microsoft.com/office/drawing/2014/main" val="3647363456"/>
                    </a:ext>
                  </a:extLst>
                </a:gridCol>
                <a:gridCol w="822960">
                  <a:extLst>
                    <a:ext uri="{9D8B030D-6E8A-4147-A177-3AD203B41FA5}">
                      <a16:colId xmlns:a16="http://schemas.microsoft.com/office/drawing/2014/main" val="3157871575"/>
                    </a:ext>
                  </a:extLst>
                </a:gridCol>
                <a:gridCol w="822960">
                  <a:extLst>
                    <a:ext uri="{9D8B030D-6E8A-4147-A177-3AD203B41FA5}">
                      <a16:colId xmlns:a16="http://schemas.microsoft.com/office/drawing/2014/main" val="371419619"/>
                    </a:ext>
                  </a:extLst>
                </a:gridCol>
                <a:gridCol w="822960">
                  <a:extLst>
                    <a:ext uri="{9D8B030D-6E8A-4147-A177-3AD203B41FA5}">
                      <a16:colId xmlns:a16="http://schemas.microsoft.com/office/drawing/2014/main" val="4259616484"/>
                    </a:ext>
                  </a:extLst>
                </a:gridCol>
                <a:gridCol w="822960">
                  <a:extLst>
                    <a:ext uri="{9D8B030D-6E8A-4147-A177-3AD203B41FA5}">
                      <a16:colId xmlns:a16="http://schemas.microsoft.com/office/drawing/2014/main" val="1900930598"/>
                    </a:ext>
                  </a:extLst>
                </a:gridCol>
                <a:gridCol w="822960">
                  <a:extLst>
                    <a:ext uri="{9D8B030D-6E8A-4147-A177-3AD203B41FA5}">
                      <a16:colId xmlns:a16="http://schemas.microsoft.com/office/drawing/2014/main" val="2944239226"/>
                    </a:ext>
                  </a:extLst>
                </a:gridCol>
                <a:gridCol w="822960">
                  <a:extLst>
                    <a:ext uri="{9D8B030D-6E8A-4147-A177-3AD203B41FA5}">
                      <a16:colId xmlns:a16="http://schemas.microsoft.com/office/drawing/2014/main" val="827052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9882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- 2017-08-11 16:03:38</a:t>
                      </a:r>
                      <a:r>
                        <a:rPr kumimoji="0" lang="en-US" sz="1000" b="0" i="0" u="none" strike="noStrike" kern="1200" cap="none" spc="0" normalizeH="0" baseline="0" noProof="0">
                          <a:ln>
                            <a:noFill/>
                          </a:ln>
                          <a:solidFill>
                            <a:prstClr val="black"/>
                          </a:solidFill>
                          <a:effectLst/>
                          <a:uLnTx/>
                          <a:uFillTx/>
                          <a:latin typeface="+mn-lt"/>
                          <a:ea typeface="+mn-ea"/>
                          <a:cs typeface="+mn-cs"/>
                        </a:rPr>
                        <a:t>
Wir wünschen Wolfgang Oberndorfer, EFM Versicherungsmakler viel Spaß mit seinem neuen Hyundai Tucson Platin in der eleganten Farbe phantom-black und viele gute Kundenbesuche!😊😊
Wolfgang, das neue Auto passt Super zu Dir!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56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- 2017-08-11 10:58:00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Kohfidisch an Oliver Csecsinovits! 😎
Viel Spaß mit Deinem neuen Hyundai i30 Comfort in der schönen Farbe platinium-silver! 🤗
Abertausende gute Kilometer und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2361329"/>
                  </a:ext>
                </a:extLst>
              </a:tr>
            </a:tbl>
          </a:graphicData>
        </a:graphic>
      </p:graphicFrame>
      <p:sp>
        <p:nvSpPr>
          <p:cNvPr id="4" name="Text Placeholder 3">
            <a:extLst>
              <a:ext uri="{FF2B5EF4-FFF2-40B4-BE49-F238E27FC236}">
                <a16:creationId xmlns:a16="http://schemas.microsoft.com/office/drawing/2014/main" id="{C26C574A-EA84-46FD-AFDE-76DA730717E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689196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4399F-FE56-4B61-9449-843A2CC35495}"/>
              </a:ext>
            </a:extLst>
          </p:cNvPr>
          <p:cNvSpPr>
            <a:spLocks noGrp="1"/>
          </p:cNvSpPr>
          <p:nvPr>
            <p:ph type="title"/>
          </p:nvPr>
        </p:nvSpPr>
        <p:spPr/>
        <p:txBody>
          <a:bodyPr/>
          <a:lstStyle/>
          <a:p>
            <a:r>
              <a:rPr lang="en-US"/>
              <a:t>Eigene Beiträge (Postings) + Reactions - 8 of 11</a:t>
            </a:r>
          </a:p>
        </p:txBody>
      </p:sp>
      <p:graphicFrame>
        <p:nvGraphicFramePr>
          <p:cNvPr id="5" name="Table Placeholder 4">
            <a:extLst>
              <a:ext uri="{FF2B5EF4-FFF2-40B4-BE49-F238E27FC236}">
                <a16:creationId xmlns:a16="http://schemas.microsoft.com/office/drawing/2014/main" id="{4696B87C-94D1-4498-9ED0-8E060D2F2F81}"/>
              </a:ext>
            </a:extLst>
          </p:cNvPr>
          <p:cNvGraphicFramePr>
            <a:graphicFrameLocks noGrp="1"/>
          </p:cNvGraphicFramePr>
          <p:nvPr>
            <p:ph type="tbl" sz="quarter" idx="13"/>
            <p:extLst>
              <p:ext uri="{D42A27DB-BD31-4B8C-83A1-F6EECF244321}">
                <p14:modId xmlns:p14="http://schemas.microsoft.com/office/powerpoint/2010/main" val="54184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28420"/>
                    </a:ext>
                  </a:extLst>
                </a:gridCol>
                <a:gridCol w="822960">
                  <a:extLst>
                    <a:ext uri="{9D8B030D-6E8A-4147-A177-3AD203B41FA5}">
                      <a16:colId xmlns:a16="http://schemas.microsoft.com/office/drawing/2014/main" val="430359520"/>
                    </a:ext>
                  </a:extLst>
                </a:gridCol>
                <a:gridCol w="822960">
                  <a:extLst>
                    <a:ext uri="{9D8B030D-6E8A-4147-A177-3AD203B41FA5}">
                      <a16:colId xmlns:a16="http://schemas.microsoft.com/office/drawing/2014/main" val="1670440872"/>
                    </a:ext>
                  </a:extLst>
                </a:gridCol>
                <a:gridCol w="822960">
                  <a:extLst>
                    <a:ext uri="{9D8B030D-6E8A-4147-A177-3AD203B41FA5}">
                      <a16:colId xmlns:a16="http://schemas.microsoft.com/office/drawing/2014/main" val="2954817951"/>
                    </a:ext>
                  </a:extLst>
                </a:gridCol>
                <a:gridCol w="822960">
                  <a:extLst>
                    <a:ext uri="{9D8B030D-6E8A-4147-A177-3AD203B41FA5}">
                      <a16:colId xmlns:a16="http://schemas.microsoft.com/office/drawing/2014/main" val="2436408593"/>
                    </a:ext>
                  </a:extLst>
                </a:gridCol>
                <a:gridCol w="822960">
                  <a:extLst>
                    <a:ext uri="{9D8B030D-6E8A-4147-A177-3AD203B41FA5}">
                      <a16:colId xmlns:a16="http://schemas.microsoft.com/office/drawing/2014/main" val="2189787582"/>
                    </a:ext>
                  </a:extLst>
                </a:gridCol>
                <a:gridCol w="822960">
                  <a:extLst>
                    <a:ext uri="{9D8B030D-6E8A-4147-A177-3AD203B41FA5}">
                      <a16:colId xmlns:a16="http://schemas.microsoft.com/office/drawing/2014/main" val="3952430820"/>
                    </a:ext>
                  </a:extLst>
                </a:gridCol>
                <a:gridCol w="822960">
                  <a:extLst>
                    <a:ext uri="{9D8B030D-6E8A-4147-A177-3AD203B41FA5}">
                      <a16:colId xmlns:a16="http://schemas.microsoft.com/office/drawing/2014/main" val="4156115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683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- 2017-08-11 09:30:00</a:t>
                      </a:r>
                      <a:r>
                        <a:rPr kumimoji="0" lang="de-DE" sz="1000" b="0" i="0" u="none" strike="noStrike" kern="1200" cap="none" spc="0" normalizeH="0" baseline="0" noProof="0">
                          <a:ln>
                            <a:noFill/>
                          </a:ln>
                          <a:solidFill>
                            <a:prstClr val="black"/>
                          </a:solidFill>
                          <a:effectLst/>
                          <a:uLnTx/>
                          <a:uFillTx/>
                          <a:latin typeface="+mn-lt"/>
                          <a:ea typeface="+mn-ea"/>
                          <a:cs typeface="+mn-cs"/>
                        </a:rPr>
                        <a:t>
Sportliche Silhouette. Markanter Kühlergrill. Verführerische Scheinwerfer. Moderne LED-Tagfahrlichter. Wir haben das Prachtstück schon für eine ausgiebige Probefahrt vorbereitet!
Einfach kommentieren wann Du kommen willst und wir melden uns umgehend :-)
✅  i30 Kombi 👉🏻 ab € 13.990,–  
✅  5 Jahre Werksgarantie 👉🏻 ohne KM-Begrenzung
✅  Exterieur in Europa entworfen, entwickelt und produziert
✅  Weitere Infos 👉🏻 https://goo.gl/WjNHty
Falls Du detaillierte Fragen zum Preis oder den Ausstattungen hast, kannst Du uns auch gerne eine PN schreiben. Wir freuen uns schon auf Dein Lächeln, wenn Du zum ersten mal hinter dem Steuer des neuen i30 Kombi sitzt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89542824"/>
                  </a:ext>
                </a:extLst>
              </a:tr>
            </a:tbl>
          </a:graphicData>
        </a:graphic>
      </p:graphicFrame>
      <p:sp>
        <p:nvSpPr>
          <p:cNvPr id="4" name="Text Placeholder 3">
            <a:extLst>
              <a:ext uri="{FF2B5EF4-FFF2-40B4-BE49-F238E27FC236}">
                <a16:creationId xmlns:a16="http://schemas.microsoft.com/office/drawing/2014/main" id="{263CBA5A-63C2-45C8-B61F-8D30CC6CF1A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74939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5B00C-5367-4C63-A454-E5E885D192A6}"/>
              </a:ext>
            </a:extLst>
          </p:cNvPr>
          <p:cNvSpPr>
            <a:spLocks noGrp="1"/>
          </p:cNvSpPr>
          <p:nvPr>
            <p:ph type="title"/>
          </p:nvPr>
        </p:nvSpPr>
        <p:spPr/>
        <p:txBody>
          <a:bodyPr/>
          <a:lstStyle/>
          <a:p>
            <a:r>
              <a:rPr lang="en-US"/>
              <a:t>Eigene Beiträge (Postings) + Reactions - 9 of 11</a:t>
            </a:r>
          </a:p>
        </p:txBody>
      </p:sp>
      <p:graphicFrame>
        <p:nvGraphicFramePr>
          <p:cNvPr id="5" name="Table Placeholder 4">
            <a:extLst>
              <a:ext uri="{FF2B5EF4-FFF2-40B4-BE49-F238E27FC236}">
                <a16:creationId xmlns:a16="http://schemas.microsoft.com/office/drawing/2014/main" id="{3EDDD66E-46A2-4363-A452-8421E1F7AB17}"/>
              </a:ext>
            </a:extLst>
          </p:cNvPr>
          <p:cNvGraphicFramePr>
            <a:graphicFrameLocks noGrp="1"/>
          </p:cNvGraphicFramePr>
          <p:nvPr>
            <p:ph type="tbl" sz="quarter" idx="13"/>
            <p:extLst>
              <p:ext uri="{D42A27DB-BD31-4B8C-83A1-F6EECF244321}">
                <p14:modId xmlns:p14="http://schemas.microsoft.com/office/powerpoint/2010/main" val="180844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58988140"/>
                    </a:ext>
                  </a:extLst>
                </a:gridCol>
                <a:gridCol w="822960">
                  <a:extLst>
                    <a:ext uri="{9D8B030D-6E8A-4147-A177-3AD203B41FA5}">
                      <a16:colId xmlns:a16="http://schemas.microsoft.com/office/drawing/2014/main" val="2999927008"/>
                    </a:ext>
                  </a:extLst>
                </a:gridCol>
                <a:gridCol w="822960">
                  <a:extLst>
                    <a:ext uri="{9D8B030D-6E8A-4147-A177-3AD203B41FA5}">
                      <a16:colId xmlns:a16="http://schemas.microsoft.com/office/drawing/2014/main" val="1086997260"/>
                    </a:ext>
                  </a:extLst>
                </a:gridCol>
                <a:gridCol w="822960">
                  <a:extLst>
                    <a:ext uri="{9D8B030D-6E8A-4147-A177-3AD203B41FA5}">
                      <a16:colId xmlns:a16="http://schemas.microsoft.com/office/drawing/2014/main" val="872061735"/>
                    </a:ext>
                  </a:extLst>
                </a:gridCol>
                <a:gridCol w="822960">
                  <a:extLst>
                    <a:ext uri="{9D8B030D-6E8A-4147-A177-3AD203B41FA5}">
                      <a16:colId xmlns:a16="http://schemas.microsoft.com/office/drawing/2014/main" val="1681803972"/>
                    </a:ext>
                  </a:extLst>
                </a:gridCol>
                <a:gridCol w="822960">
                  <a:extLst>
                    <a:ext uri="{9D8B030D-6E8A-4147-A177-3AD203B41FA5}">
                      <a16:colId xmlns:a16="http://schemas.microsoft.com/office/drawing/2014/main" val="3518328185"/>
                    </a:ext>
                  </a:extLst>
                </a:gridCol>
                <a:gridCol w="822960">
                  <a:extLst>
                    <a:ext uri="{9D8B030D-6E8A-4147-A177-3AD203B41FA5}">
                      <a16:colId xmlns:a16="http://schemas.microsoft.com/office/drawing/2014/main" val="1833024574"/>
                    </a:ext>
                  </a:extLst>
                </a:gridCol>
                <a:gridCol w="822960">
                  <a:extLst>
                    <a:ext uri="{9D8B030D-6E8A-4147-A177-3AD203B41FA5}">
                      <a16:colId xmlns:a16="http://schemas.microsoft.com/office/drawing/2014/main" val="35498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2801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- 2017-08-10 18:30:00</a:t>
                      </a:r>
                      <a:r>
                        <a:rPr kumimoji="0" lang="de-DE" sz="1000" b="0" i="0" u="none" strike="noStrike" kern="1200" cap="none" spc="0" normalizeH="0" baseline="0" noProof="0">
                          <a:ln>
                            <a:noFill/>
                          </a:ln>
                          <a:solidFill>
                            <a:prstClr val="black"/>
                          </a:solidFill>
                          <a:effectLst/>
                          <a:uLnTx/>
                          <a:uFillTx/>
                          <a:latin typeface="+mn-lt"/>
                          <a:ea typeface="+mn-ea"/>
                          <a:cs typeface="+mn-cs"/>
                        </a:rPr>
                        <a:t>
Im Juni hatte der mega-scharfe KONA Weltpremiere. Ab Oktober/November 2017 wir er auch bei uns erhältlich sein. Um euch etwas anzustacheln, haben ein tolles Teaser-Video für euch ausgegraben... wer traut sich, anders zu sein?  🔜⚡️😎
Falls ihr schon detaillierte Fragen zum Preis oder der Ausstattung habt, könnt ihr uns gerne ein PN schicken.
YOU DRIVE IT. YOU DEFINE 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62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- 2017-08-10 14:41:12</a:t>
                      </a:r>
                      <a:r>
                        <a:rPr kumimoji="0" lang="en-US" sz="1000" b="0" i="0" u="none" strike="noStrike" kern="1200" cap="none" spc="0" normalizeH="0" baseline="0" noProof="0">
                          <a:ln>
                            <a:noFill/>
                          </a:ln>
                          <a:solidFill>
                            <a:prstClr val="black"/>
                          </a:solidFill>
                          <a:effectLst/>
                          <a:uLnTx/>
                          <a:uFillTx/>
                          <a:latin typeface="+mn-lt"/>
                          <a:ea typeface="+mn-ea"/>
                          <a:cs typeface="+mn-cs"/>
                        </a:rPr>
                        <a:t>
Wir wünschen Bettina Kovacs aus Neuberg, Burgenland, Austria viel Spaß mit ihrem neuen Hyundai i20 Edition 25 in der eleganten Farbe star-dust 😊🤗
Gute und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0426473"/>
                  </a:ext>
                </a:extLst>
              </a:tr>
            </a:tbl>
          </a:graphicData>
        </a:graphic>
      </p:graphicFrame>
      <p:sp>
        <p:nvSpPr>
          <p:cNvPr id="4" name="Text Placeholder 3">
            <a:extLst>
              <a:ext uri="{FF2B5EF4-FFF2-40B4-BE49-F238E27FC236}">
                <a16:creationId xmlns:a16="http://schemas.microsoft.com/office/drawing/2014/main" id="{B6A5848F-6ED8-439A-B39F-E7A08996C9A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043417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6FC2C-D813-4F75-9EEA-A3E10C1809FF}"/>
              </a:ext>
            </a:extLst>
          </p:cNvPr>
          <p:cNvSpPr>
            <a:spLocks noGrp="1"/>
          </p:cNvSpPr>
          <p:nvPr>
            <p:ph type="title"/>
          </p:nvPr>
        </p:nvSpPr>
        <p:spPr/>
        <p:txBody>
          <a:bodyPr/>
          <a:lstStyle/>
          <a:p>
            <a:r>
              <a:rPr lang="en-US"/>
              <a:t>Eigene Beiträge (Postings) + Reactions - 10 of 11</a:t>
            </a:r>
          </a:p>
        </p:txBody>
      </p:sp>
      <p:graphicFrame>
        <p:nvGraphicFramePr>
          <p:cNvPr id="5" name="Table Placeholder 4">
            <a:extLst>
              <a:ext uri="{FF2B5EF4-FFF2-40B4-BE49-F238E27FC236}">
                <a16:creationId xmlns:a16="http://schemas.microsoft.com/office/drawing/2014/main" id="{24B34603-416E-4438-9B4F-7A50088405A7}"/>
              </a:ext>
            </a:extLst>
          </p:cNvPr>
          <p:cNvGraphicFramePr>
            <a:graphicFrameLocks noGrp="1"/>
          </p:cNvGraphicFramePr>
          <p:nvPr>
            <p:ph type="tbl" sz="quarter" idx="13"/>
            <p:extLst>
              <p:ext uri="{D42A27DB-BD31-4B8C-83A1-F6EECF244321}">
                <p14:modId xmlns:p14="http://schemas.microsoft.com/office/powerpoint/2010/main" val="390652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80225294"/>
                    </a:ext>
                  </a:extLst>
                </a:gridCol>
                <a:gridCol w="822960">
                  <a:extLst>
                    <a:ext uri="{9D8B030D-6E8A-4147-A177-3AD203B41FA5}">
                      <a16:colId xmlns:a16="http://schemas.microsoft.com/office/drawing/2014/main" val="2783526205"/>
                    </a:ext>
                  </a:extLst>
                </a:gridCol>
                <a:gridCol w="822960">
                  <a:extLst>
                    <a:ext uri="{9D8B030D-6E8A-4147-A177-3AD203B41FA5}">
                      <a16:colId xmlns:a16="http://schemas.microsoft.com/office/drawing/2014/main" val="3781184999"/>
                    </a:ext>
                  </a:extLst>
                </a:gridCol>
                <a:gridCol w="822960">
                  <a:extLst>
                    <a:ext uri="{9D8B030D-6E8A-4147-A177-3AD203B41FA5}">
                      <a16:colId xmlns:a16="http://schemas.microsoft.com/office/drawing/2014/main" val="502598188"/>
                    </a:ext>
                  </a:extLst>
                </a:gridCol>
                <a:gridCol w="822960">
                  <a:extLst>
                    <a:ext uri="{9D8B030D-6E8A-4147-A177-3AD203B41FA5}">
                      <a16:colId xmlns:a16="http://schemas.microsoft.com/office/drawing/2014/main" val="1250928743"/>
                    </a:ext>
                  </a:extLst>
                </a:gridCol>
                <a:gridCol w="822960">
                  <a:extLst>
                    <a:ext uri="{9D8B030D-6E8A-4147-A177-3AD203B41FA5}">
                      <a16:colId xmlns:a16="http://schemas.microsoft.com/office/drawing/2014/main" val="3804536659"/>
                    </a:ext>
                  </a:extLst>
                </a:gridCol>
                <a:gridCol w="822960">
                  <a:extLst>
                    <a:ext uri="{9D8B030D-6E8A-4147-A177-3AD203B41FA5}">
                      <a16:colId xmlns:a16="http://schemas.microsoft.com/office/drawing/2014/main" val="3826880015"/>
                    </a:ext>
                  </a:extLst>
                </a:gridCol>
                <a:gridCol w="822960">
                  <a:extLst>
                    <a:ext uri="{9D8B030D-6E8A-4147-A177-3AD203B41FA5}">
                      <a16:colId xmlns:a16="http://schemas.microsoft.com/office/drawing/2014/main" val="2355918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1170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- 2017-08-09 21:12:31</a:t>
                      </a:r>
                      <a:r>
                        <a:rPr kumimoji="0" lang="en-US" sz="1000" b="0" i="0" u="none" strike="noStrike" kern="1200" cap="none" spc="0" normalizeH="0" baseline="0" noProof="0">
                          <a:ln>
                            <a:noFill/>
                          </a:ln>
                          <a:solidFill>
                            <a:prstClr val="black"/>
                          </a:solidFill>
                          <a:effectLst/>
                          <a:uLnTx/>
                          <a:uFillTx/>
                          <a:latin typeface="+mn-lt"/>
                          <a:ea typeface="+mn-ea"/>
                          <a:cs typeface="+mn-cs"/>
                        </a:rPr>
                        <a:t>
Los los los Team 1 vom Steff Wagner Ultracycling beim Race around Austria, dem härtesten Radrennen Europas! 😃
Nach dem kurzen Boxen-Stop kann der Toyota Österreich Proace wieder glühen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89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- 2017-08-09 09:57:31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801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- 2017-08-08 17:18:00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Anna-Carina Zingl aus Grodnau, Burgenland, Austria viel Freude am Fahren mit ihrem neuen, dynamischen Hyundai i20 Edition 25 in der sportlichen Farbe aqua-sparkling 🤗
Auf viele tolle Jahre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719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- 2017-08-08 11:52:00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Michaela Bruckner aus Riedlingsdorf viel Spaß mit ihrem neuen Hyundai i20 Edition 25 in der eleganten Farbe phantom-black! 🤗
Viel Fahrfreude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2073886"/>
                  </a:ext>
                </a:extLst>
              </a:tr>
            </a:tbl>
          </a:graphicData>
        </a:graphic>
      </p:graphicFrame>
      <p:sp>
        <p:nvSpPr>
          <p:cNvPr id="4" name="Text Placeholder 3">
            <a:extLst>
              <a:ext uri="{FF2B5EF4-FFF2-40B4-BE49-F238E27FC236}">
                <a16:creationId xmlns:a16="http://schemas.microsoft.com/office/drawing/2014/main" id="{9D502698-386E-464B-9613-88466A01EB5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446330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7B74A-BFBC-4797-AD4C-3E6FE04A8A2C}"/>
              </a:ext>
            </a:extLst>
          </p:cNvPr>
          <p:cNvSpPr>
            <a:spLocks noGrp="1"/>
          </p:cNvSpPr>
          <p:nvPr>
            <p:ph type="title"/>
          </p:nvPr>
        </p:nvSpPr>
        <p:spPr/>
        <p:txBody>
          <a:bodyPr/>
          <a:lstStyle/>
          <a:p>
            <a:r>
              <a:rPr lang="en-US"/>
              <a:t>Eigene Beiträge (Postings) + Reactions - 11 of 11</a:t>
            </a:r>
          </a:p>
        </p:txBody>
      </p:sp>
      <p:graphicFrame>
        <p:nvGraphicFramePr>
          <p:cNvPr id="5" name="Table Placeholder 4">
            <a:extLst>
              <a:ext uri="{FF2B5EF4-FFF2-40B4-BE49-F238E27FC236}">
                <a16:creationId xmlns:a16="http://schemas.microsoft.com/office/drawing/2014/main" id="{E572281F-3F7B-42F1-A548-1F7DA4DE2055}"/>
              </a:ext>
            </a:extLst>
          </p:cNvPr>
          <p:cNvGraphicFramePr>
            <a:graphicFrameLocks noGrp="1"/>
          </p:cNvGraphicFramePr>
          <p:nvPr>
            <p:ph type="tbl" sz="quarter" idx="13"/>
            <p:extLst>
              <p:ext uri="{D42A27DB-BD31-4B8C-83A1-F6EECF244321}">
                <p14:modId xmlns:p14="http://schemas.microsoft.com/office/powerpoint/2010/main" val="3876043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92998873"/>
                    </a:ext>
                  </a:extLst>
                </a:gridCol>
                <a:gridCol w="822960">
                  <a:extLst>
                    <a:ext uri="{9D8B030D-6E8A-4147-A177-3AD203B41FA5}">
                      <a16:colId xmlns:a16="http://schemas.microsoft.com/office/drawing/2014/main" val="1738541748"/>
                    </a:ext>
                  </a:extLst>
                </a:gridCol>
                <a:gridCol w="822960">
                  <a:extLst>
                    <a:ext uri="{9D8B030D-6E8A-4147-A177-3AD203B41FA5}">
                      <a16:colId xmlns:a16="http://schemas.microsoft.com/office/drawing/2014/main" val="103219001"/>
                    </a:ext>
                  </a:extLst>
                </a:gridCol>
                <a:gridCol w="822960">
                  <a:extLst>
                    <a:ext uri="{9D8B030D-6E8A-4147-A177-3AD203B41FA5}">
                      <a16:colId xmlns:a16="http://schemas.microsoft.com/office/drawing/2014/main" val="1978747826"/>
                    </a:ext>
                  </a:extLst>
                </a:gridCol>
                <a:gridCol w="822960">
                  <a:extLst>
                    <a:ext uri="{9D8B030D-6E8A-4147-A177-3AD203B41FA5}">
                      <a16:colId xmlns:a16="http://schemas.microsoft.com/office/drawing/2014/main" val="2641493954"/>
                    </a:ext>
                  </a:extLst>
                </a:gridCol>
                <a:gridCol w="822960">
                  <a:extLst>
                    <a:ext uri="{9D8B030D-6E8A-4147-A177-3AD203B41FA5}">
                      <a16:colId xmlns:a16="http://schemas.microsoft.com/office/drawing/2014/main" val="1074338264"/>
                    </a:ext>
                  </a:extLst>
                </a:gridCol>
                <a:gridCol w="822960">
                  <a:extLst>
                    <a:ext uri="{9D8B030D-6E8A-4147-A177-3AD203B41FA5}">
                      <a16:colId xmlns:a16="http://schemas.microsoft.com/office/drawing/2014/main" val="820709906"/>
                    </a:ext>
                  </a:extLst>
                </a:gridCol>
                <a:gridCol w="822960">
                  <a:extLst>
                    <a:ext uri="{9D8B030D-6E8A-4147-A177-3AD203B41FA5}">
                      <a16:colId xmlns:a16="http://schemas.microsoft.com/office/drawing/2014/main" val="3602295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2395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- 2017-08-08 08:10:00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Laschober aus Oberwart viel Fahrfreude mit ihrem neuen Hyundai i20 Edition 25 in der eleganten Farbe polar-white! 🤗
Die dunklen Felgen passen richtig gut zur weißen Lackierung des Fahrzeuges 😎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9516950"/>
                  </a:ext>
                </a:extLst>
              </a:tr>
            </a:tbl>
          </a:graphicData>
        </a:graphic>
      </p:graphicFrame>
      <p:sp>
        <p:nvSpPr>
          <p:cNvPr id="4" name="Text Placeholder 3">
            <a:extLst>
              <a:ext uri="{FF2B5EF4-FFF2-40B4-BE49-F238E27FC236}">
                <a16:creationId xmlns:a16="http://schemas.microsoft.com/office/drawing/2014/main" id="{62380853-9824-48CB-8369-F14D81145FD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688986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D59D-9A0E-41FE-86CA-3C26C88B12AF}"/>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B2122642-FB45-46B6-8518-8236F602AFE3}"/>
              </a:ext>
            </a:extLst>
          </p:cNvPr>
          <p:cNvGraphicFramePr>
            <a:graphicFrameLocks noGrp="1"/>
          </p:cNvGraphicFramePr>
          <p:nvPr>
            <p:ph type="chart" sz="quarter" idx="13"/>
            <p:extLst>
              <p:ext uri="{D42A27DB-BD31-4B8C-83A1-F6EECF244321}">
                <p14:modId xmlns:p14="http://schemas.microsoft.com/office/powerpoint/2010/main" val="1333620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DBE9E3-B0D7-4E44-BBB6-75FDD9256AC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264D771-0981-4A2C-A09B-203302A817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9827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B1025-344B-4382-9556-58FDD6E9D61E}"/>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DE6D291A-680B-43AC-947C-540BE1E37A3F}"/>
              </a:ext>
            </a:extLst>
          </p:cNvPr>
          <p:cNvGraphicFramePr>
            <a:graphicFrameLocks noGrp="1"/>
          </p:cNvGraphicFramePr>
          <p:nvPr>
            <p:ph type="chart" sz="quarter" idx="13"/>
            <p:extLst>
              <p:ext uri="{D42A27DB-BD31-4B8C-83A1-F6EECF244321}">
                <p14:modId xmlns:p14="http://schemas.microsoft.com/office/powerpoint/2010/main" val="2297337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9ED78-17ED-4D70-AD5B-9A7FE021521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39B764C-9820-4AFF-B1FD-1417D756BB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701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282E3-6F3C-444C-9ABB-A7AAFCE988B0}"/>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B6EC3661-07AA-419A-8109-E9EF5E3190AE}"/>
              </a:ext>
            </a:extLst>
          </p:cNvPr>
          <p:cNvGraphicFramePr>
            <a:graphicFrameLocks noGrp="1"/>
          </p:cNvGraphicFramePr>
          <p:nvPr>
            <p:ph type="chart" sz="quarter" idx="13"/>
            <p:extLst>
              <p:ext uri="{D42A27DB-BD31-4B8C-83A1-F6EECF244321}">
                <p14:modId xmlns:p14="http://schemas.microsoft.com/office/powerpoint/2010/main" val="3097185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298CB8-AA1A-4C99-B1A6-A7B2FEA65A1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F9C99E8-5E8D-40F7-8C48-0D751C1A9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418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B0260-65D2-45D6-B3E9-CEC8EEA76AD0}"/>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D4D9450D-D56B-45C6-B769-442D22AB69E7}"/>
              </a:ext>
            </a:extLst>
          </p:cNvPr>
          <p:cNvGraphicFramePr>
            <a:graphicFrameLocks noGrp="1"/>
          </p:cNvGraphicFramePr>
          <p:nvPr>
            <p:ph type="chart" sz="quarter" idx="13"/>
            <p:extLst>
              <p:ext uri="{D42A27DB-BD31-4B8C-83A1-F6EECF244321}">
                <p14:modId xmlns:p14="http://schemas.microsoft.com/office/powerpoint/2010/main" val="2845697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A5C9D9-88C3-440D-A52E-5376B97EAAE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E3428B6-06BA-43CB-A760-8154B0712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0555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E88DD-36D1-4982-B945-5462A64629BE}"/>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0AC20E07-C8D1-464F-887F-2F03BCE360D1}"/>
              </a:ext>
            </a:extLst>
          </p:cNvPr>
          <p:cNvGraphicFramePr>
            <a:graphicFrameLocks noGrp="1"/>
          </p:cNvGraphicFramePr>
          <p:nvPr>
            <p:ph type="chart" sz="quarter" idx="13"/>
            <p:extLst>
              <p:ext uri="{D42A27DB-BD31-4B8C-83A1-F6EECF244321}">
                <p14:modId xmlns:p14="http://schemas.microsoft.com/office/powerpoint/2010/main" val="803214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2932ED-8089-43F6-BFFB-08440E30F8D3}"/>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95E29DD-C90D-400F-B560-A781E83A04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037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88C16-E3EF-4100-99AB-478A0B4FCE52}"/>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006950ED-CE3E-4C4E-B129-339E9A60FC72}"/>
              </a:ext>
            </a:extLst>
          </p:cNvPr>
          <p:cNvGraphicFramePr>
            <a:graphicFrameLocks noGrp="1"/>
          </p:cNvGraphicFramePr>
          <p:nvPr>
            <p:ph type="tbl" sz="quarter" idx="13"/>
            <p:extLst>
              <p:ext uri="{D42A27DB-BD31-4B8C-83A1-F6EECF244321}">
                <p14:modId xmlns:p14="http://schemas.microsoft.com/office/powerpoint/2010/main" val="120038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3727210"/>
                    </a:ext>
                  </a:extLst>
                </a:gridCol>
                <a:gridCol w="2468880">
                  <a:extLst>
                    <a:ext uri="{9D8B030D-6E8A-4147-A177-3AD203B41FA5}">
                      <a16:colId xmlns:a16="http://schemas.microsoft.com/office/drawing/2014/main" val="2699582747"/>
                    </a:ext>
                  </a:extLst>
                </a:gridCol>
                <a:gridCol w="822960">
                  <a:extLst>
                    <a:ext uri="{9D8B030D-6E8A-4147-A177-3AD203B41FA5}">
                      <a16:colId xmlns:a16="http://schemas.microsoft.com/office/drawing/2014/main" val="6045950"/>
                    </a:ext>
                  </a:extLst>
                </a:gridCol>
                <a:gridCol w="822960">
                  <a:extLst>
                    <a:ext uri="{9D8B030D-6E8A-4147-A177-3AD203B41FA5}">
                      <a16:colId xmlns:a16="http://schemas.microsoft.com/office/drawing/2014/main" val="2745224236"/>
                    </a:ext>
                  </a:extLst>
                </a:gridCol>
                <a:gridCol w="822960">
                  <a:extLst>
                    <a:ext uri="{9D8B030D-6E8A-4147-A177-3AD203B41FA5}">
                      <a16:colId xmlns:a16="http://schemas.microsoft.com/office/drawing/2014/main" val="70331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5112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Teresa Janisch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0511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41509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Tibor Berta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3190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Pascal Sommerfeld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40109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Carmen Niko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2263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Matthias Pilsinger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0243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Marcell Grill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6030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Blaskovics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8876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0475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Diedro Principe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21185846"/>
                  </a:ext>
                </a:extLst>
              </a:tr>
            </a:tbl>
          </a:graphicData>
        </a:graphic>
      </p:graphicFrame>
      <p:sp>
        <p:nvSpPr>
          <p:cNvPr id="4" name="Text Placeholder 3">
            <a:extLst>
              <a:ext uri="{FF2B5EF4-FFF2-40B4-BE49-F238E27FC236}">
                <a16:creationId xmlns:a16="http://schemas.microsoft.com/office/drawing/2014/main" id="{893C44FC-B5FA-46B7-905C-B5B0E1BAD3D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566922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2956D-9A51-4338-9421-62FDD8BBE48F}"/>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FA928C09-370B-4C08-9881-7A2D89235241}"/>
              </a:ext>
            </a:extLst>
          </p:cNvPr>
          <p:cNvGraphicFramePr>
            <a:graphicFrameLocks noGrp="1"/>
          </p:cNvGraphicFramePr>
          <p:nvPr>
            <p:ph type="tbl" sz="quarter" idx="13"/>
            <p:extLst>
              <p:ext uri="{D42A27DB-BD31-4B8C-83A1-F6EECF244321}">
                <p14:modId xmlns:p14="http://schemas.microsoft.com/office/powerpoint/2010/main" val="460336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5920276"/>
                    </a:ext>
                  </a:extLst>
                </a:gridCol>
                <a:gridCol w="2468880">
                  <a:extLst>
                    <a:ext uri="{9D8B030D-6E8A-4147-A177-3AD203B41FA5}">
                      <a16:colId xmlns:a16="http://schemas.microsoft.com/office/drawing/2014/main" val="603568315"/>
                    </a:ext>
                  </a:extLst>
                </a:gridCol>
                <a:gridCol w="822960">
                  <a:extLst>
                    <a:ext uri="{9D8B030D-6E8A-4147-A177-3AD203B41FA5}">
                      <a16:colId xmlns:a16="http://schemas.microsoft.com/office/drawing/2014/main" val="3724107181"/>
                    </a:ext>
                  </a:extLst>
                </a:gridCol>
                <a:gridCol w="822960">
                  <a:extLst>
                    <a:ext uri="{9D8B030D-6E8A-4147-A177-3AD203B41FA5}">
                      <a16:colId xmlns:a16="http://schemas.microsoft.com/office/drawing/2014/main" val="1635408575"/>
                    </a:ext>
                  </a:extLst>
                </a:gridCol>
                <a:gridCol w="822960">
                  <a:extLst>
                    <a:ext uri="{9D8B030D-6E8A-4147-A177-3AD203B41FA5}">
                      <a16:colId xmlns:a16="http://schemas.microsoft.com/office/drawing/2014/main" val="1457278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30123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Manfred Schwaiger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4227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Kamshly Diyar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5581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Stockinger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00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Annemarie Eha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912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GhârSâllãh Hâmîđovitch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7629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Kainrath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1234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 Horvatits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8719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Johann Decker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8756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EFM Versicherungsmakler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9529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Matthias Goell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84684911"/>
                  </a:ext>
                </a:extLst>
              </a:tr>
            </a:tbl>
          </a:graphicData>
        </a:graphic>
      </p:graphicFrame>
      <p:sp>
        <p:nvSpPr>
          <p:cNvPr id="4" name="Text Placeholder 3">
            <a:extLst>
              <a:ext uri="{FF2B5EF4-FFF2-40B4-BE49-F238E27FC236}">
                <a16:creationId xmlns:a16="http://schemas.microsoft.com/office/drawing/2014/main" id="{B6DD56A0-A2DF-4894-8747-28639059E7F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939410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FE7FB-ACE6-4911-B3FE-22A6888C2800}"/>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6860AB40-C155-4C2D-B0FE-739D6B37B580}"/>
              </a:ext>
            </a:extLst>
          </p:cNvPr>
          <p:cNvGraphicFramePr>
            <a:graphicFrameLocks noGrp="1"/>
          </p:cNvGraphicFramePr>
          <p:nvPr>
            <p:ph type="tbl" sz="quarter" idx="13"/>
            <p:extLst>
              <p:ext uri="{D42A27DB-BD31-4B8C-83A1-F6EECF244321}">
                <p14:modId xmlns:p14="http://schemas.microsoft.com/office/powerpoint/2010/main" val="395031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3892901"/>
                    </a:ext>
                  </a:extLst>
                </a:gridCol>
                <a:gridCol w="2468880">
                  <a:extLst>
                    <a:ext uri="{9D8B030D-6E8A-4147-A177-3AD203B41FA5}">
                      <a16:colId xmlns:a16="http://schemas.microsoft.com/office/drawing/2014/main" val="508815812"/>
                    </a:ext>
                  </a:extLst>
                </a:gridCol>
                <a:gridCol w="822960">
                  <a:extLst>
                    <a:ext uri="{9D8B030D-6E8A-4147-A177-3AD203B41FA5}">
                      <a16:colId xmlns:a16="http://schemas.microsoft.com/office/drawing/2014/main" val="2152889175"/>
                    </a:ext>
                  </a:extLst>
                </a:gridCol>
                <a:gridCol w="822960">
                  <a:extLst>
                    <a:ext uri="{9D8B030D-6E8A-4147-A177-3AD203B41FA5}">
                      <a16:colId xmlns:a16="http://schemas.microsoft.com/office/drawing/2014/main" val="4251258007"/>
                    </a:ext>
                  </a:extLst>
                </a:gridCol>
                <a:gridCol w="822960">
                  <a:extLst>
                    <a:ext uri="{9D8B030D-6E8A-4147-A177-3AD203B41FA5}">
                      <a16:colId xmlns:a16="http://schemas.microsoft.com/office/drawing/2014/main" val="2894764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0239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Batek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8191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Ingeborg Scheibenreif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3675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Doris Hackl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5018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9401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4698936"/>
                  </a:ext>
                </a:extLst>
              </a:tr>
            </a:tbl>
          </a:graphicData>
        </a:graphic>
      </p:graphicFrame>
      <p:sp>
        <p:nvSpPr>
          <p:cNvPr id="4" name="Text Placeholder 3">
            <a:extLst>
              <a:ext uri="{FF2B5EF4-FFF2-40B4-BE49-F238E27FC236}">
                <a16:creationId xmlns:a16="http://schemas.microsoft.com/office/drawing/2014/main" id="{42D6080D-5748-47BC-AEB5-8CB3C104AA6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770881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7D467-FD27-46C8-98F2-0B55903836E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C05E8B9F-1BFC-4650-BB9F-2E533DC209AD}"/>
              </a:ext>
            </a:extLst>
          </p:cNvPr>
          <p:cNvGraphicFramePr>
            <a:graphicFrameLocks noGrp="1"/>
          </p:cNvGraphicFramePr>
          <p:nvPr>
            <p:ph type="chart" sz="quarter" idx="13"/>
            <p:extLst>
              <p:ext uri="{D42A27DB-BD31-4B8C-83A1-F6EECF244321}">
                <p14:modId xmlns:p14="http://schemas.microsoft.com/office/powerpoint/2010/main" val="2681080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00D89E-95F2-43D4-8447-53223D2AB7C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0E9E553-AC11-4E13-83BE-D38B6DA7E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828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D05D-021C-4957-A229-F8001DA21635}"/>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6DB3B12C-89A5-4A3C-BDD5-AE5161CC5B16}"/>
              </a:ext>
            </a:extLst>
          </p:cNvPr>
          <p:cNvGraphicFramePr>
            <a:graphicFrameLocks noGrp="1"/>
          </p:cNvGraphicFramePr>
          <p:nvPr>
            <p:ph type="chart" sz="quarter" idx="13"/>
            <p:extLst>
              <p:ext uri="{D42A27DB-BD31-4B8C-83A1-F6EECF244321}">
                <p14:modId xmlns:p14="http://schemas.microsoft.com/office/powerpoint/2010/main" val="2944701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5793C8-7CEF-4DA3-84FB-B689EE82A86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829A9A8-D0B0-4497-9E30-CFD260AB3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6873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ED9D1-95A6-4EAD-806F-1B326C6F4602}"/>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ACB86554-E4B2-4086-A30C-4D2B887665DB}"/>
              </a:ext>
            </a:extLst>
          </p:cNvPr>
          <p:cNvGraphicFramePr>
            <a:graphicFrameLocks noGrp="1"/>
          </p:cNvGraphicFramePr>
          <p:nvPr>
            <p:ph type="chart" sz="quarter" idx="13"/>
            <p:extLst>
              <p:ext uri="{D42A27DB-BD31-4B8C-83A1-F6EECF244321}">
                <p14:modId xmlns:p14="http://schemas.microsoft.com/office/powerpoint/2010/main" val="480602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3505F0-AF4D-4427-A83A-74A98569774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8CC307E-6AB2-468E-B2A2-403F8A9FB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53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7524-2AB9-4B40-AD4C-C31C9C5CC2E2}"/>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4C27D34C-6BB5-4FFC-8A70-AC9632EAD615}"/>
              </a:ext>
            </a:extLst>
          </p:cNvPr>
          <p:cNvGraphicFramePr>
            <a:graphicFrameLocks noGrp="1"/>
          </p:cNvGraphicFramePr>
          <p:nvPr>
            <p:ph type="chart" sz="quarter" idx="13"/>
            <p:extLst>
              <p:ext uri="{D42A27DB-BD31-4B8C-83A1-F6EECF244321}">
                <p14:modId xmlns:p14="http://schemas.microsoft.com/office/powerpoint/2010/main" val="2563647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406747-E3DE-45FC-8BE9-F5B04A9FA19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8F49481-F1DA-4B33-A3F3-3A0FD47B65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8379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2D8C1-1E5E-472D-B09B-D443339055ED}"/>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E7679C86-9558-4C9F-B142-51EABE749622}"/>
              </a:ext>
            </a:extLst>
          </p:cNvPr>
          <p:cNvGraphicFramePr>
            <a:graphicFrameLocks noGrp="1"/>
          </p:cNvGraphicFramePr>
          <p:nvPr>
            <p:ph type="chart" sz="quarter" idx="13"/>
            <p:extLst>
              <p:ext uri="{D42A27DB-BD31-4B8C-83A1-F6EECF244321}">
                <p14:modId xmlns:p14="http://schemas.microsoft.com/office/powerpoint/2010/main" val="1482991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5B1B32-573C-4A57-AC96-9905BA6E3AF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990DB0E-86DC-4DB4-B909-72C12BCCD3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3818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12C16-8980-4CBF-B7DD-5227B316DCEF}"/>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CC27F96D-95DF-4E38-BFB5-E73FA30D3DD3}"/>
              </a:ext>
            </a:extLst>
          </p:cNvPr>
          <p:cNvGraphicFramePr>
            <a:graphicFrameLocks noGrp="1"/>
          </p:cNvGraphicFramePr>
          <p:nvPr>
            <p:ph type="chart" sz="quarter" idx="13"/>
            <p:extLst>
              <p:ext uri="{D42A27DB-BD31-4B8C-83A1-F6EECF244321}">
                <p14:modId xmlns:p14="http://schemas.microsoft.com/office/powerpoint/2010/main" val="3292590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F8AEB0-3B5F-4E18-8A3F-34E96E2B141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818F332-C6CC-4644-BEC0-DEA005C91A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7060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528D3-6107-48CD-ACEE-7623BF7F028D}"/>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6A559AA6-2986-4CB0-ADAA-2B2608D73B87}"/>
              </a:ext>
            </a:extLst>
          </p:cNvPr>
          <p:cNvGraphicFramePr>
            <a:graphicFrameLocks noGrp="1"/>
          </p:cNvGraphicFramePr>
          <p:nvPr>
            <p:ph type="tbl" sz="quarter" idx="13"/>
            <p:extLst>
              <p:ext uri="{D42A27DB-BD31-4B8C-83A1-F6EECF244321}">
                <p14:modId xmlns:p14="http://schemas.microsoft.com/office/powerpoint/2010/main" val="3332705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155625"/>
                    </a:ext>
                  </a:extLst>
                </a:gridCol>
                <a:gridCol w="2057400">
                  <a:extLst>
                    <a:ext uri="{9D8B030D-6E8A-4147-A177-3AD203B41FA5}">
                      <a16:colId xmlns:a16="http://schemas.microsoft.com/office/drawing/2014/main" val="1810959841"/>
                    </a:ext>
                  </a:extLst>
                </a:gridCol>
                <a:gridCol w="822960">
                  <a:extLst>
                    <a:ext uri="{9D8B030D-6E8A-4147-A177-3AD203B41FA5}">
                      <a16:colId xmlns:a16="http://schemas.microsoft.com/office/drawing/2014/main" val="1978137842"/>
                    </a:ext>
                  </a:extLst>
                </a:gridCol>
                <a:gridCol w="1234440">
                  <a:extLst>
                    <a:ext uri="{9D8B030D-6E8A-4147-A177-3AD203B41FA5}">
                      <a16:colId xmlns:a16="http://schemas.microsoft.com/office/drawing/2014/main" val="1270867077"/>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028088847"/>
                  </a:ext>
                </a:extLst>
              </a:tr>
              <a:tr h="370840">
                <a:tc>
                  <a:txBody>
                    <a:bodyPr/>
                    <a:lstStyle/>
                    <a:p>
                      <a:r>
                        <a:rPr lang="en-US" sz="1000" b="1"/>
                        <a:t>Autohaus Fürst</a:t>
                      </a:r>
                      <a:r>
                        <a:rPr lang="en-US" sz="1000"/>
                        <a:t> got a message by </a:t>
                      </a:r>
                      <a:r>
                        <a:rPr lang="en-US" sz="1000" b="1"/>
                        <a:t>Benno Pertl - 2017-08-18 14:32:18</a:t>
                      </a:r>
                      <a:r>
                        <a:rPr lang="en-US" sz="1000"/>
                        <a:t>
</a:t>
                      </a:r>
                    </a:p>
                  </a:txBody>
                  <a:tcPr/>
                </a:tc>
                <a:tc>
                  <a:txBody>
                    <a:bodyPr/>
                    <a:lstStyle/>
                    <a:p>
                      <a:r>
                        <a:rPr lang="de-DE" sz="1000"/>
                        <a:t>Hallo - der würd 26.490 kosten ist aber Ausstattungsstufe Style - das ist die beste 😃</a:t>
                      </a:r>
                      <a:endParaRPr lang="en-US" sz="1000"/>
                    </a:p>
                  </a:txBody>
                  <a:tcPr/>
                </a:tc>
                <a:tc>
                  <a:txBody>
                    <a:bodyPr/>
                    <a:lstStyle/>
                    <a:p>
                      <a:r>
                        <a:rPr lang="en-US" sz="1000"/>
                        <a:t>11</a:t>
                      </a:r>
                    </a:p>
                  </a:txBody>
                  <a:tcPr/>
                </a:tc>
                <a:tc>
                  <a:txBody>
                    <a:bodyPr/>
                    <a:lstStyle/>
                    <a:p>
                      <a:r>
                        <a:rPr lang="en-US" sz="1000"/>
                        <a:t>08/18/2017 17:37:28</a:t>
                      </a:r>
                    </a:p>
                  </a:txBody>
                  <a:tcPr/>
                </a:tc>
                <a:extLst>
                  <a:ext uri="{0D108BD9-81ED-4DB2-BD59-A6C34878D82A}">
                    <a16:rowId xmlns:a16="http://schemas.microsoft.com/office/drawing/2014/main" val="1554987681"/>
                  </a:ext>
                </a:extLst>
              </a:tr>
              <a:tr h="370840">
                <a:tc>
                  <a:txBody>
                    <a:bodyPr/>
                    <a:lstStyle/>
                    <a:p>
                      <a:r>
                        <a:rPr lang="en-US" sz="1000" b="1"/>
                        <a:t>Autohaus Fürst</a:t>
                      </a:r>
                      <a:r>
                        <a:rPr lang="en-US" sz="1000"/>
                        <a:t> got a message by </a:t>
                      </a:r>
                      <a:r>
                        <a:rPr lang="en-US" sz="1000" b="1"/>
                        <a:t>Schiller Fritz - 2017-08-16 15:49:16</a:t>
                      </a:r>
                      <a:r>
                        <a:rPr lang="en-US" sz="1000"/>
                        <a:t>
</a:t>
                      </a:r>
                    </a:p>
                  </a:txBody>
                  <a:tcPr/>
                </a:tc>
                <a:tc>
                  <a:txBody>
                    <a:bodyPr/>
                    <a:lstStyle/>
                    <a:p>
                      <a:r>
                        <a:rPr lang="de-DE" sz="1000"/>
                        <a:t>Hallo - betreffend der Anfrage �
Ja es is ein Fixpreis - finanzierung oder barzahlung?
Is der Opel ein Diesel oder ein Benziner? �
Also 13.990 kostet das Auto mit Finanzierung und 14.990 ohne Finanzierung - da Hyundai die Finanzierungen über die Hausbank stärken möchte �</a:t>
                      </a:r>
                      <a:endParaRPr lang="en-US" sz="1000"/>
                    </a:p>
                  </a:txBody>
                  <a:tcPr/>
                </a:tc>
                <a:tc>
                  <a:txBody>
                    <a:bodyPr/>
                    <a:lstStyle/>
                    <a:p>
                      <a:r>
                        <a:rPr lang="en-US" sz="1000"/>
                        <a:t>6</a:t>
                      </a:r>
                    </a:p>
                  </a:txBody>
                  <a:tcPr/>
                </a:tc>
                <a:tc>
                  <a:txBody>
                    <a:bodyPr/>
                    <a:lstStyle/>
                    <a:p>
                      <a:r>
                        <a:rPr lang="en-US" sz="1000"/>
                        <a:t>n/a</a:t>
                      </a:r>
                    </a:p>
                  </a:txBody>
                  <a:tcPr/>
                </a:tc>
                <a:extLst>
                  <a:ext uri="{0D108BD9-81ED-4DB2-BD59-A6C34878D82A}">
                    <a16:rowId xmlns:a16="http://schemas.microsoft.com/office/drawing/2014/main" val="2414179462"/>
                  </a:ext>
                </a:extLst>
              </a:tr>
              <a:tr h="370840">
                <a:tc>
                  <a:txBody>
                    <a:bodyPr/>
                    <a:lstStyle/>
                    <a:p>
                      <a:r>
                        <a:rPr lang="en-US" sz="1000" b="1"/>
                        <a:t>Autohaus Fürst</a:t>
                      </a:r>
                      <a:r>
                        <a:rPr lang="en-US" sz="1000"/>
                        <a:t> got a message by </a:t>
                      </a:r>
                      <a:r>
                        <a:rPr lang="en-US" sz="1000" b="1"/>
                        <a:t>Deco Christopher Gaischnek - 2017-08-14 02:19:18</a:t>
                      </a:r>
                      <a:r>
                        <a:rPr lang="en-US" sz="1000"/>
                        <a:t>
</a:t>
                      </a:r>
                    </a:p>
                  </a:txBody>
                  <a:tcPr/>
                </a:tc>
                <a:tc>
                  <a:txBody>
                    <a:bodyPr/>
                    <a:lstStyle/>
                    <a:p>
                      <a:r>
                        <a:rPr lang="de-DE" sz="1000"/>
                        <a:t>Servus ja haben wir: einen 1,6 CRDi (Diesel) mit 110 PS mit Premium und Premium Paket in phantom-black 😃
Schau doch mal vorbei! 😅</a:t>
                      </a:r>
                      <a:endParaRPr lang="en-US" sz="1000"/>
                    </a:p>
                  </a:txBody>
                  <a:tcPr/>
                </a:tc>
                <a:tc>
                  <a:txBody>
                    <a:bodyPr/>
                    <a:lstStyle/>
                    <a:p>
                      <a:r>
                        <a:rPr lang="en-US" sz="1000"/>
                        <a:t>18</a:t>
                      </a:r>
                    </a:p>
                  </a:txBody>
                  <a:tcPr/>
                </a:tc>
                <a:tc>
                  <a:txBody>
                    <a:bodyPr/>
                    <a:lstStyle/>
                    <a:p>
                      <a:r>
                        <a:rPr lang="en-US" sz="1000"/>
                        <a:t>08/14/2017 08:43:57</a:t>
                      </a:r>
                    </a:p>
                  </a:txBody>
                  <a:tcPr/>
                </a:tc>
                <a:extLst>
                  <a:ext uri="{0D108BD9-81ED-4DB2-BD59-A6C34878D82A}">
                    <a16:rowId xmlns:a16="http://schemas.microsoft.com/office/drawing/2014/main" val="2773940198"/>
                  </a:ext>
                </a:extLst>
              </a:tr>
              <a:tr h="370840">
                <a:tc>
                  <a:txBody>
                    <a:bodyPr/>
                    <a:lstStyle/>
                    <a:p>
                      <a:r>
                        <a:rPr lang="en-US" sz="1000" b="1"/>
                        <a:t>Autohaus Fürst</a:t>
                      </a:r>
                      <a:r>
                        <a:rPr lang="en-US" sz="1000"/>
                        <a:t> got a message by </a:t>
                      </a:r>
                      <a:r>
                        <a:rPr lang="en-US" sz="1000" b="1"/>
                        <a:t>Diedro Principe - 2017-08-10 12:10:14</a:t>
                      </a:r>
                      <a:r>
                        <a:rPr lang="en-US" sz="1000"/>
                        <a:t>
</a:t>
                      </a:r>
                    </a:p>
                  </a:txBody>
                  <a:tcPr/>
                </a:tc>
                <a:tc>
                  <a:txBody>
                    <a:bodyPr/>
                    <a:lstStyle/>
                    <a:p>
                      <a:r>
                        <a:rPr lang="en-US" sz="1000"/>
                        <a:t>Hallo - maximal mit 120 PS 😃</a:t>
                      </a:r>
                    </a:p>
                  </a:txBody>
                  <a:tcPr/>
                </a:tc>
                <a:tc>
                  <a:txBody>
                    <a:bodyPr/>
                    <a:lstStyle/>
                    <a:p>
                      <a:r>
                        <a:rPr lang="en-US" sz="1000"/>
                        <a:t>7</a:t>
                      </a:r>
                    </a:p>
                  </a:txBody>
                  <a:tcPr/>
                </a:tc>
                <a:tc>
                  <a:txBody>
                    <a:bodyPr/>
                    <a:lstStyle/>
                    <a:p>
                      <a:r>
                        <a:rPr lang="en-US" sz="1000"/>
                        <a:t>08/10/2017 14:28:17</a:t>
                      </a:r>
                    </a:p>
                  </a:txBody>
                  <a:tcPr/>
                </a:tc>
                <a:extLst>
                  <a:ext uri="{0D108BD9-81ED-4DB2-BD59-A6C34878D82A}">
                    <a16:rowId xmlns:a16="http://schemas.microsoft.com/office/drawing/2014/main" val="485573251"/>
                  </a:ext>
                </a:extLst>
              </a:tr>
              <a:tr h="370840">
                <a:tc>
                  <a:txBody>
                    <a:bodyPr/>
                    <a:lstStyle/>
                    <a:p>
                      <a:r>
                        <a:rPr lang="en-US" sz="1000" b="1"/>
                        <a:t>Autohaus Fürst</a:t>
                      </a:r>
                      <a:r>
                        <a:rPr lang="en-US" sz="1000"/>
                        <a:t> got a message by </a:t>
                      </a:r>
                      <a:r>
                        <a:rPr lang="en-US" sz="1000" b="1"/>
                        <a:t>Josef Hoinig - 2017-08-08 16:12:00</a:t>
                      </a:r>
                      <a:r>
                        <a:rPr lang="en-US" sz="1000"/>
                        <a:t>
</a:t>
                      </a:r>
                    </a:p>
                  </a:txBody>
                  <a:tcPr/>
                </a:tc>
                <a:tc>
                  <a:txBody>
                    <a:bodyPr/>
                    <a:lstStyle/>
                    <a:p>
                      <a:r>
                        <a:rPr lang="de-DE" sz="1000"/>
                        <a:t>Bitte kein Problem doch 🖒🖒😃</a:t>
                      </a:r>
                      <a:endParaRPr lang="en-US" sz="1000"/>
                    </a:p>
                  </a:txBody>
                  <a:tcPr/>
                </a:tc>
                <a:tc>
                  <a:txBody>
                    <a:bodyPr/>
                    <a:lstStyle/>
                    <a:p>
                      <a:r>
                        <a:rPr lang="en-US" sz="1000"/>
                        <a:t>2</a:t>
                      </a:r>
                    </a:p>
                  </a:txBody>
                  <a:tcPr/>
                </a:tc>
                <a:tc>
                  <a:txBody>
                    <a:bodyPr/>
                    <a:lstStyle/>
                    <a:p>
                      <a:r>
                        <a:rPr lang="en-US" sz="1000"/>
                        <a:t>08/08/2017 17:03:53</a:t>
                      </a:r>
                    </a:p>
                  </a:txBody>
                  <a:tcPr/>
                </a:tc>
                <a:extLst>
                  <a:ext uri="{0D108BD9-81ED-4DB2-BD59-A6C34878D82A}">
                    <a16:rowId xmlns:a16="http://schemas.microsoft.com/office/drawing/2014/main" val="810453038"/>
                  </a:ext>
                </a:extLst>
              </a:tr>
            </a:tbl>
          </a:graphicData>
        </a:graphic>
      </p:graphicFrame>
      <p:sp>
        <p:nvSpPr>
          <p:cNvPr id="4" name="Text Placeholder 3">
            <a:extLst>
              <a:ext uri="{FF2B5EF4-FFF2-40B4-BE49-F238E27FC236}">
                <a16:creationId xmlns:a16="http://schemas.microsoft.com/office/drawing/2014/main" id="{22F4F45F-8024-42D4-9EC7-BDCAB730278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972106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E1817-16D8-429A-9B08-0A6F1489AC41}"/>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A13FE0C3-D545-4576-B31C-CBF481C46085}"/>
              </a:ext>
            </a:extLst>
          </p:cNvPr>
          <p:cNvGraphicFramePr>
            <a:graphicFrameLocks noGrp="1"/>
          </p:cNvGraphicFramePr>
          <p:nvPr>
            <p:ph type="chart" sz="quarter" idx="13"/>
            <p:extLst>
              <p:ext uri="{D42A27DB-BD31-4B8C-83A1-F6EECF244321}">
                <p14:modId xmlns:p14="http://schemas.microsoft.com/office/powerpoint/2010/main" val="3389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E3D573-6945-4874-B8E0-068886489EA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1DDD685-A0E7-49EE-89C0-013414D6CC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38909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4E419-05A9-4342-B57D-10AB9E9BD79D}"/>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A587BE5-D4BE-4563-8420-F5FD6E94CE7C}"/>
              </a:ext>
            </a:extLst>
          </p:cNvPr>
          <p:cNvGraphicFramePr>
            <a:graphicFrameLocks noGrp="1"/>
          </p:cNvGraphicFramePr>
          <p:nvPr>
            <p:ph type="tbl" sz="quarter" idx="13"/>
            <p:extLst>
              <p:ext uri="{D42A27DB-BD31-4B8C-83A1-F6EECF244321}">
                <p14:modId xmlns:p14="http://schemas.microsoft.com/office/powerpoint/2010/main" val="124951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6791550"/>
                    </a:ext>
                  </a:extLst>
                </a:gridCol>
                <a:gridCol w="2468880">
                  <a:extLst>
                    <a:ext uri="{9D8B030D-6E8A-4147-A177-3AD203B41FA5}">
                      <a16:colId xmlns:a16="http://schemas.microsoft.com/office/drawing/2014/main" val="52485367"/>
                    </a:ext>
                  </a:extLst>
                </a:gridCol>
                <a:gridCol w="2468880">
                  <a:extLst>
                    <a:ext uri="{9D8B030D-6E8A-4147-A177-3AD203B41FA5}">
                      <a16:colId xmlns:a16="http://schemas.microsoft.com/office/drawing/2014/main" val="357180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9848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extLst>
                  <a:ext uri="{0D108BD9-81ED-4DB2-BD59-A6C34878D82A}">
                    <a16:rowId xmlns:a16="http://schemas.microsoft.com/office/drawing/2014/main" val="100208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11199</a:t>
                      </a:r>
                    </a:p>
                  </a:txBody>
                  <a:tcPr/>
                </a:tc>
                <a:extLst>
                  <a:ext uri="{0D108BD9-81ED-4DB2-BD59-A6C34878D82A}">
                    <a16:rowId xmlns:a16="http://schemas.microsoft.com/office/drawing/2014/main" val="154706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17663</a:t>
                      </a:r>
                    </a:p>
                  </a:txBody>
                  <a:tcPr/>
                </a:tc>
                <a:extLst>
                  <a:ext uri="{0D108BD9-81ED-4DB2-BD59-A6C34878D82A}">
                    <a16:rowId xmlns:a16="http://schemas.microsoft.com/office/drawing/2014/main" val="79701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12138</a:t>
                      </a:r>
                    </a:p>
                  </a:txBody>
                  <a:tcPr/>
                </a:tc>
                <a:extLst>
                  <a:ext uri="{0D108BD9-81ED-4DB2-BD59-A6C34878D82A}">
                    <a16:rowId xmlns:a16="http://schemas.microsoft.com/office/drawing/2014/main" val="87786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14032</a:t>
                      </a:r>
                    </a:p>
                  </a:txBody>
                  <a:tcPr/>
                </a:tc>
                <a:extLst>
                  <a:ext uri="{0D108BD9-81ED-4DB2-BD59-A6C34878D82A}">
                    <a16:rowId xmlns:a16="http://schemas.microsoft.com/office/drawing/2014/main" val="427830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9034</a:t>
                      </a:r>
                    </a:p>
                  </a:txBody>
                  <a:tcPr/>
                </a:tc>
                <a:extLst>
                  <a:ext uri="{0D108BD9-81ED-4DB2-BD59-A6C34878D82A}">
                    <a16:rowId xmlns:a16="http://schemas.microsoft.com/office/drawing/2014/main" val="287065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a:t>
                      </a:r>
                    </a:p>
                  </a:txBody>
                  <a:tcPr/>
                </a:tc>
                <a:extLst>
                  <a:ext uri="{0D108BD9-81ED-4DB2-BD59-A6C34878D82A}">
                    <a16:rowId xmlns:a16="http://schemas.microsoft.com/office/drawing/2014/main" val="377246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17832</a:t>
                      </a:r>
                    </a:p>
                  </a:txBody>
                  <a:tcPr/>
                </a:tc>
                <a:extLst>
                  <a:ext uri="{0D108BD9-81ED-4DB2-BD59-A6C34878D82A}">
                    <a16:rowId xmlns:a16="http://schemas.microsoft.com/office/drawing/2014/main" val="146733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12804</a:t>
                      </a:r>
                    </a:p>
                  </a:txBody>
                  <a:tcPr/>
                </a:tc>
                <a:extLst>
                  <a:ext uri="{0D108BD9-81ED-4DB2-BD59-A6C34878D82A}">
                    <a16:rowId xmlns:a16="http://schemas.microsoft.com/office/drawing/2014/main" val="46853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17969</a:t>
                      </a:r>
                    </a:p>
                  </a:txBody>
                  <a:tcPr/>
                </a:tc>
                <a:extLst>
                  <a:ext uri="{0D108BD9-81ED-4DB2-BD59-A6C34878D82A}">
                    <a16:rowId xmlns:a16="http://schemas.microsoft.com/office/drawing/2014/main" val="3037249454"/>
                  </a:ext>
                </a:extLst>
              </a:tr>
            </a:tbl>
          </a:graphicData>
        </a:graphic>
      </p:graphicFrame>
      <p:sp>
        <p:nvSpPr>
          <p:cNvPr id="4" name="Text Placeholder 3">
            <a:extLst>
              <a:ext uri="{FF2B5EF4-FFF2-40B4-BE49-F238E27FC236}">
                <a16:creationId xmlns:a16="http://schemas.microsoft.com/office/drawing/2014/main" id="{2A027B7B-9484-4580-8E79-D5E0DFD7073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5721730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AF8C-F02D-4D8E-86F4-9EE52C382283}"/>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5D1EDEBC-660F-4F12-8038-CB77F95389C6}"/>
              </a:ext>
            </a:extLst>
          </p:cNvPr>
          <p:cNvGraphicFramePr>
            <a:graphicFrameLocks noGrp="1"/>
          </p:cNvGraphicFramePr>
          <p:nvPr>
            <p:ph type="tbl" sz="quarter" idx="13"/>
            <p:extLst>
              <p:ext uri="{D42A27DB-BD31-4B8C-83A1-F6EECF244321}">
                <p14:modId xmlns:p14="http://schemas.microsoft.com/office/powerpoint/2010/main" val="1537170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8102567"/>
                    </a:ext>
                  </a:extLst>
                </a:gridCol>
                <a:gridCol w="2468880">
                  <a:extLst>
                    <a:ext uri="{9D8B030D-6E8A-4147-A177-3AD203B41FA5}">
                      <a16:colId xmlns:a16="http://schemas.microsoft.com/office/drawing/2014/main" val="2882899190"/>
                    </a:ext>
                  </a:extLst>
                </a:gridCol>
                <a:gridCol w="2468880">
                  <a:extLst>
                    <a:ext uri="{9D8B030D-6E8A-4147-A177-3AD203B41FA5}">
                      <a16:colId xmlns:a16="http://schemas.microsoft.com/office/drawing/2014/main" val="325608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02559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26507</a:t>
                      </a:r>
                    </a:p>
                  </a:txBody>
                  <a:tcPr/>
                </a:tc>
                <a:extLst>
                  <a:ext uri="{0D108BD9-81ED-4DB2-BD59-A6C34878D82A}">
                    <a16:rowId xmlns:a16="http://schemas.microsoft.com/office/drawing/2014/main" val="339131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20163</a:t>
                      </a:r>
                    </a:p>
                  </a:txBody>
                  <a:tcPr/>
                </a:tc>
                <a:extLst>
                  <a:ext uri="{0D108BD9-81ED-4DB2-BD59-A6C34878D82A}">
                    <a16:rowId xmlns:a16="http://schemas.microsoft.com/office/drawing/2014/main" val="380401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20618</a:t>
                      </a:r>
                    </a:p>
                  </a:txBody>
                  <a:tcPr/>
                </a:tc>
                <a:extLst>
                  <a:ext uri="{0D108BD9-81ED-4DB2-BD59-A6C34878D82A}">
                    <a16:rowId xmlns:a16="http://schemas.microsoft.com/office/drawing/2014/main" val="422793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14065</a:t>
                      </a:r>
                    </a:p>
                  </a:txBody>
                  <a:tcPr/>
                </a:tc>
                <a:extLst>
                  <a:ext uri="{0D108BD9-81ED-4DB2-BD59-A6C34878D82A}">
                    <a16:rowId xmlns:a16="http://schemas.microsoft.com/office/drawing/2014/main" val="60442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12358</a:t>
                      </a:r>
                    </a:p>
                  </a:txBody>
                  <a:tcPr/>
                </a:tc>
                <a:extLst>
                  <a:ext uri="{0D108BD9-81ED-4DB2-BD59-A6C34878D82A}">
                    <a16:rowId xmlns:a16="http://schemas.microsoft.com/office/drawing/2014/main" val="264186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9715</a:t>
                      </a:r>
                    </a:p>
                  </a:txBody>
                  <a:tcPr/>
                </a:tc>
                <a:extLst>
                  <a:ext uri="{0D108BD9-81ED-4DB2-BD59-A6C34878D82A}">
                    <a16:rowId xmlns:a16="http://schemas.microsoft.com/office/drawing/2014/main" val="207635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9181</a:t>
                      </a:r>
                    </a:p>
                  </a:txBody>
                  <a:tcPr/>
                </a:tc>
                <a:extLst>
                  <a:ext uri="{0D108BD9-81ED-4DB2-BD59-A6C34878D82A}">
                    <a16:rowId xmlns:a16="http://schemas.microsoft.com/office/drawing/2014/main" val="90973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8392</a:t>
                      </a:r>
                    </a:p>
                  </a:txBody>
                  <a:tcPr/>
                </a:tc>
                <a:extLst>
                  <a:ext uri="{0D108BD9-81ED-4DB2-BD59-A6C34878D82A}">
                    <a16:rowId xmlns:a16="http://schemas.microsoft.com/office/drawing/2014/main" val="299357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7229</a:t>
                      </a:r>
                    </a:p>
                  </a:txBody>
                  <a:tcPr/>
                </a:tc>
                <a:extLst>
                  <a:ext uri="{0D108BD9-81ED-4DB2-BD59-A6C34878D82A}">
                    <a16:rowId xmlns:a16="http://schemas.microsoft.com/office/drawing/2014/main" val="238796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6616</a:t>
                      </a:r>
                    </a:p>
                  </a:txBody>
                  <a:tcPr/>
                </a:tc>
                <a:extLst>
                  <a:ext uri="{0D108BD9-81ED-4DB2-BD59-A6C34878D82A}">
                    <a16:rowId xmlns:a16="http://schemas.microsoft.com/office/drawing/2014/main" val="248544238"/>
                  </a:ext>
                </a:extLst>
              </a:tr>
            </a:tbl>
          </a:graphicData>
        </a:graphic>
      </p:graphicFrame>
      <p:sp>
        <p:nvSpPr>
          <p:cNvPr id="4" name="Text Placeholder 3">
            <a:extLst>
              <a:ext uri="{FF2B5EF4-FFF2-40B4-BE49-F238E27FC236}">
                <a16:creationId xmlns:a16="http://schemas.microsoft.com/office/drawing/2014/main" id="{54170419-9833-41BE-AA04-5D646739A79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954830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C2CD2-FF86-42DE-A82B-10D80F3C3E19}"/>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907DEBDB-0475-4A6B-83AB-A6BEEB3437FD}"/>
              </a:ext>
            </a:extLst>
          </p:cNvPr>
          <p:cNvGraphicFramePr>
            <a:graphicFrameLocks noGrp="1"/>
          </p:cNvGraphicFramePr>
          <p:nvPr>
            <p:ph type="tbl" sz="quarter" idx="13"/>
            <p:extLst>
              <p:ext uri="{D42A27DB-BD31-4B8C-83A1-F6EECF244321}">
                <p14:modId xmlns:p14="http://schemas.microsoft.com/office/powerpoint/2010/main" val="295272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8028799"/>
                    </a:ext>
                  </a:extLst>
                </a:gridCol>
                <a:gridCol w="2468880">
                  <a:extLst>
                    <a:ext uri="{9D8B030D-6E8A-4147-A177-3AD203B41FA5}">
                      <a16:colId xmlns:a16="http://schemas.microsoft.com/office/drawing/2014/main" val="3686403751"/>
                    </a:ext>
                  </a:extLst>
                </a:gridCol>
                <a:gridCol w="2468880">
                  <a:extLst>
                    <a:ext uri="{9D8B030D-6E8A-4147-A177-3AD203B41FA5}">
                      <a16:colId xmlns:a16="http://schemas.microsoft.com/office/drawing/2014/main" val="541469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7247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6905</a:t>
                      </a:r>
                    </a:p>
                  </a:txBody>
                  <a:tcPr/>
                </a:tc>
                <a:extLst>
                  <a:ext uri="{0D108BD9-81ED-4DB2-BD59-A6C34878D82A}">
                    <a16:rowId xmlns:a16="http://schemas.microsoft.com/office/drawing/2014/main" val="257264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14486</a:t>
                      </a:r>
                    </a:p>
                  </a:txBody>
                  <a:tcPr/>
                </a:tc>
                <a:extLst>
                  <a:ext uri="{0D108BD9-81ED-4DB2-BD59-A6C34878D82A}">
                    <a16:rowId xmlns:a16="http://schemas.microsoft.com/office/drawing/2014/main" val="221899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12368</a:t>
                      </a:r>
                    </a:p>
                  </a:txBody>
                  <a:tcPr/>
                </a:tc>
                <a:extLst>
                  <a:ext uri="{0D108BD9-81ED-4DB2-BD59-A6C34878D82A}">
                    <a16:rowId xmlns:a16="http://schemas.microsoft.com/office/drawing/2014/main" val="220290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7490</a:t>
                      </a:r>
                    </a:p>
                  </a:txBody>
                  <a:tcPr/>
                </a:tc>
                <a:extLst>
                  <a:ext uri="{0D108BD9-81ED-4DB2-BD59-A6C34878D82A}">
                    <a16:rowId xmlns:a16="http://schemas.microsoft.com/office/drawing/2014/main" val="138874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6763</a:t>
                      </a:r>
                    </a:p>
                  </a:txBody>
                  <a:tcPr/>
                </a:tc>
                <a:extLst>
                  <a:ext uri="{0D108BD9-81ED-4DB2-BD59-A6C34878D82A}">
                    <a16:rowId xmlns:a16="http://schemas.microsoft.com/office/drawing/2014/main" val="839729033"/>
                  </a:ext>
                </a:extLst>
              </a:tr>
            </a:tbl>
          </a:graphicData>
        </a:graphic>
      </p:graphicFrame>
      <p:sp>
        <p:nvSpPr>
          <p:cNvPr id="4" name="Text Placeholder 3">
            <a:extLst>
              <a:ext uri="{FF2B5EF4-FFF2-40B4-BE49-F238E27FC236}">
                <a16:creationId xmlns:a16="http://schemas.microsoft.com/office/drawing/2014/main" id="{BCCCD970-7E23-4D79-B545-AC825750ABB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4680511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CCA24-1B99-440C-B483-4CADCA548261}"/>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B3359B46-B798-4C38-A424-03D5BF8934E1}"/>
              </a:ext>
            </a:extLst>
          </p:cNvPr>
          <p:cNvGraphicFramePr>
            <a:graphicFrameLocks noGrp="1"/>
          </p:cNvGraphicFramePr>
          <p:nvPr>
            <p:ph type="tbl" sz="quarter" idx="13"/>
            <p:extLst>
              <p:ext uri="{D42A27DB-BD31-4B8C-83A1-F6EECF244321}">
                <p14:modId xmlns:p14="http://schemas.microsoft.com/office/powerpoint/2010/main" val="4063050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1879353"/>
                    </a:ext>
                  </a:extLst>
                </a:gridCol>
                <a:gridCol w="2468880">
                  <a:extLst>
                    <a:ext uri="{9D8B030D-6E8A-4147-A177-3AD203B41FA5}">
                      <a16:colId xmlns:a16="http://schemas.microsoft.com/office/drawing/2014/main" val="3015672048"/>
                    </a:ext>
                  </a:extLst>
                </a:gridCol>
                <a:gridCol w="2468880">
                  <a:extLst>
                    <a:ext uri="{9D8B030D-6E8A-4147-A177-3AD203B41FA5}">
                      <a16:colId xmlns:a16="http://schemas.microsoft.com/office/drawing/2014/main" val="4242139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39311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extLst>
                  <a:ext uri="{0D108BD9-81ED-4DB2-BD59-A6C34878D82A}">
                    <a16:rowId xmlns:a16="http://schemas.microsoft.com/office/drawing/2014/main" val="325900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extLst>
                  <a:ext uri="{0D108BD9-81ED-4DB2-BD59-A6C34878D82A}">
                    <a16:rowId xmlns:a16="http://schemas.microsoft.com/office/drawing/2014/main" val="106899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extLst>
                  <a:ext uri="{0D108BD9-81ED-4DB2-BD59-A6C34878D82A}">
                    <a16:rowId xmlns:a16="http://schemas.microsoft.com/office/drawing/2014/main" val="112498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extLst>
                  <a:ext uri="{0D108BD9-81ED-4DB2-BD59-A6C34878D82A}">
                    <a16:rowId xmlns:a16="http://schemas.microsoft.com/office/drawing/2014/main" val="137386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extLst>
                  <a:ext uri="{0D108BD9-81ED-4DB2-BD59-A6C34878D82A}">
                    <a16:rowId xmlns:a16="http://schemas.microsoft.com/office/drawing/2014/main" val="248027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extLst>
                  <a:ext uri="{0D108BD9-81ED-4DB2-BD59-A6C34878D82A}">
                    <a16:rowId xmlns:a16="http://schemas.microsoft.com/office/drawing/2014/main" val="241078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extLst>
                  <a:ext uri="{0D108BD9-81ED-4DB2-BD59-A6C34878D82A}">
                    <a16:rowId xmlns:a16="http://schemas.microsoft.com/office/drawing/2014/main" val="368886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extLst>
                  <a:ext uri="{0D108BD9-81ED-4DB2-BD59-A6C34878D82A}">
                    <a16:rowId xmlns:a16="http://schemas.microsoft.com/office/drawing/2014/main" val="42858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a:t>
                      </a:r>
                    </a:p>
                  </a:txBody>
                  <a:tcPr/>
                </a:tc>
                <a:extLst>
                  <a:ext uri="{0D108BD9-81ED-4DB2-BD59-A6C34878D82A}">
                    <a16:rowId xmlns:a16="http://schemas.microsoft.com/office/drawing/2014/main" val="312387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a:t>
                      </a:r>
                    </a:p>
                  </a:txBody>
                  <a:tcPr/>
                </a:tc>
                <a:extLst>
                  <a:ext uri="{0D108BD9-81ED-4DB2-BD59-A6C34878D82A}">
                    <a16:rowId xmlns:a16="http://schemas.microsoft.com/office/drawing/2014/main" val="3239980693"/>
                  </a:ext>
                </a:extLst>
              </a:tr>
            </a:tbl>
          </a:graphicData>
        </a:graphic>
      </p:graphicFrame>
      <p:sp>
        <p:nvSpPr>
          <p:cNvPr id="4" name="Text Placeholder 3">
            <a:extLst>
              <a:ext uri="{FF2B5EF4-FFF2-40B4-BE49-F238E27FC236}">
                <a16:creationId xmlns:a16="http://schemas.microsoft.com/office/drawing/2014/main" id="{B258E471-2678-4625-8284-122D9D1C817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351409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3FA1B-BEF6-432E-8505-4427A2B1DF80}"/>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CA43AB16-B320-4582-B5C4-980C954ECCA2}"/>
              </a:ext>
            </a:extLst>
          </p:cNvPr>
          <p:cNvGraphicFramePr>
            <a:graphicFrameLocks noGrp="1"/>
          </p:cNvGraphicFramePr>
          <p:nvPr>
            <p:ph type="tbl" sz="quarter" idx="13"/>
            <p:extLst>
              <p:ext uri="{D42A27DB-BD31-4B8C-83A1-F6EECF244321}">
                <p14:modId xmlns:p14="http://schemas.microsoft.com/office/powerpoint/2010/main" val="3686503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8519612"/>
                    </a:ext>
                  </a:extLst>
                </a:gridCol>
                <a:gridCol w="2468880">
                  <a:extLst>
                    <a:ext uri="{9D8B030D-6E8A-4147-A177-3AD203B41FA5}">
                      <a16:colId xmlns:a16="http://schemas.microsoft.com/office/drawing/2014/main" val="1902644233"/>
                    </a:ext>
                  </a:extLst>
                </a:gridCol>
                <a:gridCol w="2468880">
                  <a:extLst>
                    <a:ext uri="{9D8B030D-6E8A-4147-A177-3AD203B41FA5}">
                      <a16:colId xmlns:a16="http://schemas.microsoft.com/office/drawing/2014/main" val="3622458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7316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a:t>
                      </a:r>
                    </a:p>
                  </a:txBody>
                  <a:tcPr/>
                </a:tc>
                <a:extLst>
                  <a:ext uri="{0D108BD9-81ED-4DB2-BD59-A6C34878D82A}">
                    <a16:rowId xmlns:a16="http://schemas.microsoft.com/office/drawing/2014/main" val="201521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8684</a:t>
                      </a:r>
                    </a:p>
                  </a:txBody>
                  <a:tcPr/>
                </a:tc>
                <a:extLst>
                  <a:ext uri="{0D108BD9-81ED-4DB2-BD59-A6C34878D82A}">
                    <a16:rowId xmlns:a16="http://schemas.microsoft.com/office/drawing/2014/main" val="25765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a:t>
                      </a:r>
                    </a:p>
                  </a:txBody>
                  <a:tcPr/>
                </a:tc>
                <a:extLst>
                  <a:ext uri="{0D108BD9-81ED-4DB2-BD59-A6C34878D82A}">
                    <a16:rowId xmlns:a16="http://schemas.microsoft.com/office/drawing/2014/main" val="156985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8639</a:t>
                      </a:r>
                    </a:p>
                  </a:txBody>
                  <a:tcPr/>
                </a:tc>
                <a:extLst>
                  <a:ext uri="{0D108BD9-81ED-4DB2-BD59-A6C34878D82A}">
                    <a16:rowId xmlns:a16="http://schemas.microsoft.com/office/drawing/2014/main" val="335449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8406</a:t>
                      </a:r>
                    </a:p>
                  </a:txBody>
                  <a:tcPr/>
                </a:tc>
                <a:extLst>
                  <a:ext uri="{0D108BD9-81ED-4DB2-BD59-A6C34878D82A}">
                    <a16:rowId xmlns:a16="http://schemas.microsoft.com/office/drawing/2014/main" val="245144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7178</a:t>
                      </a:r>
                    </a:p>
                  </a:txBody>
                  <a:tcPr/>
                </a:tc>
                <a:extLst>
                  <a:ext uri="{0D108BD9-81ED-4DB2-BD59-A6C34878D82A}">
                    <a16:rowId xmlns:a16="http://schemas.microsoft.com/office/drawing/2014/main" val="137281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7211</a:t>
                      </a:r>
                    </a:p>
                  </a:txBody>
                  <a:tcPr/>
                </a:tc>
                <a:extLst>
                  <a:ext uri="{0D108BD9-81ED-4DB2-BD59-A6C34878D82A}">
                    <a16:rowId xmlns:a16="http://schemas.microsoft.com/office/drawing/2014/main" val="228741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a:t>
                      </a:r>
                    </a:p>
                  </a:txBody>
                  <a:tcPr/>
                </a:tc>
                <a:extLst>
                  <a:ext uri="{0D108BD9-81ED-4DB2-BD59-A6C34878D82A}">
                    <a16:rowId xmlns:a16="http://schemas.microsoft.com/office/drawing/2014/main" val="74944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a:t>
                      </a:r>
                    </a:p>
                  </a:txBody>
                  <a:tcPr/>
                </a:tc>
                <a:extLst>
                  <a:ext uri="{0D108BD9-81ED-4DB2-BD59-A6C34878D82A}">
                    <a16:rowId xmlns:a16="http://schemas.microsoft.com/office/drawing/2014/main" val="308504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5773</a:t>
                      </a:r>
                    </a:p>
                  </a:txBody>
                  <a:tcPr/>
                </a:tc>
                <a:extLst>
                  <a:ext uri="{0D108BD9-81ED-4DB2-BD59-A6C34878D82A}">
                    <a16:rowId xmlns:a16="http://schemas.microsoft.com/office/drawing/2014/main" val="3640654405"/>
                  </a:ext>
                </a:extLst>
              </a:tr>
            </a:tbl>
          </a:graphicData>
        </a:graphic>
      </p:graphicFrame>
      <p:sp>
        <p:nvSpPr>
          <p:cNvPr id="4" name="Text Placeholder 3">
            <a:extLst>
              <a:ext uri="{FF2B5EF4-FFF2-40B4-BE49-F238E27FC236}">
                <a16:creationId xmlns:a16="http://schemas.microsoft.com/office/drawing/2014/main" id="{A00CCEAF-F87A-41D6-AB07-841E25FB7E7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702763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CA26-6633-4A00-A6E6-3BF4665BE542}"/>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485EE2B4-0286-45CB-803E-4985F8D69276}"/>
              </a:ext>
            </a:extLst>
          </p:cNvPr>
          <p:cNvGraphicFramePr>
            <a:graphicFrameLocks noGrp="1"/>
          </p:cNvGraphicFramePr>
          <p:nvPr>
            <p:ph type="tbl" sz="quarter" idx="13"/>
            <p:extLst>
              <p:ext uri="{D42A27DB-BD31-4B8C-83A1-F6EECF244321}">
                <p14:modId xmlns:p14="http://schemas.microsoft.com/office/powerpoint/2010/main" val="181030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9230559"/>
                    </a:ext>
                  </a:extLst>
                </a:gridCol>
                <a:gridCol w="2468880">
                  <a:extLst>
                    <a:ext uri="{9D8B030D-6E8A-4147-A177-3AD203B41FA5}">
                      <a16:colId xmlns:a16="http://schemas.microsoft.com/office/drawing/2014/main" val="828021203"/>
                    </a:ext>
                  </a:extLst>
                </a:gridCol>
                <a:gridCol w="2468880">
                  <a:extLst>
                    <a:ext uri="{9D8B030D-6E8A-4147-A177-3AD203B41FA5}">
                      <a16:colId xmlns:a16="http://schemas.microsoft.com/office/drawing/2014/main" val="146342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5011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a:t>
                      </a:r>
                    </a:p>
                  </a:txBody>
                  <a:tcPr/>
                </a:tc>
                <a:extLst>
                  <a:ext uri="{0D108BD9-81ED-4DB2-BD59-A6C34878D82A}">
                    <a16:rowId xmlns:a16="http://schemas.microsoft.com/office/drawing/2014/main" val="383243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7987</a:t>
                      </a:r>
                    </a:p>
                  </a:txBody>
                  <a:tcPr/>
                </a:tc>
                <a:extLst>
                  <a:ext uri="{0D108BD9-81ED-4DB2-BD59-A6C34878D82A}">
                    <a16:rowId xmlns:a16="http://schemas.microsoft.com/office/drawing/2014/main" val="331484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a:t>
                      </a:r>
                    </a:p>
                  </a:txBody>
                  <a:tcPr/>
                </a:tc>
                <a:extLst>
                  <a:ext uri="{0D108BD9-81ED-4DB2-BD59-A6C34878D82A}">
                    <a16:rowId xmlns:a16="http://schemas.microsoft.com/office/drawing/2014/main" val="338724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a:t>
                      </a:r>
                    </a:p>
                  </a:txBody>
                  <a:tcPr/>
                </a:tc>
                <a:extLst>
                  <a:ext uri="{0D108BD9-81ED-4DB2-BD59-A6C34878D82A}">
                    <a16:rowId xmlns:a16="http://schemas.microsoft.com/office/drawing/2014/main" val="419806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5343</a:t>
                      </a:r>
                    </a:p>
                  </a:txBody>
                  <a:tcPr/>
                </a:tc>
                <a:extLst>
                  <a:ext uri="{0D108BD9-81ED-4DB2-BD59-A6C34878D82A}">
                    <a16:rowId xmlns:a16="http://schemas.microsoft.com/office/drawing/2014/main" val="4189757043"/>
                  </a:ext>
                </a:extLst>
              </a:tr>
            </a:tbl>
          </a:graphicData>
        </a:graphic>
      </p:graphicFrame>
      <p:sp>
        <p:nvSpPr>
          <p:cNvPr id="4" name="Text Placeholder 3">
            <a:extLst>
              <a:ext uri="{FF2B5EF4-FFF2-40B4-BE49-F238E27FC236}">
                <a16:creationId xmlns:a16="http://schemas.microsoft.com/office/drawing/2014/main" id="{B92F8574-26F8-44BD-A9A7-F68A10ECFCD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2426576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570B2-087C-4EB9-BCFB-19BD056C58E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0F60B559-19EE-43D6-8CE8-0BE2C2708EE5}"/>
              </a:ext>
            </a:extLst>
          </p:cNvPr>
          <p:cNvGraphicFramePr>
            <a:graphicFrameLocks noGrp="1"/>
          </p:cNvGraphicFramePr>
          <p:nvPr>
            <p:ph type="chart" sz="quarter" idx="13"/>
            <p:extLst>
              <p:ext uri="{D42A27DB-BD31-4B8C-83A1-F6EECF244321}">
                <p14:modId xmlns:p14="http://schemas.microsoft.com/office/powerpoint/2010/main" val="3888347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5D7C2C-135B-4ED6-B995-6388C79AF60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42180E0-DBCC-4920-A488-EBBC3729EA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4099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2055</Words>
  <Application>Microsoft Office PowerPoint</Application>
  <PresentationFormat>On-screen Show (4:3)</PresentationFormat>
  <Paragraphs>1064</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9</vt:lpstr>
      <vt:lpstr>Eigene Beiträge (Postings) - 2 of 9</vt:lpstr>
      <vt:lpstr>Eigene Beiträge (Postings) - 3 of 9</vt:lpstr>
      <vt:lpstr>Eigene Beiträge (Postings) - 4 of 9</vt:lpstr>
      <vt:lpstr>Eigene Beiträge (Postings) - 5 of 9</vt:lpstr>
      <vt:lpstr>Eigene Beiträge (Postings) - 6 of 9</vt:lpstr>
      <vt:lpstr>Eigene Beiträge (Postings) - 7 of 9</vt:lpstr>
      <vt:lpstr>Eigene Beiträge (Postings) - 8 of 9</vt:lpstr>
      <vt:lpstr>Eigene Beiträge (Postings) - 9 of 9</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2017-09-01T09:45:24Z</dcterms:created>
  <dcterms:modified xsi:type="dcterms:W3CDTF">2017-09-01T09:47:19Z</dcterms:modified>
</cp:coreProperties>
</file>