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6"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976</c:v>
                </c:pt>
                <c:pt idx="1">
                  <c:v>976</c:v>
                </c:pt>
                <c:pt idx="2">
                  <c:v>976</c:v>
                </c:pt>
                <c:pt idx="3">
                  <c:v>976</c:v>
                </c:pt>
                <c:pt idx="4">
                  <c:v>976</c:v>
                </c:pt>
                <c:pt idx="5">
                  <c:v>976</c:v>
                </c:pt>
                <c:pt idx="6">
                  <c:v>977</c:v>
                </c:pt>
                <c:pt idx="7">
                  <c:v>978</c:v>
                </c:pt>
                <c:pt idx="8">
                  <c:v>980</c:v>
                </c:pt>
                <c:pt idx="9">
                  <c:v>983</c:v>
                </c:pt>
                <c:pt idx="10">
                  <c:v>986</c:v>
                </c:pt>
                <c:pt idx="11">
                  <c:v>987</c:v>
                </c:pt>
                <c:pt idx="12">
                  <c:v>986</c:v>
                </c:pt>
                <c:pt idx="13">
                  <c:v>987</c:v>
                </c:pt>
                <c:pt idx="14">
                  <c:v>988</c:v>
                </c:pt>
                <c:pt idx="15">
                  <c:v>988</c:v>
                </c:pt>
                <c:pt idx="16">
                  <c:v>989</c:v>
                </c:pt>
                <c:pt idx="17">
                  <c:v>996</c:v>
                </c:pt>
                <c:pt idx="18">
                  <c:v>1025</c:v>
                </c:pt>
                <c:pt idx="19">
                  <c:v>1030</c:v>
                </c:pt>
                <c:pt idx="20">
                  <c:v>1032</c:v>
                </c:pt>
                <c:pt idx="21">
                  <c:v>1032</c:v>
                </c:pt>
                <c:pt idx="22">
                  <c:v>1033</c:v>
                </c:pt>
                <c:pt idx="23">
                  <c:v>1033</c:v>
                </c:pt>
                <c:pt idx="24">
                  <c:v>1033</c:v>
                </c:pt>
                <c:pt idx="25">
                  <c:v>1033</c:v>
                </c:pt>
                <c:pt idx="26">
                  <c:v>1035</c:v>
                </c:pt>
                <c:pt idx="27">
                  <c:v>1037</c:v>
                </c:pt>
                <c:pt idx="28">
                  <c:v>1039</c:v>
                </c:pt>
                <c:pt idx="29">
                  <c:v>1039</c:v>
                </c:pt>
                <c:pt idx="30">
                  <c:v>1040</c:v>
                </c:pt>
              </c:numCache>
            </c:numRef>
          </c:val>
          <c:smooth val="0"/>
          <c:extLst>
            <c:ext xmlns:c16="http://schemas.microsoft.com/office/drawing/2014/chart" uri="{C3380CC4-5D6E-409C-BE32-E72D297353CC}">
              <c16:uniqueId val="{00000000-2860-4D3C-AC02-27B902F91449}"/>
            </c:ext>
          </c:extLst>
        </c:ser>
        <c:dLbls>
          <c:showLegendKey val="0"/>
          <c:showVal val="0"/>
          <c:showCatName val="0"/>
          <c:showSerName val="0"/>
          <c:showPercent val="0"/>
          <c:showBubbleSize val="0"/>
        </c:dLbls>
        <c:smooth val="0"/>
        <c:axId val="290815072"/>
        <c:axId val="290814744"/>
      </c:lineChart>
      <c:dateAx>
        <c:axId val="29081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14744"/>
        <c:crosses val="autoZero"/>
        <c:auto val="1"/>
        <c:lblOffset val="100"/>
        <c:baseTimeUnit val="days"/>
      </c:dateAx>
      <c:valAx>
        <c:axId val="29081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1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c:v>
                </c:pt>
                <c:pt idx="1">
                  <c:v>0</c:v>
                </c:pt>
                <c:pt idx="2">
                  <c:v>0</c:v>
                </c:pt>
                <c:pt idx="3">
                  <c:v>0</c:v>
                </c:pt>
                <c:pt idx="4">
                  <c:v>0</c:v>
                </c:pt>
                <c:pt idx="5">
                  <c:v>0</c:v>
                </c:pt>
                <c:pt idx="6">
                  <c:v>0</c:v>
                </c:pt>
                <c:pt idx="7">
                  <c:v>2</c:v>
                </c:pt>
                <c:pt idx="8">
                  <c:v>1</c:v>
                </c:pt>
                <c:pt idx="9">
                  <c:v>3</c:v>
                </c:pt>
                <c:pt idx="10">
                  <c:v>3</c:v>
                </c:pt>
                <c:pt idx="11">
                  <c:v>2</c:v>
                </c:pt>
                <c:pt idx="12">
                  <c:v>-1</c:v>
                </c:pt>
                <c:pt idx="13">
                  <c:v>1</c:v>
                </c:pt>
                <c:pt idx="14">
                  <c:v>1</c:v>
                </c:pt>
                <c:pt idx="15">
                  <c:v>0</c:v>
                </c:pt>
                <c:pt idx="16">
                  <c:v>1</c:v>
                </c:pt>
                <c:pt idx="17">
                  <c:v>0</c:v>
                </c:pt>
                <c:pt idx="18">
                  <c:v>32</c:v>
                </c:pt>
                <c:pt idx="19">
                  <c:v>6</c:v>
                </c:pt>
                <c:pt idx="20">
                  <c:v>5</c:v>
                </c:pt>
                <c:pt idx="21">
                  <c:v>0</c:v>
                </c:pt>
                <c:pt idx="22">
                  <c:v>1</c:v>
                </c:pt>
                <c:pt idx="23">
                  <c:v>0</c:v>
                </c:pt>
                <c:pt idx="24">
                  <c:v>1</c:v>
                </c:pt>
                <c:pt idx="25">
                  <c:v>-1</c:v>
                </c:pt>
                <c:pt idx="26">
                  <c:v>1</c:v>
                </c:pt>
                <c:pt idx="27">
                  <c:v>2</c:v>
                </c:pt>
                <c:pt idx="28">
                  <c:v>3</c:v>
                </c:pt>
                <c:pt idx="29">
                  <c:v>0</c:v>
                </c:pt>
                <c:pt idx="30">
                  <c:v>1</c:v>
                </c:pt>
              </c:numCache>
            </c:numRef>
          </c:val>
          <c:smooth val="0"/>
          <c:extLst>
            <c:ext xmlns:c16="http://schemas.microsoft.com/office/drawing/2014/chart" uri="{C3380CC4-5D6E-409C-BE32-E72D297353CC}">
              <c16:uniqueId val="{00000000-0A20-4ABA-B83B-B005562092B7}"/>
            </c:ext>
          </c:extLst>
        </c:ser>
        <c:dLbls>
          <c:showLegendKey val="0"/>
          <c:showVal val="0"/>
          <c:showCatName val="0"/>
          <c:showSerName val="0"/>
          <c:showPercent val="0"/>
          <c:showBubbleSize val="0"/>
        </c:dLbls>
        <c:smooth val="0"/>
        <c:axId val="292286424"/>
        <c:axId val="292287080"/>
      </c:lineChart>
      <c:dateAx>
        <c:axId val="29228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87080"/>
        <c:crosses val="autoZero"/>
        <c:auto val="1"/>
        <c:lblOffset val="100"/>
        <c:baseTimeUnit val="days"/>
      </c:dateAx>
      <c:valAx>
        <c:axId val="29228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8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B20-4E9E-B46F-CA5572AC221F}"/>
            </c:ext>
          </c:extLst>
        </c:ser>
        <c:dLbls>
          <c:showLegendKey val="0"/>
          <c:showVal val="0"/>
          <c:showCatName val="0"/>
          <c:showSerName val="0"/>
          <c:showPercent val="0"/>
          <c:showBubbleSize val="0"/>
        </c:dLbls>
        <c:smooth val="0"/>
        <c:axId val="292285112"/>
        <c:axId val="292288392"/>
      </c:lineChart>
      <c:dateAx>
        <c:axId val="29228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88392"/>
        <c:crosses val="autoZero"/>
        <c:auto val="1"/>
        <c:lblOffset val="100"/>
        <c:baseTimeUnit val="days"/>
      </c:dateAx>
      <c:valAx>
        <c:axId val="29228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8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2</c:v>
                </c:pt>
                <c:pt idx="4">
                  <c:v>2</c:v>
                </c:pt>
                <c:pt idx="5">
                  <c:v>1</c:v>
                </c:pt>
                <c:pt idx="6">
                  <c:v>0</c:v>
                </c:pt>
              </c:numCache>
            </c:numRef>
          </c:val>
          <c:extLst>
            <c:ext xmlns:c16="http://schemas.microsoft.com/office/drawing/2014/chart" uri="{C3380CC4-5D6E-409C-BE32-E72D297353CC}">
              <c16:uniqueId val="{00000000-F743-422C-BFA1-D9F214ED1950}"/>
            </c:ext>
          </c:extLst>
        </c:ser>
        <c:dLbls>
          <c:showLegendKey val="0"/>
          <c:showVal val="0"/>
          <c:showCatName val="0"/>
          <c:showSerName val="0"/>
          <c:showPercent val="0"/>
          <c:showBubbleSize val="0"/>
        </c:dLbls>
        <c:gapWidth val="219"/>
        <c:overlap val="-27"/>
        <c:axId val="340912608"/>
        <c:axId val="340913264"/>
      </c:barChart>
      <c:catAx>
        <c:axId val="34091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13264"/>
        <c:crosses val="autoZero"/>
        <c:auto val="1"/>
        <c:lblAlgn val="ctr"/>
        <c:lblOffset val="100"/>
        <c:noMultiLvlLbl val="0"/>
      </c:catAx>
      <c:valAx>
        <c:axId val="34091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1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c:v>
                </c:pt>
                <c:pt idx="1">
                  <c:v>0</c:v>
                </c:pt>
                <c:pt idx="2">
                  <c:v>0</c:v>
                </c:pt>
                <c:pt idx="3">
                  <c:v>1.1270491803278999</c:v>
                </c:pt>
                <c:pt idx="4">
                  <c:v>0</c:v>
                </c:pt>
                <c:pt idx="5">
                  <c:v>0</c:v>
                </c:pt>
                <c:pt idx="6">
                  <c:v>0</c:v>
                </c:pt>
                <c:pt idx="7">
                  <c:v>0</c:v>
                </c:pt>
                <c:pt idx="8">
                  <c:v>0</c:v>
                </c:pt>
                <c:pt idx="9">
                  <c:v>7.9081632653060998</c:v>
                </c:pt>
                <c:pt idx="10">
                  <c:v>4.1709053916582004</c:v>
                </c:pt>
                <c:pt idx="11">
                  <c:v>0</c:v>
                </c:pt>
                <c:pt idx="12">
                  <c:v>0</c:v>
                </c:pt>
                <c:pt idx="13">
                  <c:v>0</c:v>
                </c:pt>
                <c:pt idx="14">
                  <c:v>0</c:v>
                </c:pt>
                <c:pt idx="15">
                  <c:v>0</c:v>
                </c:pt>
                <c:pt idx="16">
                  <c:v>0</c:v>
                </c:pt>
                <c:pt idx="17">
                  <c:v>0</c:v>
                </c:pt>
                <c:pt idx="18">
                  <c:v>2.9850746268656998</c:v>
                </c:pt>
                <c:pt idx="19">
                  <c:v>0</c:v>
                </c:pt>
                <c:pt idx="20">
                  <c:v>0</c:v>
                </c:pt>
                <c:pt idx="21">
                  <c:v>0</c:v>
                </c:pt>
                <c:pt idx="22">
                  <c:v>3.4883720930233002</c:v>
                </c:pt>
                <c:pt idx="23">
                  <c:v>0</c:v>
                </c:pt>
                <c:pt idx="24">
                  <c:v>0</c:v>
                </c:pt>
                <c:pt idx="25">
                  <c:v>0</c:v>
                </c:pt>
                <c:pt idx="26">
                  <c:v>0</c:v>
                </c:pt>
                <c:pt idx="27">
                  <c:v>0</c:v>
                </c:pt>
                <c:pt idx="28">
                  <c:v>0</c:v>
                </c:pt>
                <c:pt idx="29">
                  <c:v>1.2993262752646999</c:v>
                </c:pt>
                <c:pt idx="30">
                  <c:v>0</c:v>
                </c:pt>
              </c:numCache>
            </c:numRef>
          </c:val>
          <c:smooth val="0"/>
          <c:extLst>
            <c:ext xmlns:c16="http://schemas.microsoft.com/office/drawing/2014/chart" uri="{C3380CC4-5D6E-409C-BE32-E72D297353CC}">
              <c16:uniqueId val="{00000000-217D-4D47-9CC9-7844501F2A7F}"/>
            </c:ext>
          </c:extLst>
        </c:ser>
        <c:dLbls>
          <c:showLegendKey val="0"/>
          <c:showVal val="0"/>
          <c:showCatName val="0"/>
          <c:showSerName val="0"/>
          <c:showPercent val="0"/>
          <c:showBubbleSize val="0"/>
        </c:dLbls>
        <c:smooth val="0"/>
        <c:axId val="340919824"/>
        <c:axId val="340926056"/>
      </c:lineChart>
      <c:dateAx>
        <c:axId val="340919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26056"/>
        <c:crosses val="autoZero"/>
        <c:auto val="1"/>
        <c:lblOffset val="100"/>
        <c:baseTimeUnit val="days"/>
      </c:dateAx>
      <c:valAx>
        <c:axId val="34092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1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6</c:v>
                </c:pt>
              </c:numCache>
            </c:numRef>
          </c:val>
          <c:extLst>
            <c:ext xmlns:c16="http://schemas.microsoft.com/office/drawing/2014/chart" uri="{C3380CC4-5D6E-409C-BE32-E72D297353CC}">
              <c16:uniqueId val="{00000000-8B82-48DE-9C74-373B0BE6C88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2</c:v>
                </c:pt>
              </c:numCache>
            </c:numRef>
          </c:val>
          <c:extLst>
            <c:ext xmlns:c16="http://schemas.microsoft.com/office/drawing/2014/chart" uri="{C3380CC4-5D6E-409C-BE32-E72D297353CC}">
              <c16:uniqueId val="{00000001-8B82-48DE-9C74-373B0BE6C88B}"/>
            </c:ext>
          </c:extLst>
        </c:ser>
        <c:dLbls>
          <c:showLegendKey val="0"/>
          <c:showVal val="0"/>
          <c:showCatName val="0"/>
          <c:showSerName val="0"/>
          <c:showPercent val="0"/>
          <c:showBubbleSize val="0"/>
        </c:dLbls>
        <c:gapWidth val="150"/>
        <c:overlap val="100"/>
        <c:axId val="340917528"/>
        <c:axId val="340918840"/>
      </c:barChart>
      <c:catAx>
        <c:axId val="34091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18840"/>
        <c:crosses val="autoZero"/>
        <c:auto val="1"/>
        <c:lblAlgn val="ctr"/>
        <c:lblOffset val="100"/>
        <c:noMultiLvlLbl val="0"/>
      </c:catAx>
      <c:valAx>
        <c:axId val="340918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1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3.1341328599468001</c:v>
                </c:pt>
                <c:pt idx="3">
                  <c:v>0</c:v>
                </c:pt>
                <c:pt idx="4">
                  <c:v>5.6453730602623002</c:v>
                </c:pt>
                <c:pt idx="5">
                  <c:v>0</c:v>
                </c:pt>
                <c:pt idx="6">
                  <c:v>0</c:v>
                </c:pt>
              </c:numCache>
            </c:numRef>
          </c:val>
          <c:extLst>
            <c:ext xmlns:c16="http://schemas.microsoft.com/office/drawing/2014/chart" uri="{C3380CC4-5D6E-409C-BE32-E72D297353CC}">
              <c16:uniqueId val="{00000000-CAE0-47DB-B481-338D6E263F34}"/>
            </c:ext>
          </c:extLst>
        </c:ser>
        <c:dLbls>
          <c:showLegendKey val="0"/>
          <c:showVal val="0"/>
          <c:showCatName val="0"/>
          <c:showSerName val="0"/>
          <c:showPercent val="0"/>
          <c:showBubbleSize val="0"/>
        </c:dLbls>
        <c:gapWidth val="219"/>
        <c:overlap val="-27"/>
        <c:axId val="340926384"/>
        <c:axId val="340938192"/>
      </c:barChart>
      <c:catAx>
        <c:axId val="34092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38192"/>
        <c:crosses val="autoZero"/>
        <c:auto val="1"/>
        <c:lblAlgn val="ctr"/>
        <c:lblOffset val="100"/>
        <c:noMultiLvlLbl val="0"/>
      </c:catAx>
      <c:valAx>
        <c:axId val="34093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2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51B-4CC4-BD1C-EA7C595C5F82}"/>
            </c:ext>
          </c:extLst>
        </c:ser>
        <c:dLbls>
          <c:showLegendKey val="0"/>
          <c:showVal val="0"/>
          <c:showCatName val="0"/>
          <c:showSerName val="0"/>
          <c:showPercent val="0"/>
          <c:showBubbleSize val="0"/>
        </c:dLbls>
        <c:gapWidth val="219"/>
        <c:overlap val="-27"/>
        <c:axId val="232349296"/>
        <c:axId val="232350280"/>
      </c:barChart>
      <c:catAx>
        <c:axId val="23234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50280"/>
        <c:crosses val="autoZero"/>
        <c:auto val="1"/>
        <c:lblAlgn val="ctr"/>
        <c:lblOffset val="100"/>
        <c:noMultiLvlLbl val="0"/>
      </c:catAx>
      <c:valAx>
        <c:axId val="23235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4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177</c:v>
                </c:pt>
                <c:pt idx="1">
                  <c:v>177</c:v>
                </c:pt>
                <c:pt idx="2">
                  <c:v>177</c:v>
                </c:pt>
                <c:pt idx="3">
                  <c:v>178</c:v>
                </c:pt>
                <c:pt idx="4">
                  <c:v>178</c:v>
                </c:pt>
                <c:pt idx="5">
                  <c:v>178</c:v>
                </c:pt>
                <c:pt idx="6">
                  <c:v>178</c:v>
                </c:pt>
                <c:pt idx="7">
                  <c:v>178</c:v>
                </c:pt>
                <c:pt idx="8">
                  <c:v>178</c:v>
                </c:pt>
                <c:pt idx="9">
                  <c:v>178</c:v>
                </c:pt>
                <c:pt idx="10">
                  <c:v>180</c:v>
                </c:pt>
                <c:pt idx="11">
                  <c:v>180</c:v>
                </c:pt>
                <c:pt idx="12">
                  <c:v>180</c:v>
                </c:pt>
                <c:pt idx="13">
                  <c:v>180</c:v>
                </c:pt>
                <c:pt idx="14">
                  <c:v>180</c:v>
                </c:pt>
                <c:pt idx="15">
                  <c:v>180</c:v>
                </c:pt>
                <c:pt idx="16">
                  <c:v>180</c:v>
                </c:pt>
                <c:pt idx="17">
                  <c:v>181</c:v>
                </c:pt>
                <c:pt idx="18">
                  <c:v>181</c:v>
                </c:pt>
                <c:pt idx="19">
                  <c:v>181</c:v>
                </c:pt>
                <c:pt idx="20">
                  <c:v>181</c:v>
                </c:pt>
                <c:pt idx="21">
                  <c:v>181</c:v>
                </c:pt>
                <c:pt idx="22">
                  <c:v>181</c:v>
                </c:pt>
                <c:pt idx="23">
                  <c:v>181</c:v>
                </c:pt>
                <c:pt idx="24">
                  <c:v>181</c:v>
                </c:pt>
                <c:pt idx="25">
                  <c:v>181</c:v>
                </c:pt>
                <c:pt idx="26">
                  <c:v>181</c:v>
                </c:pt>
                <c:pt idx="27">
                  <c:v>181</c:v>
                </c:pt>
                <c:pt idx="28">
                  <c:v>181</c:v>
                </c:pt>
                <c:pt idx="29">
                  <c:v>182</c:v>
                </c:pt>
                <c:pt idx="30">
                  <c:v>182</c:v>
                </c:pt>
              </c:numCache>
            </c:numRef>
          </c:val>
          <c:smooth val="0"/>
          <c:extLst>
            <c:ext xmlns:c16="http://schemas.microsoft.com/office/drawing/2014/chart" uri="{C3380CC4-5D6E-409C-BE32-E72D297353CC}">
              <c16:uniqueId val="{00000000-8B9C-40F2-AA95-428B047349C7}"/>
            </c:ext>
          </c:extLst>
        </c:ser>
        <c:dLbls>
          <c:showLegendKey val="0"/>
          <c:showVal val="0"/>
          <c:showCatName val="0"/>
          <c:showSerName val="0"/>
          <c:showPercent val="0"/>
          <c:showBubbleSize val="0"/>
        </c:dLbls>
        <c:smooth val="0"/>
        <c:axId val="290024384"/>
        <c:axId val="290018808"/>
      </c:lineChart>
      <c:dateAx>
        <c:axId val="29002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18808"/>
        <c:crosses val="autoZero"/>
        <c:auto val="1"/>
        <c:lblOffset val="100"/>
        <c:baseTimeUnit val="days"/>
      </c:dateAx>
      <c:valAx>
        <c:axId val="29001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2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6D7B-4377-A3E6-DE6991F3013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D7B-4377-A3E6-DE6991F3013B}"/>
            </c:ext>
          </c:extLst>
        </c:ser>
        <c:dLbls>
          <c:showLegendKey val="0"/>
          <c:showVal val="0"/>
          <c:showCatName val="0"/>
          <c:showSerName val="0"/>
          <c:showPercent val="0"/>
          <c:showBubbleSize val="0"/>
        </c:dLbls>
        <c:gapWidth val="219"/>
        <c:overlap val="-27"/>
        <c:axId val="290016184"/>
        <c:axId val="290018152"/>
      </c:barChart>
      <c:catAx>
        <c:axId val="29001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18152"/>
        <c:crosses val="autoZero"/>
        <c:auto val="1"/>
        <c:lblAlgn val="ctr"/>
        <c:lblOffset val="100"/>
        <c:noMultiLvlLbl val="0"/>
      </c:catAx>
      <c:valAx>
        <c:axId val="29001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1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132</c:v>
                </c:pt>
                <c:pt idx="1">
                  <c:v>16</c:v>
                </c:pt>
                <c:pt idx="2">
                  <c:v>22</c:v>
                </c:pt>
                <c:pt idx="3">
                  <c:v>3859</c:v>
                </c:pt>
                <c:pt idx="4">
                  <c:v>1054</c:v>
                </c:pt>
                <c:pt idx="5">
                  <c:v>800</c:v>
                </c:pt>
                <c:pt idx="6">
                  <c:v>5664</c:v>
                </c:pt>
                <c:pt idx="7">
                  <c:v>6394</c:v>
                </c:pt>
                <c:pt idx="8">
                  <c:v>5793</c:v>
                </c:pt>
                <c:pt idx="9">
                  <c:v>7850</c:v>
                </c:pt>
                <c:pt idx="10">
                  <c:v>9625</c:v>
                </c:pt>
                <c:pt idx="11">
                  <c:v>6356</c:v>
                </c:pt>
                <c:pt idx="12">
                  <c:v>5959</c:v>
                </c:pt>
                <c:pt idx="13">
                  <c:v>5745</c:v>
                </c:pt>
                <c:pt idx="14">
                  <c:v>5412</c:v>
                </c:pt>
                <c:pt idx="15">
                  <c:v>5128</c:v>
                </c:pt>
                <c:pt idx="16">
                  <c:v>7464</c:v>
                </c:pt>
                <c:pt idx="17">
                  <c:v>7541</c:v>
                </c:pt>
                <c:pt idx="18">
                  <c:v>10603</c:v>
                </c:pt>
                <c:pt idx="19">
                  <c:v>8046</c:v>
                </c:pt>
                <c:pt idx="20">
                  <c:v>7246</c:v>
                </c:pt>
                <c:pt idx="21">
                  <c:v>6362</c:v>
                </c:pt>
                <c:pt idx="22">
                  <c:v>8369</c:v>
                </c:pt>
                <c:pt idx="23">
                  <c:v>7043</c:v>
                </c:pt>
                <c:pt idx="24">
                  <c:v>1905</c:v>
                </c:pt>
                <c:pt idx="25">
                  <c:v>237</c:v>
                </c:pt>
                <c:pt idx="26">
                  <c:v>155</c:v>
                </c:pt>
                <c:pt idx="27">
                  <c:v>8335</c:v>
                </c:pt>
                <c:pt idx="28">
                  <c:v>4739</c:v>
                </c:pt>
                <c:pt idx="29">
                  <c:v>3975</c:v>
                </c:pt>
                <c:pt idx="30">
                  <c:v>1480</c:v>
                </c:pt>
              </c:numCache>
            </c:numRef>
          </c:val>
          <c:smooth val="0"/>
          <c:extLst>
            <c:ext xmlns:c16="http://schemas.microsoft.com/office/drawing/2014/chart" uri="{C3380CC4-5D6E-409C-BE32-E72D297353CC}">
              <c16:uniqueId val="{00000000-4C0A-4BA7-ABFB-51D197E61C3B}"/>
            </c:ext>
          </c:extLst>
        </c:ser>
        <c:dLbls>
          <c:showLegendKey val="0"/>
          <c:showVal val="0"/>
          <c:showCatName val="0"/>
          <c:showSerName val="0"/>
          <c:showPercent val="0"/>
          <c:showBubbleSize val="0"/>
        </c:dLbls>
        <c:smooth val="0"/>
        <c:axId val="328376352"/>
        <c:axId val="328376680"/>
      </c:lineChart>
      <c:dateAx>
        <c:axId val="32837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6680"/>
        <c:crosses val="autoZero"/>
        <c:auto val="1"/>
        <c:lblOffset val="100"/>
        <c:baseTimeUnit val="days"/>
      </c:dateAx>
      <c:valAx>
        <c:axId val="32837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57</c:v>
                </c:pt>
                <c:pt idx="1">
                  <c:v>10</c:v>
                </c:pt>
                <c:pt idx="2">
                  <c:v>12</c:v>
                </c:pt>
                <c:pt idx="3">
                  <c:v>963</c:v>
                </c:pt>
                <c:pt idx="4">
                  <c:v>385</c:v>
                </c:pt>
                <c:pt idx="5">
                  <c:v>316</c:v>
                </c:pt>
                <c:pt idx="6">
                  <c:v>4399</c:v>
                </c:pt>
                <c:pt idx="7">
                  <c:v>5741</c:v>
                </c:pt>
                <c:pt idx="8">
                  <c:v>5466</c:v>
                </c:pt>
                <c:pt idx="9">
                  <c:v>6077</c:v>
                </c:pt>
                <c:pt idx="10">
                  <c:v>6323</c:v>
                </c:pt>
                <c:pt idx="11">
                  <c:v>4869</c:v>
                </c:pt>
                <c:pt idx="12">
                  <c:v>5395</c:v>
                </c:pt>
                <c:pt idx="13">
                  <c:v>5146</c:v>
                </c:pt>
                <c:pt idx="14">
                  <c:v>5191</c:v>
                </c:pt>
                <c:pt idx="15">
                  <c:v>4578</c:v>
                </c:pt>
                <c:pt idx="16">
                  <c:v>6466</c:v>
                </c:pt>
                <c:pt idx="17">
                  <c:v>6578</c:v>
                </c:pt>
                <c:pt idx="18">
                  <c:v>7379</c:v>
                </c:pt>
                <c:pt idx="19">
                  <c:v>6670</c:v>
                </c:pt>
                <c:pt idx="20">
                  <c:v>6399</c:v>
                </c:pt>
                <c:pt idx="21">
                  <c:v>6058</c:v>
                </c:pt>
                <c:pt idx="22">
                  <c:v>6555</c:v>
                </c:pt>
                <c:pt idx="23">
                  <c:v>5969</c:v>
                </c:pt>
                <c:pt idx="24">
                  <c:v>1677</c:v>
                </c:pt>
                <c:pt idx="25">
                  <c:v>179</c:v>
                </c:pt>
                <c:pt idx="26">
                  <c:v>124</c:v>
                </c:pt>
                <c:pt idx="27">
                  <c:v>7847</c:v>
                </c:pt>
                <c:pt idx="28">
                  <c:v>4417</c:v>
                </c:pt>
                <c:pt idx="29">
                  <c:v>961</c:v>
                </c:pt>
                <c:pt idx="30">
                  <c:v>486</c:v>
                </c:pt>
              </c:numCache>
            </c:numRef>
          </c:val>
          <c:smooth val="0"/>
          <c:extLst>
            <c:ext xmlns:c16="http://schemas.microsoft.com/office/drawing/2014/chart" uri="{C3380CC4-5D6E-409C-BE32-E72D297353CC}">
              <c16:uniqueId val="{00000000-A113-40B2-A2AC-D79F14AD9B2E}"/>
            </c:ext>
          </c:extLst>
        </c:ser>
        <c:dLbls>
          <c:showLegendKey val="0"/>
          <c:showVal val="0"/>
          <c:showCatName val="0"/>
          <c:showSerName val="0"/>
          <c:showPercent val="0"/>
          <c:showBubbleSize val="0"/>
        </c:dLbls>
        <c:smooth val="0"/>
        <c:axId val="328382256"/>
        <c:axId val="328379304"/>
      </c:lineChart>
      <c:dateAx>
        <c:axId val="32838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79304"/>
        <c:crosses val="autoZero"/>
        <c:auto val="1"/>
        <c:lblOffset val="100"/>
        <c:baseTimeUnit val="days"/>
      </c:dateAx>
      <c:valAx>
        <c:axId val="32837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4</c:v>
                </c:pt>
                <c:pt idx="1">
                  <c:v>2</c:v>
                </c:pt>
                <c:pt idx="2">
                  <c:v>4</c:v>
                </c:pt>
                <c:pt idx="3">
                  <c:v>56</c:v>
                </c:pt>
                <c:pt idx="4">
                  <c:v>7</c:v>
                </c:pt>
                <c:pt idx="5">
                  <c:v>4</c:v>
                </c:pt>
                <c:pt idx="6">
                  <c:v>162</c:v>
                </c:pt>
                <c:pt idx="7">
                  <c:v>128</c:v>
                </c:pt>
                <c:pt idx="8">
                  <c:v>98</c:v>
                </c:pt>
                <c:pt idx="9">
                  <c:v>183</c:v>
                </c:pt>
                <c:pt idx="10">
                  <c:v>292</c:v>
                </c:pt>
                <c:pt idx="11">
                  <c:v>101</c:v>
                </c:pt>
                <c:pt idx="12">
                  <c:v>124</c:v>
                </c:pt>
                <c:pt idx="13">
                  <c:v>90</c:v>
                </c:pt>
                <c:pt idx="14">
                  <c:v>91</c:v>
                </c:pt>
                <c:pt idx="15">
                  <c:v>64</c:v>
                </c:pt>
                <c:pt idx="16">
                  <c:v>226</c:v>
                </c:pt>
                <c:pt idx="17">
                  <c:v>235</c:v>
                </c:pt>
                <c:pt idx="18">
                  <c:v>218</c:v>
                </c:pt>
                <c:pt idx="19">
                  <c:v>118</c:v>
                </c:pt>
                <c:pt idx="20">
                  <c:v>110</c:v>
                </c:pt>
                <c:pt idx="21">
                  <c:v>95</c:v>
                </c:pt>
                <c:pt idx="22">
                  <c:v>155</c:v>
                </c:pt>
                <c:pt idx="23">
                  <c:v>103</c:v>
                </c:pt>
                <c:pt idx="24">
                  <c:v>26</c:v>
                </c:pt>
                <c:pt idx="25">
                  <c:v>2</c:v>
                </c:pt>
                <c:pt idx="26">
                  <c:v>6</c:v>
                </c:pt>
                <c:pt idx="27">
                  <c:v>144</c:v>
                </c:pt>
                <c:pt idx="28">
                  <c:v>88</c:v>
                </c:pt>
                <c:pt idx="29">
                  <c:v>55</c:v>
                </c:pt>
                <c:pt idx="30">
                  <c:v>11</c:v>
                </c:pt>
              </c:numCache>
            </c:numRef>
          </c:val>
          <c:smooth val="0"/>
          <c:extLst>
            <c:ext xmlns:c16="http://schemas.microsoft.com/office/drawing/2014/chart" uri="{C3380CC4-5D6E-409C-BE32-E72D297353CC}">
              <c16:uniqueId val="{00000000-CFB5-462E-94AB-5EEE13FBBEC5}"/>
            </c:ext>
          </c:extLst>
        </c:ser>
        <c:dLbls>
          <c:showLegendKey val="0"/>
          <c:showVal val="0"/>
          <c:showCatName val="0"/>
          <c:showSerName val="0"/>
          <c:showPercent val="0"/>
          <c:showBubbleSize val="0"/>
        </c:dLbls>
        <c:smooth val="0"/>
        <c:axId val="328383568"/>
        <c:axId val="328381272"/>
      </c:lineChart>
      <c:dateAx>
        <c:axId val="32838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1272"/>
        <c:crosses val="autoZero"/>
        <c:auto val="1"/>
        <c:lblOffset val="100"/>
        <c:baseTimeUnit val="days"/>
      </c:dateAx>
      <c:valAx>
        <c:axId val="32838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c:v>
                </c:pt>
                <c:pt idx="1">
                  <c:v>1</c:v>
                </c:pt>
                <c:pt idx="2">
                  <c:v>4</c:v>
                </c:pt>
                <c:pt idx="3">
                  <c:v>3</c:v>
                </c:pt>
                <c:pt idx="4">
                  <c:v>5</c:v>
                </c:pt>
                <c:pt idx="5">
                  <c:v>2</c:v>
                </c:pt>
                <c:pt idx="6">
                  <c:v>7</c:v>
                </c:pt>
                <c:pt idx="7">
                  <c:v>14</c:v>
                </c:pt>
                <c:pt idx="8">
                  <c:v>8</c:v>
                </c:pt>
                <c:pt idx="9">
                  <c:v>13</c:v>
                </c:pt>
                <c:pt idx="10">
                  <c:v>0</c:v>
                </c:pt>
                <c:pt idx="11">
                  <c:v>0</c:v>
                </c:pt>
                <c:pt idx="12">
                  <c:v>4</c:v>
                </c:pt>
                <c:pt idx="13">
                  <c:v>6</c:v>
                </c:pt>
                <c:pt idx="14">
                  <c:v>3</c:v>
                </c:pt>
                <c:pt idx="15">
                  <c:v>12</c:v>
                </c:pt>
                <c:pt idx="16">
                  <c:v>11</c:v>
                </c:pt>
                <c:pt idx="17">
                  <c:v>12</c:v>
                </c:pt>
                <c:pt idx="18">
                  <c:v>96</c:v>
                </c:pt>
                <c:pt idx="19">
                  <c:v>14</c:v>
                </c:pt>
                <c:pt idx="20">
                  <c:v>7</c:v>
                </c:pt>
                <c:pt idx="21">
                  <c:v>11</c:v>
                </c:pt>
                <c:pt idx="22">
                  <c:v>5</c:v>
                </c:pt>
                <c:pt idx="23">
                  <c:v>6</c:v>
                </c:pt>
                <c:pt idx="24">
                  <c:v>1</c:v>
                </c:pt>
                <c:pt idx="25">
                  <c:v>0</c:v>
                </c:pt>
                <c:pt idx="26">
                  <c:v>4</c:v>
                </c:pt>
                <c:pt idx="27">
                  <c:v>11</c:v>
                </c:pt>
                <c:pt idx="28">
                  <c:v>9</c:v>
                </c:pt>
                <c:pt idx="29">
                  <c:v>0</c:v>
                </c:pt>
                <c:pt idx="30">
                  <c:v>0</c:v>
                </c:pt>
              </c:numCache>
            </c:numRef>
          </c:val>
          <c:smooth val="0"/>
          <c:extLst>
            <c:ext xmlns:c16="http://schemas.microsoft.com/office/drawing/2014/chart" uri="{C3380CC4-5D6E-409C-BE32-E72D297353CC}">
              <c16:uniqueId val="{00000000-C283-4134-B105-DAFD4F8E6F6B}"/>
            </c:ext>
          </c:extLst>
        </c:ser>
        <c:dLbls>
          <c:showLegendKey val="0"/>
          <c:showVal val="0"/>
          <c:showCatName val="0"/>
          <c:showSerName val="0"/>
          <c:showPercent val="0"/>
          <c:showBubbleSize val="0"/>
        </c:dLbls>
        <c:smooth val="0"/>
        <c:axId val="328387832"/>
        <c:axId val="328385536"/>
      </c:lineChart>
      <c:dateAx>
        <c:axId val="32838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5536"/>
        <c:crosses val="autoZero"/>
        <c:auto val="1"/>
        <c:lblOffset val="100"/>
        <c:baseTimeUnit val="days"/>
      </c:dateAx>
      <c:valAx>
        <c:axId val="32838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8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132.4</c:v>
                </c:pt>
                <c:pt idx="1">
                  <c:v>77.666666666666998</c:v>
                </c:pt>
                <c:pt idx="2">
                  <c:v>51.733333333333</c:v>
                </c:pt>
                <c:pt idx="3">
                  <c:v>41.466666666667003</c:v>
                </c:pt>
                <c:pt idx="4">
                  <c:v>62.533333333332997</c:v>
                </c:pt>
                <c:pt idx="5">
                  <c:v>129.26666666667001</c:v>
                </c:pt>
                <c:pt idx="6">
                  <c:v>255.23333333332999</c:v>
                </c:pt>
                <c:pt idx="7">
                  <c:v>339.9</c:v>
                </c:pt>
                <c:pt idx="8">
                  <c:v>390.03333333333001</c:v>
                </c:pt>
                <c:pt idx="9">
                  <c:v>446.1</c:v>
                </c:pt>
                <c:pt idx="10">
                  <c:v>396.03333333333001</c:v>
                </c:pt>
                <c:pt idx="11">
                  <c:v>403.93333333332998</c:v>
                </c:pt>
                <c:pt idx="12">
                  <c:v>456.2</c:v>
                </c:pt>
                <c:pt idx="13">
                  <c:v>437.3</c:v>
                </c:pt>
                <c:pt idx="14">
                  <c:v>418.16666666666998</c:v>
                </c:pt>
                <c:pt idx="15">
                  <c:v>413.43333333332998</c:v>
                </c:pt>
                <c:pt idx="16">
                  <c:v>422.33333333333002</c:v>
                </c:pt>
                <c:pt idx="17">
                  <c:v>433</c:v>
                </c:pt>
                <c:pt idx="18">
                  <c:v>444.13333333332997</c:v>
                </c:pt>
                <c:pt idx="19">
                  <c:v>456.76666666667001</c:v>
                </c:pt>
                <c:pt idx="20">
                  <c:v>508.23333333332999</c:v>
                </c:pt>
                <c:pt idx="21">
                  <c:v>512.6</c:v>
                </c:pt>
                <c:pt idx="22">
                  <c:v>418.2</c:v>
                </c:pt>
                <c:pt idx="23">
                  <c:v>247.1</c:v>
                </c:pt>
              </c:numCache>
            </c:numRef>
          </c:val>
          <c:smooth val="0"/>
          <c:extLst>
            <c:ext xmlns:c16="http://schemas.microsoft.com/office/drawing/2014/chart" uri="{C3380CC4-5D6E-409C-BE32-E72D297353CC}">
              <c16:uniqueId val="{00000000-061A-42AA-B1B4-221156D889F9}"/>
            </c:ext>
          </c:extLst>
        </c:ser>
        <c:dLbls>
          <c:showLegendKey val="0"/>
          <c:showVal val="0"/>
          <c:showCatName val="0"/>
          <c:showSerName val="0"/>
          <c:showPercent val="0"/>
          <c:showBubbleSize val="0"/>
        </c:dLbls>
        <c:smooth val="0"/>
        <c:axId val="290002736"/>
        <c:axId val="289998144"/>
      </c:lineChart>
      <c:catAx>
        <c:axId val="29000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98144"/>
        <c:crosses val="autoZero"/>
        <c:auto val="1"/>
        <c:lblAlgn val="ctr"/>
        <c:lblOffset val="100"/>
        <c:noMultiLvlLbl val="0"/>
      </c:catAx>
      <c:valAx>
        <c:axId val="28999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0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57</c:v>
                </c:pt>
                <c:pt idx="1">
                  <c:v>10</c:v>
                </c:pt>
                <c:pt idx="2">
                  <c:v>12</c:v>
                </c:pt>
                <c:pt idx="3">
                  <c:v>963</c:v>
                </c:pt>
                <c:pt idx="4">
                  <c:v>385</c:v>
                </c:pt>
                <c:pt idx="5">
                  <c:v>316</c:v>
                </c:pt>
                <c:pt idx="6">
                  <c:v>4399</c:v>
                </c:pt>
                <c:pt idx="7">
                  <c:v>5741</c:v>
                </c:pt>
                <c:pt idx="8">
                  <c:v>5466</c:v>
                </c:pt>
                <c:pt idx="9">
                  <c:v>6077</c:v>
                </c:pt>
                <c:pt idx="10">
                  <c:v>6323</c:v>
                </c:pt>
                <c:pt idx="11">
                  <c:v>4869</c:v>
                </c:pt>
                <c:pt idx="12">
                  <c:v>5395</c:v>
                </c:pt>
                <c:pt idx="13">
                  <c:v>5146</c:v>
                </c:pt>
                <c:pt idx="14">
                  <c:v>5191</c:v>
                </c:pt>
                <c:pt idx="15">
                  <c:v>4578</c:v>
                </c:pt>
                <c:pt idx="16">
                  <c:v>6466</c:v>
                </c:pt>
                <c:pt idx="17">
                  <c:v>6578</c:v>
                </c:pt>
                <c:pt idx="18">
                  <c:v>7379</c:v>
                </c:pt>
                <c:pt idx="19">
                  <c:v>6670</c:v>
                </c:pt>
                <c:pt idx="20">
                  <c:v>6399</c:v>
                </c:pt>
                <c:pt idx="21">
                  <c:v>6058</c:v>
                </c:pt>
                <c:pt idx="22">
                  <c:v>6555</c:v>
                </c:pt>
                <c:pt idx="23">
                  <c:v>5969</c:v>
                </c:pt>
                <c:pt idx="24">
                  <c:v>1677</c:v>
                </c:pt>
                <c:pt idx="25">
                  <c:v>179</c:v>
                </c:pt>
                <c:pt idx="26">
                  <c:v>124</c:v>
                </c:pt>
                <c:pt idx="27">
                  <c:v>7847</c:v>
                </c:pt>
                <c:pt idx="28">
                  <c:v>4417</c:v>
                </c:pt>
                <c:pt idx="29">
                  <c:v>961</c:v>
                </c:pt>
                <c:pt idx="30">
                  <c:v>486</c:v>
                </c:pt>
              </c:numCache>
            </c:numRef>
          </c:val>
          <c:smooth val="0"/>
          <c:extLst>
            <c:ext xmlns:c16="http://schemas.microsoft.com/office/drawing/2014/chart" uri="{C3380CC4-5D6E-409C-BE32-E72D297353CC}">
              <c16:uniqueId val="{00000000-07CA-45AD-BBE7-4F2CDEE0C58F}"/>
            </c:ext>
          </c:extLst>
        </c:ser>
        <c:dLbls>
          <c:showLegendKey val="0"/>
          <c:showVal val="0"/>
          <c:showCatName val="0"/>
          <c:showSerName val="0"/>
          <c:showPercent val="0"/>
          <c:showBubbleSize val="0"/>
        </c:dLbls>
        <c:smooth val="0"/>
        <c:axId val="394545824"/>
        <c:axId val="394546152"/>
      </c:lineChart>
      <c:dateAx>
        <c:axId val="39454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46152"/>
        <c:crosses val="autoZero"/>
        <c:auto val="1"/>
        <c:lblOffset val="100"/>
        <c:baseTimeUnit val="days"/>
      </c:dateAx>
      <c:valAx>
        <c:axId val="39454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4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1FBD7-3C66-432C-A37C-CD7BCF4935D0}"/>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B1957A6-A63F-42DF-9924-822956EC5EE9}"/>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159305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BE06-8F4B-41DA-8FD8-7245F7D892CE}"/>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136C80A6-151C-412E-961D-5B3BB302E1ED}"/>
              </a:ext>
            </a:extLst>
          </p:cNvPr>
          <p:cNvGraphicFramePr>
            <a:graphicFrameLocks noGrp="1"/>
          </p:cNvGraphicFramePr>
          <p:nvPr>
            <p:ph type="tbl" sz="quarter" idx="13"/>
            <p:extLst>
              <p:ext uri="{D42A27DB-BD31-4B8C-83A1-F6EECF244321}">
                <p14:modId xmlns:p14="http://schemas.microsoft.com/office/powerpoint/2010/main" val="26728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61340086"/>
                    </a:ext>
                  </a:extLst>
                </a:gridCol>
                <a:gridCol w="740664">
                  <a:extLst>
                    <a:ext uri="{9D8B030D-6E8A-4147-A177-3AD203B41FA5}">
                      <a16:colId xmlns:a16="http://schemas.microsoft.com/office/drawing/2014/main" val="2560816090"/>
                    </a:ext>
                  </a:extLst>
                </a:gridCol>
                <a:gridCol w="740664">
                  <a:extLst>
                    <a:ext uri="{9D8B030D-6E8A-4147-A177-3AD203B41FA5}">
                      <a16:colId xmlns:a16="http://schemas.microsoft.com/office/drawing/2014/main" val="4203258658"/>
                    </a:ext>
                  </a:extLst>
                </a:gridCol>
                <a:gridCol w="740664">
                  <a:extLst>
                    <a:ext uri="{9D8B030D-6E8A-4147-A177-3AD203B41FA5}">
                      <a16:colId xmlns:a16="http://schemas.microsoft.com/office/drawing/2014/main" val="2348028659"/>
                    </a:ext>
                  </a:extLst>
                </a:gridCol>
                <a:gridCol w="740664">
                  <a:extLst>
                    <a:ext uri="{9D8B030D-6E8A-4147-A177-3AD203B41FA5}">
                      <a16:colId xmlns:a16="http://schemas.microsoft.com/office/drawing/2014/main" val="2337472225"/>
                    </a:ext>
                  </a:extLst>
                </a:gridCol>
                <a:gridCol w="740664">
                  <a:extLst>
                    <a:ext uri="{9D8B030D-6E8A-4147-A177-3AD203B41FA5}">
                      <a16:colId xmlns:a16="http://schemas.microsoft.com/office/drawing/2014/main" val="2790418560"/>
                    </a:ext>
                  </a:extLst>
                </a:gridCol>
                <a:gridCol w="740664">
                  <a:extLst>
                    <a:ext uri="{9D8B030D-6E8A-4147-A177-3AD203B41FA5}">
                      <a16:colId xmlns:a16="http://schemas.microsoft.com/office/drawing/2014/main" val="3778142821"/>
                    </a:ext>
                  </a:extLst>
                </a:gridCol>
                <a:gridCol w="740664">
                  <a:extLst>
                    <a:ext uri="{9D8B030D-6E8A-4147-A177-3AD203B41FA5}">
                      <a16:colId xmlns:a16="http://schemas.microsoft.com/office/drawing/2014/main" val="160224429"/>
                    </a:ext>
                  </a:extLst>
                </a:gridCol>
                <a:gridCol w="740664">
                  <a:extLst>
                    <a:ext uri="{9D8B030D-6E8A-4147-A177-3AD203B41FA5}">
                      <a16:colId xmlns:a16="http://schemas.microsoft.com/office/drawing/2014/main" val="997084692"/>
                    </a:ext>
                  </a:extLst>
                </a:gridCol>
                <a:gridCol w="740664">
                  <a:extLst>
                    <a:ext uri="{9D8B030D-6E8A-4147-A177-3AD203B41FA5}">
                      <a16:colId xmlns:a16="http://schemas.microsoft.com/office/drawing/2014/main" val="25592739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27114416"/>
                  </a:ext>
                </a:extLst>
              </a:tr>
              <a:tr h="370840">
                <a:tc>
                  <a:txBody>
                    <a:bodyPr/>
                    <a:lstStyle/>
                    <a:p>
                      <a:r>
                        <a:rPr lang="en-US" sz="1000"/>
                        <a:t>Auto Doczekal</a:t>
                      </a:r>
                    </a:p>
                  </a:txBody>
                  <a:tcPr/>
                </a:tc>
                <a:tc>
                  <a:txBody>
                    <a:bodyPr/>
                    <a:lstStyle/>
                    <a:p>
                      <a:r>
                        <a:rPr lang="en-US" sz="1000"/>
                        <a:t>1040</a:t>
                      </a:r>
                    </a:p>
                  </a:txBody>
                  <a:tcPr/>
                </a:tc>
                <a:tc>
                  <a:txBody>
                    <a:bodyPr/>
                    <a:lstStyle/>
                    <a:p>
                      <a:r>
                        <a:rPr lang="en-US" sz="1000"/>
                        <a:t>64</a:t>
                      </a:r>
                    </a:p>
                  </a:txBody>
                  <a:tcPr/>
                </a:tc>
                <a:tc>
                  <a:txBody>
                    <a:bodyPr/>
                    <a:lstStyle/>
                    <a:p>
                      <a:r>
                        <a:rPr lang="en-US" sz="1000"/>
                        <a:t>8</a:t>
                      </a:r>
                    </a:p>
                  </a:txBody>
                  <a:tcPr/>
                </a:tc>
                <a:tc>
                  <a:txBody>
                    <a:bodyPr/>
                    <a:lstStyle/>
                    <a:p>
                      <a:r>
                        <a:rPr lang="en-US" sz="1000"/>
                        <a:t>244</a:t>
                      </a:r>
                    </a:p>
                  </a:txBody>
                  <a:tcPr/>
                </a:tc>
                <a:tc>
                  <a:txBody>
                    <a:bodyPr/>
                    <a:lstStyle/>
                    <a:p>
                      <a:r>
                        <a:rPr lang="en-US" sz="1000"/>
                        <a:t>9</a:t>
                      </a:r>
                    </a:p>
                  </a:txBody>
                  <a:tcPr/>
                </a:tc>
                <a:tc>
                  <a:txBody>
                    <a:bodyPr/>
                    <a:lstStyle/>
                    <a:p>
                      <a:r>
                        <a:rPr lang="en-US" sz="1000"/>
                        <a:t>47</a:t>
                      </a:r>
                    </a:p>
                  </a:txBody>
                  <a:tcPr/>
                </a:tc>
                <a:tc>
                  <a:txBody>
                    <a:bodyPr/>
                    <a:lstStyle/>
                    <a:p>
                      <a:r>
                        <a:rPr lang="en-US" sz="1000"/>
                        <a:t>0</a:t>
                      </a:r>
                    </a:p>
                  </a:txBody>
                  <a:tcPr/>
                </a:tc>
                <a:tc>
                  <a:txBody>
                    <a:bodyPr/>
                    <a:lstStyle/>
                    <a:p>
                      <a:r>
                        <a:rPr lang="en-US" sz="1000"/>
                        <a:t>3.7202%</a:t>
                      </a:r>
                    </a:p>
                  </a:txBody>
                  <a:tcPr/>
                </a:tc>
                <a:tc>
                  <a:txBody>
                    <a:bodyPr/>
                    <a:lstStyle/>
                    <a:p>
                      <a:r>
                        <a:rPr lang="en-US" sz="1000"/>
                        <a:t>0.0%</a:t>
                      </a:r>
                    </a:p>
                  </a:txBody>
                  <a:tcPr/>
                </a:tc>
                <a:extLst>
                  <a:ext uri="{0D108BD9-81ED-4DB2-BD59-A6C34878D82A}">
                    <a16:rowId xmlns:a16="http://schemas.microsoft.com/office/drawing/2014/main" val="623630305"/>
                  </a:ext>
                </a:extLst>
              </a:tr>
            </a:tbl>
          </a:graphicData>
        </a:graphic>
      </p:graphicFrame>
      <p:sp>
        <p:nvSpPr>
          <p:cNvPr id="4" name="Text Placeholder 3">
            <a:extLst>
              <a:ext uri="{FF2B5EF4-FFF2-40B4-BE49-F238E27FC236}">
                <a16:creationId xmlns:a16="http://schemas.microsoft.com/office/drawing/2014/main" id="{F8C5B6E7-FB87-4280-9D79-D21B41613E6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40882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92D32-613D-4FCA-B0A4-82C76218DC14}"/>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E8F13733-6A51-4592-970E-D33638B25C87}"/>
              </a:ext>
            </a:extLst>
          </p:cNvPr>
          <p:cNvGraphicFramePr>
            <a:graphicFrameLocks noGrp="1"/>
          </p:cNvGraphicFramePr>
          <p:nvPr>
            <p:ph type="tbl" sz="quarter" idx="13"/>
            <p:extLst>
              <p:ext uri="{D42A27DB-BD31-4B8C-83A1-F6EECF244321}">
                <p14:modId xmlns:p14="http://schemas.microsoft.com/office/powerpoint/2010/main" val="408206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2610720"/>
                    </a:ext>
                  </a:extLst>
                </a:gridCol>
                <a:gridCol w="1234440">
                  <a:extLst>
                    <a:ext uri="{9D8B030D-6E8A-4147-A177-3AD203B41FA5}">
                      <a16:colId xmlns:a16="http://schemas.microsoft.com/office/drawing/2014/main" val="4137722438"/>
                    </a:ext>
                  </a:extLst>
                </a:gridCol>
                <a:gridCol w="822960">
                  <a:extLst>
                    <a:ext uri="{9D8B030D-6E8A-4147-A177-3AD203B41FA5}">
                      <a16:colId xmlns:a16="http://schemas.microsoft.com/office/drawing/2014/main" val="262297930"/>
                    </a:ext>
                  </a:extLst>
                </a:gridCol>
                <a:gridCol w="822960">
                  <a:extLst>
                    <a:ext uri="{9D8B030D-6E8A-4147-A177-3AD203B41FA5}">
                      <a16:colId xmlns:a16="http://schemas.microsoft.com/office/drawing/2014/main" val="1238527202"/>
                    </a:ext>
                  </a:extLst>
                </a:gridCol>
                <a:gridCol w="822960">
                  <a:extLst>
                    <a:ext uri="{9D8B030D-6E8A-4147-A177-3AD203B41FA5}">
                      <a16:colId xmlns:a16="http://schemas.microsoft.com/office/drawing/2014/main" val="3339731038"/>
                    </a:ext>
                  </a:extLst>
                </a:gridCol>
                <a:gridCol w="822960">
                  <a:extLst>
                    <a:ext uri="{9D8B030D-6E8A-4147-A177-3AD203B41FA5}">
                      <a16:colId xmlns:a16="http://schemas.microsoft.com/office/drawing/2014/main" val="3953240249"/>
                    </a:ext>
                  </a:extLst>
                </a:gridCol>
                <a:gridCol w="822960">
                  <a:extLst>
                    <a:ext uri="{9D8B030D-6E8A-4147-A177-3AD203B41FA5}">
                      <a16:colId xmlns:a16="http://schemas.microsoft.com/office/drawing/2014/main" val="694847044"/>
                    </a:ext>
                  </a:extLst>
                </a:gridCol>
                <a:gridCol w="822960">
                  <a:extLst>
                    <a:ext uri="{9D8B030D-6E8A-4147-A177-3AD203B41FA5}">
                      <a16:colId xmlns:a16="http://schemas.microsoft.com/office/drawing/2014/main" val="34431648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38899214"/>
                  </a:ext>
                </a:extLst>
              </a:tr>
              <a:tr h="370840">
                <a:tc>
                  <a:txBody>
                    <a:bodyPr/>
                    <a:lstStyle/>
                    <a:p>
                      <a:r>
                        <a:rPr lang="en-US" sz="1000"/>
                        <a:t>Auto Doczekal</a:t>
                      </a:r>
                    </a:p>
                  </a:txBody>
                  <a:tcPr/>
                </a:tc>
                <a:tc>
                  <a:txBody>
                    <a:bodyPr/>
                    <a:lstStyle/>
                    <a:p>
                      <a:r>
                        <a:rPr lang="en-US" sz="1000"/>
                        <a:t>1040</a:t>
                      </a:r>
                    </a:p>
                  </a:txBody>
                  <a:tcPr/>
                </a:tc>
                <a:tc>
                  <a:txBody>
                    <a:bodyPr/>
                    <a:lstStyle/>
                    <a:p>
                      <a:r>
                        <a:rPr lang="en-US" sz="1000"/>
                        <a:t>4</a:t>
                      </a:r>
                    </a:p>
                  </a:txBody>
                  <a:tcPr/>
                </a:tc>
                <a:tc>
                  <a:txBody>
                    <a:bodyPr/>
                    <a:lstStyle/>
                    <a:p>
                      <a:r>
                        <a:rPr lang="en-US" sz="1000"/>
                        <a:t>0.4%</a:t>
                      </a:r>
                    </a:p>
                  </a:txBody>
                  <a:tcPr/>
                </a:tc>
                <a:tc>
                  <a:txBody>
                    <a:bodyPr/>
                    <a:lstStyle/>
                    <a:p>
                      <a:r>
                        <a:rPr lang="en-US" sz="1000"/>
                        <a:t>7</a:t>
                      </a:r>
                    </a:p>
                  </a:txBody>
                  <a:tcPr/>
                </a:tc>
                <a:tc>
                  <a:txBody>
                    <a:bodyPr/>
                    <a:lstStyle/>
                    <a:p>
                      <a:r>
                        <a:rPr lang="en-US" sz="1000"/>
                        <a:t>0.7%</a:t>
                      </a:r>
                    </a:p>
                  </a:txBody>
                  <a:tcPr/>
                </a:tc>
                <a:tc>
                  <a:txBody>
                    <a:bodyPr/>
                    <a:lstStyle/>
                    <a:p>
                      <a:r>
                        <a:rPr lang="en-US" sz="1000"/>
                        <a:t>64</a:t>
                      </a:r>
                    </a:p>
                  </a:txBody>
                  <a:tcPr/>
                </a:tc>
                <a:tc>
                  <a:txBody>
                    <a:bodyPr/>
                    <a:lstStyle/>
                    <a:p>
                      <a:r>
                        <a:rPr lang="en-US" sz="1000"/>
                        <a:t>6.6%</a:t>
                      </a:r>
                    </a:p>
                  </a:txBody>
                  <a:tcPr/>
                </a:tc>
                <a:extLst>
                  <a:ext uri="{0D108BD9-81ED-4DB2-BD59-A6C34878D82A}">
                    <a16:rowId xmlns:a16="http://schemas.microsoft.com/office/drawing/2014/main" val="2055335101"/>
                  </a:ext>
                </a:extLst>
              </a:tr>
            </a:tbl>
          </a:graphicData>
        </a:graphic>
      </p:graphicFrame>
      <p:sp>
        <p:nvSpPr>
          <p:cNvPr id="4" name="Text Placeholder 3">
            <a:extLst>
              <a:ext uri="{FF2B5EF4-FFF2-40B4-BE49-F238E27FC236}">
                <a16:creationId xmlns:a16="http://schemas.microsoft.com/office/drawing/2014/main" id="{8EE1C1B0-B381-405A-A350-5F1AA4C490C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14662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B0F5-B42B-4148-99F7-D081281B21EA}"/>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70A6EED-C4F4-4342-8633-87EC91685B71}"/>
              </a:ext>
            </a:extLst>
          </p:cNvPr>
          <p:cNvGraphicFramePr>
            <a:graphicFrameLocks noGrp="1"/>
          </p:cNvGraphicFramePr>
          <p:nvPr>
            <p:ph type="tbl" sz="quarter" idx="13"/>
            <p:extLst>
              <p:ext uri="{D42A27DB-BD31-4B8C-83A1-F6EECF244321}">
                <p14:modId xmlns:p14="http://schemas.microsoft.com/office/powerpoint/2010/main" val="24265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09219735"/>
                    </a:ext>
                  </a:extLst>
                </a:gridCol>
                <a:gridCol w="740664">
                  <a:extLst>
                    <a:ext uri="{9D8B030D-6E8A-4147-A177-3AD203B41FA5}">
                      <a16:colId xmlns:a16="http://schemas.microsoft.com/office/drawing/2014/main" val="3333533156"/>
                    </a:ext>
                  </a:extLst>
                </a:gridCol>
                <a:gridCol w="740664">
                  <a:extLst>
                    <a:ext uri="{9D8B030D-6E8A-4147-A177-3AD203B41FA5}">
                      <a16:colId xmlns:a16="http://schemas.microsoft.com/office/drawing/2014/main" val="3829189792"/>
                    </a:ext>
                  </a:extLst>
                </a:gridCol>
                <a:gridCol w="740664">
                  <a:extLst>
                    <a:ext uri="{9D8B030D-6E8A-4147-A177-3AD203B41FA5}">
                      <a16:colId xmlns:a16="http://schemas.microsoft.com/office/drawing/2014/main" val="1992246956"/>
                    </a:ext>
                  </a:extLst>
                </a:gridCol>
                <a:gridCol w="740664">
                  <a:extLst>
                    <a:ext uri="{9D8B030D-6E8A-4147-A177-3AD203B41FA5}">
                      <a16:colId xmlns:a16="http://schemas.microsoft.com/office/drawing/2014/main" val="2296008553"/>
                    </a:ext>
                  </a:extLst>
                </a:gridCol>
                <a:gridCol w="740664">
                  <a:extLst>
                    <a:ext uri="{9D8B030D-6E8A-4147-A177-3AD203B41FA5}">
                      <a16:colId xmlns:a16="http://schemas.microsoft.com/office/drawing/2014/main" val="1716492935"/>
                    </a:ext>
                  </a:extLst>
                </a:gridCol>
                <a:gridCol w="740664">
                  <a:extLst>
                    <a:ext uri="{9D8B030D-6E8A-4147-A177-3AD203B41FA5}">
                      <a16:colId xmlns:a16="http://schemas.microsoft.com/office/drawing/2014/main" val="241005288"/>
                    </a:ext>
                  </a:extLst>
                </a:gridCol>
                <a:gridCol w="740664">
                  <a:extLst>
                    <a:ext uri="{9D8B030D-6E8A-4147-A177-3AD203B41FA5}">
                      <a16:colId xmlns:a16="http://schemas.microsoft.com/office/drawing/2014/main" val="1169616328"/>
                    </a:ext>
                  </a:extLst>
                </a:gridCol>
                <a:gridCol w="740664">
                  <a:extLst>
                    <a:ext uri="{9D8B030D-6E8A-4147-A177-3AD203B41FA5}">
                      <a16:colId xmlns:a16="http://schemas.microsoft.com/office/drawing/2014/main" val="4002306556"/>
                    </a:ext>
                  </a:extLst>
                </a:gridCol>
                <a:gridCol w="740664">
                  <a:extLst>
                    <a:ext uri="{9D8B030D-6E8A-4147-A177-3AD203B41FA5}">
                      <a16:colId xmlns:a16="http://schemas.microsoft.com/office/drawing/2014/main" val="12625548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94026730"/>
                  </a:ext>
                </a:extLst>
              </a:tr>
              <a:tr h="370840">
                <a:tc>
                  <a:txBody>
                    <a:bodyPr/>
                    <a:lstStyle/>
                    <a:p>
                      <a:r>
                        <a:rPr lang="en-US" sz="1000"/>
                        <a:t>Auto Doczekal</a:t>
                      </a:r>
                    </a:p>
                  </a:txBody>
                  <a:tcPr/>
                </a:tc>
                <a:tc>
                  <a:txBody>
                    <a:bodyPr/>
                    <a:lstStyle/>
                    <a:p>
                      <a:r>
                        <a:rPr lang="en-US" sz="1000"/>
                        <a:t>1040</a:t>
                      </a:r>
                    </a:p>
                  </a:txBody>
                  <a:tcPr/>
                </a:tc>
                <a:tc>
                  <a:txBody>
                    <a:bodyPr/>
                    <a:lstStyle/>
                    <a:p>
                      <a:r>
                        <a:rPr lang="en-US" sz="1000"/>
                        <a:t>64</a:t>
                      </a:r>
                    </a:p>
                  </a:txBody>
                  <a:tcPr/>
                </a:tc>
                <a:tc>
                  <a:txBody>
                    <a:bodyPr/>
                    <a:lstStyle/>
                    <a:p>
                      <a:r>
                        <a:rPr lang="en-US" sz="1000"/>
                        <a:t>8</a:t>
                      </a:r>
                    </a:p>
                  </a:txBody>
                  <a:tcPr/>
                </a:tc>
                <a:tc>
                  <a:txBody>
                    <a:bodyPr/>
                    <a:lstStyle/>
                    <a:p>
                      <a:r>
                        <a:rPr lang="en-US" sz="1000"/>
                        <a:t>244</a:t>
                      </a:r>
                    </a:p>
                  </a:txBody>
                  <a:tcPr/>
                </a:tc>
                <a:tc>
                  <a:txBody>
                    <a:bodyPr/>
                    <a:lstStyle/>
                    <a:p>
                      <a:r>
                        <a:rPr lang="en-US" sz="1000"/>
                        <a:t>9</a:t>
                      </a:r>
                    </a:p>
                  </a:txBody>
                  <a:tcPr/>
                </a:tc>
                <a:tc>
                  <a:txBody>
                    <a:bodyPr/>
                    <a:lstStyle/>
                    <a:p>
                      <a:r>
                        <a:rPr lang="en-US" sz="1000"/>
                        <a:t>47</a:t>
                      </a:r>
                    </a:p>
                  </a:txBody>
                  <a:tcPr/>
                </a:tc>
                <a:tc>
                  <a:txBody>
                    <a:bodyPr/>
                    <a:lstStyle/>
                    <a:p>
                      <a:r>
                        <a:rPr lang="en-US" sz="1000"/>
                        <a:t>0</a:t>
                      </a:r>
                    </a:p>
                  </a:txBody>
                  <a:tcPr/>
                </a:tc>
                <a:tc>
                  <a:txBody>
                    <a:bodyPr/>
                    <a:lstStyle/>
                    <a:p>
                      <a:r>
                        <a:rPr lang="en-US" sz="1000"/>
                        <a:t>3.7202%</a:t>
                      </a:r>
                    </a:p>
                  </a:txBody>
                  <a:tcPr/>
                </a:tc>
                <a:tc>
                  <a:txBody>
                    <a:bodyPr/>
                    <a:lstStyle/>
                    <a:p>
                      <a:r>
                        <a:rPr lang="en-US" sz="1000"/>
                        <a:t>0.0%</a:t>
                      </a:r>
                    </a:p>
                  </a:txBody>
                  <a:tcPr/>
                </a:tc>
                <a:extLst>
                  <a:ext uri="{0D108BD9-81ED-4DB2-BD59-A6C34878D82A}">
                    <a16:rowId xmlns:a16="http://schemas.microsoft.com/office/drawing/2014/main" val="4003289099"/>
                  </a:ext>
                </a:extLst>
              </a:tr>
            </a:tbl>
          </a:graphicData>
        </a:graphic>
      </p:graphicFrame>
      <p:sp>
        <p:nvSpPr>
          <p:cNvPr id="4" name="Text Placeholder 3">
            <a:extLst>
              <a:ext uri="{FF2B5EF4-FFF2-40B4-BE49-F238E27FC236}">
                <a16:creationId xmlns:a16="http://schemas.microsoft.com/office/drawing/2014/main" id="{06420C88-2821-40F3-AD7B-B0109BB4F16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809731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A1CE4-60D4-4F41-8837-22F464543FF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013B95E2-D5D1-48FA-8682-8670C5E5DC2E}"/>
              </a:ext>
            </a:extLst>
          </p:cNvPr>
          <p:cNvGraphicFramePr>
            <a:graphicFrameLocks noGrp="1"/>
          </p:cNvGraphicFramePr>
          <p:nvPr>
            <p:ph type="chart" sz="quarter" idx="13"/>
            <p:extLst>
              <p:ext uri="{D42A27DB-BD31-4B8C-83A1-F6EECF244321}">
                <p14:modId xmlns:p14="http://schemas.microsoft.com/office/powerpoint/2010/main" val="1832970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A2560-1761-4FE5-A4D3-C3E9E31881B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17E7FE2-846A-4567-8B41-635BDF9FE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3358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515DA-FA71-4488-AEE2-7D4F3B7B0328}"/>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BDBA46E1-D13A-4AA8-823B-426C8CF20A23}"/>
              </a:ext>
            </a:extLst>
          </p:cNvPr>
          <p:cNvGraphicFramePr>
            <a:graphicFrameLocks noGrp="1"/>
          </p:cNvGraphicFramePr>
          <p:nvPr>
            <p:ph type="chart" sz="quarter" idx="13"/>
            <p:extLst>
              <p:ext uri="{D42A27DB-BD31-4B8C-83A1-F6EECF244321}">
                <p14:modId xmlns:p14="http://schemas.microsoft.com/office/powerpoint/2010/main" val="3555919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E0A680-91B6-496A-B888-84C8116C740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407B2F8-7A7B-47A3-B1FF-BF1CD129EB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68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24B81-ED5B-40DB-98BE-7C4D58F595E5}"/>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D3DB0F65-D6AA-4CA7-8A35-BBE02D97CDC8}"/>
              </a:ext>
            </a:extLst>
          </p:cNvPr>
          <p:cNvGraphicFramePr>
            <a:graphicFrameLocks noGrp="1"/>
          </p:cNvGraphicFramePr>
          <p:nvPr>
            <p:ph type="chart" sz="quarter" idx="13"/>
            <p:extLst>
              <p:ext uri="{D42A27DB-BD31-4B8C-83A1-F6EECF244321}">
                <p14:modId xmlns:p14="http://schemas.microsoft.com/office/powerpoint/2010/main" val="4032655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9FC91C-D56E-4601-933A-2750A6FCE5A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814DDCD-8081-4D6C-8238-007C49E98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34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E91E4-2196-49D2-8385-0151AF101B7A}"/>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00574669-E369-47D7-9DCB-835D78764190}"/>
              </a:ext>
            </a:extLst>
          </p:cNvPr>
          <p:cNvGraphicFramePr>
            <a:graphicFrameLocks noGrp="1"/>
          </p:cNvGraphicFramePr>
          <p:nvPr>
            <p:ph type="tbl" sz="quarter" idx="13"/>
            <p:extLst>
              <p:ext uri="{D42A27DB-BD31-4B8C-83A1-F6EECF244321}">
                <p14:modId xmlns:p14="http://schemas.microsoft.com/office/powerpoint/2010/main" val="89256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2018931"/>
                    </a:ext>
                  </a:extLst>
                </a:gridCol>
                <a:gridCol w="658368">
                  <a:extLst>
                    <a:ext uri="{9D8B030D-6E8A-4147-A177-3AD203B41FA5}">
                      <a16:colId xmlns:a16="http://schemas.microsoft.com/office/drawing/2014/main" val="260486372"/>
                    </a:ext>
                  </a:extLst>
                </a:gridCol>
                <a:gridCol w="658368">
                  <a:extLst>
                    <a:ext uri="{9D8B030D-6E8A-4147-A177-3AD203B41FA5}">
                      <a16:colId xmlns:a16="http://schemas.microsoft.com/office/drawing/2014/main" val="3493204092"/>
                    </a:ext>
                  </a:extLst>
                </a:gridCol>
                <a:gridCol w="658368">
                  <a:extLst>
                    <a:ext uri="{9D8B030D-6E8A-4147-A177-3AD203B41FA5}">
                      <a16:colId xmlns:a16="http://schemas.microsoft.com/office/drawing/2014/main" val="592644195"/>
                    </a:ext>
                  </a:extLst>
                </a:gridCol>
                <a:gridCol w="658368">
                  <a:extLst>
                    <a:ext uri="{9D8B030D-6E8A-4147-A177-3AD203B41FA5}">
                      <a16:colId xmlns:a16="http://schemas.microsoft.com/office/drawing/2014/main" val="2457568389"/>
                    </a:ext>
                  </a:extLst>
                </a:gridCol>
                <a:gridCol w="658368">
                  <a:extLst>
                    <a:ext uri="{9D8B030D-6E8A-4147-A177-3AD203B41FA5}">
                      <a16:colId xmlns:a16="http://schemas.microsoft.com/office/drawing/2014/main" val="28534571"/>
                    </a:ext>
                  </a:extLst>
                </a:gridCol>
                <a:gridCol w="658368">
                  <a:extLst>
                    <a:ext uri="{9D8B030D-6E8A-4147-A177-3AD203B41FA5}">
                      <a16:colId xmlns:a16="http://schemas.microsoft.com/office/drawing/2014/main" val="4008524304"/>
                    </a:ext>
                  </a:extLst>
                </a:gridCol>
                <a:gridCol w="658368">
                  <a:extLst>
                    <a:ext uri="{9D8B030D-6E8A-4147-A177-3AD203B41FA5}">
                      <a16:colId xmlns:a16="http://schemas.microsoft.com/office/drawing/2014/main" val="3903629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73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- 2017-08-30 11:53:26</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4982888"/>
                  </a:ext>
                </a:extLst>
              </a:tr>
            </a:tbl>
          </a:graphicData>
        </a:graphic>
      </p:graphicFrame>
      <p:sp>
        <p:nvSpPr>
          <p:cNvPr id="4" name="Text Placeholder 3">
            <a:extLst>
              <a:ext uri="{FF2B5EF4-FFF2-40B4-BE49-F238E27FC236}">
                <a16:creationId xmlns:a16="http://schemas.microsoft.com/office/drawing/2014/main" id="{30F8182C-7D0D-4097-9A91-B77AA9A630D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11114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B16D-2D64-46A4-9140-450D08469A4B}"/>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EFCA15EF-5BD9-4E4A-8708-71E4DBBA9BA6}"/>
              </a:ext>
            </a:extLst>
          </p:cNvPr>
          <p:cNvGraphicFramePr>
            <a:graphicFrameLocks noGrp="1"/>
          </p:cNvGraphicFramePr>
          <p:nvPr>
            <p:ph type="tbl" sz="quarter" idx="13"/>
            <p:extLst>
              <p:ext uri="{D42A27DB-BD31-4B8C-83A1-F6EECF244321}">
                <p14:modId xmlns:p14="http://schemas.microsoft.com/office/powerpoint/2010/main" val="2434866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2576866"/>
                    </a:ext>
                  </a:extLst>
                </a:gridCol>
                <a:gridCol w="658368">
                  <a:extLst>
                    <a:ext uri="{9D8B030D-6E8A-4147-A177-3AD203B41FA5}">
                      <a16:colId xmlns:a16="http://schemas.microsoft.com/office/drawing/2014/main" val="1320999853"/>
                    </a:ext>
                  </a:extLst>
                </a:gridCol>
                <a:gridCol w="658368">
                  <a:extLst>
                    <a:ext uri="{9D8B030D-6E8A-4147-A177-3AD203B41FA5}">
                      <a16:colId xmlns:a16="http://schemas.microsoft.com/office/drawing/2014/main" val="3078366528"/>
                    </a:ext>
                  </a:extLst>
                </a:gridCol>
                <a:gridCol w="658368">
                  <a:extLst>
                    <a:ext uri="{9D8B030D-6E8A-4147-A177-3AD203B41FA5}">
                      <a16:colId xmlns:a16="http://schemas.microsoft.com/office/drawing/2014/main" val="1267962580"/>
                    </a:ext>
                  </a:extLst>
                </a:gridCol>
                <a:gridCol w="658368">
                  <a:extLst>
                    <a:ext uri="{9D8B030D-6E8A-4147-A177-3AD203B41FA5}">
                      <a16:colId xmlns:a16="http://schemas.microsoft.com/office/drawing/2014/main" val="3574917060"/>
                    </a:ext>
                  </a:extLst>
                </a:gridCol>
                <a:gridCol w="658368">
                  <a:extLst>
                    <a:ext uri="{9D8B030D-6E8A-4147-A177-3AD203B41FA5}">
                      <a16:colId xmlns:a16="http://schemas.microsoft.com/office/drawing/2014/main" val="3547368634"/>
                    </a:ext>
                  </a:extLst>
                </a:gridCol>
                <a:gridCol w="658368">
                  <a:extLst>
                    <a:ext uri="{9D8B030D-6E8A-4147-A177-3AD203B41FA5}">
                      <a16:colId xmlns:a16="http://schemas.microsoft.com/office/drawing/2014/main" val="3767962193"/>
                    </a:ext>
                  </a:extLst>
                </a:gridCol>
                <a:gridCol w="658368">
                  <a:extLst>
                    <a:ext uri="{9D8B030D-6E8A-4147-A177-3AD203B41FA5}">
                      <a16:colId xmlns:a16="http://schemas.microsoft.com/office/drawing/2014/main" val="3970481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3931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- 2017-08-30 11:52:33</a:t>
                      </a:r>
                      <a:r>
                        <a:rPr kumimoji="0" lang="de-DE" sz="1000" b="0" i="0" u="none" strike="noStrike" kern="1200" cap="none" spc="0" normalizeH="0" baseline="0" noProof="0">
                          <a:ln>
                            <a:noFill/>
                          </a:ln>
                          <a:solidFill>
                            <a:prstClr val="black"/>
                          </a:solidFill>
                          <a:effectLst/>
                          <a:uLnTx/>
                          <a:uFillTx/>
                          <a:latin typeface="+mn-lt"/>
                          <a:ea typeface="+mn-ea"/>
                          <a:cs typeface="+mn-cs"/>
                        </a:rPr>
                        <a:t>
➡️ Wechsel leicht gemacht: Die "OPEL UMWELTPRÄMIE" ⬅️
👉 Käufer eines Opel Neuwagens profitieren von bis zu 8.000 Euro Bonus 🤑
Opel fördert die Erneuerung des Fahrzeugbestandes in Österreich: Autofahrer, die von einem PKW älter als 10 Jahre (Erstzulassung vor dem 1. August 2007), gleich welcher Marke, auf ein effizientes, neues Opel-Modell umsteigen, erhalten ab sofort die "Opel Umweltprämie". Den Bonus gibt es bei #AutoDoczekal für Neuwagen der Baureihen Karl, Adam, Corsa, Astra, Crossland X, Zafira, Mokka X, Grandland X und Insignia.
Einzige Voraussetzung ist die Abgabe und zertifizierte Verschrottung des alten Fahrzeuges, das mindestens sechs Monate auf den Kunden zugelassen sein muss.
"Wir wissen um unsere Verantwortung und leisten mit der Umweltprämie unseren Beitrag zum Klimaschutz und zur Verbesserung der Luftqualität, sagt #AutoDoczekal Geschäftsführer Markus Doczekal. "Jetzt erleichtert Opel den Umstieg auf die neuesten und effizientesten Modelle. Wir machen moderne 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3869044"/>
                  </a:ext>
                </a:extLst>
              </a:tr>
            </a:tbl>
          </a:graphicData>
        </a:graphic>
      </p:graphicFrame>
      <p:sp>
        <p:nvSpPr>
          <p:cNvPr id="4" name="Text Placeholder 3">
            <a:extLst>
              <a:ext uri="{FF2B5EF4-FFF2-40B4-BE49-F238E27FC236}">
                <a16:creationId xmlns:a16="http://schemas.microsoft.com/office/drawing/2014/main" id="{7C69C65F-FEF8-4B67-A136-A7B3A1A127F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71893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CE56E-740D-4442-8E83-1EA8566DE3CA}"/>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2726E2BD-D09F-4DB7-B041-C6A989E469B7}"/>
              </a:ext>
            </a:extLst>
          </p:cNvPr>
          <p:cNvGraphicFramePr>
            <a:graphicFrameLocks noGrp="1"/>
          </p:cNvGraphicFramePr>
          <p:nvPr>
            <p:ph type="tbl" sz="quarter" idx="13"/>
            <p:extLst>
              <p:ext uri="{D42A27DB-BD31-4B8C-83A1-F6EECF244321}">
                <p14:modId xmlns:p14="http://schemas.microsoft.com/office/powerpoint/2010/main" val="3110905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0495409"/>
                    </a:ext>
                  </a:extLst>
                </a:gridCol>
                <a:gridCol w="658368">
                  <a:extLst>
                    <a:ext uri="{9D8B030D-6E8A-4147-A177-3AD203B41FA5}">
                      <a16:colId xmlns:a16="http://schemas.microsoft.com/office/drawing/2014/main" val="3209732311"/>
                    </a:ext>
                  </a:extLst>
                </a:gridCol>
                <a:gridCol w="658368">
                  <a:extLst>
                    <a:ext uri="{9D8B030D-6E8A-4147-A177-3AD203B41FA5}">
                      <a16:colId xmlns:a16="http://schemas.microsoft.com/office/drawing/2014/main" val="3227419638"/>
                    </a:ext>
                  </a:extLst>
                </a:gridCol>
                <a:gridCol w="658368">
                  <a:extLst>
                    <a:ext uri="{9D8B030D-6E8A-4147-A177-3AD203B41FA5}">
                      <a16:colId xmlns:a16="http://schemas.microsoft.com/office/drawing/2014/main" val="2856634755"/>
                    </a:ext>
                  </a:extLst>
                </a:gridCol>
                <a:gridCol w="658368">
                  <a:extLst>
                    <a:ext uri="{9D8B030D-6E8A-4147-A177-3AD203B41FA5}">
                      <a16:colId xmlns:a16="http://schemas.microsoft.com/office/drawing/2014/main" val="4088292353"/>
                    </a:ext>
                  </a:extLst>
                </a:gridCol>
                <a:gridCol w="658368">
                  <a:extLst>
                    <a:ext uri="{9D8B030D-6E8A-4147-A177-3AD203B41FA5}">
                      <a16:colId xmlns:a16="http://schemas.microsoft.com/office/drawing/2014/main" val="424306134"/>
                    </a:ext>
                  </a:extLst>
                </a:gridCol>
                <a:gridCol w="658368">
                  <a:extLst>
                    <a:ext uri="{9D8B030D-6E8A-4147-A177-3AD203B41FA5}">
                      <a16:colId xmlns:a16="http://schemas.microsoft.com/office/drawing/2014/main" val="206389334"/>
                    </a:ext>
                  </a:extLst>
                </a:gridCol>
                <a:gridCol w="658368">
                  <a:extLst>
                    <a:ext uri="{9D8B030D-6E8A-4147-A177-3AD203B41FA5}">
                      <a16:colId xmlns:a16="http://schemas.microsoft.com/office/drawing/2014/main" val="252592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861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- 2017-08-23 20:30:00</a:t>
                      </a:r>
                      <a:r>
                        <a:rPr kumimoji="0" lang="en-US" sz="1000" b="0" i="0" u="none" strike="noStrike" kern="1200" cap="none" spc="0" normalizeH="0" baseline="0" noProof="0">
                          <a:ln>
                            <a:noFill/>
                          </a:ln>
                          <a:solidFill>
                            <a:prstClr val="black"/>
                          </a:solidFill>
                          <a:effectLst/>
                          <a:uLnTx/>
                          <a:uFillTx/>
                          <a:latin typeface="+mn-lt"/>
                          <a:ea typeface="+mn-ea"/>
                          <a:cs typeface="+mn-cs"/>
                        </a:rPr>
                        <a:t>
Ihr wollt gratis frühstücken? Kommt am 2. September von 8-12 Uhr in unser Autohaus in GÜSSING und wir servieren Euch im Rahmen des „Frühstück rund um die Burg“ Kaffee, Gebäck und Getränke! ☺ ☕ 
Testet unsere neuen Modelle von Crossland X bis Insignia mit OnStar, Spurassistent, Kennzeichenerkennung, adaptivem Tempomat uvm
👉 Das gefällt dir?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40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- 2017-08-19 09:11:17</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7243376"/>
                  </a:ext>
                </a:extLst>
              </a:tr>
            </a:tbl>
          </a:graphicData>
        </a:graphic>
      </p:graphicFrame>
      <p:sp>
        <p:nvSpPr>
          <p:cNvPr id="4" name="Text Placeholder 3">
            <a:extLst>
              <a:ext uri="{FF2B5EF4-FFF2-40B4-BE49-F238E27FC236}">
                <a16:creationId xmlns:a16="http://schemas.microsoft.com/office/drawing/2014/main" id="{8A76F800-7E30-4303-B36E-097CC31EC93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89920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CF45-244D-451B-B926-987033B42CE5}"/>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4C85C667-2883-46A6-9E09-334CCD4C76D1}"/>
              </a:ext>
            </a:extLst>
          </p:cNvPr>
          <p:cNvGraphicFramePr>
            <a:graphicFrameLocks noGrp="1"/>
          </p:cNvGraphicFramePr>
          <p:nvPr>
            <p:ph type="tbl" sz="quarter" idx="13"/>
            <p:extLst>
              <p:ext uri="{D42A27DB-BD31-4B8C-83A1-F6EECF244321}">
                <p14:modId xmlns:p14="http://schemas.microsoft.com/office/powerpoint/2010/main" val="242705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8561734"/>
                    </a:ext>
                  </a:extLst>
                </a:gridCol>
                <a:gridCol w="658368">
                  <a:extLst>
                    <a:ext uri="{9D8B030D-6E8A-4147-A177-3AD203B41FA5}">
                      <a16:colId xmlns:a16="http://schemas.microsoft.com/office/drawing/2014/main" val="4282374576"/>
                    </a:ext>
                  </a:extLst>
                </a:gridCol>
                <a:gridCol w="658368">
                  <a:extLst>
                    <a:ext uri="{9D8B030D-6E8A-4147-A177-3AD203B41FA5}">
                      <a16:colId xmlns:a16="http://schemas.microsoft.com/office/drawing/2014/main" val="2451417510"/>
                    </a:ext>
                  </a:extLst>
                </a:gridCol>
                <a:gridCol w="658368">
                  <a:extLst>
                    <a:ext uri="{9D8B030D-6E8A-4147-A177-3AD203B41FA5}">
                      <a16:colId xmlns:a16="http://schemas.microsoft.com/office/drawing/2014/main" val="743652364"/>
                    </a:ext>
                  </a:extLst>
                </a:gridCol>
                <a:gridCol w="658368">
                  <a:extLst>
                    <a:ext uri="{9D8B030D-6E8A-4147-A177-3AD203B41FA5}">
                      <a16:colId xmlns:a16="http://schemas.microsoft.com/office/drawing/2014/main" val="515686300"/>
                    </a:ext>
                  </a:extLst>
                </a:gridCol>
                <a:gridCol w="658368">
                  <a:extLst>
                    <a:ext uri="{9D8B030D-6E8A-4147-A177-3AD203B41FA5}">
                      <a16:colId xmlns:a16="http://schemas.microsoft.com/office/drawing/2014/main" val="3843598641"/>
                    </a:ext>
                  </a:extLst>
                </a:gridCol>
                <a:gridCol w="658368">
                  <a:extLst>
                    <a:ext uri="{9D8B030D-6E8A-4147-A177-3AD203B41FA5}">
                      <a16:colId xmlns:a16="http://schemas.microsoft.com/office/drawing/2014/main" val="3395650306"/>
                    </a:ext>
                  </a:extLst>
                </a:gridCol>
                <a:gridCol w="658368">
                  <a:extLst>
                    <a:ext uri="{9D8B030D-6E8A-4147-A177-3AD203B41FA5}">
                      <a16:colId xmlns:a16="http://schemas.microsoft.com/office/drawing/2014/main" val="3155634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423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- 2017-08-11 15:30:00</a:t>
                      </a:r>
                      <a:r>
                        <a:rPr kumimoji="0" lang="de-DE" sz="1000" b="0" i="0" u="none" strike="noStrike" kern="1200" cap="none" spc="0" normalizeH="0" baseline="0" noProof="0">
                          <a:ln>
                            <a:noFill/>
                          </a:ln>
                          <a:solidFill>
                            <a:prstClr val="black"/>
                          </a:solidFill>
                          <a:effectLst/>
                          <a:uLnTx/>
                          <a:uFillTx/>
                          <a:latin typeface="+mn-lt"/>
                          <a:ea typeface="+mn-ea"/>
                          <a:cs typeface="+mn-cs"/>
                        </a:rPr>
                        <a:t>
Unser Arthur bei der Arbeit und dabei schneller als sein Schatten ;) Dieser Opel Insignia hatte nach einem Hagelunwetter rund 650 Einschläge, davon 300 am Dach. In diesem Zeitraffervideo habt Ihr einen Überblick über die dabei angewandte Technik beim Dellendruck. Der Kunde war schon nach 4 Tagen wieder mit seinem Auto unterwegs und blieb in der Reparaturzeit mit einem kostenlosen Leihfahrzeug mobil. 
Hat es Euer Auto auch erwischt? Wir helfen bei Dellen aller Art ►https://goo.gl/kd5jsp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296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- 2017-08-10 20:20:00</a:t>
                      </a:r>
                      <a:r>
                        <a:rPr kumimoji="0" lang="de-DE" sz="1000" b="0" i="0" u="none" strike="noStrike" kern="1200" cap="none" spc="0" normalizeH="0" baseline="0" noProof="0">
                          <a:ln>
                            <a:noFill/>
                          </a:ln>
                          <a:solidFill>
                            <a:prstClr val="black"/>
                          </a:solidFill>
                          <a:effectLst/>
                          <a:uLnTx/>
                          <a:uFillTx/>
                          <a:latin typeface="+mn-lt"/>
                          <a:ea typeface="+mn-ea"/>
                          <a:cs typeface="+mn-cs"/>
                        </a:rPr>
                        <a:t>
Urlaub im 9-Sitzer-Bus. Mit einem großen "Hallo aus der Toskana" begrüsst Euch Familie Schönfeldinger. Vielen Dank für's Foto!
Schon gesehen? Mit unserem Online-Tool könnt Ihr Euch den Mietpreis berechnen lassen ► https://goo.gl/iuEVX8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1030471"/>
                  </a:ext>
                </a:extLst>
              </a:tr>
            </a:tbl>
          </a:graphicData>
        </a:graphic>
      </p:graphicFrame>
      <p:sp>
        <p:nvSpPr>
          <p:cNvPr id="4" name="Text Placeholder 3">
            <a:extLst>
              <a:ext uri="{FF2B5EF4-FFF2-40B4-BE49-F238E27FC236}">
                <a16:creationId xmlns:a16="http://schemas.microsoft.com/office/drawing/2014/main" id="{230CC1BC-8EAB-47D0-B4C7-CAF579018DC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743062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DCDB0-6303-47AD-B9D2-A469C6A3E71D}"/>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9D9EEF89-91D5-4480-86F5-CD16C7C0383E}"/>
              </a:ext>
            </a:extLst>
          </p:cNvPr>
          <p:cNvGraphicFramePr>
            <a:graphicFrameLocks noGrp="1"/>
          </p:cNvGraphicFramePr>
          <p:nvPr>
            <p:ph type="tbl" sz="quarter" idx="13"/>
            <p:extLst>
              <p:ext uri="{D42A27DB-BD31-4B8C-83A1-F6EECF244321}">
                <p14:modId xmlns:p14="http://schemas.microsoft.com/office/powerpoint/2010/main" val="1008393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5992030"/>
                    </a:ext>
                  </a:extLst>
                </a:gridCol>
                <a:gridCol w="658368">
                  <a:extLst>
                    <a:ext uri="{9D8B030D-6E8A-4147-A177-3AD203B41FA5}">
                      <a16:colId xmlns:a16="http://schemas.microsoft.com/office/drawing/2014/main" val="4106087185"/>
                    </a:ext>
                  </a:extLst>
                </a:gridCol>
                <a:gridCol w="658368">
                  <a:extLst>
                    <a:ext uri="{9D8B030D-6E8A-4147-A177-3AD203B41FA5}">
                      <a16:colId xmlns:a16="http://schemas.microsoft.com/office/drawing/2014/main" val="470337239"/>
                    </a:ext>
                  </a:extLst>
                </a:gridCol>
                <a:gridCol w="658368">
                  <a:extLst>
                    <a:ext uri="{9D8B030D-6E8A-4147-A177-3AD203B41FA5}">
                      <a16:colId xmlns:a16="http://schemas.microsoft.com/office/drawing/2014/main" val="1359897539"/>
                    </a:ext>
                  </a:extLst>
                </a:gridCol>
                <a:gridCol w="658368">
                  <a:extLst>
                    <a:ext uri="{9D8B030D-6E8A-4147-A177-3AD203B41FA5}">
                      <a16:colId xmlns:a16="http://schemas.microsoft.com/office/drawing/2014/main" val="1171861949"/>
                    </a:ext>
                  </a:extLst>
                </a:gridCol>
                <a:gridCol w="658368">
                  <a:extLst>
                    <a:ext uri="{9D8B030D-6E8A-4147-A177-3AD203B41FA5}">
                      <a16:colId xmlns:a16="http://schemas.microsoft.com/office/drawing/2014/main" val="1499032288"/>
                    </a:ext>
                  </a:extLst>
                </a:gridCol>
                <a:gridCol w="658368">
                  <a:extLst>
                    <a:ext uri="{9D8B030D-6E8A-4147-A177-3AD203B41FA5}">
                      <a16:colId xmlns:a16="http://schemas.microsoft.com/office/drawing/2014/main" val="58574283"/>
                    </a:ext>
                  </a:extLst>
                </a:gridCol>
                <a:gridCol w="658368">
                  <a:extLst>
                    <a:ext uri="{9D8B030D-6E8A-4147-A177-3AD203B41FA5}">
                      <a16:colId xmlns:a16="http://schemas.microsoft.com/office/drawing/2014/main" val="87365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742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- 2017-08-10 09:30:00</a:t>
                      </a:r>
                      <a:r>
                        <a:rPr kumimoji="0" lang="de-DE" sz="1000" b="0" i="0" u="none" strike="noStrike" kern="1200" cap="none" spc="0" normalizeH="0" baseline="0" noProof="0">
                          <a:ln>
                            <a:noFill/>
                          </a:ln>
                          <a:solidFill>
                            <a:prstClr val="black"/>
                          </a:solidFill>
                          <a:effectLst/>
                          <a:uLnTx/>
                          <a:uFillTx/>
                          <a:latin typeface="+mn-lt"/>
                          <a:ea typeface="+mn-ea"/>
                          <a:cs typeface="+mn-cs"/>
                        </a:rPr>
                        <a:t>
Der Crossland X ist zu allem bereit und unverschämt leistbar: Das Leasing-Modell gibt es bei uns 👉🏻 ab € 90 im Monat 😎
PS: Wer bei uns in Güssing, Oberwart oder St. Johann Probefahren will, hat die Qual der Wahl: Die Farben argonsilber, schneeweiß und lavarot stehen für euch bereit.
Für mehr Infos stehen wir euch telefonisch gerne zur Verfügung 👉🏻  www.auto-doczekal.at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641382"/>
                  </a:ext>
                </a:extLst>
              </a:tr>
            </a:tbl>
          </a:graphicData>
        </a:graphic>
      </p:graphicFrame>
      <p:sp>
        <p:nvSpPr>
          <p:cNvPr id="4" name="Text Placeholder 3">
            <a:extLst>
              <a:ext uri="{FF2B5EF4-FFF2-40B4-BE49-F238E27FC236}">
                <a16:creationId xmlns:a16="http://schemas.microsoft.com/office/drawing/2014/main" id="{46FBA5B3-BE93-42C4-A788-72CDA9AE360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52474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8F63D-DF5A-40E6-9313-4527A8D59FD0}"/>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CBB13695-C16A-4463-B12C-26B61B40DA27}"/>
              </a:ext>
            </a:extLst>
          </p:cNvPr>
          <p:cNvGraphicFramePr>
            <a:graphicFrameLocks noGrp="1"/>
          </p:cNvGraphicFramePr>
          <p:nvPr>
            <p:ph type="tbl" sz="quarter" idx="13"/>
            <p:extLst>
              <p:ext uri="{D42A27DB-BD31-4B8C-83A1-F6EECF244321}">
                <p14:modId xmlns:p14="http://schemas.microsoft.com/office/powerpoint/2010/main" val="3154969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2402864"/>
                    </a:ext>
                  </a:extLst>
                </a:gridCol>
                <a:gridCol w="658368">
                  <a:extLst>
                    <a:ext uri="{9D8B030D-6E8A-4147-A177-3AD203B41FA5}">
                      <a16:colId xmlns:a16="http://schemas.microsoft.com/office/drawing/2014/main" val="2616575943"/>
                    </a:ext>
                  </a:extLst>
                </a:gridCol>
                <a:gridCol w="658368">
                  <a:extLst>
                    <a:ext uri="{9D8B030D-6E8A-4147-A177-3AD203B41FA5}">
                      <a16:colId xmlns:a16="http://schemas.microsoft.com/office/drawing/2014/main" val="2717470834"/>
                    </a:ext>
                  </a:extLst>
                </a:gridCol>
                <a:gridCol w="658368">
                  <a:extLst>
                    <a:ext uri="{9D8B030D-6E8A-4147-A177-3AD203B41FA5}">
                      <a16:colId xmlns:a16="http://schemas.microsoft.com/office/drawing/2014/main" val="2362258984"/>
                    </a:ext>
                  </a:extLst>
                </a:gridCol>
                <a:gridCol w="658368">
                  <a:extLst>
                    <a:ext uri="{9D8B030D-6E8A-4147-A177-3AD203B41FA5}">
                      <a16:colId xmlns:a16="http://schemas.microsoft.com/office/drawing/2014/main" val="2243127965"/>
                    </a:ext>
                  </a:extLst>
                </a:gridCol>
                <a:gridCol w="658368">
                  <a:extLst>
                    <a:ext uri="{9D8B030D-6E8A-4147-A177-3AD203B41FA5}">
                      <a16:colId xmlns:a16="http://schemas.microsoft.com/office/drawing/2014/main" val="2557510990"/>
                    </a:ext>
                  </a:extLst>
                </a:gridCol>
                <a:gridCol w="658368">
                  <a:extLst>
                    <a:ext uri="{9D8B030D-6E8A-4147-A177-3AD203B41FA5}">
                      <a16:colId xmlns:a16="http://schemas.microsoft.com/office/drawing/2014/main" val="2471858220"/>
                    </a:ext>
                  </a:extLst>
                </a:gridCol>
                <a:gridCol w="658368">
                  <a:extLst>
                    <a:ext uri="{9D8B030D-6E8A-4147-A177-3AD203B41FA5}">
                      <a16:colId xmlns:a16="http://schemas.microsoft.com/office/drawing/2014/main" val="2783824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178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- 2017-08-04 13:47:49</a:t>
                      </a:r>
                      <a:r>
                        <a:rPr kumimoji="0" lang="en-US" sz="1000" b="0" i="0" u="none" strike="noStrike" kern="1200" cap="none" spc="0" normalizeH="0" baseline="0" noProof="0">
                          <a:ln>
                            <a:noFill/>
                          </a:ln>
                          <a:solidFill>
                            <a:prstClr val="black"/>
                          </a:solidFill>
                          <a:effectLst/>
                          <a:uLnTx/>
                          <a:uFillTx/>
                          <a:latin typeface="+mn-lt"/>
                          <a:ea typeface="+mn-ea"/>
                          <a:cs typeface="+mn-cs"/>
                        </a:rPr>
                        <a:t>
➡️➡️ BIG SUMMER SALE ⬅️⬅️
Großer Sommerschlußverkauf bei #AutoDoczekal! Auf ausgewählte lagernde Opel-Neufahrzeuge gibt es jetzt bis zu 30% Nachlass! 👆
➡️ Anbei ein kleiner Auszug unserer Aktionsfahrzeuge:
Zafira Tourer Sport 1.6 Diesel 136PS mit AFL+ Kurvenlicht, Navi950, uvm.
Listenpreis € 41.616,--
AKTIONSPREIS € 29.190,-- 😲
Corsa Österreich Edition 1.2 70PS mit Klima, Alufelgen, uvm.
Listenpreis € 16.077,--
AKTIONSPREIS € 12.150,-- 😲
Astra Cool&amp;Sound 1.0 105PS mit Klima, Radio IntelliLink 4.0, uvm.
Listenpreis € 20.783,--
AKTIONSPREIS € 15.170,-- 😲
Zafira Edition 1.4 120PS mit Businesspaket, Winterpaket, uvm.
Listenpreis € 32.485,--
AKTIONSPREIS € 24.290,-- 😲
Die Aktionspreise beinhalten bereits den Eintausch- sowie den Leasingbonus. 
Auskünfte und Informationen zu vielen weiteren Aktionsfahrzeugen erhalten Sie bei unserem Verkaufsteam auf den Standorten Güssing, Oberwart und St. Johann/Haide.
Wir freuen uns auf Ihren Besuch!!!
#AutoDoczekal #Opel #Aktion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4667586"/>
                  </a:ext>
                </a:extLst>
              </a:tr>
            </a:tbl>
          </a:graphicData>
        </a:graphic>
      </p:graphicFrame>
      <p:sp>
        <p:nvSpPr>
          <p:cNvPr id="4" name="Text Placeholder 3">
            <a:extLst>
              <a:ext uri="{FF2B5EF4-FFF2-40B4-BE49-F238E27FC236}">
                <a16:creationId xmlns:a16="http://schemas.microsoft.com/office/drawing/2014/main" id="{C7C98177-5AA6-47A9-84C0-2C873EB766D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877611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BD352-2FC6-4FB6-A06F-38C894BD2D6E}"/>
              </a:ext>
            </a:extLst>
          </p:cNvPr>
          <p:cNvSpPr>
            <a:spLocks noGrp="1"/>
          </p:cNvSpPr>
          <p:nvPr>
            <p:ph type="title"/>
          </p:nvPr>
        </p:nvSpPr>
        <p:spPr/>
        <p:txBody>
          <a:bodyPr/>
          <a:lstStyle/>
          <a:p>
            <a:r>
              <a:rPr lang="en-US"/>
              <a:t>Eigene Beiträge (Postings) + Reactions - 1 of 6</a:t>
            </a:r>
          </a:p>
        </p:txBody>
      </p:sp>
      <p:graphicFrame>
        <p:nvGraphicFramePr>
          <p:cNvPr id="5" name="Table Placeholder 4">
            <a:extLst>
              <a:ext uri="{FF2B5EF4-FFF2-40B4-BE49-F238E27FC236}">
                <a16:creationId xmlns:a16="http://schemas.microsoft.com/office/drawing/2014/main" id="{DD677066-5BD3-40EE-ADD4-F0B1C8F681CB}"/>
              </a:ext>
            </a:extLst>
          </p:cNvPr>
          <p:cNvGraphicFramePr>
            <a:graphicFrameLocks noGrp="1"/>
          </p:cNvGraphicFramePr>
          <p:nvPr>
            <p:ph type="tbl" sz="quarter" idx="13"/>
            <p:extLst>
              <p:ext uri="{D42A27DB-BD31-4B8C-83A1-F6EECF244321}">
                <p14:modId xmlns:p14="http://schemas.microsoft.com/office/powerpoint/2010/main" val="416476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9741941"/>
                    </a:ext>
                  </a:extLst>
                </a:gridCol>
                <a:gridCol w="822960">
                  <a:extLst>
                    <a:ext uri="{9D8B030D-6E8A-4147-A177-3AD203B41FA5}">
                      <a16:colId xmlns:a16="http://schemas.microsoft.com/office/drawing/2014/main" val="2268328407"/>
                    </a:ext>
                  </a:extLst>
                </a:gridCol>
                <a:gridCol w="822960">
                  <a:extLst>
                    <a:ext uri="{9D8B030D-6E8A-4147-A177-3AD203B41FA5}">
                      <a16:colId xmlns:a16="http://schemas.microsoft.com/office/drawing/2014/main" val="331756097"/>
                    </a:ext>
                  </a:extLst>
                </a:gridCol>
                <a:gridCol w="822960">
                  <a:extLst>
                    <a:ext uri="{9D8B030D-6E8A-4147-A177-3AD203B41FA5}">
                      <a16:colId xmlns:a16="http://schemas.microsoft.com/office/drawing/2014/main" val="977175552"/>
                    </a:ext>
                  </a:extLst>
                </a:gridCol>
                <a:gridCol w="822960">
                  <a:extLst>
                    <a:ext uri="{9D8B030D-6E8A-4147-A177-3AD203B41FA5}">
                      <a16:colId xmlns:a16="http://schemas.microsoft.com/office/drawing/2014/main" val="3284643143"/>
                    </a:ext>
                  </a:extLst>
                </a:gridCol>
                <a:gridCol w="822960">
                  <a:extLst>
                    <a:ext uri="{9D8B030D-6E8A-4147-A177-3AD203B41FA5}">
                      <a16:colId xmlns:a16="http://schemas.microsoft.com/office/drawing/2014/main" val="1014392589"/>
                    </a:ext>
                  </a:extLst>
                </a:gridCol>
                <a:gridCol w="822960">
                  <a:extLst>
                    <a:ext uri="{9D8B030D-6E8A-4147-A177-3AD203B41FA5}">
                      <a16:colId xmlns:a16="http://schemas.microsoft.com/office/drawing/2014/main" val="3572919857"/>
                    </a:ext>
                  </a:extLst>
                </a:gridCol>
                <a:gridCol w="822960">
                  <a:extLst>
                    <a:ext uri="{9D8B030D-6E8A-4147-A177-3AD203B41FA5}">
                      <a16:colId xmlns:a16="http://schemas.microsoft.com/office/drawing/2014/main" val="23287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14924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- 2017-08-30 11:53:26</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6891094"/>
                  </a:ext>
                </a:extLst>
              </a:tr>
            </a:tbl>
          </a:graphicData>
        </a:graphic>
      </p:graphicFrame>
      <p:sp>
        <p:nvSpPr>
          <p:cNvPr id="4" name="Text Placeholder 3">
            <a:extLst>
              <a:ext uri="{FF2B5EF4-FFF2-40B4-BE49-F238E27FC236}">
                <a16:creationId xmlns:a16="http://schemas.microsoft.com/office/drawing/2014/main" id="{970DD183-2551-46C1-BA9E-B89767A3420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877809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E250-EC49-44E2-9C44-4D50683F54F1}"/>
              </a:ext>
            </a:extLst>
          </p:cNvPr>
          <p:cNvSpPr>
            <a:spLocks noGrp="1"/>
          </p:cNvSpPr>
          <p:nvPr>
            <p:ph type="title"/>
          </p:nvPr>
        </p:nvSpPr>
        <p:spPr/>
        <p:txBody>
          <a:bodyPr/>
          <a:lstStyle/>
          <a:p>
            <a:r>
              <a:rPr lang="en-US"/>
              <a:t>Eigene Beiträge (Postings) + Reactions - 2 of 6</a:t>
            </a:r>
          </a:p>
        </p:txBody>
      </p:sp>
      <p:graphicFrame>
        <p:nvGraphicFramePr>
          <p:cNvPr id="5" name="Table Placeholder 4">
            <a:extLst>
              <a:ext uri="{FF2B5EF4-FFF2-40B4-BE49-F238E27FC236}">
                <a16:creationId xmlns:a16="http://schemas.microsoft.com/office/drawing/2014/main" id="{E619C2CB-6911-4FAB-917F-10F2DC71CFE1}"/>
              </a:ext>
            </a:extLst>
          </p:cNvPr>
          <p:cNvGraphicFramePr>
            <a:graphicFrameLocks noGrp="1"/>
          </p:cNvGraphicFramePr>
          <p:nvPr>
            <p:ph type="tbl" sz="quarter" idx="13"/>
            <p:extLst>
              <p:ext uri="{D42A27DB-BD31-4B8C-83A1-F6EECF244321}">
                <p14:modId xmlns:p14="http://schemas.microsoft.com/office/powerpoint/2010/main" val="1358936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4693915"/>
                    </a:ext>
                  </a:extLst>
                </a:gridCol>
                <a:gridCol w="822960">
                  <a:extLst>
                    <a:ext uri="{9D8B030D-6E8A-4147-A177-3AD203B41FA5}">
                      <a16:colId xmlns:a16="http://schemas.microsoft.com/office/drawing/2014/main" val="858657591"/>
                    </a:ext>
                  </a:extLst>
                </a:gridCol>
                <a:gridCol w="822960">
                  <a:extLst>
                    <a:ext uri="{9D8B030D-6E8A-4147-A177-3AD203B41FA5}">
                      <a16:colId xmlns:a16="http://schemas.microsoft.com/office/drawing/2014/main" val="2105539972"/>
                    </a:ext>
                  </a:extLst>
                </a:gridCol>
                <a:gridCol w="822960">
                  <a:extLst>
                    <a:ext uri="{9D8B030D-6E8A-4147-A177-3AD203B41FA5}">
                      <a16:colId xmlns:a16="http://schemas.microsoft.com/office/drawing/2014/main" val="96310573"/>
                    </a:ext>
                  </a:extLst>
                </a:gridCol>
                <a:gridCol w="822960">
                  <a:extLst>
                    <a:ext uri="{9D8B030D-6E8A-4147-A177-3AD203B41FA5}">
                      <a16:colId xmlns:a16="http://schemas.microsoft.com/office/drawing/2014/main" val="652441871"/>
                    </a:ext>
                  </a:extLst>
                </a:gridCol>
                <a:gridCol w="822960">
                  <a:extLst>
                    <a:ext uri="{9D8B030D-6E8A-4147-A177-3AD203B41FA5}">
                      <a16:colId xmlns:a16="http://schemas.microsoft.com/office/drawing/2014/main" val="2195278723"/>
                    </a:ext>
                  </a:extLst>
                </a:gridCol>
                <a:gridCol w="822960">
                  <a:extLst>
                    <a:ext uri="{9D8B030D-6E8A-4147-A177-3AD203B41FA5}">
                      <a16:colId xmlns:a16="http://schemas.microsoft.com/office/drawing/2014/main" val="1373675635"/>
                    </a:ext>
                  </a:extLst>
                </a:gridCol>
                <a:gridCol w="822960">
                  <a:extLst>
                    <a:ext uri="{9D8B030D-6E8A-4147-A177-3AD203B41FA5}">
                      <a16:colId xmlns:a16="http://schemas.microsoft.com/office/drawing/2014/main" val="171770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6475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- 2017-08-30 11:52:33</a:t>
                      </a:r>
                      <a:r>
                        <a:rPr kumimoji="0" lang="de-DE" sz="1000" b="0" i="0" u="none" strike="noStrike" kern="1200" cap="none" spc="0" normalizeH="0" baseline="0" noProof="0">
                          <a:ln>
                            <a:noFill/>
                          </a:ln>
                          <a:solidFill>
                            <a:prstClr val="black"/>
                          </a:solidFill>
                          <a:effectLst/>
                          <a:uLnTx/>
                          <a:uFillTx/>
                          <a:latin typeface="+mn-lt"/>
                          <a:ea typeface="+mn-ea"/>
                          <a:cs typeface="+mn-cs"/>
                        </a:rPr>
                        <a:t>
➡️ Wechsel leicht gemacht: Die "OPEL UMWELTPRÄMIE" ⬅️
👉 Käufer eines Opel Neuwagens profitieren von bis zu 8.000 Euro Bonus 🤑
Opel fördert die Erneuerung des Fahrzeugbestandes in Österreich: Autofahrer, die von einem PKW älter als 10 Jahre (Erstzulassung vor dem 1. August 2007), gleich welcher Marke, auf ein effizientes, neues Opel-Modell umsteigen, erhalten ab sofort die "Opel Umweltprämie". Den Bonus gibt es bei #AutoDoczekal für Neuwagen der Baureihen Karl, Adam, Corsa, Astra, Crossland X, Zafira, Mokka X, Grandland X und Insignia.
Einzige Voraussetzung ist die Abgabe und zertifizierte Verschrottung des alten Fahrzeuges, das mindestens sechs Monate auf den Kunden zugelassen sein muss.
"Wir wissen um unsere Verantwortung und leisten mit der Umweltprämie unseren Beitrag zum Klimaschutz und zur Verbesserung der Luftqualität, sagt #AutoDoczekal Geschäftsführer Markus Doczekal. "Jetzt erleichtert Opel den Umstieg auf die neuesten und effizientesten Modelle. Wir machen moderne 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0469735"/>
                  </a:ext>
                </a:extLst>
              </a:tr>
            </a:tbl>
          </a:graphicData>
        </a:graphic>
      </p:graphicFrame>
      <p:sp>
        <p:nvSpPr>
          <p:cNvPr id="4" name="Text Placeholder 3">
            <a:extLst>
              <a:ext uri="{FF2B5EF4-FFF2-40B4-BE49-F238E27FC236}">
                <a16:creationId xmlns:a16="http://schemas.microsoft.com/office/drawing/2014/main" id="{C04CD2DB-2D22-4886-ABC1-D4901DBD037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830463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CACD2-BEAE-4118-84D6-EAF2EE0FFE99}"/>
              </a:ext>
            </a:extLst>
          </p:cNvPr>
          <p:cNvSpPr>
            <a:spLocks noGrp="1"/>
          </p:cNvSpPr>
          <p:nvPr>
            <p:ph type="title"/>
          </p:nvPr>
        </p:nvSpPr>
        <p:spPr/>
        <p:txBody>
          <a:bodyPr/>
          <a:lstStyle/>
          <a:p>
            <a:r>
              <a:rPr lang="en-US"/>
              <a:t>Eigene Beiträge (Postings) + Reactions - 3 of 6</a:t>
            </a:r>
          </a:p>
        </p:txBody>
      </p:sp>
      <p:graphicFrame>
        <p:nvGraphicFramePr>
          <p:cNvPr id="5" name="Table Placeholder 4">
            <a:extLst>
              <a:ext uri="{FF2B5EF4-FFF2-40B4-BE49-F238E27FC236}">
                <a16:creationId xmlns:a16="http://schemas.microsoft.com/office/drawing/2014/main" id="{2C862F08-AE5E-430C-87C1-8E6E4E17F2EA}"/>
              </a:ext>
            </a:extLst>
          </p:cNvPr>
          <p:cNvGraphicFramePr>
            <a:graphicFrameLocks noGrp="1"/>
          </p:cNvGraphicFramePr>
          <p:nvPr>
            <p:ph type="tbl" sz="quarter" idx="13"/>
            <p:extLst>
              <p:ext uri="{D42A27DB-BD31-4B8C-83A1-F6EECF244321}">
                <p14:modId xmlns:p14="http://schemas.microsoft.com/office/powerpoint/2010/main" val="330766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241187"/>
                    </a:ext>
                  </a:extLst>
                </a:gridCol>
                <a:gridCol w="822960">
                  <a:extLst>
                    <a:ext uri="{9D8B030D-6E8A-4147-A177-3AD203B41FA5}">
                      <a16:colId xmlns:a16="http://schemas.microsoft.com/office/drawing/2014/main" val="1280409049"/>
                    </a:ext>
                  </a:extLst>
                </a:gridCol>
                <a:gridCol w="822960">
                  <a:extLst>
                    <a:ext uri="{9D8B030D-6E8A-4147-A177-3AD203B41FA5}">
                      <a16:colId xmlns:a16="http://schemas.microsoft.com/office/drawing/2014/main" val="4172734122"/>
                    </a:ext>
                  </a:extLst>
                </a:gridCol>
                <a:gridCol w="822960">
                  <a:extLst>
                    <a:ext uri="{9D8B030D-6E8A-4147-A177-3AD203B41FA5}">
                      <a16:colId xmlns:a16="http://schemas.microsoft.com/office/drawing/2014/main" val="4086837984"/>
                    </a:ext>
                  </a:extLst>
                </a:gridCol>
                <a:gridCol w="822960">
                  <a:extLst>
                    <a:ext uri="{9D8B030D-6E8A-4147-A177-3AD203B41FA5}">
                      <a16:colId xmlns:a16="http://schemas.microsoft.com/office/drawing/2014/main" val="823854664"/>
                    </a:ext>
                  </a:extLst>
                </a:gridCol>
                <a:gridCol w="822960">
                  <a:extLst>
                    <a:ext uri="{9D8B030D-6E8A-4147-A177-3AD203B41FA5}">
                      <a16:colId xmlns:a16="http://schemas.microsoft.com/office/drawing/2014/main" val="3231662952"/>
                    </a:ext>
                  </a:extLst>
                </a:gridCol>
                <a:gridCol w="822960">
                  <a:extLst>
                    <a:ext uri="{9D8B030D-6E8A-4147-A177-3AD203B41FA5}">
                      <a16:colId xmlns:a16="http://schemas.microsoft.com/office/drawing/2014/main" val="1011366211"/>
                    </a:ext>
                  </a:extLst>
                </a:gridCol>
                <a:gridCol w="822960">
                  <a:extLst>
                    <a:ext uri="{9D8B030D-6E8A-4147-A177-3AD203B41FA5}">
                      <a16:colId xmlns:a16="http://schemas.microsoft.com/office/drawing/2014/main" val="736844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6996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- 2017-08-23 20:30:00</a:t>
                      </a:r>
                      <a:r>
                        <a:rPr kumimoji="0" lang="en-US" sz="1000" b="0" i="0" u="none" strike="noStrike" kern="1200" cap="none" spc="0" normalizeH="0" baseline="0" noProof="0">
                          <a:ln>
                            <a:noFill/>
                          </a:ln>
                          <a:solidFill>
                            <a:prstClr val="black"/>
                          </a:solidFill>
                          <a:effectLst/>
                          <a:uLnTx/>
                          <a:uFillTx/>
                          <a:latin typeface="+mn-lt"/>
                          <a:ea typeface="+mn-ea"/>
                          <a:cs typeface="+mn-cs"/>
                        </a:rPr>
                        <a:t>
Ihr wollt gratis frühstücken? Kommt am 2. September von 8-12 Uhr in unser Autohaus in GÜSSING und wir servieren Euch im Rahmen des „Frühstück rund um die Burg“ Kaffee, Gebäck und Getränke! ☺ ☕ 
Testet unsere neuen Modelle von Crossland X bis Insignia mit OnStar, Spurassistent, Kennzeichenerkennung, adaptivem Tempomat uvm
👉 Das gefällt dir?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766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- 2017-08-19 09:11:17</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1629643"/>
                  </a:ext>
                </a:extLst>
              </a:tr>
            </a:tbl>
          </a:graphicData>
        </a:graphic>
      </p:graphicFrame>
      <p:sp>
        <p:nvSpPr>
          <p:cNvPr id="4" name="Text Placeholder 3">
            <a:extLst>
              <a:ext uri="{FF2B5EF4-FFF2-40B4-BE49-F238E27FC236}">
                <a16:creationId xmlns:a16="http://schemas.microsoft.com/office/drawing/2014/main" id="{90964627-D7B3-4050-97AF-D74E093B566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95939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ED428-6283-4D3E-B4E9-CCA624FF80E9}"/>
              </a:ext>
            </a:extLst>
          </p:cNvPr>
          <p:cNvSpPr>
            <a:spLocks noGrp="1"/>
          </p:cNvSpPr>
          <p:nvPr>
            <p:ph type="title"/>
          </p:nvPr>
        </p:nvSpPr>
        <p:spPr/>
        <p:txBody>
          <a:bodyPr/>
          <a:lstStyle/>
          <a:p>
            <a:r>
              <a:rPr lang="en-US"/>
              <a:t>Eigene Beiträge (Postings) + Reactions - 4 of 6</a:t>
            </a:r>
          </a:p>
        </p:txBody>
      </p:sp>
      <p:graphicFrame>
        <p:nvGraphicFramePr>
          <p:cNvPr id="5" name="Table Placeholder 4">
            <a:extLst>
              <a:ext uri="{FF2B5EF4-FFF2-40B4-BE49-F238E27FC236}">
                <a16:creationId xmlns:a16="http://schemas.microsoft.com/office/drawing/2014/main" id="{77086D8A-1D65-4574-B972-B75944F168BE}"/>
              </a:ext>
            </a:extLst>
          </p:cNvPr>
          <p:cNvGraphicFramePr>
            <a:graphicFrameLocks noGrp="1"/>
          </p:cNvGraphicFramePr>
          <p:nvPr>
            <p:ph type="tbl" sz="quarter" idx="13"/>
            <p:extLst>
              <p:ext uri="{D42A27DB-BD31-4B8C-83A1-F6EECF244321}">
                <p14:modId xmlns:p14="http://schemas.microsoft.com/office/powerpoint/2010/main" val="173037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7016809"/>
                    </a:ext>
                  </a:extLst>
                </a:gridCol>
                <a:gridCol w="822960">
                  <a:extLst>
                    <a:ext uri="{9D8B030D-6E8A-4147-A177-3AD203B41FA5}">
                      <a16:colId xmlns:a16="http://schemas.microsoft.com/office/drawing/2014/main" val="2088880385"/>
                    </a:ext>
                  </a:extLst>
                </a:gridCol>
                <a:gridCol w="822960">
                  <a:extLst>
                    <a:ext uri="{9D8B030D-6E8A-4147-A177-3AD203B41FA5}">
                      <a16:colId xmlns:a16="http://schemas.microsoft.com/office/drawing/2014/main" val="893939788"/>
                    </a:ext>
                  </a:extLst>
                </a:gridCol>
                <a:gridCol w="822960">
                  <a:extLst>
                    <a:ext uri="{9D8B030D-6E8A-4147-A177-3AD203B41FA5}">
                      <a16:colId xmlns:a16="http://schemas.microsoft.com/office/drawing/2014/main" val="1629976212"/>
                    </a:ext>
                  </a:extLst>
                </a:gridCol>
                <a:gridCol w="822960">
                  <a:extLst>
                    <a:ext uri="{9D8B030D-6E8A-4147-A177-3AD203B41FA5}">
                      <a16:colId xmlns:a16="http://schemas.microsoft.com/office/drawing/2014/main" val="2793495004"/>
                    </a:ext>
                  </a:extLst>
                </a:gridCol>
                <a:gridCol w="822960">
                  <a:extLst>
                    <a:ext uri="{9D8B030D-6E8A-4147-A177-3AD203B41FA5}">
                      <a16:colId xmlns:a16="http://schemas.microsoft.com/office/drawing/2014/main" val="2003712262"/>
                    </a:ext>
                  </a:extLst>
                </a:gridCol>
                <a:gridCol w="822960">
                  <a:extLst>
                    <a:ext uri="{9D8B030D-6E8A-4147-A177-3AD203B41FA5}">
                      <a16:colId xmlns:a16="http://schemas.microsoft.com/office/drawing/2014/main" val="2597300782"/>
                    </a:ext>
                  </a:extLst>
                </a:gridCol>
                <a:gridCol w="822960">
                  <a:extLst>
                    <a:ext uri="{9D8B030D-6E8A-4147-A177-3AD203B41FA5}">
                      <a16:colId xmlns:a16="http://schemas.microsoft.com/office/drawing/2014/main" val="414655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535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- 2017-08-11 15:30:00</a:t>
                      </a:r>
                      <a:r>
                        <a:rPr kumimoji="0" lang="de-DE" sz="1000" b="0" i="0" u="none" strike="noStrike" kern="1200" cap="none" spc="0" normalizeH="0" baseline="0" noProof="0">
                          <a:ln>
                            <a:noFill/>
                          </a:ln>
                          <a:solidFill>
                            <a:prstClr val="black"/>
                          </a:solidFill>
                          <a:effectLst/>
                          <a:uLnTx/>
                          <a:uFillTx/>
                          <a:latin typeface="+mn-lt"/>
                          <a:ea typeface="+mn-ea"/>
                          <a:cs typeface="+mn-cs"/>
                        </a:rPr>
                        <a:t>
Unser Arthur bei der Arbeit und dabei schneller als sein Schatten ;) Dieser Opel Insignia hatte nach einem Hagelunwetter rund 650 Einschläge, davon 300 am Dach. In diesem Zeitraffervideo habt Ihr einen Überblick über die dabei angewandte Technik beim Dellendruck. Der Kunde war schon nach 4 Tagen wieder mit seinem Auto unterwegs und blieb in der Reparaturzeit mit einem kostenlosen Leihfahrzeug mobil. 
Hat es Euer Auto auch erwischt? Wir helfen bei Dellen aller Art ►https://goo.gl/kd5jsp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408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- 2017-08-10 20:20:00</a:t>
                      </a:r>
                      <a:r>
                        <a:rPr kumimoji="0" lang="de-DE" sz="1000" b="0" i="0" u="none" strike="noStrike" kern="1200" cap="none" spc="0" normalizeH="0" baseline="0" noProof="0">
                          <a:ln>
                            <a:noFill/>
                          </a:ln>
                          <a:solidFill>
                            <a:prstClr val="black"/>
                          </a:solidFill>
                          <a:effectLst/>
                          <a:uLnTx/>
                          <a:uFillTx/>
                          <a:latin typeface="+mn-lt"/>
                          <a:ea typeface="+mn-ea"/>
                          <a:cs typeface="+mn-cs"/>
                        </a:rPr>
                        <a:t>
Urlaub im 9-Sitzer-Bus. Mit einem großen "Hallo aus der Toskana" begrüsst Euch Familie Schönfeldinger. Vielen Dank für's Foto!
Schon gesehen? Mit unserem Online-Tool könnt Ihr Euch den Mietpreis berechnen lassen ► https://goo.gl/iuEVX8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1580"/>
                  </a:ext>
                </a:extLst>
              </a:tr>
            </a:tbl>
          </a:graphicData>
        </a:graphic>
      </p:graphicFrame>
      <p:sp>
        <p:nvSpPr>
          <p:cNvPr id="4" name="Text Placeholder 3">
            <a:extLst>
              <a:ext uri="{FF2B5EF4-FFF2-40B4-BE49-F238E27FC236}">
                <a16:creationId xmlns:a16="http://schemas.microsoft.com/office/drawing/2014/main" id="{ECCE972A-8955-4845-A885-268C57BD009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613046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8C992-55BA-4245-9B48-B3443350E80D}"/>
              </a:ext>
            </a:extLst>
          </p:cNvPr>
          <p:cNvSpPr>
            <a:spLocks noGrp="1"/>
          </p:cNvSpPr>
          <p:nvPr>
            <p:ph type="title"/>
          </p:nvPr>
        </p:nvSpPr>
        <p:spPr/>
        <p:txBody>
          <a:bodyPr/>
          <a:lstStyle/>
          <a:p>
            <a:r>
              <a:rPr lang="en-US"/>
              <a:t>Eigene Beiträge (Postings) + Reactions - 5 of 6</a:t>
            </a:r>
          </a:p>
        </p:txBody>
      </p:sp>
      <p:graphicFrame>
        <p:nvGraphicFramePr>
          <p:cNvPr id="5" name="Table Placeholder 4">
            <a:extLst>
              <a:ext uri="{FF2B5EF4-FFF2-40B4-BE49-F238E27FC236}">
                <a16:creationId xmlns:a16="http://schemas.microsoft.com/office/drawing/2014/main" id="{AC4AC345-FF9D-4F4B-8B21-3495F87A736F}"/>
              </a:ext>
            </a:extLst>
          </p:cNvPr>
          <p:cNvGraphicFramePr>
            <a:graphicFrameLocks noGrp="1"/>
          </p:cNvGraphicFramePr>
          <p:nvPr>
            <p:ph type="tbl" sz="quarter" idx="13"/>
            <p:extLst>
              <p:ext uri="{D42A27DB-BD31-4B8C-83A1-F6EECF244321}">
                <p14:modId xmlns:p14="http://schemas.microsoft.com/office/powerpoint/2010/main" val="419777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6622909"/>
                    </a:ext>
                  </a:extLst>
                </a:gridCol>
                <a:gridCol w="822960">
                  <a:extLst>
                    <a:ext uri="{9D8B030D-6E8A-4147-A177-3AD203B41FA5}">
                      <a16:colId xmlns:a16="http://schemas.microsoft.com/office/drawing/2014/main" val="4021074901"/>
                    </a:ext>
                  </a:extLst>
                </a:gridCol>
                <a:gridCol w="822960">
                  <a:extLst>
                    <a:ext uri="{9D8B030D-6E8A-4147-A177-3AD203B41FA5}">
                      <a16:colId xmlns:a16="http://schemas.microsoft.com/office/drawing/2014/main" val="2327975488"/>
                    </a:ext>
                  </a:extLst>
                </a:gridCol>
                <a:gridCol w="822960">
                  <a:extLst>
                    <a:ext uri="{9D8B030D-6E8A-4147-A177-3AD203B41FA5}">
                      <a16:colId xmlns:a16="http://schemas.microsoft.com/office/drawing/2014/main" val="3864636531"/>
                    </a:ext>
                  </a:extLst>
                </a:gridCol>
                <a:gridCol w="822960">
                  <a:extLst>
                    <a:ext uri="{9D8B030D-6E8A-4147-A177-3AD203B41FA5}">
                      <a16:colId xmlns:a16="http://schemas.microsoft.com/office/drawing/2014/main" val="2184063269"/>
                    </a:ext>
                  </a:extLst>
                </a:gridCol>
                <a:gridCol w="822960">
                  <a:extLst>
                    <a:ext uri="{9D8B030D-6E8A-4147-A177-3AD203B41FA5}">
                      <a16:colId xmlns:a16="http://schemas.microsoft.com/office/drawing/2014/main" val="2026519117"/>
                    </a:ext>
                  </a:extLst>
                </a:gridCol>
                <a:gridCol w="822960">
                  <a:extLst>
                    <a:ext uri="{9D8B030D-6E8A-4147-A177-3AD203B41FA5}">
                      <a16:colId xmlns:a16="http://schemas.microsoft.com/office/drawing/2014/main" val="1444105890"/>
                    </a:ext>
                  </a:extLst>
                </a:gridCol>
                <a:gridCol w="822960">
                  <a:extLst>
                    <a:ext uri="{9D8B030D-6E8A-4147-A177-3AD203B41FA5}">
                      <a16:colId xmlns:a16="http://schemas.microsoft.com/office/drawing/2014/main" val="1001496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8561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- 2017-08-10 09:30:00</a:t>
                      </a:r>
                      <a:r>
                        <a:rPr kumimoji="0" lang="de-DE" sz="1000" b="0" i="0" u="none" strike="noStrike" kern="1200" cap="none" spc="0" normalizeH="0" baseline="0" noProof="0">
                          <a:ln>
                            <a:noFill/>
                          </a:ln>
                          <a:solidFill>
                            <a:prstClr val="black"/>
                          </a:solidFill>
                          <a:effectLst/>
                          <a:uLnTx/>
                          <a:uFillTx/>
                          <a:latin typeface="+mn-lt"/>
                          <a:ea typeface="+mn-ea"/>
                          <a:cs typeface="+mn-cs"/>
                        </a:rPr>
                        <a:t>
Der Crossland X ist zu allem bereit und unverschämt leistbar: Das Leasing-Modell gibt es bei uns 👉🏻 ab € 90 im Monat 😎
PS: Wer bei uns in Güssing, Oberwart oder St. Johann Probefahren will, hat die Qual der Wahl: Die Farben argonsilber, schneeweiß und lavarot stehen für euch bereit.
Für mehr Infos stehen wir euch telefonisch gerne zur Verfügung 👉🏻  www.auto-doczekal.at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7986144"/>
                  </a:ext>
                </a:extLst>
              </a:tr>
            </a:tbl>
          </a:graphicData>
        </a:graphic>
      </p:graphicFrame>
      <p:sp>
        <p:nvSpPr>
          <p:cNvPr id="4" name="Text Placeholder 3">
            <a:extLst>
              <a:ext uri="{FF2B5EF4-FFF2-40B4-BE49-F238E27FC236}">
                <a16:creationId xmlns:a16="http://schemas.microsoft.com/office/drawing/2014/main" id="{CD93A69A-A090-4FB5-A78B-89DDBD27A0E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89864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D957B-E237-451A-A555-4C07B97C5DBC}"/>
              </a:ext>
            </a:extLst>
          </p:cNvPr>
          <p:cNvSpPr>
            <a:spLocks noGrp="1"/>
          </p:cNvSpPr>
          <p:nvPr>
            <p:ph type="title"/>
          </p:nvPr>
        </p:nvSpPr>
        <p:spPr/>
        <p:txBody>
          <a:bodyPr/>
          <a:lstStyle/>
          <a:p>
            <a:r>
              <a:rPr lang="en-US"/>
              <a:t>Eigene Beiträge (Postings) + Reactions - 6 of 6</a:t>
            </a:r>
          </a:p>
        </p:txBody>
      </p:sp>
      <p:graphicFrame>
        <p:nvGraphicFramePr>
          <p:cNvPr id="5" name="Table Placeholder 4">
            <a:extLst>
              <a:ext uri="{FF2B5EF4-FFF2-40B4-BE49-F238E27FC236}">
                <a16:creationId xmlns:a16="http://schemas.microsoft.com/office/drawing/2014/main" id="{F83D071E-261F-4754-BF4E-282C598EB8D0}"/>
              </a:ext>
            </a:extLst>
          </p:cNvPr>
          <p:cNvGraphicFramePr>
            <a:graphicFrameLocks noGrp="1"/>
          </p:cNvGraphicFramePr>
          <p:nvPr>
            <p:ph type="tbl" sz="quarter" idx="13"/>
            <p:extLst>
              <p:ext uri="{D42A27DB-BD31-4B8C-83A1-F6EECF244321}">
                <p14:modId xmlns:p14="http://schemas.microsoft.com/office/powerpoint/2010/main" val="2930100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40015776"/>
                    </a:ext>
                  </a:extLst>
                </a:gridCol>
                <a:gridCol w="822960">
                  <a:extLst>
                    <a:ext uri="{9D8B030D-6E8A-4147-A177-3AD203B41FA5}">
                      <a16:colId xmlns:a16="http://schemas.microsoft.com/office/drawing/2014/main" val="2555341700"/>
                    </a:ext>
                  </a:extLst>
                </a:gridCol>
                <a:gridCol w="822960">
                  <a:extLst>
                    <a:ext uri="{9D8B030D-6E8A-4147-A177-3AD203B41FA5}">
                      <a16:colId xmlns:a16="http://schemas.microsoft.com/office/drawing/2014/main" val="937275378"/>
                    </a:ext>
                  </a:extLst>
                </a:gridCol>
                <a:gridCol w="822960">
                  <a:extLst>
                    <a:ext uri="{9D8B030D-6E8A-4147-A177-3AD203B41FA5}">
                      <a16:colId xmlns:a16="http://schemas.microsoft.com/office/drawing/2014/main" val="2442635137"/>
                    </a:ext>
                  </a:extLst>
                </a:gridCol>
                <a:gridCol w="822960">
                  <a:extLst>
                    <a:ext uri="{9D8B030D-6E8A-4147-A177-3AD203B41FA5}">
                      <a16:colId xmlns:a16="http://schemas.microsoft.com/office/drawing/2014/main" val="1400925058"/>
                    </a:ext>
                  </a:extLst>
                </a:gridCol>
                <a:gridCol w="822960">
                  <a:extLst>
                    <a:ext uri="{9D8B030D-6E8A-4147-A177-3AD203B41FA5}">
                      <a16:colId xmlns:a16="http://schemas.microsoft.com/office/drawing/2014/main" val="2835349232"/>
                    </a:ext>
                  </a:extLst>
                </a:gridCol>
                <a:gridCol w="822960">
                  <a:extLst>
                    <a:ext uri="{9D8B030D-6E8A-4147-A177-3AD203B41FA5}">
                      <a16:colId xmlns:a16="http://schemas.microsoft.com/office/drawing/2014/main" val="1376030764"/>
                    </a:ext>
                  </a:extLst>
                </a:gridCol>
                <a:gridCol w="822960">
                  <a:extLst>
                    <a:ext uri="{9D8B030D-6E8A-4147-A177-3AD203B41FA5}">
                      <a16:colId xmlns:a16="http://schemas.microsoft.com/office/drawing/2014/main" val="2780593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1280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- 2017-08-04 13:47:49</a:t>
                      </a:r>
                      <a:r>
                        <a:rPr kumimoji="0" lang="en-US" sz="1000" b="0" i="0" u="none" strike="noStrike" kern="1200" cap="none" spc="0" normalizeH="0" baseline="0" noProof="0">
                          <a:ln>
                            <a:noFill/>
                          </a:ln>
                          <a:solidFill>
                            <a:prstClr val="black"/>
                          </a:solidFill>
                          <a:effectLst/>
                          <a:uLnTx/>
                          <a:uFillTx/>
                          <a:latin typeface="+mn-lt"/>
                          <a:ea typeface="+mn-ea"/>
                          <a:cs typeface="+mn-cs"/>
                        </a:rPr>
                        <a:t>
➡️➡️ BIG SUMMER SALE ⬅️⬅️
Großer Sommerschlußverkauf bei #AutoDoczekal! Auf ausgewählte lagernde Opel-Neufahrzeuge gibt es jetzt bis zu 30% Nachlass! 👆
➡️ Anbei ein kleiner Auszug unserer Aktionsfahrzeuge:
Zafira Tourer Sport 1.6 Diesel 136PS mit AFL+ Kurvenlicht, Navi950, uvm.
Listenpreis € 41.616,--
AKTIONSPREIS € 29.190,-- 😲
Corsa Österreich Edition 1.2 70PS mit Klima, Alufelgen, uvm.
Listenpreis € 16.077,--
AKTIONSPREIS € 12.150,-- 😲
Astra Cool&amp;Sound 1.0 105PS mit Klima, Radio IntelliLink 4.0, uvm.
Listenpreis € 20.783,--
AKTIONSPREIS € 15.170,-- 😲
Zafira Edition 1.4 120PS mit Businesspaket, Winterpaket, uvm.
Listenpreis € 32.485,--
AKTIONSPREIS € 24.290,-- 😲
Die Aktionspreise beinhalten bereits den Eintausch- sowie den Leasingbonus. 
Auskünfte und Informationen zu vielen weiteren Aktionsfahrzeugen erhalten Sie bei unserem Verkaufsteam auf den Standorten Güssing, Oberwart und St. Johann/Haide.
Wir freuen uns auf Ihren Besuch!!!
#AutoDoczekal #Opel #Aktion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6926609"/>
                  </a:ext>
                </a:extLst>
              </a:tr>
            </a:tbl>
          </a:graphicData>
        </a:graphic>
      </p:graphicFrame>
      <p:sp>
        <p:nvSpPr>
          <p:cNvPr id="4" name="Text Placeholder 3">
            <a:extLst>
              <a:ext uri="{FF2B5EF4-FFF2-40B4-BE49-F238E27FC236}">
                <a16:creationId xmlns:a16="http://schemas.microsoft.com/office/drawing/2014/main" id="{D71A7682-61D8-4F1E-B100-FBD8FB9EB0B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9613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6AEDA-8BEF-4651-9B30-44B2FC991855}"/>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E28FB5D7-2338-4042-A37E-91491C0494FA}"/>
              </a:ext>
            </a:extLst>
          </p:cNvPr>
          <p:cNvGraphicFramePr>
            <a:graphicFrameLocks noGrp="1"/>
          </p:cNvGraphicFramePr>
          <p:nvPr>
            <p:ph type="chart" sz="quarter" idx="13"/>
            <p:extLst>
              <p:ext uri="{D42A27DB-BD31-4B8C-83A1-F6EECF244321}">
                <p14:modId xmlns:p14="http://schemas.microsoft.com/office/powerpoint/2010/main" val="1464190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B1D9D-921A-44E7-A03C-8C46279A7E4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1971F3D-EFD1-49F2-B481-D6284A8B4F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0779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385A-A4D8-4AAD-9B77-7B685CDF003A}"/>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BE38BF2F-A1FD-4C75-A75B-C180404C4EF3}"/>
              </a:ext>
            </a:extLst>
          </p:cNvPr>
          <p:cNvGraphicFramePr>
            <a:graphicFrameLocks noGrp="1"/>
          </p:cNvGraphicFramePr>
          <p:nvPr>
            <p:ph type="chart" sz="quarter" idx="13"/>
            <p:extLst>
              <p:ext uri="{D42A27DB-BD31-4B8C-83A1-F6EECF244321}">
                <p14:modId xmlns:p14="http://schemas.microsoft.com/office/powerpoint/2010/main" val="2380649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9874E4-26AD-42FD-B17F-9B6EF8C115C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69144E5-2D9E-4DC6-BEE8-E2C105DE05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310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98370-5213-44B9-925B-ED74558D93A1}"/>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C6D9D739-CD07-4054-A5DF-185E24C940C5}"/>
              </a:ext>
            </a:extLst>
          </p:cNvPr>
          <p:cNvGraphicFramePr>
            <a:graphicFrameLocks noGrp="1"/>
          </p:cNvGraphicFramePr>
          <p:nvPr>
            <p:ph type="chart" sz="quarter" idx="13"/>
            <p:extLst>
              <p:ext uri="{D42A27DB-BD31-4B8C-83A1-F6EECF244321}">
                <p14:modId xmlns:p14="http://schemas.microsoft.com/office/powerpoint/2010/main" val="44374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FB174D-4978-4960-BA59-CCD470A6DA2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248ACDF-6BA5-491A-8C9B-D94A3CCC43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789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F4EE0-9E59-4E3A-8385-FC7952BF2592}"/>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2F33665E-B55B-48AA-8AC1-A96FC14B70A9}"/>
              </a:ext>
            </a:extLst>
          </p:cNvPr>
          <p:cNvGraphicFramePr>
            <a:graphicFrameLocks noGrp="1"/>
          </p:cNvGraphicFramePr>
          <p:nvPr>
            <p:ph type="chart" sz="quarter" idx="13"/>
            <p:extLst>
              <p:ext uri="{D42A27DB-BD31-4B8C-83A1-F6EECF244321}">
                <p14:modId xmlns:p14="http://schemas.microsoft.com/office/powerpoint/2010/main" val="3884641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A4EAF7-BAA8-4E34-88CB-E9A1DD59D16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9A93FC2-CC3B-43D8-A81F-F1ED4723E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356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9E80-D667-41A1-AB56-34F7D200A210}"/>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C4C1FC1-24EF-4CC4-8324-7EE8BCEB1C88}"/>
              </a:ext>
            </a:extLst>
          </p:cNvPr>
          <p:cNvGraphicFramePr>
            <a:graphicFrameLocks noGrp="1"/>
          </p:cNvGraphicFramePr>
          <p:nvPr>
            <p:ph type="chart" sz="quarter" idx="13"/>
            <p:extLst>
              <p:ext uri="{D42A27DB-BD31-4B8C-83A1-F6EECF244321}">
                <p14:modId xmlns:p14="http://schemas.microsoft.com/office/powerpoint/2010/main" val="605297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5849B3-F369-4C95-86FC-4434D262951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577D074-B369-4E6E-A817-70AD8509B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762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A1FB7-C7B4-4AB9-96FB-54034527D7BE}"/>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AB18632D-8084-4057-B162-0474E8246BAF}"/>
              </a:ext>
            </a:extLst>
          </p:cNvPr>
          <p:cNvGraphicFramePr>
            <a:graphicFrameLocks noGrp="1"/>
          </p:cNvGraphicFramePr>
          <p:nvPr>
            <p:ph type="tbl" sz="quarter" idx="13"/>
            <p:extLst>
              <p:ext uri="{D42A27DB-BD31-4B8C-83A1-F6EECF244321}">
                <p14:modId xmlns:p14="http://schemas.microsoft.com/office/powerpoint/2010/main" val="28685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0714552"/>
                    </a:ext>
                  </a:extLst>
                </a:gridCol>
                <a:gridCol w="2468880">
                  <a:extLst>
                    <a:ext uri="{9D8B030D-6E8A-4147-A177-3AD203B41FA5}">
                      <a16:colId xmlns:a16="http://schemas.microsoft.com/office/drawing/2014/main" val="556318100"/>
                    </a:ext>
                  </a:extLst>
                </a:gridCol>
                <a:gridCol w="822960">
                  <a:extLst>
                    <a:ext uri="{9D8B030D-6E8A-4147-A177-3AD203B41FA5}">
                      <a16:colId xmlns:a16="http://schemas.microsoft.com/office/drawing/2014/main" val="806841161"/>
                    </a:ext>
                  </a:extLst>
                </a:gridCol>
                <a:gridCol w="822960">
                  <a:extLst>
                    <a:ext uri="{9D8B030D-6E8A-4147-A177-3AD203B41FA5}">
                      <a16:colId xmlns:a16="http://schemas.microsoft.com/office/drawing/2014/main" val="3538960525"/>
                    </a:ext>
                  </a:extLst>
                </a:gridCol>
                <a:gridCol w="822960">
                  <a:extLst>
                    <a:ext uri="{9D8B030D-6E8A-4147-A177-3AD203B41FA5}">
                      <a16:colId xmlns:a16="http://schemas.microsoft.com/office/drawing/2014/main" val="3285240728"/>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93924968"/>
                  </a:ext>
                </a:extLst>
              </a:tr>
              <a:tr h="370840">
                <a:tc>
                  <a:txBody>
                    <a:bodyPr/>
                    <a:lstStyle/>
                    <a:p>
                      <a:r>
                        <a:rPr lang="en-US" sz="1000"/>
                        <a:t>Franz Karl</a:t>
                      </a:r>
                    </a:p>
                  </a:txBody>
                  <a:tcPr/>
                </a:tc>
                <a:tc>
                  <a:txBody>
                    <a:bodyPr/>
                    <a:lstStyle/>
                    <a:p>
                      <a:r>
                        <a:rPr lang="en-US" sz="1000"/>
                        <a:t>Auto Doczekal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339719871"/>
                  </a:ext>
                </a:extLst>
              </a:tr>
              <a:tr h="370840">
                <a:tc>
                  <a:txBody>
                    <a:bodyPr/>
                    <a:lstStyle/>
                    <a:p>
                      <a:r>
                        <a:rPr lang="en-US" sz="1000"/>
                        <a:t>Daniel Bienczyk</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265583552"/>
                  </a:ext>
                </a:extLst>
              </a:tr>
              <a:tr h="370840">
                <a:tc>
                  <a:txBody>
                    <a:bodyPr/>
                    <a:lstStyle/>
                    <a:p>
                      <a:r>
                        <a:rPr lang="en-US" sz="1000"/>
                        <a:t>Wolfgang Gschaider</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5142696"/>
                  </a:ext>
                </a:extLst>
              </a:tr>
              <a:tr h="370840">
                <a:tc>
                  <a:txBody>
                    <a:bodyPr/>
                    <a:lstStyle/>
                    <a:p>
                      <a:r>
                        <a:rPr lang="en-US" sz="1000"/>
                        <a:t>Wagner Hajnalka</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92524208"/>
                  </a:ext>
                </a:extLst>
              </a:tr>
              <a:tr h="370840">
                <a:tc>
                  <a:txBody>
                    <a:bodyPr/>
                    <a:lstStyle/>
                    <a:p>
                      <a:r>
                        <a:rPr lang="en-US" sz="1000"/>
                        <a:t>Irma Radosztics</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195058080"/>
                  </a:ext>
                </a:extLst>
              </a:tr>
            </a:tbl>
          </a:graphicData>
        </a:graphic>
      </p:graphicFrame>
      <p:sp>
        <p:nvSpPr>
          <p:cNvPr id="4" name="Text Placeholder 3">
            <a:extLst>
              <a:ext uri="{FF2B5EF4-FFF2-40B4-BE49-F238E27FC236}">
                <a16:creationId xmlns:a16="http://schemas.microsoft.com/office/drawing/2014/main" id="{0209AE6E-9AD8-4888-8CBC-18C2A29BA8F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41677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BCDB-28D8-48F1-ABB9-0776BCCC6A87}"/>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53D821C7-713A-4231-8199-AA01DA3908A4}"/>
              </a:ext>
            </a:extLst>
          </p:cNvPr>
          <p:cNvGraphicFramePr>
            <a:graphicFrameLocks noGrp="1"/>
          </p:cNvGraphicFramePr>
          <p:nvPr>
            <p:ph type="chart" sz="quarter" idx="13"/>
            <p:extLst>
              <p:ext uri="{D42A27DB-BD31-4B8C-83A1-F6EECF244321}">
                <p14:modId xmlns:p14="http://schemas.microsoft.com/office/powerpoint/2010/main" val="3927860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54B20C-68E9-4D01-815C-CB6965141BB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FA28B3F-5666-4C06-B675-66F9F7F099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2560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B2673-96DA-400A-95D5-2F944286210F}"/>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A796DEE8-1E6C-410F-97C1-F3C27E95B9EB}"/>
              </a:ext>
            </a:extLst>
          </p:cNvPr>
          <p:cNvGraphicFramePr>
            <a:graphicFrameLocks noGrp="1"/>
          </p:cNvGraphicFramePr>
          <p:nvPr>
            <p:ph type="chart" sz="quarter" idx="13"/>
            <p:extLst>
              <p:ext uri="{D42A27DB-BD31-4B8C-83A1-F6EECF244321}">
                <p14:modId xmlns:p14="http://schemas.microsoft.com/office/powerpoint/2010/main" val="2601095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AEADC7-6DE5-4088-A220-C346E83B415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6D812D4-7CB5-4601-82F6-1E1FAD47D9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296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5C16-0CC3-4779-A26E-920C56E2C291}"/>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74AA3185-F58B-4309-B075-83FC662B1B96}"/>
              </a:ext>
            </a:extLst>
          </p:cNvPr>
          <p:cNvGraphicFramePr>
            <a:graphicFrameLocks noGrp="1"/>
          </p:cNvGraphicFramePr>
          <p:nvPr>
            <p:ph type="chart" sz="quarter" idx="13"/>
            <p:extLst>
              <p:ext uri="{D42A27DB-BD31-4B8C-83A1-F6EECF244321}">
                <p14:modId xmlns:p14="http://schemas.microsoft.com/office/powerpoint/2010/main" val="2090033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888998-D192-4898-999E-2785862E664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36E308F-679A-4A9E-A842-FED233277B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0369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50A65-48A0-47CC-A8FF-689C9C33AEF5}"/>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EAB0145B-D843-4D8B-A0E4-6889DE8241FB}"/>
              </a:ext>
            </a:extLst>
          </p:cNvPr>
          <p:cNvGraphicFramePr>
            <a:graphicFrameLocks noGrp="1"/>
          </p:cNvGraphicFramePr>
          <p:nvPr>
            <p:ph type="chart" sz="quarter" idx="13"/>
            <p:extLst>
              <p:ext uri="{D42A27DB-BD31-4B8C-83A1-F6EECF244321}">
                <p14:modId xmlns:p14="http://schemas.microsoft.com/office/powerpoint/2010/main" val="3055557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C6E95E-35AC-4D49-8873-880E5ED2D0B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D454D06-8F38-47C8-88D9-3FF127825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856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8A87C-CC56-44ED-A884-42A81F505392}"/>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4184493D-57D1-4826-92AE-179F6306F971}"/>
              </a:ext>
            </a:extLst>
          </p:cNvPr>
          <p:cNvGraphicFramePr>
            <a:graphicFrameLocks noGrp="1"/>
          </p:cNvGraphicFramePr>
          <p:nvPr>
            <p:ph type="chart" sz="quarter" idx="13"/>
            <p:extLst>
              <p:ext uri="{D42A27DB-BD31-4B8C-83A1-F6EECF244321}">
                <p14:modId xmlns:p14="http://schemas.microsoft.com/office/powerpoint/2010/main" val="2779586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F9C4BB-99D5-4B67-A396-0DF2B181DDD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6F5103D-35FD-4812-A2D8-954DC2BE9A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147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4082-7608-497E-85E2-174AE77E1777}"/>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60CDC2C9-AEAF-4A34-AE2B-65D276EB8BB1}"/>
              </a:ext>
            </a:extLst>
          </p:cNvPr>
          <p:cNvGraphicFramePr>
            <a:graphicFrameLocks noGrp="1"/>
          </p:cNvGraphicFramePr>
          <p:nvPr>
            <p:ph type="chart" sz="quarter" idx="13"/>
            <p:extLst>
              <p:ext uri="{D42A27DB-BD31-4B8C-83A1-F6EECF244321}">
                <p14:modId xmlns:p14="http://schemas.microsoft.com/office/powerpoint/2010/main" val="2266381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3CBB25-24CA-46FA-BD8C-8C21DE5790F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1B695EC-F98B-4264-A085-251ACDE374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819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97C2-BF74-4487-A307-061B35F742B4}"/>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26A51D04-EC91-4E57-BDB5-4763EF3C3A14}"/>
              </a:ext>
            </a:extLst>
          </p:cNvPr>
          <p:cNvGraphicFramePr>
            <a:graphicFrameLocks noGrp="1"/>
          </p:cNvGraphicFramePr>
          <p:nvPr>
            <p:ph type="tbl" sz="quarter" idx="13"/>
            <p:extLst>
              <p:ext uri="{D42A27DB-BD31-4B8C-83A1-F6EECF244321}">
                <p14:modId xmlns:p14="http://schemas.microsoft.com/office/powerpoint/2010/main" val="732627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51327151"/>
                    </a:ext>
                  </a:extLst>
                </a:gridCol>
                <a:gridCol w="2057400">
                  <a:extLst>
                    <a:ext uri="{9D8B030D-6E8A-4147-A177-3AD203B41FA5}">
                      <a16:colId xmlns:a16="http://schemas.microsoft.com/office/drawing/2014/main" val="3430836786"/>
                    </a:ext>
                  </a:extLst>
                </a:gridCol>
                <a:gridCol w="822960">
                  <a:extLst>
                    <a:ext uri="{9D8B030D-6E8A-4147-A177-3AD203B41FA5}">
                      <a16:colId xmlns:a16="http://schemas.microsoft.com/office/drawing/2014/main" val="2353699575"/>
                    </a:ext>
                  </a:extLst>
                </a:gridCol>
                <a:gridCol w="1234440">
                  <a:extLst>
                    <a:ext uri="{9D8B030D-6E8A-4147-A177-3AD203B41FA5}">
                      <a16:colId xmlns:a16="http://schemas.microsoft.com/office/drawing/2014/main" val="396253985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136112695"/>
                  </a:ext>
                </a:extLst>
              </a:tr>
              <a:tr h="370840">
                <a:tc>
                  <a:txBody>
                    <a:bodyPr/>
                    <a:lstStyle/>
                    <a:p>
                      <a:r>
                        <a:rPr lang="en-US" sz="1000" b="1"/>
                        <a:t>Auto Doczekal</a:t>
                      </a:r>
                      <a:r>
                        <a:rPr lang="en-US" sz="1000"/>
                        <a:t> got a message by </a:t>
                      </a:r>
                      <a:r>
                        <a:rPr lang="en-US" sz="1000" b="1"/>
                        <a:t>Wolfgang Gschaider - 2017-08-11 16:11:28</a:t>
                      </a:r>
                      <a:r>
                        <a:rPr lang="en-US" sz="1000"/>
                        <a:t>
</a:t>
                      </a:r>
                    </a:p>
                  </a:txBody>
                  <a:tcPr/>
                </a:tc>
                <a:tc>
                  <a:txBody>
                    <a:bodyPr/>
                    <a:lstStyle/>
                    <a:p>
                      <a:r>
                        <a:rPr lang="de-DE" sz="1000"/>
                        <a:t>Na Wolfgang, da haben wir was von euch gelernt!</a:t>
                      </a:r>
                      <a:endParaRPr lang="en-US" sz="1000"/>
                    </a:p>
                  </a:txBody>
                  <a:tcPr/>
                </a:tc>
                <a:tc>
                  <a:txBody>
                    <a:bodyPr/>
                    <a:lstStyle/>
                    <a:p>
                      <a:r>
                        <a:rPr lang="en-US" sz="1000"/>
                        <a:t>4</a:t>
                      </a:r>
                    </a:p>
                  </a:txBody>
                  <a:tcPr/>
                </a:tc>
                <a:tc>
                  <a:txBody>
                    <a:bodyPr/>
                    <a:lstStyle/>
                    <a:p>
                      <a:r>
                        <a:rPr lang="en-US" sz="1000"/>
                        <a:t>n/a</a:t>
                      </a:r>
                    </a:p>
                  </a:txBody>
                  <a:tcPr/>
                </a:tc>
                <a:extLst>
                  <a:ext uri="{0D108BD9-81ED-4DB2-BD59-A6C34878D82A}">
                    <a16:rowId xmlns:a16="http://schemas.microsoft.com/office/drawing/2014/main" val="1596978896"/>
                  </a:ext>
                </a:extLst>
              </a:tr>
            </a:tbl>
          </a:graphicData>
        </a:graphic>
      </p:graphicFrame>
      <p:sp>
        <p:nvSpPr>
          <p:cNvPr id="4" name="Text Placeholder 3">
            <a:extLst>
              <a:ext uri="{FF2B5EF4-FFF2-40B4-BE49-F238E27FC236}">
                <a16:creationId xmlns:a16="http://schemas.microsoft.com/office/drawing/2014/main" id="{AB10974C-036B-44D6-871C-6E12310F5BA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156679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19FD6-4D4F-439F-9B07-D80B9724BD2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2E344C05-FB72-4901-BC1D-FD7E2FEF197F}"/>
              </a:ext>
            </a:extLst>
          </p:cNvPr>
          <p:cNvGraphicFramePr>
            <a:graphicFrameLocks noGrp="1"/>
          </p:cNvGraphicFramePr>
          <p:nvPr>
            <p:ph type="chart" sz="quarter" idx="13"/>
            <p:extLst>
              <p:ext uri="{D42A27DB-BD31-4B8C-83A1-F6EECF244321}">
                <p14:modId xmlns:p14="http://schemas.microsoft.com/office/powerpoint/2010/main" val="3727840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530B3-75AE-486E-9AD6-4AFAFBADF90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72B5B2A-6EC5-414C-BFEF-3D7869307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1686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C0BFE-681A-441D-B0A3-9722AE29A7FD}"/>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6FF9476E-C468-47A3-8AAB-DF04D7C61DA7}"/>
              </a:ext>
            </a:extLst>
          </p:cNvPr>
          <p:cNvGraphicFramePr>
            <a:graphicFrameLocks noGrp="1"/>
          </p:cNvGraphicFramePr>
          <p:nvPr>
            <p:ph type="tbl" sz="quarter" idx="13"/>
            <p:extLst>
              <p:ext uri="{D42A27DB-BD31-4B8C-83A1-F6EECF244321}">
                <p14:modId xmlns:p14="http://schemas.microsoft.com/office/powerpoint/2010/main" val="1090168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5594129"/>
                    </a:ext>
                  </a:extLst>
                </a:gridCol>
                <a:gridCol w="2468880">
                  <a:extLst>
                    <a:ext uri="{9D8B030D-6E8A-4147-A177-3AD203B41FA5}">
                      <a16:colId xmlns:a16="http://schemas.microsoft.com/office/drawing/2014/main" val="3083317751"/>
                    </a:ext>
                  </a:extLst>
                </a:gridCol>
                <a:gridCol w="2468880">
                  <a:extLst>
                    <a:ext uri="{9D8B030D-6E8A-4147-A177-3AD203B41FA5}">
                      <a16:colId xmlns:a16="http://schemas.microsoft.com/office/drawing/2014/main" val="824606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7965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05611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21451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54841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extLst>
                  <a:ext uri="{0D108BD9-81ED-4DB2-BD59-A6C34878D82A}">
                    <a16:rowId xmlns:a16="http://schemas.microsoft.com/office/drawing/2014/main" val="60407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extLst>
                  <a:ext uri="{0D108BD9-81ED-4DB2-BD59-A6C34878D82A}">
                    <a16:rowId xmlns:a16="http://schemas.microsoft.com/office/drawing/2014/main" val="19311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extLst>
                  <a:ext uri="{0D108BD9-81ED-4DB2-BD59-A6C34878D82A}">
                    <a16:rowId xmlns:a16="http://schemas.microsoft.com/office/drawing/2014/main" val="229558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extLst>
                  <a:ext uri="{0D108BD9-81ED-4DB2-BD59-A6C34878D82A}">
                    <a16:rowId xmlns:a16="http://schemas.microsoft.com/office/drawing/2014/main" val="301852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6394</a:t>
                      </a:r>
                    </a:p>
                  </a:txBody>
                  <a:tcPr/>
                </a:tc>
                <a:extLst>
                  <a:ext uri="{0D108BD9-81ED-4DB2-BD59-A6C34878D82A}">
                    <a16:rowId xmlns:a16="http://schemas.microsoft.com/office/drawing/2014/main" val="111411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5793</a:t>
                      </a:r>
                    </a:p>
                  </a:txBody>
                  <a:tcPr/>
                </a:tc>
                <a:extLst>
                  <a:ext uri="{0D108BD9-81ED-4DB2-BD59-A6C34878D82A}">
                    <a16:rowId xmlns:a16="http://schemas.microsoft.com/office/drawing/2014/main" val="161847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a:t>
                      </a:r>
                    </a:p>
                  </a:txBody>
                  <a:tcPr/>
                </a:tc>
                <a:extLst>
                  <a:ext uri="{0D108BD9-81ED-4DB2-BD59-A6C34878D82A}">
                    <a16:rowId xmlns:a16="http://schemas.microsoft.com/office/drawing/2014/main" val="3345439613"/>
                  </a:ext>
                </a:extLst>
              </a:tr>
            </a:tbl>
          </a:graphicData>
        </a:graphic>
      </p:graphicFrame>
      <p:sp>
        <p:nvSpPr>
          <p:cNvPr id="4" name="Text Placeholder 3">
            <a:extLst>
              <a:ext uri="{FF2B5EF4-FFF2-40B4-BE49-F238E27FC236}">
                <a16:creationId xmlns:a16="http://schemas.microsoft.com/office/drawing/2014/main" id="{4036F895-0AE5-4AD7-A7AF-731CE6D0076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93401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E805-D2F7-477F-8A40-52F3699BFF58}"/>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4C329816-5C4A-4808-9869-612933C8EA3E}"/>
              </a:ext>
            </a:extLst>
          </p:cNvPr>
          <p:cNvGraphicFramePr>
            <a:graphicFrameLocks noGrp="1"/>
          </p:cNvGraphicFramePr>
          <p:nvPr>
            <p:ph type="tbl" sz="quarter" idx="13"/>
            <p:extLst>
              <p:ext uri="{D42A27DB-BD31-4B8C-83A1-F6EECF244321}">
                <p14:modId xmlns:p14="http://schemas.microsoft.com/office/powerpoint/2010/main" val="158943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0722449"/>
                    </a:ext>
                  </a:extLst>
                </a:gridCol>
                <a:gridCol w="2468880">
                  <a:extLst>
                    <a:ext uri="{9D8B030D-6E8A-4147-A177-3AD203B41FA5}">
                      <a16:colId xmlns:a16="http://schemas.microsoft.com/office/drawing/2014/main" val="4170319034"/>
                    </a:ext>
                  </a:extLst>
                </a:gridCol>
                <a:gridCol w="2468880">
                  <a:extLst>
                    <a:ext uri="{9D8B030D-6E8A-4147-A177-3AD203B41FA5}">
                      <a16:colId xmlns:a16="http://schemas.microsoft.com/office/drawing/2014/main" val="2256479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3338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9625</a:t>
                      </a:r>
                    </a:p>
                  </a:txBody>
                  <a:tcPr/>
                </a:tc>
                <a:extLst>
                  <a:ext uri="{0D108BD9-81ED-4DB2-BD59-A6C34878D82A}">
                    <a16:rowId xmlns:a16="http://schemas.microsoft.com/office/drawing/2014/main" val="229041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a:t>
                      </a:r>
                    </a:p>
                  </a:txBody>
                  <a:tcPr/>
                </a:tc>
                <a:extLst>
                  <a:ext uri="{0D108BD9-81ED-4DB2-BD59-A6C34878D82A}">
                    <a16:rowId xmlns:a16="http://schemas.microsoft.com/office/drawing/2014/main" val="215990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5959</a:t>
                      </a:r>
                    </a:p>
                  </a:txBody>
                  <a:tcPr/>
                </a:tc>
                <a:extLst>
                  <a:ext uri="{0D108BD9-81ED-4DB2-BD59-A6C34878D82A}">
                    <a16:rowId xmlns:a16="http://schemas.microsoft.com/office/drawing/2014/main" val="52424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a:t>
                      </a:r>
                    </a:p>
                  </a:txBody>
                  <a:tcPr/>
                </a:tc>
                <a:extLst>
                  <a:ext uri="{0D108BD9-81ED-4DB2-BD59-A6C34878D82A}">
                    <a16:rowId xmlns:a16="http://schemas.microsoft.com/office/drawing/2014/main" val="343669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extLst>
                  <a:ext uri="{0D108BD9-81ED-4DB2-BD59-A6C34878D82A}">
                    <a16:rowId xmlns:a16="http://schemas.microsoft.com/office/drawing/2014/main" val="271813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a:t>
                      </a:r>
                    </a:p>
                  </a:txBody>
                  <a:tcPr/>
                </a:tc>
                <a:extLst>
                  <a:ext uri="{0D108BD9-81ED-4DB2-BD59-A6C34878D82A}">
                    <a16:rowId xmlns:a16="http://schemas.microsoft.com/office/drawing/2014/main" val="233871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7464</a:t>
                      </a:r>
                    </a:p>
                  </a:txBody>
                  <a:tcPr/>
                </a:tc>
                <a:extLst>
                  <a:ext uri="{0D108BD9-81ED-4DB2-BD59-A6C34878D82A}">
                    <a16:rowId xmlns:a16="http://schemas.microsoft.com/office/drawing/2014/main" val="250350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extLst>
                  <a:ext uri="{0D108BD9-81ED-4DB2-BD59-A6C34878D82A}">
                    <a16:rowId xmlns:a16="http://schemas.microsoft.com/office/drawing/2014/main" val="228406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10603</a:t>
                      </a:r>
                    </a:p>
                  </a:txBody>
                  <a:tcPr/>
                </a:tc>
                <a:extLst>
                  <a:ext uri="{0D108BD9-81ED-4DB2-BD59-A6C34878D82A}">
                    <a16:rowId xmlns:a16="http://schemas.microsoft.com/office/drawing/2014/main" val="148646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8046</a:t>
                      </a:r>
                    </a:p>
                  </a:txBody>
                  <a:tcPr/>
                </a:tc>
                <a:extLst>
                  <a:ext uri="{0D108BD9-81ED-4DB2-BD59-A6C34878D82A}">
                    <a16:rowId xmlns:a16="http://schemas.microsoft.com/office/drawing/2014/main" val="478965888"/>
                  </a:ext>
                </a:extLst>
              </a:tr>
            </a:tbl>
          </a:graphicData>
        </a:graphic>
      </p:graphicFrame>
      <p:sp>
        <p:nvSpPr>
          <p:cNvPr id="4" name="Text Placeholder 3">
            <a:extLst>
              <a:ext uri="{FF2B5EF4-FFF2-40B4-BE49-F238E27FC236}">
                <a16:creationId xmlns:a16="http://schemas.microsoft.com/office/drawing/2014/main" id="{BF289338-92DD-4C7E-9AFD-EDBDAE918CB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955292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70A9-2B2D-4312-AB9B-4CE06BD78C92}"/>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DA55D963-4B21-45AC-B0C3-F5FAF06C50D1}"/>
              </a:ext>
            </a:extLst>
          </p:cNvPr>
          <p:cNvGraphicFramePr>
            <a:graphicFrameLocks noGrp="1"/>
          </p:cNvGraphicFramePr>
          <p:nvPr>
            <p:ph type="tbl" sz="quarter" idx="13"/>
            <p:extLst>
              <p:ext uri="{D42A27DB-BD31-4B8C-83A1-F6EECF244321}">
                <p14:modId xmlns:p14="http://schemas.microsoft.com/office/powerpoint/2010/main" val="217797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5945011"/>
                    </a:ext>
                  </a:extLst>
                </a:gridCol>
                <a:gridCol w="2468880">
                  <a:extLst>
                    <a:ext uri="{9D8B030D-6E8A-4147-A177-3AD203B41FA5}">
                      <a16:colId xmlns:a16="http://schemas.microsoft.com/office/drawing/2014/main" val="3839115757"/>
                    </a:ext>
                  </a:extLst>
                </a:gridCol>
                <a:gridCol w="2468880">
                  <a:extLst>
                    <a:ext uri="{9D8B030D-6E8A-4147-A177-3AD203B41FA5}">
                      <a16:colId xmlns:a16="http://schemas.microsoft.com/office/drawing/2014/main" val="740294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4721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a:t>
                      </a:r>
                    </a:p>
                  </a:txBody>
                  <a:tcPr/>
                </a:tc>
                <a:extLst>
                  <a:ext uri="{0D108BD9-81ED-4DB2-BD59-A6C34878D82A}">
                    <a16:rowId xmlns:a16="http://schemas.microsoft.com/office/drawing/2014/main" val="155668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extLst>
                  <a:ext uri="{0D108BD9-81ED-4DB2-BD59-A6C34878D82A}">
                    <a16:rowId xmlns:a16="http://schemas.microsoft.com/office/drawing/2014/main" val="105892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a:t>
                      </a:r>
                    </a:p>
                  </a:txBody>
                  <a:tcPr/>
                </a:tc>
                <a:extLst>
                  <a:ext uri="{0D108BD9-81ED-4DB2-BD59-A6C34878D82A}">
                    <a16:rowId xmlns:a16="http://schemas.microsoft.com/office/drawing/2014/main" val="386065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a:t>
                      </a:r>
                    </a:p>
                  </a:txBody>
                  <a:tcPr/>
                </a:tc>
                <a:extLst>
                  <a:ext uri="{0D108BD9-81ED-4DB2-BD59-A6C34878D82A}">
                    <a16:rowId xmlns:a16="http://schemas.microsoft.com/office/drawing/2014/main" val="303315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extLst>
                  <a:ext uri="{0D108BD9-81ED-4DB2-BD59-A6C34878D82A}">
                    <a16:rowId xmlns:a16="http://schemas.microsoft.com/office/drawing/2014/main" val="912357421"/>
                  </a:ext>
                </a:extLst>
              </a:tr>
            </a:tbl>
          </a:graphicData>
        </a:graphic>
      </p:graphicFrame>
      <p:sp>
        <p:nvSpPr>
          <p:cNvPr id="4" name="Text Placeholder 3">
            <a:extLst>
              <a:ext uri="{FF2B5EF4-FFF2-40B4-BE49-F238E27FC236}">
                <a16:creationId xmlns:a16="http://schemas.microsoft.com/office/drawing/2014/main" id="{C8BCAF89-6077-4C69-9C07-0B0195F8B6A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092162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3F87-D264-4EED-AB23-5D3263089F92}"/>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D35C3506-73F9-4D7A-8E5E-635DA536BF73}"/>
              </a:ext>
            </a:extLst>
          </p:cNvPr>
          <p:cNvGraphicFramePr>
            <a:graphicFrameLocks noGrp="1"/>
          </p:cNvGraphicFramePr>
          <p:nvPr>
            <p:ph type="tbl" sz="quarter" idx="13"/>
            <p:extLst>
              <p:ext uri="{D42A27DB-BD31-4B8C-83A1-F6EECF244321}">
                <p14:modId xmlns:p14="http://schemas.microsoft.com/office/powerpoint/2010/main" val="279848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4479602"/>
                    </a:ext>
                  </a:extLst>
                </a:gridCol>
                <a:gridCol w="2468880">
                  <a:extLst>
                    <a:ext uri="{9D8B030D-6E8A-4147-A177-3AD203B41FA5}">
                      <a16:colId xmlns:a16="http://schemas.microsoft.com/office/drawing/2014/main" val="3441431113"/>
                    </a:ext>
                  </a:extLst>
                </a:gridCol>
                <a:gridCol w="2468880">
                  <a:extLst>
                    <a:ext uri="{9D8B030D-6E8A-4147-A177-3AD203B41FA5}">
                      <a16:colId xmlns:a16="http://schemas.microsoft.com/office/drawing/2014/main" val="426457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1515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71261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12118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10530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extLst>
                  <a:ext uri="{0D108BD9-81ED-4DB2-BD59-A6C34878D82A}">
                    <a16:rowId xmlns:a16="http://schemas.microsoft.com/office/drawing/2014/main" val="378261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extLst>
                  <a:ext uri="{0D108BD9-81ED-4DB2-BD59-A6C34878D82A}">
                    <a16:rowId xmlns:a16="http://schemas.microsoft.com/office/drawing/2014/main" val="293034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extLst>
                  <a:ext uri="{0D108BD9-81ED-4DB2-BD59-A6C34878D82A}">
                    <a16:rowId xmlns:a16="http://schemas.microsoft.com/office/drawing/2014/main" val="138979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extLst>
                  <a:ext uri="{0D108BD9-81ED-4DB2-BD59-A6C34878D82A}">
                    <a16:rowId xmlns:a16="http://schemas.microsoft.com/office/drawing/2014/main" val="386786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5741</a:t>
                      </a:r>
                    </a:p>
                  </a:txBody>
                  <a:tcPr/>
                </a:tc>
                <a:extLst>
                  <a:ext uri="{0D108BD9-81ED-4DB2-BD59-A6C34878D82A}">
                    <a16:rowId xmlns:a16="http://schemas.microsoft.com/office/drawing/2014/main" val="9583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5466</a:t>
                      </a:r>
                    </a:p>
                  </a:txBody>
                  <a:tcPr/>
                </a:tc>
                <a:extLst>
                  <a:ext uri="{0D108BD9-81ED-4DB2-BD59-A6C34878D82A}">
                    <a16:rowId xmlns:a16="http://schemas.microsoft.com/office/drawing/2014/main" val="116073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extLst>
                  <a:ext uri="{0D108BD9-81ED-4DB2-BD59-A6C34878D82A}">
                    <a16:rowId xmlns:a16="http://schemas.microsoft.com/office/drawing/2014/main" val="1286105540"/>
                  </a:ext>
                </a:extLst>
              </a:tr>
            </a:tbl>
          </a:graphicData>
        </a:graphic>
      </p:graphicFrame>
      <p:sp>
        <p:nvSpPr>
          <p:cNvPr id="4" name="Text Placeholder 3">
            <a:extLst>
              <a:ext uri="{FF2B5EF4-FFF2-40B4-BE49-F238E27FC236}">
                <a16:creationId xmlns:a16="http://schemas.microsoft.com/office/drawing/2014/main" id="{C670FA2F-3FEE-4D5A-A6F6-170F0375E8A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22090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8790-D54A-4090-8C13-70474456DB44}"/>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745AB4EB-D4AA-4824-B1C3-4BDC87DCCB4C}"/>
              </a:ext>
            </a:extLst>
          </p:cNvPr>
          <p:cNvGraphicFramePr>
            <a:graphicFrameLocks noGrp="1"/>
          </p:cNvGraphicFramePr>
          <p:nvPr>
            <p:ph type="tbl" sz="quarter" idx="13"/>
            <p:extLst>
              <p:ext uri="{D42A27DB-BD31-4B8C-83A1-F6EECF244321}">
                <p14:modId xmlns:p14="http://schemas.microsoft.com/office/powerpoint/2010/main" val="3513954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8664985"/>
                    </a:ext>
                  </a:extLst>
                </a:gridCol>
                <a:gridCol w="2468880">
                  <a:extLst>
                    <a:ext uri="{9D8B030D-6E8A-4147-A177-3AD203B41FA5}">
                      <a16:colId xmlns:a16="http://schemas.microsoft.com/office/drawing/2014/main" val="3999678990"/>
                    </a:ext>
                  </a:extLst>
                </a:gridCol>
                <a:gridCol w="2468880">
                  <a:extLst>
                    <a:ext uri="{9D8B030D-6E8A-4147-A177-3AD203B41FA5}">
                      <a16:colId xmlns:a16="http://schemas.microsoft.com/office/drawing/2014/main" val="933028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5918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a:t>
                      </a:r>
                    </a:p>
                  </a:txBody>
                  <a:tcPr/>
                </a:tc>
                <a:extLst>
                  <a:ext uri="{0D108BD9-81ED-4DB2-BD59-A6C34878D82A}">
                    <a16:rowId xmlns:a16="http://schemas.microsoft.com/office/drawing/2014/main" val="364894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extLst>
                  <a:ext uri="{0D108BD9-81ED-4DB2-BD59-A6C34878D82A}">
                    <a16:rowId xmlns:a16="http://schemas.microsoft.com/office/drawing/2014/main" val="52034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5395</a:t>
                      </a:r>
                    </a:p>
                  </a:txBody>
                  <a:tcPr/>
                </a:tc>
                <a:extLst>
                  <a:ext uri="{0D108BD9-81ED-4DB2-BD59-A6C34878D82A}">
                    <a16:rowId xmlns:a16="http://schemas.microsoft.com/office/drawing/2014/main" val="231654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a:t>
                      </a:r>
                    </a:p>
                  </a:txBody>
                  <a:tcPr/>
                </a:tc>
                <a:extLst>
                  <a:ext uri="{0D108BD9-81ED-4DB2-BD59-A6C34878D82A}">
                    <a16:rowId xmlns:a16="http://schemas.microsoft.com/office/drawing/2014/main" val="57684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a:t>
                      </a:r>
                    </a:p>
                  </a:txBody>
                  <a:tcPr/>
                </a:tc>
                <a:extLst>
                  <a:ext uri="{0D108BD9-81ED-4DB2-BD59-A6C34878D82A}">
                    <a16:rowId xmlns:a16="http://schemas.microsoft.com/office/drawing/2014/main" val="322701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extLst>
                  <a:ext uri="{0D108BD9-81ED-4DB2-BD59-A6C34878D82A}">
                    <a16:rowId xmlns:a16="http://schemas.microsoft.com/office/drawing/2014/main" val="115316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a:t>
                      </a:r>
                    </a:p>
                  </a:txBody>
                  <a:tcPr/>
                </a:tc>
                <a:extLst>
                  <a:ext uri="{0D108BD9-81ED-4DB2-BD59-A6C34878D82A}">
                    <a16:rowId xmlns:a16="http://schemas.microsoft.com/office/drawing/2014/main" val="345261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a:t>
                      </a:r>
                    </a:p>
                  </a:txBody>
                  <a:tcPr/>
                </a:tc>
                <a:extLst>
                  <a:ext uri="{0D108BD9-81ED-4DB2-BD59-A6C34878D82A}">
                    <a16:rowId xmlns:a16="http://schemas.microsoft.com/office/drawing/2014/main" val="157768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7379</a:t>
                      </a:r>
                    </a:p>
                  </a:txBody>
                  <a:tcPr/>
                </a:tc>
                <a:extLst>
                  <a:ext uri="{0D108BD9-81ED-4DB2-BD59-A6C34878D82A}">
                    <a16:rowId xmlns:a16="http://schemas.microsoft.com/office/drawing/2014/main" val="356510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6670</a:t>
                      </a:r>
                    </a:p>
                  </a:txBody>
                  <a:tcPr/>
                </a:tc>
                <a:extLst>
                  <a:ext uri="{0D108BD9-81ED-4DB2-BD59-A6C34878D82A}">
                    <a16:rowId xmlns:a16="http://schemas.microsoft.com/office/drawing/2014/main" val="1404995936"/>
                  </a:ext>
                </a:extLst>
              </a:tr>
            </a:tbl>
          </a:graphicData>
        </a:graphic>
      </p:graphicFrame>
      <p:sp>
        <p:nvSpPr>
          <p:cNvPr id="4" name="Text Placeholder 3">
            <a:extLst>
              <a:ext uri="{FF2B5EF4-FFF2-40B4-BE49-F238E27FC236}">
                <a16:creationId xmlns:a16="http://schemas.microsoft.com/office/drawing/2014/main" id="{3C7B8721-29E7-41AD-83C1-EC9A1A63BC1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590930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44DAF-592A-4CDB-9589-893F4BEBB968}"/>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6A89D3C3-ED00-45D4-AE97-E631CA07E701}"/>
              </a:ext>
            </a:extLst>
          </p:cNvPr>
          <p:cNvGraphicFramePr>
            <a:graphicFrameLocks noGrp="1"/>
          </p:cNvGraphicFramePr>
          <p:nvPr>
            <p:ph type="tbl" sz="quarter" idx="13"/>
            <p:extLst>
              <p:ext uri="{D42A27DB-BD31-4B8C-83A1-F6EECF244321}">
                <p14:modId xmlns:p14="http://schemas.microsoft.com/office/powerpoint/2010/main" val="1219656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5435531"/>
                    </a:ext>
                  </a:extLst>
                </a:gridCol>
                <a:gridCol w="2468880">
                  <a:extLst>
                    <a:ext uri="{9D8B030D-6E8A-4147-A177-3AD203B41FA5}">
                      <a16:colId xmlns:a16="http://schemas.microsoft.com/office/drawing/2014/main" val="1578662210"/>
                    </a:ext>
                  </a:extLst>
                </a:gridCol>
                <a:gridCol w="2468880">
                  <a:extLst>
                    <a:ext uri="{9D8B030D-6E8A-4147-A177-3AD203B41FA5}">
                      <a16:colId xmlns:a16="http://schemas.microsoft.com/office/drawing/2014/main" val="1891713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3886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6399</a:t>
                      </a:r>
                    </a:p>
                  </a:txBody>
                  <a:tcPr/>
                </a:tc>
                <a:extLst>
                  <a:ext uri="{0D108BD9-81ED-4DB2-BD59-A6C34878D82A}">
                    <a16:rowId xmlns:a16="http://schemas.microsoft.com/office/drawing/2014/main" val="151118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a:t>
                      </a:r>
                    </a:p>
                  </a:txBody>
                  <a:tcPr/>
                </a:tc>
                <a:extLst>
                  <a:ext uri="{0D108BD9-81ED-4DB2-BD59-A6C34878D82A}">
                    <a16:rowId xmlns:a16="http://schemas.microsoft.com/office/drawing/2014/main" val="415334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6555</a:t>
                      </a:r>
                    </a:p>
                  </a:txBody>
                  <a:tcPr/>
                </a:tc>
                <a:extLst>
                  <a:ext uri="{0D108BD9-81ED-4DB2-BD59-A6C34878D82A}">
                    <a16:rowId xmlns:a16="http://schemas.microsoft.com/office/drawing/2014/main" val="159686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5969</a:t>
                      </a:r>
                    </a:p>
                  </a:txBody>
                  <a:tcPr/>
                </a:tc>
                <a:extLst>
                  <a:ext uri="{0D108BD9-81ED-4DB2-BD59-A6C34878D82A}">
                    <a16:rowId xmlns:a16="http://schemas.microsoft.com/office/drawing/2014/main" val="406939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extLst>
                  <a:ext uri="{0D108BD9-81ED-4DB2-BD59-A6C34878D82A}">
                    <a16:rowId xmlns:a16="http://schemas.microsoft.com/office/drawing/2014/main" val="2243020986"/>
                  </a:ext>
                </a:extLst>
              </a:tr>
            </a:tbl>
          </a:graphicData>
        </a:graphic>
      </p:graphicFrame>
      <p:sp>
        <p:nvSpPr>
          <p:cNvPr id="4" name="Text Placeholder 3">
            <a:extLst>
              <a:ext uri="{FF2B5EF4-FFF2-40B4-BE49-F238E27FC236}">
                <a16:creationId xmlns:a16="http://schemas.microsoft.com/office/drawing/2014/main" id="{71A694ED-C104-4D72-A833-77E9FF1399B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567121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B984F-BD91-41E9-9434-A98237EBB27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5099FC8-9D16-4354-8C7C-34851B03B233}"/>
              </a:ext>
            </a:extLst>
          </p:cNvPr>
          <p:cNvGraphicFramePr>
            <a:graphicFrameLocks noGrp="1"/>
          </p:cNvGraphicFramePr>
          <p:nvPr>
            <p:ph type="chart" sz="quarter" idx="13"/>
            <p:extLst>
              <p:ext uri="{D42A27DB-BD31-4B8C-83A1-F6EECF244321}">
                <p14:modId xmlns:p14="http://schemas.microsoft.com/office/powerpoint/2010/main" val="627326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C4396-1BFD-4E15-B7CF-FAB5288F8D7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4968D11-D596-4A34-82DD-C27FC0EC4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33327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1101</Words>
  <Application>Microsoft Office PowerPoint</Application>
  <PresentationFormat>On-screen Show (4:3)</PresentationFormat>
  <Paragraphs>582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6</vt:lpstr>
      <vt:lpstr>Eigene Beiträge (Postings) + Reactions - 2 of 6</vt:lpstr>
      <vt:lpstr>Eigene Beiträge (Postings) + Reactions - 3 of 6</vt:lpstr>
      <vt:lpstr>Eigene Beiträge (Postings) + Reactions - 4 of 6</vt:lpstr>
      <vt:lpstr>Eigene Beiträge (Postings) + Reactions - 5 of 6</vt:lpstr>
      <vt:lpstr>Eigene Beiträge (Postings) + Reactions - 6 of 6</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2017-09-01T09:43:22Z</dcterms:created>
  <dcterms:modified xsi:type="dcterms:W3CDTF">2017-09-01T09:44:23Z</dcterms:modified>
</cp:coreProperties>
</file>