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3" r:id="rId26"/>
    <p:sldId id="284" r:id="rId27"/>
    <p:sldId id="285" r:id="rId28"/>
    <p:sldId id="286" r:id="rId29"/>
    <p:sldId id="287" r:id="rId30"/>
    <p:sldId id="288" r:id="rId31"/>
    <p:sldId id="289" r:id="rId32"/>
    <p:sldId id="290" r:id="rId33"/>
    <p:sldId id="291" r:id="rId34"/>
    <p:sldId id="293" r:id="rId35"/>
    <p:sldId id="294" r:id="rId36"/>
    <p:sldId id="295" r:id="rId37"/>
    <p:sldId id="297" r:id="rId38"/>
    <p:sldId id="298" r:id="rId39"/>
    <p:sldId id="299" r:id="rId40"/>
    <p:sldId id="300"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1140</c:v>
                </c:pt>
                <c:pt idx="1">
                  <c:v>1142</c:v>
                </c:pt>
                <c:pt idx="2">
                  <c:v>1143</c:v>
                </c:pt>
                <c:pt idx="3">
                  <c:v>1143</c:v>
                </c:pt>
                <c:pt idx="4">
                  <c:v>1144</c:v>
                </c:pt>
                <c:pt idx="5">
                  <c:v>1145</c:v>
                </c:pt>
                <c:pt idx="6">
                  <c:v>1146</c:v>
                </c:pt>
                <c:pt idx="7">
                  <c:v>1147</c:v>
                </c:pt>
                <c:pt idx="8">
                  <c:v>1149</c:v>
                </c:pt>
                <c:pt idx="9">
                  <c:v>1151</c:v>
                </c:pt>
                <c:pt idx="10">
                  <c:v>1153</c:v>
                </c:pt>
                <c:pt idx="11">
                  <c:v>1154</c:v>
                </c:pt>
                <c:pt idx="12">
                  <c:v>1155</c:v>
                </c:pt>
                <c:pt idx="13">
                  <c:v>1156</c:v>
                </c:pt>
                <c:pt idx="14">
                  <c:v>1157</c:v>
                </c:pt>
                <c:pt idx="15">
                  <c:v>1158</c:v>
                </c:pt>
                <c:pt idx="16">
                  <c:v>1159</c:v>
                </c:pt>
                <c:pt idx="17">
                  <c:v>1162</c:v>
                </c:pt>
                <c:pt idx="18">
                  <c:v>1162</c:v>
                </c:pt>
                <c:pt idx="19">
                  <c:v>1163</c:v>
                </c:pt>
                <c:pt idx="20">
                  <c:v>1164</c:v>
                </c:pt>
                <c:pt idx="21">
                  <c:v>1165</c:v>
                </c:pt>
                <c:pt idx="22">
                  <c:v>1165</c:v>
                </c:pt>
                <c:pt idx="23">
                  <c:v>1167</c:v>
                </c:pt>
                <c:pt idx="24">
                  <c:v>1167</c:v>
                </c:pt>
                <c:pt idx="25">
                  <c:v>1167</c:v>
                </c:pt>
                <c:pt idx="26">
                  <c:v>1167</c:v>
                </c:pt>
                <c:pt idx="27">
                  <c:v>1168</c:v>
                </c:pt>
                <c:pt idx="28">
                  <c:v>1168</c:v>
                </c:pt>
                <c:pt idx="29">
                  <c:v>1168</c:v>
                </c:pt>
                <c:pt idx="30">
                  <c:v>1168</c:v>
                </c:pt>
              </c:numCache>
            </c:numRef>
          </c:val>
          <c:smooth val="0"/>
          <c:extLst>
            <c:ext xmlns:c16="http://schemas.microsoft.com/office/drawing/2014/chart" uri="{C3380CC4-5D6E-409C-BE32-E72D297353CC}">
              <c16:uniqueId val="{00000000-2BB2-4C0C-A5B7-11CC9B62684F}"/>
            </c:ext>
          </c:extLst>
        </c:ser>
        <c:dLbls>
          <c:showLegendKey val="0"/>
          <c:showVal val="0"/>
          <c:showCatName val="0"/>
          <c:showSerName val="0"/>
          <c:showPercent val="0"/>
          <c:showBubbleSize val="0"/>
        </c:dLbls>
        <c:smooth val="0"/>
        <c:axId val="296400728"/>
        <c:axId val="296401056"/>
      </c:lineChart>
      <c:dateAx>
        <c:axId val="296400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01056"/>
        <c:crosses val="autoZero"/>
        <c:auto val="1"/>
        <c:lblOffset val="100"/>
        <c:baseTimeUnit val="days"/>
      </c:dateAx>
      <c:valAx>
        <c:axId val="296401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00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-1</c:v>
                </c:pt>
                <c:pt idx="1">
                  <c:v>1</c:v>
                </c:pt>
                <c:pt idx="2">
                  <c:v>1</c:v>
                </c:pt>
                <c:pt idx="3">
                  <c:v>1</c:v>
                </c:pt>
                <c:pt idx="4">
                  <c:v>1</c:v>
                </c:pt>
                <c:pt idx="5">
                  <c:v>1</c:v>
                </c:pt>
                <c:pt idx="6">
                  <c:v>0</c:v>
                </c:pt>
                <c:pt idx="7">
                  <c:v>2</c:v>
                </c:pt>
                <c:pt idx="8">
                  <c:v>-1</c:v>
                </c:pt>
                <c:pt idx="9">
                  <c:v>5</c:v>
                </c:pt>
                <c:pt idx="10">
                  <c:v>2</c:v>
                </c:pt>
                <c:pt idx="11">
                  <c:v>0</c:v>
                </c:pt>
                <c:pt idx="12">
                  <c:v>1</c:v>
                </c:pt>
                <c:pt idx="13">
                  <c:v>2</c:v>
                </c:pt>
                <c:pt idx="14">
                  <c:v>0</c:v>
                </c:pt>
                <c:pt idx="15">
                  <c:v>2</c:v>
                </c:pt>
                <c:pt idx="16">
                  <c:v>1</c:v>
                </c:pt>
                <c:pt idx="17">
                  <c:v>0</c:v>
                </c:pt>
                <c:pt idx="18">
                  <c:v>3</c:v>
                </c:pt>
                <c:pt idx="19">
                  <c:v>0</c:v>
                </c:pt>
                <c:pt idx="20">
                  <c:v>2</c:v>
                </c:pt>
                <c:pt idx="21">
                  <c:v>1</c:v>
                </c:pt>
                <c:pt idx="22">
                  <c:v>0</c:v>
                </c:pt>
                <c:pt idx="23">
                  <c:v>2</c:v>
                </c:pt>
                <c:pt idx="24">
                  <c:v>0</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0-6897-44FE-91AA-1932926E5295}"/>
            </c:ext>
          </c:extLst>
        </c:ser>
        <c:dLbls>
          <c:showLegendKey val="0"/>
          <c:showVal val="0"/>
          <c:showCatName val="0"/>
          <c:showSerName val="0"/>
          <c:showPercent val="0"/>
          <c:showBubbleSize val="0"/>
        </c:dLbls>
        <c:smooth val="0"/>
        <c:axId val="298320160"/>
        <c:axId val="298321800"/>
      </c:lineChart>
      <c:dateAx>
        <c:axId val="298320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21800"/>
        <c:crosses val="autoZero"/>
        <c:auto val="1"/>
        <c:lblOffset val="100"/>
        <c:baseTimeUnit val="days"/>
      </c:dateAx>
      <c:valAx>
        <c:axId val="29832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2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1</c:v>
                </c:pt>
                <c:pt idx="1">
                  <c:v>0</c:v>
                </c:pt>
                <c:pt idx="2">
                  <c:v>0</c:v>
                </c:pt>
                <c:pt idx="3">
                  <c:v>0</c:v>
                </c:pt>
                <c:pt idx="4">
                  <c:v>0</c:v>
                </c:pt>
                <c:pt idx="5">
                  <c:v>0</c:v>
                </c:pt>
                <c:pt idx="6">
                  <c:v>0</c:v>
                </c:pt>
                <c:pt idx="7">
                  <c:v>0</c:v>
                </c:pt>
                <c:pt idx="8">
                  <c:v>1</c:v>
                </c:pt>
                <c:pt idx="9">
                  <c:v>0</c:v>
                </c:pt>
                <c:pt idx="10">
                  <c:v>0</c:v>
                </c:pt>
                <c:pt idx="11">
                  <c:v>0</c:v>
                </c:pt>
                <c:pt idx="12">
                  <c:v>0</c:v>
                </c:pt>
                <c:pt idx="13">
                  <c:v>0</c:v>
                </c:pt>
                <c:pt idx="14">
                  <c:v>0</c:v>
                </c:pt>
                <c:pt idx="15">
                  <c:v>0</c:v>
                </c:pt>
                <c:pt idx="16">
                  <c:v>0</c:v>
                </c:pt>
                <c:pt idx="17">
                  <c:v>0</c:v>
                </c:pt>
                <c:pt idx="18">
                  <c:v>0</c:v>
                </c:pt>
                <c:pt idx="19">
                  <c:v>0</c:v>
                </c:pt>
                <c:pt idx="20">
                  <c:v>0</c:v>
                </c:pt>
                <c:pt idx="21">
                  <c:v>0</c:v>
                </c:pt>
                <c:pt idx="22">
                  <c:v>1</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04AB-4FB3-B726-99B282FD2EBF}"/>
            </c:ext>
          </c:extLst>
        </c:ser>
        <c:dLbls>
          <c:showLegendKey val="0"/>
          <c:showVal val="0"/>
          <c:showCatName val="0"/>
          <c:showSerName val="0"/>
          <c:showPercent val="0"/>
          <c:showBubbleSize val="0"/>
        </c:dLbls>
        <c:smooth val="0"/>
        <c:axId val="299537160"/>
        <c:axId val="299534208"/>
      </c:lineChart>
      <c:dateAx>
        <c:axId val="299537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534208"/>
        <c:crosses val="autoZero"/>
        <c:auto val="1"/>
        <c:lblOffset val="100"/>
        <c:baseTimeUnit val="days"/>
      </c:dateAx>
      <c:valAx>
        <c:axId val="29953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53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2</c:v>
                </c:pt>
                <c:pt idx="3">
                  <c:v>5</c:v>
                </c:pt>
                <c:pt idx="4">
                  <c:v>3</c:v>
                </c:pt>
                <c:pt idx="5">
                  <c:v>1</c:v>
                </c:pt>
                <c:pt idx="6">
                  <c:v>2</c:v>
                </c:pt>
              </c:numCache>
            </c:numRef>
          </c:val>
          <c:extLst>
            <c:ext xmlns:c16="http://schemas.microsoft.com/office/drawing/2014/chart" uri="{C3380CC4-5D6E-409C-BE32-E72D297353CC}">
              <c16:uniqueId val="{00000000-E002-4085-8DC7-1773D764B869}"/>
            </c:ext>
          </c:extLst>
        </c:ser>
        <c:dLbls>
          <c:showLegendKey val="0"/>
          <c:showVal val="0"/>
          <c:showCatName val="0"/>
          <c:showSerName val="0"/>
          <c:showPercent val="0"/>
          <c:showBubbleSize val="0"/>
        </c:dLbls>
        <c:gapWidth val="219"/>
        <c:overlap val="-27"/>
        <c:axId val="363314632"/>
        <c:axId val="363317256"/>
      </c:barChart>
      <c:catAx>
        <c:axId val="363314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17256"/>
        <c:crosses val="autoZero"/>
        <c:auto val="1"/>
        <c:lblAlgn val="ctr"/>
        <c:lblOffset val="100"/>
        <c:noMultiLvlLbl val="0"/>
      </c:catAx>
      <c:valAx>
        <c:axId val="363317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14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0</c:v>
                </c:pt>
                <c:pt idx="1">
                  <c:v>0</c:v>
                </c:pt>
                <c:pt idx="2">
                  <c:v>0</c:v>
                </c:pt>
                <c:pt idx="3">
                  <c:v>0</c:v>
                </c:pt>
                <c:pt idx="4">
                  <c:v>0.43744531933508002</c:v>
                </c:pt>
                <c:pt idx="5">
                  <c:v>0</c:v>
                </c:pt>
                <c:pt idx="6">
                  <c:v>0.26200873362444999</c:v>
                </c:pt>
                <c:pt idx="7">
                  <c:v>0</c:v>
                </c:pt>
                <c:pt idx="8">
                  <c:v>0</c:v>
                </c:pt>
                <c:pt idx="9">
                  <c:v>0</c:v>
                </c:pt>
                <c:pt idx="10">
                  <c:v>0.52083333333333004</c:v>
                </c:pt>
                <c:pt idx="11">
                  <c:v>0</c:v>
                </c:pt>
                <c:pt idx="12">
                  <c:v>2.3128071697022001</c:v>
                </c:pt>
                <c:pt idx="13">
                  <c:v>3.7229437229436999</c:v>
                </c:pt>
                <c:pt idx="14">
                  <c:v>0</c:v>
                </c:pt>
                <c:pt idx="15">
                  <c:v>1.2100259291271001</c:v>
                </c:pt>
                <c:pt idx="16">
                  <c:v>0</c:v>
                </c:pt>
                <c:pt idx="17">
                  <c:v>0</c:v>
                </c:pt>
                <c:pt idx="18">
                  <c:v>2.8448275862068999</c:v>
                </c:pt>
                <c:pt idx="19">
                  <c:v>0.34423407917384002</c:v>
                </c:pt>
                <c:pt idx="20">
                  <c:v>0.60189165950128998</c:v>
                </c:pt>
                <c:pt idx="21">
                  <c:v>0</c:v>
                </c:pt>
                <c:pt idx="22">
                  <c:v>1.6309012875536</c:v>
                </c:pt>
                <c:pt idx="23">
                  <c:v>0</c:v>
                </c:pt>
                <c:pt idx="24">
                  <c:v>0</c:v>
                </c:pt>
                <c:pt idx="25">
                  <c:v>0</c:v>
                </c:pt>
                <c:pt idx="26">
                  <c:v>2.9134532990573998</c:v>
                </c:pt>
                <c:pt idx="27">
                  <c:v>0</c:v>
                </c:pt>
                <c:pt idx="28">
                  <c:v>1.4567266495286999</c:v>
                </c:pt>
                <c:pt idx="29">
                  <c:v>0</c:v>
                </c:pt>
                <c:pt idx="30">
                  <c:v>0</c:v>
                </c:pt>
              </c:numCache>
            </c:numRef>
          </c:val>
          <c:smooth val="0"/>
          <c:extLst>
            <c:ext xmlns:c16="http://schemas.microsoft.com/office/drawing/2014/chart" uri="{C3380CC4-5D6E-409C-BE32-E72D297353CC}">
              <c16:uniqueId val="{00000000-07B3-4426-B67B-53F0F0B561D8}"/>
            </c:ext>
          </c:extLst>
        </c:ser>
        <c:dLbls>
          <c:showLegendKey val="0"/>
          <c:showVal val="0"/>
          <c:showCatName val="0"/>
          <c:showSerName val="0"/>
          <c:showPercent val="0"/>
          <c:showBubbleSize val="0"/>
        </c:dLbls>
        <c:smooth val="0"/>
        <c:axId val="363322176"/>
        <c:axId val="363296592"/>
      </c:lineChart>
      <c:dateAx>
        <c:axId val="363322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96592"/>
        <c:crosses val="autoZero"/>
        <c:auto val="1"/>
        <c:lblOffset val="100"/>
        <c:baseTimeUnit val="days"/>
      </c:dateAx>
      <c:valAx>
        <c:axId val="363296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2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Kohla-Strauss GmbH</c:v>
                </c:pt>
              </c:strCache>
            </c:strRef>
          </c:cat>
          <c:val>
            <c:numRef>
              <c:f>Sheet1!$B$2</c:f>
              <c:numCache>
                <c:formatCode>General</c:formatCode>
                <c:ptCount val="1"/>
                <c:pt idx="0">
                  <c:v>12</c:v>
                </c:pt>
              </c:numCache>
            </c:numRef>
          </c:val>
          <c:extLst>
            <c:ext xmlns:c16="http://schemas.microsoft.com/office/drawing/2014/chart" uri="{C3380CC4-5D6E-409C-BE32-E72D297353CC}">
              <c16:uniqueId val="{00000000-F393-4C4C-A4DD-998B1DB1F46C}"/>
            </c:ext>
          </c:extLst>
        </c:ser>
        <c:ser>
          <c:idx val="1"/>
          <c:order val="1"/>
          <c:tx>
            <c:strRef>
              <c:f>Sheet1!$C$1</c:f>
              <c:strCache>
                <c:ptCount val="1"/>
                <c:pt idx="0">
                  <c:v>Status</c:v>
                </c:pt>
              </c:strCache>
            </c:strRef>
          </c:tx>
          <c:spPr>
            <a:solidFill>
              <a:schemeClr val="accent2"/>
            </a:solidFill>
            <a:ln>
              <a:noFill/>
            </a:ln>
            <a:effectLst/>
          </c:spPr>
          <c:invertIfNegative val="0"/>
          <c:cat>
            <c:strRef>
              <c:f>Sheet1!$A$2</c:f>
              <c:strCache>
                <c:ptCount val="1"/>
                <c:pt idx="0">
                  <c:v>Kohla-Strauss GmbH</c:v>
                </c:pt>
              </c:strCache>
            </c:strRef>
          </c:cat>
          <c:val>
            <c:numRef>
              <c:f>Sheet1!$C$2</c:f>
              <c:numCache>
                <c:formatCode>General</c:formatCode>
                <c:ptCount val="1"/>
                <c:pt idx="0">
                  <c:v>1</c:v>
                </c:pt>
              </c:numCache>
            </c:numRef>
          </c:val>
          <c:extLst>
            <c:ext xmlns:c16="http://schemas.microsoft.com/office/drawing/2014/chart" uri="{C3380CC4-5D6E-409C-BE32-E72D297353CC}">
              <c16:uniqueId val="{00000001-F393-4C4C-A4DD-998B1DB1F46C}"/>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Kohla-Strauss GmbH</c:v>
                </c:pt>
              </c:strCache>
            </c:strRef>
          </c:cat>
          <c:val>
            <c:numRef>
              <c:f>Sheet1!$D$2</c:f>
              <c:numCache>
                <c:formatCode>General</c:formatCode>
                <c:ptCount val="1"/>
                <c:pt idx="0">
                  <c:v>1</c:v>
                </c:pt>
              </c:numCache>
            </c:numRef>
          </c:val>
          <c:extLst>
            <c:ext xmlns:c16="http://schemas.microsoft.com/office/drawing/2014/chart" uri="{C3380CC4-5D6E-409C-BE32-E72D297353CC}">
              <c16:uniqueId val="{00000002-F393-4C4C-A4DD-998B1DB1F46C}"/>
            </c:ext>
          </c:extLst>
        </c:ser>
        <c:dLbls>
          <c:showLegendKey val="0"/>
          <c:showVal val="0"/>
          <c:showCatName val="0"/>
          <c:showSerName val="0"/>
          <c:showPercent val="0"/>
          <c:showBubbleSize val="0"/>
        </c:dLbls>
        <c:gapWidth val="150"/>
        <c:overlap val="100"/>
        <c:axId val="363292984"/>
        <c:axId val="363311352"/>
      </c:barChart>
      <c:catAx>
        <c:axId val="363292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11352"/>
        <c:crosses val="autoZero"/>
        <c:auto val="1"/>
        <c:lblAlgn val="ctr"/>
        <c:lblOffset val="100"/>
        <c:noMultiLvlLbl val="0"/>
      </c:catAx>
      <c:valAx>
        <c:axId val="3633113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92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0.26200873362444999</c:v>
                </c:pt>
                <c:pt idx="1">
                  <c:v>0</c:v>
                </c:pt>
                <c:pt idx="2">
                  <c:v>1.8335464182100001</c:v>
                </c:pt>
                <c:pt idx="3">
                  <c:v>0</c:v>
                </c:pt>
                <c:pt idx="4">
                  <c:v>0.60137457044674003</c:v>
                </c:pt>
                <c:pt idx="5">
                  <c:v>0</c:v>
                </c:pt>
                <c:pt idx="6">
                  <c:v>0</c:v>
                </c:pt>
              </c:numCache>
            </c:numRef>
          </c:val>
          <c:extLst>
            <c:ext xmlns:c16="http://schemas.microsoft.com/office/drawing/2014/chart" uri="{C3380CC4-5D6E-409C-BE32-E72D297353CC}">
              <c16:uniqueId val="{00000000-43AB-416F-8240-B632BB8FF6D0}"/>
            </c:ext>
          </c:extLst>
        </c:ser>
        <c:dLbls>
          <c:showLegendKey val="0"/>
          <c:showVal val="0"/>
          <c:showCatName val="0"/>
          <c:showSerName val="0"/>
          <c:showPercent val="0"/>
          <c:showBubbleSize val="0"/>
        </c:dLbls>
        <c:gapWidth val="219"/>
        <c:overlap val="-27"/>
        <c:axId val="371944288"/>
        <c:axId val="371939696"/>
      </c:barChart>
      <c:catAx>
        <c:axId val="371944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39696"/>
        <c:crosses val="autoZero"/>
        <c:auto val="1"/>
        <c:lblAlgn val="ctr"/>
        <c:lblOffset val="100"/>
        <c:noMultiLvlLbl val="0"/>
      </c:catAx>
      <c:valAx>
        <c:axId val="371939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44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26AE-44CC-84AA-E1FE1A3911C1}"/>
            </c:ext>
          </c:extLst>
        </c:ser>
        <c:dLbls>
          <c:showLegendKey val="0"/>
          <c:showVal val="0"/>
          <c:showCatName val="0"/>
          <c:showSerName val="0"/>
          <c:showPercent val="0"/>
          <c:showBubbleSize val="0"/>
        </c:dLbls>
        <c:gapWidth val="219"/>
        <c:overlap val="-27"/>
        <c:axId val="371946256"/>
        <c:axId val="371941664"/>
      </c:barChart>
      <c:catAx>
        <c:axId val="371946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41664"/>
        <c:crosses val="autoZero"/>
        <c:auto val="1"/>
        <c:lblAlgn val="ctr"/>
        <c:lblOffset val="100"/>
        <c:noMultiLvlLbl val="0"/>
      </c:catAx>
      <c:valAx>
        <c:axId val="371941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4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109</c:v>
                </c:pt>
                <c:pt idx="1">
                  <c:v>109</c:v>
                </c:pt>
                <c:pt idx="2">
                  <c:v>109</c:v>
                </c:pt>
                <c:pt idx="3">
                  <c:v>109</c:v>
                </c:pt>
                <c:pt idx="4">
                  <c:v>109</c:v>
                </c:pt>
                <c:pt idx="5">
                  <c:v>109</c:v>
                </c:pt>
                <c:pt idx="6">
                  <c:v>109</c:v>
                </c:pt>
                <c:pt idx="7">
                  <c:v>109</c:v>
                </c:pt>
                <c:pt idx="8">
                  <c:v>109</c:v>
                </c:pt>
                <c:pt idx="9">
                  <c:v>109</c:v>
                </c:pt>
                <c:pt idx="10">
                  <c:v>109</c:v>
                </c:pt>
                <c:pt idx="11">
                  <c:v>109</c:v>
                </c:pt>
                <c:pt idx="12">
                  <c:v>109</c:v>
                </c:pt>
                <c:pt idx="13">
                  <c:v>109</c:v>
                </c:pt>
                <c:pt idx="14">
                  <c:v>109</c:v>
                </c:pt>
                <c:pt idx="15">
                  <c:v>109</c:v>
                </c:pt>
                <c:pt idx="16">
                  <c:v>109</c:v>
                </c:pt>
                <c:pt idx="17">
                  <c:v>109</c:v>
                </c:pt>
                <c:pt idx="18">
                  <c:v>109</c:v>
                </c:pt>
                <c:pt idx="19">
                  <c:v>109</c:v>
                </c:pt>
                <c:pt idx="20">
                  <c:v>109</c:v>
                </c:pt>
                <c:pt idx="21">
                  <c:v>109</c:v>
                </c:pt>
                <c:pt idx="22">
                  <c:v>109</c:v>
                </c:pt>
                <c:pt idx="23">
                  <c:v>109</c:v>
                </c:pt>
                <c:pt idx="24">
                  <c:v>109</c:v>
                </c:pt>
                <c:pt idx="25">
                  <c:v>109</c:v>
                </c:pt>
                <c:pt idx="26">
                  <c:v>109</c:v>
                </c:pt>
                <c:pt idx="27">
                  <c:v>109</c:v>
                </c:pt>
                <c:pt idx="28">
                  <c:v>109</c:v>
                </c:pt>
                <c:pt idx="29">
                  <c:v>109</c:v>
                </c:pt>
                <c:pt idx="30">
                  <c:v>109</c:v>
                </c:pt>
              </c:numCache>
            </c:numRef>
          </c:val>
          <c:smooth val="0"/>
          <c:extLst>
            <c:ext xmlns:c16="http://schemas.microsoft.com/office/drawing/2014/chart" uri="{C3380CC4-5D6E-409C-BE32-E72D297353CC}">
              <c16:uniqueId val="{00000000-1155-4799-98EB-844D8777CB0C}"/>
            </c:ext>
          </c:extLst>
        </c:ser>
        <c:dLbls>
          <c:showLegendKey val="0"/>
          <c:showVal val="0"/>
          <c:showCatName val="0"/>
          <c:showSerName val="0"/>
          <c:showPercent val="0"/>
          <c:showBubbleSize val="0"/>
        </c:dLbls>
        <c:smooth val="0"/>
        <c:axId val="371909192"/>
        <c:axId val="371908536"/>
      </c:lineChart>
      <c:dateAx>
        <c:axId val="371909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08536"/>
        <c:crosses val="autoZero"/>
        <c:auto val="1"/>
        <c:lblOffset val="100"/>
        <c:baseTimeUnit val="days"/>
      </c:dateAx>
      <c:valAx>
        <c:axId val="371908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09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D7B1-48CD-9DD3-647937B097E4}"/>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D7B1-48CD-9DD3-647937B097E4}"/>
            </c:ext>
          </c:extLst>
        </c:ser>
        <c:dLbls>
          <c:showLegendKey val="0"/>
          <c:showVal val="0"/>
          <c:showCatName val="0"/>
          <c:showSerName val="0"/>
          <c:showPercent val="0"/>
          <c:showBubbleSize val="0"/>
        </c:dLbls>
        <c:gapWidth val="219"/>
        <c:overlap val="-27"/>
        <c:axId val="371907224"/>
        <c:axId val="371910176"/>
      </c:barChart>
      <c:catAx>
        <c:axId val="371907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10176"/>
        <c:crosses val="autoZero"/>
        <c:auto val="1"/>
        <c:lblAlgn val="ctr"/>
        <c:lblOffset val="100"/>
        <c:noMultiLvlLbl val="0"/>
      </c:catAx>
      <c:valAx>
        <c:axId val="371910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07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471</c:v>
                </c:pt>
                <c:pt idx="1">
                  <c:v>433</c:v>
                </c:pt>
                <c:pt idx="2">
                  <c:v>109</c:v>
                </c:pt>
                <c:pt idx="3">
                  <c:v>43</c:v>
                </c:pt>
                <c:pt idx="4">
                  <c:v>7797</c:v>
                </c:pt>
                <c:pt idx="5">
                  <c:v>6362</c:v>
                </c:pt>
                <c:pt idx="6">
                  <c:v>4440</c:v>
                </c:pt>
                <c:pt idx="7">
                  <c:v>4613</c:v>
                </c:pt>
                <c:pt idx="8">
                  <c:v>5420</c:v>
                </c:pt>
                <c:pt idx="9">
                  <c:v>5647</c:v>
                </c:pt>
                <c:pt idx="10">
                  <c:v>4612</c:v>
                </c:pt>
                <c:pt idx="11">
                  <c:v>4180</c:v>
                </c:pt>
                <c:pt idx="12">
                  <c:v>7922</c:v>
                </c:pt>
                <c:pt idx="13">
                  <c:v>7548</c:v>
                </c:pt>
                <c:pt idx="14">
                  <c:v>5546</c:v>
                </c:pt>
                <c:pt idx="15">
                  <c:v>7320</c:v>
                </c:pt>
                <c:pt idx="16">
                  <c:v>4714</c:v>
                </c:pt>
                <c:pt idx="17">
                  <c:v>4838</c:v>
                </c:pt>
                <c:pt idx="18">
                  <c:v>5820</c:v>
                </c:pt>
                <c:pt idx="19">
                  <c:v>5368</c:v>
                </c:pt>
                <c:pt idx="20">
                  <c:v>4831</c:v>
                </c:pt>
                <c:pt idx="21">
                  <c:v>3331</c:v>
                </c:pt>
                <c:pt idx="22">
                  <c:v>6608</c:v>
                </c:pt>
                <c:pt idx="23">
                  <c:v>4145</c:v>
                </c:pt>
                <c:pt idx="24">
                  <c:v>608</c:v>
                </c:pt>
                <c:pt idx="25">
                  <c:v>36</c:v>
                </c:pt>
                <c:pt idx="26">
                  <c:v>2860</c:v>
                </c:pt>
                <c:pt idx="27">
                  <c:v>1241</c:v>
                </c:pt>
                <c:pt idx="28">
                  <c:v>1461</c:v>
                </c:pt>
                <c:pt idx="29">
                  <c:v>644</c:v>
                </c:pt>
                <c:pt idx="30">
                  <c:v>1047</c:v>
                </c:pt>
              </c:numCache>
            </c:numRef>
          </c:val>
          <c:smooth val="0"/>
          <c:extLst>
            <c:ext xmlns:c16="http://schemas.microsoft.com/office/drawing/2014/chart" uri="{C3380CC4-5D6E-409C-BE32-E72D297353CC}">
              <c16:uniqueId val="{00000000-2BC1-41A3-A8AC-1EEF00C353DF}"/>
            </c:ext>
          </c:extLst>
        </c:ser>
        <c:dLbls>
          <c:showLegendKey val="0"/>
          <c:showVal val="0"/>
          <c:showCatName val="0"/>
          <c:showSerName val="0"/>
          <c:showPercent val="0"/>
          <c:showBubbleSize val="0"/>
        </c:dLbls>
        <c:smooth val="0"/>
        <c:axId val="347779792"/>
        <c:axId val="347788976"/>
      </c:lineChart>
      <c:dateAx>
        <c:axId val="347779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88976"/>
        <c:crosses val="autoZero"/>
        <c:auto val="1"/>
        <c:lblOffset val="100"/>
        <c:baseTimeUnit val="days"/>
      </c:dateAx>
      <c:valAx>
        <c:axId val="347788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7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334</c:v>
                </c:pt>
                <c:pt idx="1">
                  <c:v>291</c:v>
                </c:pt>
                <c:pt idx="2">
                  <c:v>54</c:v>
                </c:pt>
                <c:pt idx="3">
                  <c:v>27</c:v>
                </c:pt>
                <c:pt idx="4">
                  <c:v>4551</c:v>
                </c:pt>
                <c:pt idx="5">
                  <c:v>4734</c:v>
                </c:pt>
                <c:pt idx="6">
                  <c:v>3732</c:v>
                </c:pt>
                <c:pt idx="7">
                  <c:v>4259</c:v>
                </c:pt>
                <c:pt idx="8">
                  <c:v>5164</c:v>
                </c:pt>
                <c:pt idx="9">
                  <c:v>5154</c:v>
                </c:pt>
                <c:pt idx="10">
                  <c:v>4283</c:v>
                </c:pt>
                <c:pt idx="11">
                  <c:v>4127</c:v>
                </c:pt>
                <c:pt idx="12">
                  <c:v>5582</c:v>
                </c:pt>
                <c:pt idx="13">
                  <c:v>5684</c:v>
                </c:pt>
                <c:pt idx="14">
                  <c:v>4523</c:v>
                </c:pt>
                <c:pt idx="15">
                  <c:v>5751</c:v>
                </c:pt>
                <c:pt idx="16">
                  <c:v>4196</c:v>
                </c:pt>
                <c:pt idx="17">
                  <c:v>4514</c:v>
                </c:pt>
                <c:pt idx="18">
                  <c:v>5134</c:v>
                </c:pt>
                <c:pt idx="19">
                  <c:v>4569</c:v>
                </c:pt>
                <c:pt idx="20">
                  <c:v>3900</c:v>
                </c:pt>
                <c:pt idx="21">
                  <c:v>2937</c:v>
                </c:pt>
                <c:pt idx="22">
                  <c:v>5332</c:v>
                </c:pt>
                <c:pt idx="23">
                  <c:v>3714</c:v>
                </c:pt>
                <c:pt idx="24">
                  <c:v>531</c:v>
                </c:pt>
                <c:pt idx="25">
                  <c:v>26</c:v>
                </c:pt>
                <c:pt idx="26">
                  <c:v>1993</c:v>
                </c:pt>
                <c:pt idx="27">
                  <c:v>795</c:v>
                </c:pt>
                <c:pt idx="28">
                  <c:v>939</c:v>
                </c:pt>
                <c:pt idx="29">
                  <c:v>449</c:v>
                </c:pt>
                <c:pt idx="30">
                  <c:v>624</c:v>
                </c:pt>
              </c:numCache>
            </c:numRef>
          </c:val>
          <c:smooth val="0"/>
          <c:extLst>
            <c:ext xmlns:c16="http://schemas.microsoft.com/office/drawing/2014/chart" uri="{C3380CC4-5D6E-409C-BE32-E72D297353CC}">
              <c16:uniqueId val="{00000000-8B73-40AA-8417-19F6F85A0F1F}"/>
            </c:ext>
          </c:extLst>
        </c:ser>
        <c:dLbls>
          <c:showLegendKey val="0"/>
          <c:showVal val="0"/>
          <c:showCatName val="0"/>
          <c:showSerName val="0"/>
          <c:showPercent val="0"/>
          <c:showBubbleSize val="0"/>
        </c:dLbls>
        <c:smooth val="0"/>
        <c:axId val="347792912"/>
        <c:axId val="347794880"/>
      </c:lineChart>
      <c:dateAx>
        <c:axId val="347792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94880"/>
        <c:crosses val="autoZero"/>
        <c:auto val="1"/>
        <c:lblOffset val="100"/>
        <c:baseTimeUnit val="days"/>
      </c:dateAx>
      <c:valAx>
        <c:axId val="34779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92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6</c:v>
                </c:pt>
                <c:pt idx="1">
                  <c:v>9</c:v>
                </c:pt>
                <c:pt idx="2">
                  <c:v>3</c:v>
                </c:pt>
                <c:pt idx="3">
                  <c:v>5</c:v>
                </c:pt>
                <c:pt idx="4">
                  <c:v>271</c:v>
                </c:pt>
                <c:pt idx="5">
                  <c:v>158</c:v>
                </c:pt>
                <c:pt idx="6">
                  <c:v>91</c:v>
                </c:pt>
                <c:pt idx="7">
                  <c:v>88</c:v>
                </c:pt>
                <c:pt idx="8">
                  <c:v>111</c:v>
                </c:pt>
                <c:pt idx="9">
                  <c:v>109</c:v>
                </c:pt>
                <c:pt idx="10">
                  <c:v>89</c:v>
                </c:pt>
                <c:pt idx="11">
                  <c:v>71</c:v>
                </c:pt>
                <c:pt idx="12">
                  <c:v>335</c:v>
                </c:pt>
                <c:pt idx="13">
                  <c:v>256</c:v>
                </c:pt>
                <c:pt idx="14">
                  <c:v>132</c:v>
                </c:pt>
                <c:pt idx="15">
                  <c:v>161</c:v>
                </c:pt>
                <c:pt idx="16">
                  <c:v>78</c:v>
                </c:pt>
                <c:pt idx="17">
                  <c:v>96</c:v>
                </c:pt>
                <c:pt idx="18">
                  <c:v>136</c:v>
                </c:pt>
                <c:pt idx="19">
                  <c:v>107</c:v>
                </c:pt>
                <c:pt idx="20">
                  <c:v>65</c:v>
                </c:pt>
                <c:pt idx="21">
                  <c:v>63</c:v>
                </c:pt>
                <c:pt idx="22">
                  <c:v>135</c:v>
                </c:pt>
                <c:pt idx="23">
                  <c:v>61</c:v>
                </c:pt>
                <c:pt idx="24">
                  <c:v>13</c:v>
                </c:pt>
                <c:pt idx="25">
                  <c:v>4</c:v>
                </c:pt>
                <c:pt idx="26">
                  <c:v>203</c:v>
                </c:pt>
                <c:pt idx="27">
                  <c:v>48</c:v>
                </c:pt>
                <c:pt idx="28">
                  <c:v>36</c:v>
                </c:pt>
                <c:pt idx="29">
                  <c:v>11</c:v>
                </c:pt>
                <c:pt idx="30">
                  <c:v>41</c:v>
                </c:pt>
              </c:numCache>
            </c:numRef>
          </c:val>
          <c:smooth val="0"/>
          <c:extLst>
            <c:ext xmlns:c16="http://schemas.microsoft.com/office/drawing/2014/chart" uri="{C3380CC4-5D6E-409C-BE32-E72D297353CC}">
              <c16:uniqueId val="{00000000-68C0-4E51-94FC-EFD359E23F76}"/>
            </c:ext>
          </c:extLst>
        </c:ser>
        <c:dLbls>
          <c:showLegendKey val="0"/>
          <c:showVal val="0"/>
          <c:showCatName val="0"/>
          <c:showSerName val="0"/>
          <c:showPercent val="0"/>
          <c:showBubbleSize val="0"/>
        </c:dLbls>
        <c:smooth val="0"/>
        <c:axId val="347790288"/>
        <c:axId val="347791272"/>
      </c:lineChart>
      <c:dateAx>
        <c:axId val="347790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91272"/>
        <c:crosses val="autoZero"/>
        <c:auto val="1"/>
        <c:lblOffset val="100"/>
        <c:baseTimeUnit val="days"/>
      </c:dateAx>
      <c:valAx>
        <c:axId val="347791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90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3</c:v>
                </c:pt>
                <c:pt idx="1">
                  <c:v>2</c:v>
                </c:pt>
                <c:pt idx="2">
                  <c:v>1</c:v>
                </c:pt>
                <c:pt idx="3">
                  <c:v>6</c:v>
                </c:pt>
                <c:pt idx="4">
                  <c:v>9</c:v>
                </c:pt>
                <c:pt idx="5">
                  <c:v>3</c:v>
                </c:pt>
                <c:pt idx="6">
                  <c:v>14</c:v>
                </c:pt>
                <c:pt idx="7">
                  <c:v>4</c:v>
                </c:pt>
                <c:pt idx="8">
                  <c:v>11</c:v>
                </c:pt>
                <c:pt idx="9">
                  <c:v>14</c:v>
                </c:pt>
                <c:pt idx="10">
                  <c:v>6</c:v>
                </c:pt>
                <c:pt idx="11">
                  <c:v>4</c:v>
                </c:pt>
                <c:pt idx="12">
                  <c:v>12</c:v>
                </c:pt>
                <c:pt idx="13">
                  <c:v>11</c:v>
                </c:pt>
                <c:pt idx="14">
                  <c:v>7</c:v>
                </c:pt>
                <c:pt idx="15">
                  <c:v>5</c:v>
                </c:pt>
                <c:pt idx="16">
                  <c:v>8</c:v>
                </c:pt>
                <c:pt idx="17">
                  <c:v>5</c:v>
                </c:pt>
                <c:pt idx="18">
                  <c:v>2</c:v>
                </c:pt>
                <c:pt idx="19">
                  <c:v>4</c:v>
                </c:pt>
                <c:pt idx="20">
                  <c:v>1</c:v>
                </c:pt>
                <c:pt idx="21">
                  <c:v>5</c:v>
                </c:pt>
                <c:pt idx="22">
                  <c:v>16</c:v>
                </c:pt>
                <c:pt idx="23">
                  <c:v>3</c:v>
                </c:pt>
                <c:pt idx="24">
                  <c:v>2</c:v>
                </c:pt>
                <c:pt idx="25">
                  <c:v>2</c:v>
                </c:pt>
                <c:pt idx="26">
                  <c:v>6</c:v>
                </c:pt>
                <c:pt idx="27">
                  <c:v>3</c:v>
                </c:pt>
                <c:pt idx="28">
                  <c:v>2</c:v>
                </c:pt>
                <c:pt idx="29">
                  <c:v>2</c:v>
                </c:pt>
                <c:pt idx="30">
                  <c:v>7</c:v>
                </c:pt>
              </c:numCache>
            </c:numRef>
          </c:val>
          <c:smooth val="0"/>
          <c:extLst>
            <c:ext xmlns:c16="http://schemas.microsoft.com/office/drawing/2014/chart" uri="{C3380CC4-5D6E-409C-BE32-E72D297353CC}">
              <c16:uniqueId val="{00000000-DA61-4AAA-997E-B2EC623F3190}"/>
            </c:ext>
          </c:extLst>
        </c:ser>
        <c:dLbls>
          <c:showLegendKey val="0"/>
          <c:showVal val="0"/>
          <c:showCatName val="0"/>
          <c:showSerName val="0"/>
          <c:showPercent val="0"/>
          <c:showBubbleSize val="0"/>
        </c:dLbls>
        <c:smooth val="0"/>
        <c:axId val="347798488"/>
        <c:axId val="347799800"/>
      </c:lineChart>
      <c:dateAx>
        <c:axId val="347798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99800"/>
        <c:crosses val="autoZero"/>
        <c:auto val="1"/>
        <c:lblOffset val="100"/>
        <c:baseTimeUnit val="days"/>
      </c:dateAx>
      <c:valAx>
        <c:axId val="347799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98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191.32142857143</c:v>
                </c:pt>
                <c:pt idx="1">
                  <c:v>108.32142857143</c:v>
                </c:pt>
                <c:pt idx="2">
                  <c:v>69.178571428571004</c:v>
                </c:pt>
                <c:pt idx="3">
                  <c:v>55.928571428570997</c:v>
                </c:pt>
                <c:pt idx="4">
                  <c:v>74.285714285713993</c:v>
                </c:pt>
                <c:pt idx="5">
                  <c:v>145.57142857143</c:v>
                </c:pt>
                <c:pt idx="6">
                  <c:v>259.28571428571001</c:v>
                </c:pt>
                <c:pt idx="7">
                  <c:v>344.75</c:v>
                </c:pt>
                <c:pt idx="8">
                  <c:v>410.25</c:v>
                </c:pt>
                <c:pt idx="9">
                  <c:v>499.21428571428999</c:v>
                </c:pt>
                <c:pt idx="10">
                  <c:v>448.71428571428999</c:v>
                </c:pt>
                <c:pt idx="11">
                  <c:v>459.71428571428999</c:v>
                </c:pt>
                <c:pt idx="12">
                  <c:v>516.85714285714005</c:v>
                </c:pt>
                <c:pt idx="13">
                  <c:v>482.39285714286001</c:v>
                </c:pt>
                <c:pt idx="14">
                  <c:v>472.53571428571001</c:v>
                </c:pt>
                <c:pt idx="15">
                  <c:v>473.53571428571001</c:v>
                </c:pt>
                <c:pt idx="16">
                  <c:v>485.35714285713999</c:v>
                </c:pt>
                <c:pt idx="17">
                  <c:v>504.28571428571001</c:v>
                </c:pt>
                <c:pt idx="18">
                  <c:v>503.5</c:v>
                </c:pt>
                <c:pt idx="19">
                  <c:v>520.57142857143003</c:v>
                </c:pt>
                <c:pt idx="20">
                  <c:v>561.35714285714005</c:v>
                </c:pt>
                <c:pt idx="21">
                  <c:v>563.21428571428999</c:v>
                </c:pt>
                <c:pt idx="22">
                  <c:v>498.14285714286001</c:v>
                </c:pt>
                <c:pt idx="23">
                  <c:v>328.71428571428999</c:v>
                </c:pt>
              </c:numCache>
            </c:numRef>
          </c:val>
          <c:smooth val="0"/>
          <c:extLst>
            <c:ext xmlns:c16="http://schemas.microsoft.com/office/drawing/2014/chart" uri="{C3380CC4-5D6E-409C-BE32-E72D297353CC}">
              <c16:uniqueId val="{00000000-A259-4AF5-8B21-34BD6AFCB9EC}"/>
            </c:ext>
          </c:extLst>
        </c:ser>
        <c:dLbls>
          <c:showLegendKey val="0"/>
          <c:showVal val="0"/>
          <c:showCatName val="0"/>
          <c:showSerName val="0"/>
          <c:showPercent val="0"/>
          <c:showBubbleSize val="0"/>
        </c:dLbls>
        <c:smooth val="0"/>
        <c:axId val="347805048"/>
        <c:axId val="347810296"/>
      </c:lineChart>
      <c:catAx>
        <c:axId val="347805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10296"/>
        <c:crosses val="autoZero"/>
        <c:auto val="1"/>
        <c:lblAlgn val="ctr"/>
        <c:lblOffset val="100"/>
        <c:noMultiLvlLbl val="0"/>
      </c:catAx>
      <c:valAx>
        <c:axId val="347810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0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334</c:v>
                </c:pt>
                <c:pt idx="1">
                  <c:v>291</c:v>
                </c:pt>
                <c:pt idx="2">
                  <c:v>54</c:v>
                </c:pt>
                <c:pt idx="3">
                  <c:v>27</c:v>
                </c:pt>
                <c:pt idx="4">
                  <c:v>4551</c:v>
                </c:pt>
                <c:pt idx="5">
                  <c:v>4734</c:v>
                </c:pt>
                <c:pt idx="6">
                  <c:v>3732</c:v>
                </c:pt>
                <c:pt idx="7">
                  <c:v>4259</c:v>
                </c:pt>
                <c:pt idx="8">
                  <c:v>5164</c:v>
                </c:pt>
                <c:pt idx="9">
                  <c:v>5154</c:v>
                </c:pt>
                <c:pt idx="10">
                  <c:v>4283</c:v>
                </c:pt>
                <c:pt idx="11">
                  <c:v>4127</c:v>
                </c:pt>
                <c:pt idx="12">
                  <c:v>5582</c:v>
                </c:pt>
                <c:pt idx="13">
                  <c:v>5684</c:v>
                </c:pt>
                <c:pt idx="14">
                  <c:v>4523</c:v>
                </c:pt>
                <c:pt idx="15">
                  <c:v>5751</c:v>
                </c:pt>
                <c:pt idx="16">
                  <c:v>4196</c:v>
                </c:pt>
                <c:pt idx="17">
                  <c:v>4514</c:v>
                </c:pt>
                <c:pt idx="18">
                  <c:v>5134</c:v>
                </c:pt>
                <c:pt idx="19">
                  <c:v>4569</c:v>
                </c:pt>
                <c:pt idx="20">
                  <c:v>3900</c:v>
                </c:pt>
                <c:pt idx="21">
                  <c:v>2937</c:v>
                </c:pt>
                <c:pt idx="22">
                  <c:v>5332</c:v>
                </c:pt>
                <c:pt idx="23">
                  <c:v>3714</c:v>
                </c:pt>
                <c:pt idx="24">
                  <c:v>531</c:v>
                </c:pt>
                <c:pt idx="25">
                  <c:v>26</c:v>
                </c:pt>
                <c:pt idx="26">
                  <c:v>1993</c:v>
                </c:pt>
                <c:pt idx="27">
                  <c:v>795</c:v>
                </c:pt>
                <c:pt idx="28">
                  <c:v>939</c:v>
                </c:pt>
                <c:pt idx="29">
                  <c:v>449</c:v>
                </c:pt>
                <c:pt idx="30">
                  <c:v>624</c:v>
                </c:pt>
              </c:numCache>
            </c:numRef>
          </c:val>
          <c:smooth val="0"/>
          <c:extLst>
            <c:ext xmlns:c16="http://schemas.microsoft.com/office/drawing/2014/chart" uri="{C3380CC4-5D6E-409C-BE32-E72D297353CC}">
              <c16:uniqueId val="{00000000-4B71-4E0D-B169-6E59DABA0C80}"/>
            </c:ext>
          </c:extLst>
        </c:ser>
        <c:dLbls>
          <c:showLegendKey val="0"/>
          <c:showVal val="0"/>
          <c:showCatName val="0"/>
          <c:showSerName val="0"/>
          <c:showPercent val="0"/>
          <c:showBubbleSize val="0"/>
        </c:dLbls>
        <c:smooth val="0"/>
        <c:axId val="303817568"/>
        <c:axId val="303817896"/>
      </c:lineChart>
      <c:dateAx>
        <c:axId val="303817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17896"/>
        <c:crosses val="autoZero"/>
        <c:auto val="1"/>
        <c:lblOffset val="100"/>
        <c:baseTimeUnit val="days"/>
      </c:dateAx>
      <c:valAx>
        <c:axId val="303817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17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45453-ED2D-4AFE-9803-E2DDC5E0222C}"/>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6788F8D1-95C0-4EEA-9BFF-4569499AB99E}"/>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12514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551-3938-4E20-ABA5-69CB50BDED22}"/>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1BC3131B-A070-48AB-9F5A-AFB46304E9A4}"/>
              </a:ext>
            </a:extLst>
          </p:cNvPr>
          <p:cNvGraphicFramePr>
            <a:graphicFrameLocks noGrp="1"/>
          </p:cNvGraphicFramePr>
          <p:nvPr>
            <p:ph type="tbl" sz="quarter" idx="13"/>
            <p:extLst>
              <p:ext uri="{D42A27DB-BD31-4B8C-83A1-F6EECF244321}">
                <p14:modId xmlns:p14="http://schemas.microsoft.com/office/powerpoint/2010/main" val="674191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79621183"/>
                    </a:ext>
                  </a:extLst>
                </a:gridCol>
                <a:gridCol w="740664">
                  <a:extLst>
                    <a:ext uri="{9D8B030D-6E8A-4147-A177-3AD203B41FA5}">
                      <a16:colId xmlns:a16="http://schemas.microsoft.com/office/drawing/2014/main" val="470343162"/>
                    </a:ext>
                  </a:extLst>
                </a:gridCol>
                <a:gridCol w="740664">
                  <a:extLst>
                    <a:ext uri="{9D8B030D-6E8A-4147-A177-3AD203B41FA5}">
                      <a16:colId xmlns:a16="http://schemas.microsoft.com/office/drawing/2014/main" val="1962073219"/>
                    </a:ext>
                  </a:extLst>
                </a:gridCol>
                <a:gridCol w="740664">
                  <a:extLst>
                    <a:ext uri="{9D8B030D-6E8A-4147-A177-3AD203B41FA5}">
                      <a16:colId xmlns:a16="http://schemas.microsoft.com/office/drawing/2014/main" val="1187495439"/>
                    </a:ext>
                  </a:extLst>
                </a:gridCol>
                <a:gridCol w="740664">
                  <a:extLst>
                    <a:ext uri="{9D8B030D-6E8A-4147-A177-3AD203B41FA5}">
                      <a16:colId xmlns:a16="http://schemas.microsoft.com/office/drawing/2014/main" val="3424056275"/>
                    </a:ext>
                  </a:extLst>
                </a:gridCol>
                <a:gridCol w="740664">
                  <a:extLst>
                    <a:ext uri="{9D8B030D-6E8A-4147-A177-3AD203B41FA5}">
                      <a16:colId xmlns:a16="http://schemas.microsoft.com/office/drawing/2014/main" val="3664263375"/>
                    </a:ext>
                  </a:extLst>
                </a:gridCol>
                <a:gridCol w="740664">
                  <a:extLst>
                    <a:ext uri="{9D8B030D-6E8A-4147-A177-3AD203B41FA5}">
                      <a16:colId xmlns:a16="http://schemas.microsoft.com/office/drawing/2014/main" val="2215801940"/>
                    </a:ext>
                  </a:extLst>
                </a:gridCol>
                <a:gridCol w="740664">
                  <a:extLst>
                    <a:ext uri="{9D8B030D-6E8A-4147-A177-3AD203B41FA5}">
                      <a16:colId xmlns:a16="http://schemas.microsoft.com/office/drawing/2014/main" val="597766396"/>
                    </a:ext>
                  </a:extLst>
                </a:gridCol>
                <a:gridCol w="740664">
                  <a:extLst>
                    <a:ext uri="{9D8B030D-6E8A-4147-A177-3AD203B41FA5}">
                      <a16:colId xmlns:a16="http://schemas.microsoft.com/office/drawing/2014/main" val="572314214"/>
                    </a:ext>
                  </a:extLst>
                </a:gridCol>
                <a:gridCol w="740664">
                  <a:extLst>
                    <a:ext uri="{9D8B030D-6E8A-4147-A177-3AD203B41FA5}">
                      <a16:colId xmlns:a16="http://schemas.microsoft.com/office/drawing/2014/main" val="214585346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99366853"/>
                  </a:ext>
                </a:extLst>
              </a:tr>
              <a:tr h="370840">
                <a:tc>
                  <a:txBody>
                    <a:bodyPr/>
                    <a:lstStyle/>
                    <a:p>
                      <a:r>
                        <a:rPr lang="en-US" sz="1000"/>
                        <a:t>Kohla-Strauss GmbH</a:t>
                      </a:r>
                    </a:p>
                  </a:txBody>
                  <a:tcPr/>
                </a:tc>
                <a:tc>
                  <a:txBody>
                    <a:bodyPr/>
                    <a:lstStyle/>
                    <a:p>
                      <a:r>
                        <a:rPr lang="en-US" sz="1000"/>
                        <a:t>1168</a:t>
                      </a:r>
                    </a:p>
                  </a:txBody>
                  <a:tcPr/>
                </a:tc>
                <a:tc>
                  <a:txBody>
                    <a:bodyPr/>
                    <a:lstStyle/>
                    <a:p>
                      <a:r>
                        <a:rPr lang="en-US" sz="1000"/>
                        <a:t>27</a:t>
                      </a:r>
                    </a:p>
                  </a:txBody>
                  <a:tcPr/>
                </a:tc>
                <a:tc>
                  <a:txBody>
                    <a:bodyPr/>
                    <a:lstStyle/>
                    <a:p>
                      <a:r>
                        <a:rPr lang="en-US" sz="1000"/>
                        <a:t>14</a:t>
                      </a:r>
                    </a:p>
                  </a:txBody>
                  <a:tcPr/>
                </a:tc>
                <a:tc>
                  <a:txBody>
                    <a:bodyPr/>
                    <a:lstStyle/>
                    <a:p>
                      <a:r>
                        <a:rPr lang="en-US" sz="1000"/>
                        <a:t>221</a:t>
                      </a:r>
                    </a:p>
                  </a:txBody>
                  <a:tcPr/>
                </a:tc>
                <a:tc>
                  <a:txBody>
                    <a:bodyPr/>
                    <a:lstStyle/>
                    <a:p>
                      <a:r>
                        <a:rPr lang="en-US" sz="1000"/>
                        <a:t>19</a:t>
                      </a:r>
                    </a:p>
                  </a:txBody>
                  <a:tcPr/>
                </a:tc>
                <a:tc>
                  <a:txBody>
                    <a:bodyPr/>
                    <a:lstStyle/>
                    <a:p>
                      <a:r>
                        <a:rPr lang="en-US" sz="1000"/>
                        <a:t>25</a:t>
                      </a:r>
                    </a:p>
                  </a:txBody>
                  <a:tcPr/>
                </a:tc>
                <a:tc>
                  <a:txBody>
                    <a:bodyPr/>
                    <a:lstStyle/>
                    <a:p>
                      <a:r>
                        <a:rPr lang="en-US" sz="1000"/>
                        <a:t>0</a:t>
                      </a:r>
                    </a:p>
                  </a:txBody>
                  <a:tcPr/>
                </a:tc>
                <a:tc>
                  <a:txBody>
                    <a:bodyPr/>
                    <a:lstStyle/>
                    <a:p>
                      <a:r>
                        <a:rPr lang="en-US" sz="1000"/>
                        <a:t>1.6403%</a:t>
                      </a:r>
                    </a:p>
                  </a:txBody>
                  <a:tcPr/>
                </a:tc>
                <a:tc>
                  <a:txBody>
                    <a:bodyPr/>
                    <a:lstStyle/>
                    <a:p>
                      <a:r>
                        <a:rPr lang="en-US" sz="1000"/>
                        <a:t>0.0%</a:t>
                      </a:r>
                    </a:p>
                  </a:txBody>
                  <a:tcPr/>
                </a:tc>
                <a:extLst>
                  <a:ext uri="{0D108BD9-81ED-4DB2-BD59-A6C34878D82A}">
                    <a16:rowId xmlns:a16="http://schemas.microsoft.com/office/drawing/2014/main" val="3846792599"/>
                  </a:ext>
                </a:extLst>
              </a:tr>
            </a:tbl>
          </a:graphicData>
        </a:graphic>
      </p:graphicFrame>
      <p:sp>
        <p:nvSpPr>
          <p:cNvPr id="4" name="Text Placeholder 3">
            <a:extLst>
              <a:ext uri="{FF2B5EF4-FFF2-40B4-BE49-F238E27FC236}">
                <a16:creationId xmlns:a16="http://schemas.microsoft.com/office/drawing/2014/main" id="{B10CB259-EDC0-41CA-8601-385E5AF436EE}"/>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4136679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9B158-F07A-40E4-90C8-30C490935D6E}"/>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A24585D2-9688-4849-B5AE-CD43B7D165B5}"/>
              </a:ext>
            </a:extLst>
          </p:cNvPr>
          <p:cNvGraphicFramePr>
            <a:graphicFrameLocks noGrp="1"/>
          </p:cNvGraphicFramePr>
          <p:nvPr>
            <p:ph type="tbl" sz="quarter" idx="13"/>
            <p:extLst>
              <p:ext uri="{D42A27DB-BD31-4B8C-83A1-F6EECF244321}">
                <p14:modId xmlns:p14="http://schemas.microsoft.com/office/powerpoint/2010/main" val="3948263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88174856"/>
                    </a:ext>
                  </a:extLst>
                </a:gridCol>
                <a:gridCol w="1234440">
                  <a:extLst>
                    <a:ext uri="{9D8B030D-6E8A-4147-A177-3AD203B41FA5}">
                      <a16:colId xmlns:a16="http://schemas.microsoft.com/office/drawing/2014/main" val="1685287114"/>
                    </a:ext>
                  </a:extLst>
                </a:gridCol>
                <a:gridCol w="822960">
                  <a:extLst>
                    <a:ext uri="{9D8B030D-6E8A-4147-A177-3AD203B41FA5}">
                      <a16:colId xmlns:a16="http://schemas.microsoft.com/office/drawing/2014/main" val="424188015"/>
                    </a:ext>
                  </a:extLst>
                </a:gridCol>
                <a:gridCol w="822960">
                  <a:extLst>
                    <a:ext uri="{9D8B030D-6E8A-4147-A177-3AD203B41FA5}">
                      <a16:colId xmlns:a16="http://schemas.microsoft.com/office/drawing/2014/main" val="2987686257"/>
                    </a:ext>
                  </a:extLst>
                </a:gridCol>
                <a:gridCol w="822960">
                  <a:extLst>
                    <a:ext uri="{9D8B030D-6E8A-4147-A177-3AD203B41FA5}">
                      <a16:colId xmlns:a16="http://schemas.microsoft.com/office/drawing/2014/main" val="3758600789"/>
                    </a:ext>
                  </a:extLst>
                </a:gridCol>
                <a:gridCol w="822960">
                  <a:extLst>
                    <a:ext uri="{9D8B030D-6E8A-4147-A177-3AD203B41FA5}">
                      <a16:colId xmlns:a16="http://schemas.microsoft.com/office/drawing/2014/main" val="3596271673"/>
                    </a:ext>
                  </a:extLst>
                </a:gridCol>
                <a:gridCol w="822960">
                  <a:extLst>
                    <a:ext uri="{9D8B030D-6E8A-4147-A177-3AD203B41FA5}">
                      <a16:colId xmlns:a16="http://schemas.microsoft.com/office/drawing/2014/main" val="2614604487"/>
                    </a:ext>
                  </a:extLst>
                </a:gridCol>
                <a:gridCol w="822960">
                  <a:extLst>
                    <a:ext uri="{9D8B030D-6E8A-4147-A177-3AD203B41FA5}">
                      <a16:colId xmlns:a16="http://schemas.microsoft.com/office/drawing/2014/main" val="223305948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222443419"/>
                  </a:ext>
                </a:extLst>
              </a:tr>
              <a:tr h="370840">
                <a:tc>
                  <a:txBody>
                    <a:bodyPr/>
                    <a:lstStyle/>
                    <a:p>
                      <a:r>
                        <a:rPr lang="en-US" sz="1000"/>
                        <a:t>Kohla-Strauss GmbH</a:t>
                      </a:r>
                    </a:p>
                  </a:txBody>
                  <a:tcPr/>
                </a:tc>
                <a:tc>
                  <a:txBody>
                    <a:bodyPr/>
                    <a:lstStyle/>
                    <a:p>
                      <a:r>
                        <a:rPr lang="en-US" sz="1000"/>
                        <a:t>1168</a:t>
                      </a:r>
                    </a:p>
                  </a:txBody>
                  <a:tcPr/>
                </a:tc>
                <a:tc>
                  <a:txBody>
                    <a:bodyPr/>
                    <a:lstStyle/>
                    <a:p>
                      <a:r>
                        <a:rPr lang="en-US" sz="1000"/>
                        <a:t>1</a:t>
                      </a:r>
                    </a:p>
                  </a:txBody>
                  <a:tcPr/>
                </a:tc>
                <a:tc>
                  <a:txBody>
                    <a:bodyPr/>
                    <a:lstStyle/>
                    <a:p>
                      <a:r>
                        <a:rPr lang="en-US" sz="1000"/>
                        <a:t>0.1%</a:t>
                      </a:r>
                    </a:p>
                  </a:txBody>
                  <a:tcPr/>
                </a:tc>
                <a:tc>
                  <a:txBody>
                    <a:bodyPr/>
                    <a:lstStyle/>
                    <a:p>
                      <a:r>
                        <a:rPr lang="en-US" sz="1000"/>
                        <a:t>1</a:t>
                      </a:r>
                    </a:p>
                  </a:txBody>
                  <a:tcPr/>
                </a:tc>
                <a:tc>
                  <a:txBody>
                    <a:bodyPr/>
                    <a:lstStyle/>
                    <a:p>
                      <a:r>
                        <a:rPr lang="en-US" sz="1000"/>
                        <a:t>0.1%</a:t>
                      </a:r>
                    </a:p>
                  </a:txBody>
                  <a:tcPr/>
                </a:tc>
                <a:tc>
                  <a:txBody>
                    <a:bodyPr/>
                    <a:lstStyle/>
                    <a:p>
                      <a:r>
                        <a:rPr lang="en-US" sz="1000"/>
                        <a:t>28</a:t>
                      </a:r>
                    </a:p>
                  </a:txBody>
                  <a:tcPr/>
                </a:tc>
                <a:tc>
                  <a:txBody>
                    <a:bodyPr/>
                    <a:lstStyle/>
                    <a:p>
                      <a:r>
                        <a:rPr lang="en-US" sz="1000"/>
                        <a:t>2.5%</a:t>
                      </a:r>
                    </a:p>
                  </a:txBody>
                  <a:tcPr/>
                </a:tc>
                <a:extLst>
                  <a:ext uri="{0D108BD9-81ED-4DB2-BD59-A6C34878D82A}">
                    <a16:rowId xmlns:a16="http://schemas.microsoft.com/office/drawing/2014/main" val="3143895575"/>
                  </a:ext>
                </a:extLst>
              </a:tr>
            </a:tbl>
          </a:graphicData>
        </a:graphic>
      </p:graphicFrame>
      <p:sp>
        <p:nvSpPr>
          <p:cNvPr id="4" name="Text Placeholder 3">
            <a:extLst>
              <a:ext uri="{FF2B5EF4-FFF2-40B4-BE49-F238E27FC236}">
                <a16:creationId xmlns:a16="http://schemas.microsoft.com/office/drawing/2014/main" id="{E7EA190E-4D82-436E-A058-B88C4CD519D2}"/>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635100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10D76-56DD-4400-BF10-8060242A123E}"/>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9985278C-C954-4FF7-A5D7-234B0116416B}"/>
              </a:ext>
            </a:extLst>
          </p:cNvPr>
          <p:cNvGraphicFramePr>
            <a:graphicFrameLocks noGrp="1"/>
          </p:cNvGraphicFramePr>
          <p:nvPr>
            <p:ph type="tbl" sz="quarter" idx="13"/>
            <p:extLst>
              <p:ext uri="{D42A27DB-BD31-4B8C-83A1-F6EECF244321}">
                <p14:modId xmlns:p14="http://schemas.microsoft.com/office/powerpoint/2010/main" val="461002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92517536"/>
                    </a:ext>
                  </a:extLst>
                </a:gridCol>
                <a:gridCol w="740664">
                  <a:extLst>
                    <a:ext uri="{9D8B030D-6E8A-4147-A177-3AD203B41FA5}">
                      <a16:colId xmlns:a16="http://schemas.microsoft.com/office/drawing/2014/main" val="4173262020"/>
                    </a:ext>
                  </a:extLst>
                </a:gridCol>
                <a:gridCol w="740664">
                  <a:extLst>
                    <a:ext uri="{9D8B030D-6E8A-4147-A177-3AD203B41FA5}">
                      <a16:colId xmlns:a16="http://schemas.microsoft.com/office/drawing/2014/main" val="2631643500"/>
                    </a:ext>
                  </a:extLst>
                </a:gridCol>
                <a:gridCol w="740664">
                  <a:extLst>
                    <a:ext uri="{9D8B030D-6E8A-4147-A177-3AD203B41FA5}">
                      <a16:colId xmlns:a16="http://schemas.microsoft.com/office/drawing/2014/main" val="2899910669"/>
                    </a:ext>
                  </a:extLst>
                </a:gridCol>
                <a:gridCol w="740664">
                  <a:extLst>
                    <a:ext uri="{9D8B030D-6E8A-4147-A177-3AD203B41FA5}">
                      <a16:colId xmlns:a16="http://schemas.microsoft.com/office/drawing/2014/main" val="1952523679"/>
                    </a:ext>
                  </a:extLst>
                </a:gridCol>
                <a:gridCol w="740664">
                  <a:extLst>
                    <a:ext uri="{9D8B030D-6E8A-4147-A177-3AD203B41FA5}">
                      <a16:colId xmlns:a16="http://schemas.microsoft.com/office/drawing/2014/main" val="2298722171"/>
                    </a:ext>
                  </a:extLst>
                </a:gridCol>
                <a:gridCol w="740664">
                  <a:extLst>
                    <a:ext uri="{9D8B030D-6E8A-4147-A177-3AD203B41FA5}">
                      <a16:colId xmlns:a16="http://schemas.microsoft.com/office/drawing/2014/main" val="2385902365"/>
                    </a:ext>
                  </a:extLst>
                </a:gridCol>
                <a:gridCol w="740664">
                  <a:extLst>
                    <a:ext uri="{9D8B030D-6E8A-4147-A177-3AD203B41FA5}">
                      <a16:colId xmlns:a16="http://schemas.microsoft.com/office/drawing/2014/main" val="845767334"/>
                    </a:ext>
                  </a:extLst>
                </a:gridCol>
                <a:gridCol w="740664">
                  <a:extLst>
                    <a:ext uri="{9D8B030D-6E8A-4147-A177-3AD203B41FA5}">
                      <a16:colId xmlns:a16="http://schemas.microsoft.com/office/drawing/2014/main" val="1996559378"/>
                    </a:ext>
                  </a:extLst>
                </a:gridCol>
                <a:gridCol w="740664">
                  <a:extLst>
                    <a:ext uri="{9D8B030D-6E8A-4147-A177-3AD203B41FA5}">
                      <a16:colId xmlns:a16="http://schemas.microsoft.com/office/drawing/2014/main" val="77592633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05579537"/>
                  </a:ext>
                </a:extLst>
              </a:tr>
              <a:tr h="370840">
                <a:tc>
                  <a:txBody>
                    <a:bodyPr/>
                    <a:lstStyle/>
                    <a:p>
                      <a:r>
                        <a:rPr lang="en-US" sz="1000"/>
                        <a:t>Kohla-Strauss GmbH</a:t>
                      </a:r>
                    </a:p>
                  </a:txBody>
                  <a:tcPr/>
                </a:tc>
                <a:tc>
                  <a:txBody>
                    <a:bodyPr/>
                    <a:lstStyle/>
                    <a:p>
                      <a:r>
                        <a:rPr lang="en-US" sz="1000"/>
                        <a:t>1168</a:t>
                      </a:r>
                    </a:p>
                  </a:txBody>
                  <a:tcPr/>
                </a:tc>
                <a:tc>
                  <a:txBody>
                    <a:bodyPr/>
                    <a:lstStyle/>
                    <a:p>
                      <a:r>
                        <a:rPr lang="en-US" sz="1000"/>
                        <a:t>27</a:t>
                      </a:r>
                    </a:p>
                  </a:txBody>
                  <a:tcPr/>
                </a:tc>
                <a:tc>
                  <a:txBody>
                    <a:bodyPr/>
                    <a:lstStyle/>
                    <a:p>
                      <a:r>
                        <a:rPr lang="en-US" sz="1000"/>
                        <a:t>14</a:t>
                      </a:r>
                    </a:p>
                  </a:txBody>
                  <a:tcPr/>
                </a:tc>
                <a:tc>
                  <a:txBody>
                    <a:bodyPr/>
                    <a:lstStyle/>
                    <a:p>
                      <a:r>
                        <a:rPr lang="en-US" sz="1000"/>
                        <a:t>221</a:t>
                      </a:r>
                    </a:p>
                  </a:txBody>
                  <a:tcPr/>
                </a:tc>
                <a:tc>
                  <a:txBody>
                    <a:bodyPr/>
                    <a:lstStyle/>
                    <a:p>
                      <a:r>
                        <a:rPr lang="en-US" sz="1000"/>
                        <a:t>19</a:t>
                      </a:r>
                    </a:p>
                  </a:txBody>
                  <a:tcPr/>
                </a:tc>
                <a:tc>
                  <a:txBody>
                    <a:bodyPr/>
                    <a:lstStyle/>
                    <a:p>
                      <a:r>
                        <a:rPr lang="en-US" sz="1000"/>
                        <a:t>25</a:t>
                      </a:r>
                    </a:p>
                  </a:txBody>
                  <a:tcPr/>
                </a:tc>
                <a:tc>
                  <a:txBody>
                    <a:bodyPr/>
                    <a:lstStyle/>
                    <a:p>
                      <a:r>
                        <a:rPr lang="en-US" sz="1000"/>
                        <a:t>0</a:t>
                      </a:r>
                    </a:p>
                  </a:txBody>
                  <a:tcPr/>
                </a:tc>
                <a:tc>
                  <a:txBody>
                    <a:bodyPr/>
                    <a:lstStyle/>
                    <a:p>
                      <a:r>
                        <a:rPr lang="en-US" sz="1000"/>
                        <a:t>1.6403%</a:t>
                      </a:r>
                    </a:p>
                  </a:txBody>
                  <a:tcPr/>
                </a:tc>
                <a:tc>
                  <a:txBody>
                    <a:bodyPr/>
                    <a:lstStyle/>
                    <a:p>
                      <a:r>
                        <a:rPr lang="en-US" sz="1000"/>
                        <a:t>0.0%</a:t>
                      </a:r>
                    </a:p>
                  </a:txBody>
                  <a:tcPr/>
                </a:tc>
                <a:extLst>
                  <a:ext uri="{0D108BD9-81ED-4DB2-BD59-A6C34878D82A}">
                    <a16:rowId xmlns:a16="http://schemas.microsoft.com/office/drawing/2014/main" val="4050349089"/>
                  </a:ext>
                </a:extLst>
              </a:tr>
            </a:tbl>
          </a:graphicData>
        </a:graphic>
      </p:graphicFrame>
      <p:sp>
        <p:nvSpPr>
          <p:cNvPr id="4" name="Text Placeholder 3">
            <a:extLst>
              <a:ext uri="{FF2B5EF4-FFF2-40B4-BE49-F238E27FC236}">
                <a16:creationId xmlns:a16="http://schemas.microsoft.com/office/drawing/2014/main" id="{F63C1095-348F-4C0A-9433-B5F44718735E}"/>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027278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933EB-4B58-4169-B646-B39E1FB834B0}"/>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9644CC36-AD1A-49A3-81C8-5E197E1451AC}"/>
              </a:ext>
            </a:extLst>
          </p:cNvPr>
          <p:cNvGraphicFramePr>
            <a:graphicFrameLocks noGrp="1"/>
          </p:cNvGraphicFramePr>
          <p:nvPr>
            <p:ph type="chart" sz="quarter" idx="13"/>
            <p:extLst>
              <p:ext uri="{D42A27DB-BD31-4B8C-83A1-F6EECF244321}">
                <p14:modId xmlns:p14="http://schemas.microsoft.com/office/powerpoint/2010/main" val="2196551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3A6719-9BF9-4EC8-9947-056E2B27CCC4}"/>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DA27A56D-F606-4F91-B265-08B7DD7C64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4218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65EBE-1780-4F58-98CE-E0FA3158C6D6}"/>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86B28CDC-DE75-41EE-BC17-B6AE05448AA2}"/>
              </a:ext>
            </a:extLst>
          </p:cNvPr>
          <p:cNvGraphicFramePr>
            <a:graphicFrameLocks noGrp="1"/>
          </p:cNvGraphicFramePr>
          <p:nvPr>
            <p:ph type="chart" sz="quarter" idx="13"/>
            <p:extLst>
              <p:ext uri="{D42A27DB-BD31-4B8C-83A1-F6EECF244321}">
                <p14:modId xmlns:p14="http://schemas.microsoft.com/office/powerpoint/2010/main" val="2724213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DB2ECB-5328-4DD4-B9EA-2719116787B1}"/>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AA897BBE-B3D1-4995-AC42-CB6A0EDC1A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9314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4E5A3-92C9-48F8-899C-1EFCEF910476}"/>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8EA46079-2FCE-4C9C-AC43-B589D59BA751}"/>
              </a:ext>
            </a:extLst>
          </p:cNvPr>
          <p:cNvGraphicFramePr>
            <a:graphicFrameLocks noGrp="1"/>
          </p:cNvGraphicFramePr>
          <p:nvPr>
            <p:ph type="chart" sz="quarter" idx="13"/>
            <p:extLst>
              <p:ext uri="{D42A27DB-BD31-4B8C-83A1-F6EECF244321}">
                <p14:modId xmlns:p14="http://schemas.microsoft.com/office/powerpoint/2010/main" val="2120179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820EA0-41E0-4416-9B95-263DEB9A526B}"/>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A901031B-731F-450D-9E75-89469A838E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4312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CF6AA-8B3B-405F-8579-66944100FF2D}"/>
              </a:ext>
            </a:extLst>
          </p:cNvPr>
          <p:cNvSpPr>
            <a:spLocks noGrp="1"/>
          </p:cNvSpPr>
          <p:nvPr>
            <p:ph type="title"/>
          </p:nvPr>
        </p:nvSpPr>
        <p:spPr/>
        <p:txBody>
          <a:bodyPr/>
          <a:lstStyle/>
          <a:p>
            <a:r>
              <a:rPr lang="de-DE"/>
              <a:t>Eigene Beiträge (Postings) - 1 of 6</a:t>
            </a:r>
            <a:endParaRPr lang="en-US"/>
          </a:p>
        </p:txBody>
      </p:sp>
      <p:graphicFrame>
        <p:nvGraphicFramePr>
          <p:cNvPr id="5" name="Table Placeholder 4">
            <a:extLst>
              <a:ext uri="{FF2B5EF4-FFF2-40B4-BE49-F238E27FC236}">
                <a16:creationId xmlns:a16="http://schemas.microsoft.com/office/drawing/2014/main" id="{5AE3DB94-B107-41C3-BE5F-499DCA713F05}"/>
              </a:ext>
            </a:extLst>
          </p:cNvPr>
          <p:cNvGraphicFramePr>
            <a:graphicFrameLocks noGrp="1"/>
          </p:cNvGraphicFramePr>
          <p:nvPr>
            <p:ph type="tbl" sz="quarter" idx="13"/>
            <p:extLst>
              <p:ext uri="{D42A27DB-BD31-4B8C-83A1-F6EECF244321}">
                <p14:modId xmlns:p14="http://schemas.microsoft.com/office/powerpoint/2010/main" val="3013338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85686373"/>
                    </a:ext>
                  </a:extLst>
                </a:gridCol>
                <a:gridCol w="658368">
                  <a:extLst>
                    <a:ext uri="{9D8B030D-6E8A-4147-A177-3AD203B41FA5}">
                      <a16:colId xmlns:a16="http://schemas.microsoft.com/office/drawing/2014/main" val="1033079531"/>
                    </a:ext>
                  </a:extLst>
                </a:gridCol>
                <a:gridCol w="658368">
                  <a:extLst>
                    <a:ext uri="{9D8B030D-6E8A-4147-A177-3AD203B41FA5}">
                      <a16:colId xmlns:a16="http://schemas.microsoft.com/office/drawing/2014/main" val="2824736281"/>
                    </a:ext>
                  </a:extLst>
                </a:gridCol>
                <a:gridCol w="658368">
                  <a:extLst>
                    <a:ext uri="{9D8B030D-6E8A-4147-A177-3AD203B41FA5}">
                      <a16:colId xmlns:a16="http://schemas.microsoft.com/office/drawing/2014/main" val="1441026476"/>
                    </a:ext>
                  </a:extLst>
                </a:gridCol>
                <a:gridCol w="658368">
                  <a:extLst>
                    <a:ext uri="{9D8B030D-6E8A-4147-A177-3AD203B41FA5}">
                      <a16:colId xmlns:a16="http://schemas.microsoft.com/office/drawing/2014/main" val="234829846"/>
                    </a:ext>
                  </a:extLst>
                </a:gridCol>
                <a:gridCol w="658368">
                  <a:extLst>
                    <a:ext uri="{9D8B030D-6E8A-4147-A177-3AD203B41FA5}">
                      <a16:colId xmlns:a16="http://schemas.microsoft.com/office/drawing/2014/main" val="1498308712"/>
                    </a:ext>
                  </a:extLst>
                </a:gridCol>
                <a:gridCol w="658368">
                  <a:extLst>
                    <a:ext uri="{9D8B030D-6E8A-4147-A177-3AD203B41FA5}">
                      <a16:colId xmlns:a16="http://schemas.microsoft.com/office/drawing/2014/main" val="2978226983"/>
                    </a:ext>
                  </a:extLst>
                </a:gridCol>
                <a:gridCol w="658368">
                  <a:extLst>
                    <a:ext uri="{9D8B030D-6E8A-4147-A177-3AD203B41FA5}">
                      <a16:colId xmlns:a16="http://schemas.microsoft.com/office/drawing/2014/main" val="3636049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89072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- 2017-07-29 12:00:00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dir ein entspanntes Wochenende ☀️ ⛱️ 🌞
Foto: Luef-Light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8183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- 2017-07-27 17:30:00</a:t>
                      </a:r>
                      <a:r>
                        <a:rPr kumimoji="0" lang="de-DE" sz="1000" b="0" i="0" u="none" strike="noStrike" kern="1200" cap="none" spc="0" normalizeH="0" baseline="0" noProof="0">
                          <a:ln>
                            <a:noFill/>
                          </a:ln>
                          <a:solidFill>
                            <a:prstClr val="black"/>
                          </a:solidFill>
                          <a:effectLst/>
                          <a:uLnTx/>
                          <a:uFillTx/>
                          <a:latin typeface="+mn-lt"/>
                          <a:ea typeface="+mn-ea"/>
                          <a:cs typeface="+mn-cs"/>
                        </a:rPr>
                        <a:t>
Ein neuer BMW X1 von BMW Austria und BMW Kohla-Strauss - gesponsert für die LBS Pinkafeld!
Das kommt sowohl der Berufsschule Pinkafeld, als auch den KFZ Werkstätten des Burgenlands zugute. Gute und an den neuesten Autos ausgebildete KFZ-Techniker sind bei den heute hohen technischen Anforderungen unentbehrlich.
Über das großzügige Geschenk freuen sich Direktor Wilhelm Pfeiffer, die Fachlehrer Helmut Putz, Hugo Stipsits, Manfred Singer und Christian Osztovits bei der Übergabe mit Dr. Monika Kohla-Strauss und Anton Unger von der Firma BMW Kohla-Strauss.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4890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- 2017-07-23 09:00:00</a:t>
                      </a:r>
                      <a:r>
                        <a:rPr kumimoji="0" lang="de-DE" sz="1000" b="0" i="0" u="none" strike="noStrike" kern="1200" cap="none" spc="0" normalizeH="0" baseline="0" noProof="0">
                          <a:ln>
                            <a:noFill/>
                          </a:ln>
                          <a:solidFill>
                            <a:prstClr val="black"/>
                          </a:solidFill>
                          <a:effectLst/>
                          <a:uLnTx/>
                          <a:uFillTx/>
                          <a:latin typeface="+mn-lt"/>
                          <a:ea typeface="+mn-ea"/>
                          <a:cs typeface="+mn-cs"/>
                        </a:rPr>
                        <a:t>
Diese Fotos vom ersten BMW 6er Gran Turismo möchten wir dir nicht vorenthalten 😍
Bald gibt es ihn auch bei uns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1046369"/>
                  </a:ext>
                </a:extLst>
              </a:tr>
            </a:tbl>
          </a:graphicData>
        </a:graphic>
      </p:graphicFrame>
      <p:sp>
        <p:nvSpPr>
          <p:cNvPr id="4" name="Text Placeholder 3">
            <a:extLst>
              <a:ext uri="{FF2B5EF4-FFF2-40B4-BE49-F238E27FC236}">
                <a16:creationId xmlns:a16="http://schemas.microsoft.com/office/drawing/2014/main" id="{7C64D750-7A3A-4E46-9D24-7A35E495329E}"/>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4237290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3B047-56A5-47FE-BC8B-181EFBC94B2E}"/>
              </a:ext>
            </a:extLst>
          </p:cNvPr>
          <p:cNvSpPr>
            <a:spLocks noGrp="1"/>
          </p:cNvSpPr>
          <p:nvPr>
            <p:ph type="title"/>
          </p:nvPr>
        </p:nvSpPr>
        <p:spPr/>
        <p:txBody>
          <a:bodyPr/>
          <a:lstStyle/>
          <a:p>
            <a:r>
              <a:rPr lang="de-DE"/>
              <a:t>Eigene Beiträge (Postings) - 2 of 6</a:t>
            </a:r>
            <a:endParaRPr lang="en-US"/>
          </a:p>
        </p:txBody>
      </p:sp>
      <p:graphicFrame>
        <p:nvGraphicFramePr>
          <p:cNvPr id="5" name="Table Placeholder 4">
            <a:extLst>
              <a:ext uri="{FF2B5EF4-FFF2-40B4-BE49-F238E27FC236}">
                <a16:creationId xmlns:a16="http://schemas.microsoft.com/office/drawing/2014/main" id="{F11D6E15-EBFA-4CF5-9D78-1922BD7399CC}"/>
              </a:ext>
            </a:extLst>
          </p:cNvPr>
          <p:cNvGraphicFramePr>
            <a:graphicFrameLocks noGrp="1"/>
          </p:cNvGraphicFramePr>
          <p:nvPr>
            <p:ph type="tbl" sz="quarter" idx="13"/>
            <p:extLst>
              <p:ext uri="{D42A27DB-BD31-4B8C-83A1-F6EECF244321}">
                <p14:modId xmlns:p14="http://schemas.microsoft.com/office/powerpoint/2010/main" val="3294953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10295609"/>
                    </a:ext>
                  </a:extLst>
                </a:gridCol>
                <a:gridCol w="658368">
                  <a:extLst>
                    <a:ext uri="{9D8B030D-6E8A-4147-A177-3AD203B41FA5}">
                      <a16:colId xmlns:a16="http://schemas.microsoft.com/office/drawing/2014/main" val="973296358"/>
                    </a:ext>
                  </a:extLst>
                </a:gridCol>
                <a:gridCol w="658368">
                  <a:extLst>
                    <a:ext uri="{9D8B030D-6E8A-4147-A177-3AD203B41FA5}">
                      <a16:colId xmlns:a16="http://schemas.microsoft.com/office/drawing/2014/main" val="330257161"/>
                    </a:ext>
                  </a:extLst>
                </a:gridCol>
                <a:gridCol w="658368">
                  <a:extLst>
                    <a:ext uri="{9D8B030D-6E8A-4147-A177-3AD203B41FA5}">
                      <a16:colId xmlns:a16="http://schemas.microsoft.com/office/drawing/2014/main" val="3480477769"/>
                    </a:ext>
                  </a:extLst>
                </a:gridCol>
                <a:gridCol w="658368">
                  <a:extLst>
                    <a:ext uri="{9D8B030D-6E8A-4147-A177-3AD203B41FA5}">
                      <a16:colId xmlns:a16="http://schemas.microsoft.com/office/drawing/2014/main" val="1803275002"/>
                    </a:ext>
                  </a:extLst>
                </a:gridCol>
                <a:gridCol w="658368">
                  <a:extLst>
                    <a:ext uri="{9D8B030D-6E8A-4147-A177-3AD203B41FA5}">
                      <a16:colId xmlns:a16="http://schemas.microsoft.com/office/drawing/2014/main" val="3565712459"/>
                    </a:ext>
                  </a:extLst>
                </a:gridCol>
                <a:gridCol w="658368">
                  <a:extLst>
                    <a:ext uri="{9D8B030D-6E8A-4147-A177-3AD203B41FA5}">
                      <a16:colId xmlns:a16="http://schemas.microsoft.com/office/drawing/2014/main" val="2396258878"/>
                    </a:ext>
                  </a:extLst>
                </a:gridCol>
                <a:gridCol w="658368">
                  <a:extLst>
                    <a:ext uri="{9D8B030D-6E8A-4147-A177-3AD203B41FA5}">
                      <a16:colId xmlns:a16="http://schemas.microsoft.com/office/drawing/2014/main" val="13962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0936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- 2017-07-21 08:00:00</a:t>
                      </a:r>
                      <a:r>
                        <a:rPr kumimoji="0" lang="en-US" sz="1000" b="0" i="0" u="none" strike="noStrike" kern="1200" cap="none" spc="0" normalizeH="0" baseline="0" noProof="0">
                          <a:ln>
                            <a:noFill/>
                          </a:ln>
                          <a:solidFill>
                            <a:prstClr val="black"/>
                          </a:solidFill>
                          <a:effectLst/>
                          <a:uLnTx/>
                          <a:uFillTx/>
                          <a:latin typeface="+mn-lt"/>
                          <a:ea typeface="+mn-ea"/>
                          <a:cs typeface="+mn-cs"/>
                        </a:rPr>
                        <a:t>
FAST LOVE.
Der neue BMW 1er macht Eindruck und Spaß. Genieße den dynamischen BMW 1er im Video 📽 🚙
Quelle: youtube.com / BMW 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3888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- 2017-07-20 15:46:43</a:t>
                      </a:r>
                      <a:r>
                        <a:rPr kumimoji="0" lang="de-DE" sz="1000" b="0" i="0" u="none" strike="noStrike" kern="1200" cap="none" spc="0" normalizeH="0" baseline="0" noProof="0">
                          <a:ln>
                            <a:noFill/>
                          </a:ln>
                          <a:solidFill>
                            <a:prstClr val="black"/>
                          </a:solidFill>
                          <a:effectLst/>
                          <a:uLnTx/>
                          <a:uFillTx/>
                          <a:latin typeface="+mn-lt"/>
                          <a:ea typeface="+mn-ea"/>
                          <a:cs typeface="+mn-cs"/>
                        </a:rPr>
                        <a:t>
Möchtest du in die Welt von BMW einsteigen?
Dann ist der BMW SUMMER SALE genau das Richtige für dich - BMW Premium Selection und Gebrauchte Automobile jetzt für kurze Zeit mit dem € 1.000,-- Summer Sale Bonus!
Hast du Interesse? Komm vorbei - wir freuen uns auf dich!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6339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- 2017-07-19 17:00:00</a:t>
                      </a:r>
                      <a:r>
                        <a:rPr kumimoji="0" lang="de-DE" sz="1000" b="0" i="0" u="none" strike="noStrike" kern="1200" cap="none" spc="0" normalizeH="0" baseline="0" noProof="0">
                          <a:ln>
                            <a:noFill/>
                          </a:ln>
                          <a:solidFill>
                            <a:prstClr val="black"/>
                          </a:solidFill>
                          <a:effectLst/>
                          <a:uLnTx/>
                          <a:uFillTx/>
                          <a:latin typeface="+mn-lt"/>
                          <a:ea typeface="+mn-ea"/>
                          <a:cs typeface="+mn-cs"/>
                        </a:rPr>
                        <a:t>
Ralph Sparr und Michael Spörk (LBS Pinkafeld) und Dan Lang (BS Mattersburg) beendeten die jeweiligen Schulstufen mit ausgezeichnetem Erfolg. Wir sind sehr stolz auf sie!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0335428"/>
                  </a:ext>
                </a:extLst>
              </a:tr>
            </a:tbl>
          </a:graphicData>
        </a:graphic>
      </p:graphicFrame>
      <p:sp>
        <p:nvSpPr>
          <p:cNvPr id="4" name="Text Placeholder 3">
            <a:extLst>
              <a:ext uri="{FF2B5EF4-FFF2-40B4-BE49-F238E27FC236}">
                <a16:creationId xmlns:a16="http://schemas.microsoft.com/office/drawing/2014/main" id="{C509566B-8542-46CF-8869-610571A26401}"/>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434046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D9071-429A-4700-A100-8241D92F2CA7}"/>
              </a:ext>
            </a:extLst>
          </p:cNvPr>
          <p:cNvSpPr>
            <a:spLocks noGrp="1"/>
          </p:cNvSpPr>
          <p:nvPr>
            <p:ph type="title"/>
          </p:nvPr>
        </p:nvSpPr>
        <p:spPr/>
        <p:txBody>
          <a:bodyPr/>
          <a:lstStyle/>
          <a:p>
            <a:r>
              <a:rPr lang="de-DE"/>
              <a:t>Eigene Beiträge (Postings) - 3 of 6</a:t>
            </a:r>
            <a:endParaRPr lang="en-US"/>
          </a:p>
        </p:txBody>
      </p:sp>
      <p:graphicFrame>
        <p:nvGraphicFramePr>
          <p:cNvPr id="5" name="Table Placeholder 4">
            <a:extLst>
              <a:ext uri="{FF2B5EF4-FFF2-40B4-BE49-F238E27FC236}">
                <a16:creationId xmlns:a16="http://schemas.microsoft.com/office/drawing/2014/main" id="{73889892-6097-4E02-87D7-F68E859BC754}"/>
              </a:ext>
            </a:extLst>
          </p:cNvPr>
          <p:cNvGraphicFramePr>
            <a:graphicFrameLocks noGrp="1"/>
          </p:cNvGraphicFramePr>
          <p:nvPr>
            <p:ph type="tbl" sz="quarter" idx="13"/>
            <p:extLst>
              <p:ext uri="{D42A27DB-BD31-4B8C-83A1-F6EECF244321}">
                <p14:modId xmlns:p14="http://schemas.microsoft.com/office/powerpoint/2010/main" val="153938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6202023"/>
                    </a:ext>
                  </a:extLst>
                </a:gridCol>
                <a:gridCol w="658368">
                  <a:extLst>
                    <a:ext uri="{9D8B030D-6E8A-4147-A177-3AD203B41FA5}">
                      <a16:colId xmlns:a16="http://schemas.microsoft.com/office/drawing/2014/main" val="3508240004"/>
                    </a:ext>
                  </a:extLst>
                </a:gridCol>
                <a:gridCol w="658368">
                  <a:extLst>
                    <a:ext uri="{9D8B030D-6E8A-4147-A177-3AD203B41FA5}">
                      <a16:colId xmlns:a16="http://schemas.microsoft.com/office/drawing/2014/main" val="2728253838"/>
                    </a:ext>
                  </a:extLst>
                </a:gridCol>
                <a:gridCol w="658368">
                  <a:extLst>
                    <a:ext uri="{9D8B030D-6E8A-4147-A177-3AD203B41FA5}">
                      <a16:colId xmlns:a16="http://schemas.microsoft.com/office/drawing/2014/main" val="2742903702"/>
                    </a:ext>
                  </a:extLst>
                </a:gridCol>
                <a:gridCol w="658368">
                  <a:extLst>
                    <a:ext uri="{9D8B030D-6E8A-4147-A177-3AD203B41FA5}">
                      <a16:colId xmlns:a16="http://schemas.microsoft.com/office/drawing/2014/main" val="3284264147"/>
                    </a:ext>
                  </a:extLst>
                </a:gridCol>
                <a:gridCol w="658368">
                  <a:extLst>
                    <a:ext uri="{9D8B030D-6E8A-4147-A177-3AD203B41FA5}">
                      <a16:colId xmlns:a16="http://schemas.microsoft.com/office/drawing/2014/main" val="2755076417"/>
                    </a:ext>
                  </a:extLst>
                </a:gridCol>
                <a:gridCol w="658368">
                  <a:extLst>
                    <a:ext uri="{9D8B030D-6E8A-4147-A177-3AD203B41FA5}">
                      <a16:colId xmlns:a16="http://schemas.microsoft.com/office/drawing/2014/main" val="2237055710"/>
                    </a:ext>
                  </a:extLst>
                </a:gridCol>
                <a:gridCol w="658368">
                  <a:extLst>
                    <a:ext uri="{9D8B030D-6E8A-4147-A177-3AD203B41FA5}">
                      <a16:colId xmlns:a16="http://schemas.microsoft.com/office/drawing/2014/main" val="4209452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8597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- 2017-07-16 10:00:00</a:t>
                      </a:r>
                      <a:r>
                        <a:rPr kumimoji="0" lang="en-US" sz="1000" b="0" i="0" u="none" strike="noStrike" kern="1200" cap="none" spc="0" normalizeH="0" baseline="0" noProof="0">
                          <a:ln>
                            <a:noFill/>
                          </a:ln>
                          <a:solidFill>
                            <a:prstClr val="black"/>
                          </a:solidFill>
                          <a:effectLst/>
                          <a:uLnTx/>
                          <a:uFillTx/>
                          <a:latin typeface="+mn-lt"/>
                          <a:ea typeface="+mn-ea"/>
                          <a:cs typeface="+mn-cs"/>
                        </a:rPr>
                        <a:t>
🔵 CASUAL BUSINESS 🔵
Der neue BMW 5er touring setzt auf maximale Variabilität. Dank zahlreicher Innovationen lässt sich der neue BMW 5er touring problemlos vom Businessfahrzeug in einen Dynamiker für Landstraßen verwandeln.
Bei uns kannst du ihn Probefahren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0581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- 2017-07-14 08:00:00</a:t>
                      </a:r>
                      <a:r>
                        <a:rPr kumimoji="0" lang="de-DE" sz="1000" b="0" i="0" u="none" strike="noStrike" kern="1200" cap="none" spc="0" normalizeH="0" baseline="0" noProof="0">
                          <a:ln>
                            <a:noFill/>
                          </a:ln>
                          <a:solidFill>
                            <a:prstClr val="black"/>
                          </a:solidFill>
                          <a:effectLst/>
                          <a:uLnTx/>
                          <a:uFillTx/>
                          <a:latin typeface="+mn-lt"/>
                          <a:ea typeface="+mn-ea"/>
                          <a:cs typeface="+mn-cs"/>
                        </a:rPr>
                        <a:t>
Mit dem Schlafzimmer am Dach (Dachzelt der Marke Autohome) für den MINI Countryman steht der Abenteuerlust nichts mehr im Wege. 🦁🐘🌵⛺
Ab sofort kannst du es bei uns in St. Michael besichtigen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3318754"/>
                  </a:ext>
                </a:extLst>
              </a:tr>
            </a:tbl>
          </a:graphicData>
        </a:graphic>
      </p:graphicFrame>
      <p:sp>
        <p:nvSpPr>
          <p:cNvPr id="4" name="Text Placeholder 3">
            <a:extLst>
              <a:ext uri="{FF2B5EF4-FFF2-40B4-BE49-F238E27FC236}">
                <a16:creationId xmlns:a16="http://schemas.microsoft.com/office/drawing/2014/main" id="{BE5BF32F-81EF-4A55-B19A-14994BF432C0}"/>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782151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AEA38-239B-4464-83A3-40C283D90D35}"/>
              </a:ext>
            </a:extLst>
          </p:cNvPr>
          <p:cNvSpPr>
            <a:spLocks noGrp="1"/>
          </p:cNvSpPr>
          <p:nvPr>
            <p:ph type="title"/>
          </p:nvPr>
        </p:nvSpPr>
        <p:spPr/>
        <p:txBody>
          <a:bodyPr/>
          <a:lstStyle/>
          <a:p>
            <a:r>
              <a:rPr lang="de-DE"/>
              <a:t>Eigene Beiträge (Postings) - 4 of 6</a:t>
            </a:r>
            <a:endParaRPr lang="en-US"/>
          </a:p>
        </p:txBody>
      </p:sp>
      <p:graphicFrame>
        <p:nvGraphicFramePr>
          <p:cNvPr id="5" name="Table Placeholder 4">
            <a:extLst>
              <a:ext uri="{FF2B5EF4-FFF2-40B4-BE49-F238E27FC236}">
                <a16:creationId xmlns:a16="http://schemas.microsoft.com/office/drawing/2014/main" id="{C8E3FD14-EBDE-4288-AEB4-55D6F635F722}"/>
              </a:ext>
            </a:extLst>
          </p:cNvPr>
          <p:cNvGraphicFramePr>
            <a:graphicFrameLocks noGrp="1"/>
          </p:cNvGraphicFramePr>
          <p:nvPr>
            <p:ph type="tbl" sz="quarter" idx="13"/>
            <p:extLst>
              <p:ext uri="{D42A27DB-BD31-4B8C-83A1-F6EECF244321}">
                <p14:modId xmlns:p14="http://schemas.microsoft.com/office/powerpoint/2010/main" val="4224821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55915395"/>
                    </a:ext>
                  </a:extLst>
                </a:gridCol>
                <a:gridCol w="658368">
                  <a:extLst>
                    <a:ext uri="{9D8B030D-6E8A-4147-A177-3AD203B41FA5}">
                      <a16:colId xmlns:a16="http://schemas.microsoft.com/office/drawing/2014/main" val="1121804096"/>
                    </a:ext>
                  </a:extLst>
                </a:gridCol>
                <a:gridCol w="658368">
                  <a:extLst>
                    <a:ext uri="{9D8B030D-6E8A-4147-A177-3AD203B41FA5}">
                      <a16:colId xmlns:a16="http://schemas.microsoft.com/office/drawing/2014/main" val="2638911384"/>
                    </a:ext>
                  </a:extLst>
                </a:gridCol>
                <a:gridCol w="658368">
                  <a:extLst>
                    <a:ext uri="{9D8B030D-6E8A-4147-A177-3AD203B41FA5}">
                      <a16:colId xmlns:a16="http://schemas.microsoft.com/office/drawing/2014/main" val="2948231994"/>
                    </a:ext>
                  </a:extLst>
                </a:gridCol>
                <a:gridCol w="658368">
                  <a:extLst>
                    <a:ext uri="{9D8B030D-6E8A-4147-A177-3AD203B41FA5}">
                      <a16:colId xmlns:a16="http://schemas.microsoft.com/office/drawing/2014/main" val="3306322760"/>
                    </a:ext>
                  </a:extLst>
                </a:gridCol>
                <a:gridCol w="658368">
                  <a:extLst>
                    <a:ext uri="{9D8B030D-6E8A-4147-A177-3AD203B41FA5}">
                      <a16:colId xmlns:a16="http://schemas.microsoft.com/office/drawing/2014/main" val="2827144209"/>
                    </a:ext>
                  </a:extLst>
                </a:gridCol>
                <a:gridCol w="658368">
                  <a:extLst>
                    <a:ext uri="{9D8B030D-6E8A-4147-A177-3AD203B41FA5}">
                      <a16:colId xmlns:a16="http://schemas.microsoft.com/office/drawing/2014/main" val="1782777417"/>
                    </a:ext>
                  </a:extLst>
                </a:gridCol>
                <a:gridCol w="658368">
                  <a:extLst>
                    <a:ext uri="{9D8B030D-6E8A-4147-A177-3AD203B41FA5}">
                      <a16:colId xmlns:a16="http://schemas.microsoft.com/office/drawing/2014/main" val="1787895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90615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- 2017-07-13 17:15:00</a:t>
                      </a:r>
                      <a:r>
                        <a:rPr kumimoji="0" lang="en-US" sz="1000" b="0" i="0" u="none" strike="noStrike" kern="1200" cap="none" spc="0" normalizeH="0" baseline="0" noProof="0">
                          <a:ln>
                            <a:noFill/>
                          </a:ln>
                          <a:solidFill>
                            <a:prstClr val="black"/>
                          </a:solidFill>
                          <a:effectLst/>
                          <a:uLnTx/>
                          <a:uFillTx/>
                          <a:latin typeface="+mn-lt"/>
                          <a:ea typeface="+mn-ea"/>
                          <a:cs typeface="+mn-cs"/>
                        </a:rPr>
                        <a:t>
✨ GRENZENLOS. KRAFTVOLL.✨
Christian Fabsits übernahm vor kurzem seinen BMW X6 M50d mit 381 PS und einer unglaublichen Ausstattung (Glasdach, Head-Up Display, LED-Scheinwerfer, Standheizung, TV Funktion, Business-Paket Plus uvm.)
Wir wünschen ihm viel Freude am Fahren.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6046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- 2017-07-13 16:24:04</a:t>
                      </a:r>
                      <a:r>
                        <a:rPr kumimoji="0" lang="de-DE" sz="1000" b="0" i="0" u="none" strike="noStrike" kern="1200" cap="none" spc="0" normalizeH="0" baseline="0" noProof="0">
                          <a:ln>
                            <a:noFill/>
                          </a:ln>
                          <a:solidFill>
                            <a:prstClr val="black"/>
                          </a:solidFill>
                          <a:effectLst/>
                          <a:uLnTx/>
                          <a:uFillTx/>
                          <a:latin typeface="+mn-lt"/>
                          <a:ea typeface="+mn-ea"/>
                          <a:cs typeface="+mn-cs"/>
                        </a:rPr>
                        <a:t>
Vielen lieben Dank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8112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- 2017-07-13 15:15:38</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4798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- 2017-07-11 15:06:38</a:t>
                      </a:r>
                      <a:r>
                        <a:rPr kumimoji="0" lang="de-DE" sz="1000" b="0" i="0" u="none" strike="noStrike" kern="1200" cap="none" spc="0" normalizeH="0" baseline="0" noProof="0">
                          <a:ln>
                            <a:noFill/>
                          </a:ln>
                          <a:solidFill>
                            <a:prstClr val="black"/>
                          </a:solidFill>
                          <a:effectLst/>
                          <a:uLnTx/>
                          <a:uFillTx/>
                          <a:latin typeface="+mn-lt"/>
                          <a:ea typeface="+mn-ea"/>
                          <a:cs typeface="+mn-cs"/>
                        </a:rPr>
                        <a:t>
☀️ unser BMW i3 schön in Szene gesetzt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6837451"/>
                  </a:ext>
                </a:extLst>
              </a:tr>
            </a:tbl>
          </a:graphicData>
        </a:graphic>
      </p:graphicFrame>
      <p:sp>
        <p:nvSpPr>
          <p:cNvPr id="4" name="Text Placeholder 3">
            <a:extLst>
              <a:ext uri="{FF2B5EF4-FFF2-40B4-BE49-F238E27FC236}">
                <a16:creationId xmlns:a16="http://schemas.microsoft.com/office/drawing/2014/main" id="{81BF9657-A5A4-4619-829E-872D721019DA}"/>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852432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60944-E5D4-4F29-A3BE-D933A2318160}"/>
              </a:ext>
            </a:extLst>
          </p:cNvPr>
          <p:cNvSpPr>
            <a:spLocks noGrp="1"/>
          </p:cNvSpPr>
          <p:nvPr>
            <p:ph type="title"/>
          </p:nvPr>
        </p:nvSpPr>
        <p:spPr/>
        <p:txBody>
          <a:bodyPr/>
          <a:lstStyle/>
          <a:p>
            <a:r>
              <a:rPr lang="de-DE"/>
              <a:t>Eigene Beiträge (Postings) - 5 of 6</a:t>
            </a:r>
            <a:endParaRPr lang="en-US"/>
          </a:p>
        </p:txBody>
      </p:sp>
      <p:graphicFrame>
        <p:nvGraphicFramePr>
          <p:cNvPr id="5" name="Table Placeholder 4">
            <a:extLst>
              <a:ext uri="{FF2B5EF4-FFF2-40B4-BE49-F238E27FC236}">
                <a16:creationId xmlns:a16="http://schemas.microsoft.com/office/drawing/2014/main" id="{D80E323C-D9EF-4ECE-B218-549DF2418388}"/>
              </a:ext>
            </a:extLst>
          </p:cNvPr>
          <p:cNvGraphicFramePr>
            <a:graphicFrameLocks noGrp="1"/>
          </p:cNvGraphicFramePr>
          <p:nvPr>
            <p:ph type="tbl" sz="quarter" idx="13"/>
            <p:extLst>
              <p:ext uri="{D42A27DB-BD31-4B8C-83A1-F6EECF244321}">
                <p14:modId xmlns:p14="http://schemas.microsoft.com/office/powerpoint/2010/main" val="4043297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22572557"/>
                    </a:ext>
                  </a:extLst>
                </a:gridCol>
                <a:gridCol w="658368">
                  <a:extLst>
                    <a:ext uri="{9D8B030D-6E8A-4147-A177-3AD203B41FA5}">
                      <a16:colId xmlns:a16="http://schemas.microsoft.com/office/drawing/2014/main" val="2401617760"/>
                    </a:ext>
                  </a:extLst>
                </a:gridCol>
                <a:gridCol w="658368">
                  <a:extLst>
                    <a:ext uri="{9D8B030D-6E8A-4147-A177-3AD203B41FA5}">
                      <a16:colId xmlns:a16="http://schemas.microsoft.com/office/drawing/2014/main" val="26309205"/>
                    </a:ext>
                  </a:extLst>
                </a:gridCol>
                <a:gridCol w="658368">
                  <a:extLst>
                    <a:ext uri="{9D8B030D-6E8A-4147-A177-3AD203B41FA5}">
                      <a16:colId xmlns:a16="http://schemas.microsoft.com/office/drawing/2014/main" val="3862189593"/>
                    </a:ext>
                  </a:extLst>
                </a:gridCol>
                <a:gridCol w="658368">
                  <a:extLst>
                    <a:ext uri="{9D8B030D-6E8A-4147-A177-3AD203B41FA5}">
                      <a16:colId xmlns:a16="http://schemas.microsoft.com/office/drawing/2014/main" val="1996520714"/>
                    </a:ext>
                  </a:extLst>
                </a:gridCol>
                <a:gridCol w="658368">
                  <a:extLst>
                    <a:ext uri="{9D8B030D-6E8A-4147-A177-3AD203B41FA5}">
                      <a16:colId xmlns:a16="http://schemas.microsoft.com/office/drawing/2014/main" val="594615305"/>
                    </a:ext>
                  </a:extLst>
                </a:gridCol>
                <a:gridCol w="658368">
                  <a:extLst>
                    <a:ext uri="{9D8B030D-6E8A-4147-A177-3AD203B41FA5}">
                      <a16:colId xmlns:a16="http://schemas.microsoft.com/office/drawing/2014/main" val="719626462"/>
                    </a:ext>
                  </a:extLst>
                </a:gridCol>
                <a:gridCol w="658368">
                  <a:extLst>
                    <a:ext uri="{9D8B030D-6E8A-4147-A177-3AD203B41FA5}">
                      <a16:colId xmlns:a16="http://schemas.microsoft.com/office/drawing/2014/main" val="634708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60980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- 2017-07-07 08:30:00</a:t>
                      </a:r>
                      <a:r>
                        <a:rPr kumimoji="0" lang="en-US" sz="1000" b="0" i="0" u="none" strike="noStrike" kern="1200" cap="none" spc="0" normalizeH="0" baseline="0" noProof="0">
                          <a:ln>
                            <a:noFill/>
                          </a:ln>
                          <a:solidFill>
                            <a:prstClr val="black"/>
                          </a:solidFill>
                          <a:effectLst/>
                          <a:uLnTx/>
                          <a:uFillTx/>
                          <a:latin typeface="+mn-lt"/>
                          <a:ea typeface="+mn-ea"/>
                          <a:cs typeface="+mn-cs"/>
                        </a:rPr>
                        <a:t>
🎈🎈 Heute beginnen die Joy &amp; Family Tage in Oberpullendorf 🎈🎈
Es stehen dir der
🚗 BMW 1er
🚗 BMW 2er Active Tourer
🚗 BMW 2er Gran Tourer
🚗 BMW X1
und andere BMW Modelle zur Probefahrt zur Verfügung!
Auch für unsere kleinen Kunden haben wir tolle Artikel! 👣🎲🚲
Wir freuen uns auf deinen Besuch!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706460"/>
                  </a:ext>
                </a:extLst>
              </a:tr>
            </a:tbl>
          </a:graphicData>
        </a:graphic>
      </p:graphicFrame>
      <p:sp>
        <p:nvSpPr>
          <p:cNvPr id="4" name="Text Placeholder 3">
            <a:extLst>
              <a:ext uri="{FF2B5EF4-FFF2-40B4-BE49-F238E27FC236}">
                <a16:creationId xmlns:a16="http://schemas.microsoft.com/office/drawing/2014/main" id="{6A864082-5B8C-49F2-AE35-BD416BA0FC03}"/>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10940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2758D-A583-4B70-98C2-AF6ED48721F9}"/>
              </a:ext>
            </a:extLst>
          </p:cNvPr>
          <p:cNvSpPr>
            <a:spLocks noGrp="1"/>
          </p:cNvSpPr>
          <p:nvPr>
            <p:ph type="title"/>
          </p:nvPr>
        </p:nvSpPr>
        <p:spPr/>
        <p:txBody>
          <a:bodyPr/>
          <a:lstStyle/>
          <a:p>
            <a:r>
              <a:rPr lang="de-DE"/>
              <a:t>Eigene Beiträge (Postings) - 6 of 6</a:t>
            </a:r>
            <a:endParaRPr lang="en-US"/>
          </a:p>
        </p:txBody>
      </p:sp>
      <p:graphicFrame>
        <p:nvGraphicFramePr>
          <p:cNvPr id="5" name="Table Placeholder 4">
            <a:extLst>
              <a:ext uri="{FF2B5EF4-FFF2-40B4-BE49-F238E27FC236}">
                <a16:creationId xmlns:a16="http://schemas.microsoft.com/office/drawing/2014/main" id="{D082300E-12E0-490A-9B76-982513E4C94E}"/>
              </a:ext>
            </a:extLst>
          </p:cNvPr>
          <p:cNvGraphicFramePr>
            <a:graphicFrameLocks noGrp="1"/>
          </p:cNvGraphicFramePr>
          <p:nvPr>
            <p:ph type="tbl" sz="quarter" idx="13"/>
            <p:extLst>
              <p:ext uri="{D42A27DB-BD31-4B8C-83A1-F6EECF244321}">
                <p14:modId xmlns:p14="http://schemas.microsoft.com/office/powerpoint/2010/main" val="176943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56135227"/>
                    </a:ext>
                  </a:extLst>
                </a:gridCol>
                <a:gridCol w="658368">
                  <a:extLst>
                    <a:ext uri="{9D8B030D-6E8A-4147-A177-3AD203B41FA5}">
                      <a16:colId xmlns:a16="http://schemas.microsoft.com/office/drawing/2014/main" val="1858542580"/>
                    </a:ext>
                  </a:extLst>
                </a:gridCol>
                <a:gridCol w="658368">
                  <a:extLst>
                    <a:ext uri="{9D8B030D-6E8A-4147-A177-3AD203B41FA5}">
                      <a16:colId xmlns:a16="http://schemas.microsoft.com/office/drawing/2014/main" val="1293723390"/>
                    </a:ext>
                  </a:extLst>
                </a:gridCol>
                <a:gridCol w="658368">
                  <a:extLst>
                    <a:ext uri="{9D8B030D-6E8A-4147-A177-3AD203B41FA5}">
                      <a16:colId xmlns:a16="http://schemas.microsoft.com/office/drawing/2014/main" val="2348056898"/>
                    </a:ext>
                  </a:extLst>
                </a:gridCol>
                <a:gridCol w="658368">
                  <a:extLst>
                    <a:ext uri="{9D8B030D-6E8A-4147-A177-3AD203B41FA5}">
                      <a16:colId xmlns:a16="http://schemas.microsoft.com/office/drawing/2014/main" val="3143335255"/>
                    </a:ext>
                  </a:extLst>
                </a:gridCol>
                <a:gridCol w="658368">
                  <a:extLst>
                    <a:ext uri="{9D8B030D-6E8A-4147-A177-3AD203B41FA5}">
                      <a16:colId xmlns:a16="http://schemas.microsoft.com/office/drawing/2014/main" val="1654124050"/>
                    </a:ext>
                  </a:extLst>
                </a:gridCol>
                <a:gridCol w="658368">
                  <a:extLst>
                    <a:ext uri="{9D8B030D-6E8A-4147-A177-3AD203B41FA5}">
                      <a16:colId xmlns:a16="http://schemas.microsoft.com/office/drawing/2014/main" val="4226412184"/>
                    </a:ext>
                  </a:extLst>
                </a:gridCol>
                <a:gridCol w="658368">
                  <a:extLst>
                    <a:ext uri="{9D8B030D-6E8A-4147-A177-3AD203B41FA5}">
                      <a16:colId xmlns:a16="http://schemas.microsoft.com/office/drawing/2014/main" val="3243831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06378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- 2017-07-05 18:15:00</a:t>
                      </a:r>
                      <a:r>
                        <a:rPr kumimoji="0" lang="de-DE" sz="1000" b="0" i="0" u="none" strike="noStrike" kern="1200" cap="none" spc="0" normalizeH="0" baseline="0" noProof="0">
                          <a:ln>
                            <a:noFill/>
                          </a:ln>
                          <a:solidFill>
                            <a:prstClr val="black"/>
                          </a:solidFill>
                          <a:effectLst/>
                          <a:uLnTx/>
                          <a:uFillTx/>
                          <a:latin typeface="+mn-lt"/>
                          <a:ea typeface="+mn-ea"/>
                          <a:cs typeface="+mn-cs"/>
                        </a:rPr>
                        <a:t>
🎊 👨‍👩‍👧‍👦 Willkommen in der BMW Familie. BMW JOY &amp; FAMILY TAGE in Oberpullendorf 👨‍👩‍👧‍👦 🎊
Erlebe das sportliche Design des BMW 1er, die dynamischen Fahreigenschaften der BMW 2er Modelle und andere BMW Modelle und werde Teil der BMW Familie. Mit unseren attraktiven Angeboten für Groß und Klein sorgen wir für Freude für die ganze Familie - über die Fahrt hinaus.
✅ Freitag, 07. Juli 2017 von 09 - 18 Uhr
✅ Samstag, 08. Juli 2017 von 08 - 12 Uhr
👉 GEWINNSPIEL. 
BMW 1er oder BMW 2er Gran Tourer für 100 Tage gewinnen - einfach an den Familientagen teilnehmen 😀
👉 BMW TREUEKASKO VERSICHERUNG
Informiere dich bei unseren Verkäufern über die neue BMW Treuekasko-Versicherung
👉 attraktive Angebote auf BMW Zubehör und BMW Lifestyle-Artikel - lass dich überraschen 😎
Wir freuen uns auf dich!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8493698"/>
                  </a:ext>
                </a:extLst>
              </a:tr>
            </a:tbl>
          </a:graphicData>
        </a:graphic>
      </p:graphicFrame>
      <p:sp>
        <p:nvSpPr>
          <p:cNvPr id="4" name="Text Placeholder 3">
            <a:extLst>
              <a:ext uri="{FF2B5EF4-FFF2-40B4-BE49-F238E27FC236}">
                <a16:creationId xmlns:a16="http://schemas.microsoft.com/office/drawing/2014/main" id="{98C97DFC-3614-49D3-BD60-1097515982EB}"/>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10364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73A12-EA4F-4869-8A98-FFE55FD31F8D}"/>
              </a:ext>
            </a:extLst>
          </p:cNvPr>
          <p:cNvSpPr>
            <a:spLocks noGrp="1"/>
          </p:cNvSpPr>
          <p:nvPr>
            <p:ph type="title"/>
          </p:nvPr>
        </p:nvSpPr>
        <p:spPr/>
        <p:txBody>
          <a:bodyPr/>
          <a:lstStyle/>
          <a:p>
            <a:r>
              <a:rPr lang="en-US"/>
              <a:t>Eigene Beiträge (Postings) + Reactions - 1 of 6</a:t>
            </a:r>
          </a:p>
        </p:txBody>
      </p:sp>
      <p:graphicFrame>
        <p:nvGraphicFramePr>
          <p:cNvPr id="5" name="Table Placeholder 4">
            <a:extLst>
              <a:ext uri="{FF2B5EF4-FFF2-40B4-BE49-F238E27FC236}">
                <a16:creationId xmlns:a16="http://schemas.microsoft.com/office/drawing/2014/main" id="{E674633A-6CD5-4B2C-98ED-A26448C4D49B}"/>
              </a:ext>
            </a:extLst>
          </p:cNvPr>
          <p:cNvGraphicFramePr>
            <a:graphicFrameLocks noGrp="1"/>
          </p:cNvGraphicFramePr>
          <p:nvPr>
            <p:ph type="tbl" sz="quarter" idx="13"/>
            <p:extLst>
              <p:ext uri="{D42A27DB-BD31-4B8C-83A1-F6EECF244321}">
                <p14:modId xmlns:p14="http://schemas.microsoft.com/office/powerpoint/2010/main" val="1651541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63978183"/>
                    </a:ext>
                  </a:extLst>
                </a:gridCol>
                <a:gridCol w="822960">
                  <a:extLst>
                    <a:ext uri="{9D8B030D-6E8A-4147-A177-3AD203B41FA5}">
                      <a16:colId xmlns:a16="http://schemas.microsoft.com/office/drawing/2014/main" val="704518186"/>
                    </a:ext>
                  </a:extLst>
                </a:gridCol>
                <a:gridCol w="822960">
                  <a:extLst>
                    <a:ext uri="{9D8B030D-6E8A-4147-A177-3AD203B41FA5}">
                      <a16:colId xmlns:a16="http://schemas.microsoft.com/office/drawing/2014/main" val="1392142322"/>
                    </a:ext>
                  </a:extLst>
                </a:gridCol>
                <a:gridCol w="822960">
                  <a:extLst>
                    <a:ext uri="{9D8B030D-6E8A-4147-A177-3AD203B41FA5}">
                      <a16:colId xmlns:a16="http://schemas.microsoft.com/office/drawing/2014/main" val="2362745276"/>
                    </a:ext>
                  </a:extLst>
                </a:gridCol>
                <a:gridCol w="822960">
                  <a:extLst>
                    <a:ext uri="{9D8B030D-6E8A-4147-A177-3AD203B41FA5}">
                      <a16:colId xmlns:a16="http://schemas.microsoft.com/office/drawing/2014/main" val="1470611380"/>
                    </a:ext>
                  </a:extLst>
                </a:gridCol>
                <a:gridCol w="822960">
                  <a:extLst>
                    <a:ext uri="{9D8B030D-6E8A-4147-A177-3AD203B41FA5}">
                      <a16:colId xmlns:a16="http://schemas.microsoft.com/office/drawing/2014/main" val="1077957707"/>
                    </a:ext>
                  </a:extLst>
                </a:gridCol>
                <a:gridCol w="822960">
                  <a:extLst>
                    <a:ext uri="{9D8B030D-6E8A-4147-A177-3AD203B41FA5}">
                      <a16:colId xmlns:a16="http://schemas.microsoft.com/office/drawing/2014/main" val="960579553"/>
                    </a:ext>
                  </a:extLst>
                </a:gridCol>
                <a:gridCol w="822960">
                  <a:extLst>
                    <a:ext uri="{9D8B030D-6E8A-4147-A177-3AD203B41FA5}">
                      <a16:colId xmlns:a16="http://schemas.microsoft.com/office/drawing/2014/main" val="4020076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0995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- 2017-07-29 12:00:00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dir ein entspanntes Wochenende ☀️ ⛱️ 🌞
Foto: Luef-Light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99993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- 2017-07-27 17:30:00</a:t>
                      </a:r>
                      <a:r>
                        <a:rPr kumimoji="0" lang="de-DE" sz="1000" b="0" i="0" u="none" strike="noStrike" kern="1200" cap="none" spc="0" normalizeH="0" baseline="0" noProof="0">
                          <a:ln>
                            <a:noFill/>
                          </a:ln>
                          <a:solidFill>
                            <a:prstClr val="black"/>
                          </a:solidFill>
                          <a:effectLst/>
                          <a:uLnTx/>
                          <a:uFillTx/>
                          <a:latin typeface="+mn-lt"/>
                          <a:ea typeface="+mn-ea"/>
                          <a:cs typeface="+mn-cs"/>
                        </a:rPr>
                        <a:t>
Ein neuer BMW X1 von BMW Austria und BMW Kohla-Strauss - gesponsert für die LBS Pinkafeld!
Das kommt sowohl der Berufsschule Pinkafeld, als auch den KFZ Werkstätten des Burgenlands zugute. Gute und an den neuesten Autos ausgebildete KFZ-Techniker sind bei den heute hohen technischen Anforderungen unentbehrlich.
Über das großzügige Geschenk freuen sich Direktor Wilhelm Pfeiffer, die Fachlehrer Helmut Putz, Hugo Stipsits, Manfred Singer und Christian Osztovits bei der Übergabe mit Dr. Monika Kohla-Strauss und Anton Unger von der Firma BMW Kohla-Strauss.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47339312"/>
                  </a:ext>
                </a:extLst>
              </a:tr>
            </a:tbl>
          </a:graphicData>
        </a:graphic>
      </p:graphicFrame>
      <p:sp>
        <p:nvSpPr>
          <p:cNvPr id="4" name="Text Placeholder 3">
            <a:extLst>
              <a:ext uri="{FF2B5EF4-FFF2-40B4-BE49-F238E27FC236}">
                <a16:creationId xmlns:a16="http://schemas.microsoft.com/office/drawing/2014/main" id="{1F090D2D-E50C-46AC-95F4-CDFAE1DE7DD4}"/>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786845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35C88-0B2E-4CD7-90AA-1EF44DBCA1B1}"/>
              </a:ext>
            </a:extLst>
          </p:cNvPr>
          <p:cNvSpPr>
            <a:spLocks noGrp="1"/>
          </p:cNvSpPr>
          <p:nvPr>
            <p:ph type="title"/>
          </p:nvPr>
        </p:nvSpPr>
        <p:spPr/>
        <p:txBody>
          <a:bodyPr/>
          <a:lstStyle/>
          <a:p>
            <a:r>
              <a:rPr lang="en-US"/>
              <a:t>Eigene Beiträge (Postings) + Reactions - 2 of 6</a:t>
            </a:r>
          </a:p>
        </p:txBody>
      </p:sp>
      <p:graphicFrame>
        <p:nvGraphicFramePr>
          <p:cNvPr id="5" name="Table Placeholder 4">
            <a:extLst>
              <a:ext uri="{FF2B5EF4-FFF2-40B4-BE49-F238E27FC236}">
                <a16:creationId xmlns:a16="http://schemas.microsoft.com/office/drawing/2014/main" id="{46D89FD6-B286-4195-8FDF-53BBA31F48AA}"/>
              </a:ext>
            </a:extLst>
          </p:cNvPr>
          <p:cNvGraphicFramePr>
            <a:graphicFrameLocks noGrp="1"/>
          </p:cNvGraphicFramePr>
          <p:nvPr>
            <p:ph type="tbl" sz="quarter" idx="13"/>
            <p:extLst>
              <p:ext uri="{D42A27DB-BD31-4B8C-83A1-F6EECF244321}">
                <p14:modId xmlns:p14="http://schemas.microsoft.com/office/powerpoint/2010/main" val="491152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64874910"/>
                    </a:ext>
                  </a:extLst>
                </a:gridCol>
                <a:gridCol w="822960">
                  <a:extLst>
                    <a:ext uri="{9D8B030D-6E8A-4147-A177-3AD203B41FA5}">
                      <a16:colId xmlns:a16="http://schemas.microsoft.com/office/drawing/2014/main" val="3585882050"/>
                    </a:ext>
                  </a:extLst>
                </a:gridCol>
                <a:gridCol w="822960">
                  <a:extLst>
                    <a:ext uri="{9D8B030D-6E8A-4147-A177-3AD203B41FA5}">
                      <a16:colId xmlns:a16="http://schemas.microsoft.com/office/drawing/2014/main" val="1735367614"/>
                    </a:ext>
                  </a:extLst>
                </a:gridCol>
                <a:gridCol w="822960">
                  <a:extLst>
                    <a:ext uri="{9D8B030D-6E8A-4147-A177-3AD203B41FA5}">
                      <a16:colId xmlns:a16="http://schemas.microsoft.com/office/drawing/2014/main" val="3875635199"/>
                    </a:ext>
                  </a:extLst>
                </a:gridCol>
                <a:gridCol w="822960">
                  <a:extLst>
                    <a:ext uri="{9D8B030D-6E8A-4147-A177-3AD203B41FA5}">
                      <a16:colId xmlns:a16="http://schemas.microsoft.com/office/drawing/2014/main" val="1761803126"/>
                    </a:ext>
                  </a:extLst>
                </a:gridCol>
                <a:gridCol w="822960">
                  <a:extLst>
                    <a:ext uri="{9D8B030D-6E8A-4147-A177-3AD203B41FA5}">
                      <a16:colId xmlns:a16="http://schemas.microsoft.com/office/drawing/2014/main" val="1500958918"/>
                    </a:ext>
                  </a:extLst>
                </a:gridCol>
                <a:gridCol w="822960">
                  <a:extLst>
                    <a:ext uri="{9D8B030D-6E8A-4147-A177-3AD203B41FA5}">
                      <a16:colId xmlns:a16="http://schemas.microsoft.com/office/drawing/2014/main" val="2166196287"/>
                    </a:ext>
                  </a:extLst>
                </a:gridCol>
                <a:gridCol w="822960">
                  <a:extLst>
                    <a:ext uri="{9D8B030D-6E8A-4147-A177-3AD203B41FA5}">
                      <a16:colId xmlns:a16="http://schemas.microsoft.com/office/drawing/2014/main" val="1603169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26305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- 2017-07-23 09:00:00</a:t>
                      </a:r>
                      <a:r>
                        <a:rPr kumimoji="0" lang="de-DE" sz="1000" b="0" i="0" u="none" strike="noStrike" kern="1200" cap="none" spc="0" normalizeH="0" baseline="0" noProof="0">
                          <a:ln>
                            <a:noFill/>
                          </a:ln>
                          <a:solidFill>
                            <a:prstClr val="black"/>
                          </a:solidFill>
                          <a:effectLst/>
                          <a:uLnTx/>
                          <a:uFillTx/>
                          <a:latin typeface="+mn-lt"/>
                          <a:ea typeface="+mn-ea"/>
                          <a:cs typeface="+mn-cs"/>
                        </a:rPr>
                        <a:t>
Diese Fotos vom ersten BMW 6er Gran Turismo möchten wir dir nicht vorenthalten 😍
Bald gibt es ihn auch bei uns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34846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- 2017-07-21 08:00:00</a:t>
                      </a:r>
                      <a:r>
                        <a:rPr kumimoji="0" lang="en-US" sz="1000" b="0" i="0" u="none" strike="noStrike" kern="1200" cap="none" spc="0" normalizeH="0" baseline="0" noProof="0">
                          <a:ln>
                            <a:noFill/>
                          </a:ln>
                          <a:solidFill>
                            <a:prstClr val="black"/>
                          </a:solidFill>
                          <a:effectLst/>
                          <a:uLnTx/>
                          <a:uFillTx/>
                          <a:latin typeface="+mn-lt"/>
                          <a:ea typeface="+mn-ea"/>
                          <a:cs typeface="+mn-cs"/>
                        </a:rPr>
                        <a:t>
FAST LOVE.
Der neue BMW 1er macht Eindruck und Spaß. Genieße den dynamischen BMW 1er im Video 📽 🚙
Quelle: youtube.com / BMW 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13707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- 2017-07-20 15:46:43</a:t>
                      </a:r>
                      <a:r>
                        <a:rPr kumimoji="0" lang="de-DE" sz="1000" b="0" i="0" u="none" strike="noStrike" kern="1200" cap="none" spc="0" normalizeH="0" baseline="0" noProof="0">
                          <a:ln>
                            <a:noFill/>
                          </a:ln>
                          <a:solidFill>
                            <a:prstClr val="black"/>
                          </a:solidFill>
                          <a:effectLst/>
                          <a:uLnTx/>
                          <a:uFillTx/>
                          <a:latin typeface="+mn-lt"/>
                          <a:ea typeface="+mn-ea"/>
                          <a:cs typeface="+mn-cs"/>
                        </a:rPr>
                        <a:t>
Möchtest du in die Welt von BMW einsteigen?
Dann ist der BMW SUMMER SALE genau das Richtige für dich - BMW Premium Selection und Gebrauchte Automobile jetzt für kurze Zeit mit dem € 1.000,-- Summer Sale Bonus!
Hast du Interesse? Komm vorbei - wir freuen uns auf dich!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22485904"/>
                  </a:ext>
                </a:extLst>
              </a:tr>
            </a:tbl>
          </a:graphicData>
        </a:graphic>
      </p:graphicFrame>
      <p:sp>
        <p:nvSpPr>
          <p:cNvPr id="4" name="Text Placeholder 3">
            <a:extLst>
              <a:ext uri="{FF2B5EF4-FFF2-40B4-BE49-F238E27FC236}">
                <a16:creationId xmlns:a16="http://schemas.microsoft.com/office/drawing/2014/main" id="{F5E8ED0B-7CAA-4455-B572-A156C2498553}"/>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684429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1657A-0FAA-413B-8274-B1F2F33246B7}"/>
              </a:ext>
            </a:extLst>
          </p:cNvPr>
          <p:cNvSpPr>
            <a:spLocks noGrp="1"/>
          </p:cNvSpPr>
          <p:nvPr>
            <p:ph type="title"/>
          </p:nvPr>
        </p:nvSpPr>
        <p:spPr/>
        <p:txBody>
          <a:bodyPr/>
          <a:lstStyle/>
          <a:p>
            <a:r>
              <a:rPr lang="en-US"/>
              <a:t>Eigene Beiträge (Postings) + Reactions - 3 of 6</a:t>
            </a:r>
          </a:p>
        </p:txBody>
      </p:sp>
      <p:graphicFrame>
        <p:nvGraphicFramePr>
          <p:cNvPr id="5" name="Table Placeholder 4">
            <a:extLst>
              <a:ext uri="{FF2B5EF4-FFF2-40B4-BE49-F238E27FC236}">
                <a16:creationId xmlns:a16="http://schemas.microsoft.com/office/drawing/2014/main" id="{3CF497F9-9544-488C-8D9D-671C3F3DBC25}"/>
              </a:ext>
            </a:extLst>
          </p:cNvPr>
          <p:cNvGraphicFramePr>
            <a:graphicFrameLocks noGrp="1"/>
          </p:cNvGraphicFramePr>
          <p:nvPr>
            <p:ph type="tbl" sz="quarter" idx="13"/>
            <p:extLst>
              <p:ext uri="{D42A27DB-BD31-4B8C-83A1-F6EECF244321}">
                <p14:modId xmlns:p14="http://schemas.microsoft.com/office/powerpoint/2010/main" val="2928694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10527162"/>
                    </a:ext>
                  </a:extLst>
                </a:gridCol>
                <a:gridCol w="822960">
                  <a:extLst>
                    <a:ext uri="{9D8B030D-6E8A-4147-A177-3AD203B41FA5}">
                      <a16:colId xmlns:a16="http://schemas.microsoft.com/office/drawing/2014/main" val="3378008338"/>
                    </a:ext>
                  </a:extLst>
                </a:gridCol>
                <a:gridCol w="822960">
                  <a:extLst>
                    <a:ext uri="{9D8B030D-6E8A-4147-A177-3AD203B41FA5}">
                      <a16:colId xmlns:a16="http://schemas.microsoft.com/office/drawing/2014/main" val="4294649008"/>
                    </a:ext>
                  </a:extLst>
                </a:gridCol>
                <a:gridCol w="822960">
                  <a:extLst>
                    <a:ext uri="{9D8B030D-6E8A-4147-A177-3AD203B41FA5}">
                      <a16:colId xmlns:a16="http://schemas.microsoft.com/office/drawing/2014/main" val="452570077"/>
                    </a:ext>
                  </a:extLst>
                </a:gridCol>
                <a:gridCol w="822960">
                  <a:extLst>
                    <a:ext uri="{9D8B030D-6E8A-4147-A177-3AD203B41FA5}">
                      <a16:colId xmlns:a16="http://schemas.microsoft.com/office/drawing/2014/main" val="1668388618"/>
                    </a:ext>
                  </a:extLst>
                </a:gridCol>
                <a:gridCol w="822960">
                  <a:extLst>
                    <a:ext uri="{9D8B030D-6E8A-4147-A177-3AD203B41FA5}">
                      <a16:colId xmlns:a16="http://schemas.microsoft.com/office/drawing/2014/main" val="3972293352"/>
                    </a:ext>
                  </a:extLst>
                </a:gridCol>
                <a:gridCol w="822960">
                  <a:extLst>
                    <a:ext uri="{9D8B030D-6E8A-4147-A177-3AD203B41FA5}">
                      <a16:colId xmlns:a16="http://schemas.microsoft.com/office/drawing/2014/main" val="642709972"/>
                    </a:ext>
                  </a:extLst>
                </a:gridCol>
                <a:gridCol w="822960">
                  <a:extLst>
                    <a:ext uri="{9D8B030D-6E8A-4147-A177-3AD203B41FA5}">
                      <a16:colId xmlns:a16="http://schemas.microsoft.com/office/drawing/2014/main" val="822939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41766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- 2017-07-19 17:00:00</a:t>
                      </a:r>
                      <a:r>
                        <a:rPr kumimoji="0" lang="de-DE" sz="1000" b="0" i="0" u="none" strike="noStrike" kern="1200" cap="none" spc="0" normalizeH="0" baseline="0" noProof="0">
                          <a:ln>
                            <a:noFill/>
                          </a:ln>
                          <a:solidFill>
                            <a:prstClr val="black"/>
                          </a:solidFill>
                          <a:effectLst/>
                          <a:uLnTx/>
                          <a:uFillTx/>
                          <a:latin typeface="+mn-lt"/>
                          <a:ea typeface="+mn-ea"/>
                          <a:cs typeface="+mn-cs"/>
                        </a:rPr>
                        <a:t>
Ralph Sparr und Michael Spörk (LBS Pinkafeld) und Dan Lang (BS Mattersburg) beendeten die jeweiligen Schulstufen mit ausgezeichnetem Erfolg. Wir sind sehr stolz auf sie!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31532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- 2017-07-16 10:00:00</a:t>
                      </a:r>
                      <a:r>
                        <a:rPr kumimoji="0" lang="en-US" sz="1000" b="0" i="0" u="none" strike="noStrike" kern="1200" cap="none" spc="0" normalizeH="0" baseline="0" noProof="0">
                          <a:ln>
                            <a:noFill/>
                          </a:ln>
                          <a:solidFill>
                            <a:prstClr val="black"/>
                          </a:solidFill>
                          <a:effectLst/>
                          <a:uLnTx/>
                          <a:uFillTx/>
                          <a:latin typeface="+mn-lt"/>
                          <a:ea typeface="+mn-ea"/>
                          <a:cs typeface="+mn-cs"/>
                        </a:rPr>
                        <a:t>
🔵 CASUAL BUSINESS 🔵
Der neue BMW 5er touring setzt auf maximale Variabilität. Dank zahlreicher Innovationen lässt sich der neue BMW 5er touring problemlos vom Businessfahrzeug in einen Dynamiker für Landstraßen verwandeln.
Bei uns kannst du ihn Probefahren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35497743"/>
                  </a:ext>
                </a:extLst>
              </a:tr>
            </a:tbl>
          </a:graphicData>
        </a:graphic>
      </p:graphicFrame>
      <p:sp>
        <p:nvSpPr>
          <p:cNvPr id="4" name="Text Placeholder 3">
            <a:extLst>
              <a:ext uri="{FF2B5EF4-FFF2-40B4-BE49-F238E27FC236}">
                <a16:creationId xmlns:a16="http://schemas.microsoft.com/office/drawing/2014/main" id="{5866F8F5-20BC-4B74-8AC8-6F1E67061215}"/>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456317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07F4B-E8AF-49AF-9BB2-B6DFD12A203F}"/>
              </a:ext>
            </a:extLst>
          </p:cNvPr>
          <p:cNvSpPr>
            <a:spLocks noGrp="1"/>
          </p:cNvSpPr>
          <p:nvPr>
            <p:ph type="title"/>
          </p:nvPr>
        </p:nvSpPr>
        <p:spPr/>
        <p:txBody>
          <a:bodyPr/>
          <a:lstStyle/>
          <a:p>
            <a:r>
              <a:rPr lang="en-US"/>
              <a:t>Eigene Beiträge (Postings) + Reactions - 4 of 6</a:t>
            </a:r>
          </a:p>
        </p:txBody>
      </p:sp>
      <p:graphicFrame>
        <p:nvGraphicFramePr>
          <p:cNvPr id="5" name="Table Placeholder 4">
            <a:extLst>
              <a:ext uri="{FF2B5EF4-FFF2-40B4-BE49-F238E27FC236}">
                <a16:creationId xmlns:a16="http://schemas.microsoft.com/office/drawing/2014/main" id="{5C870A6B-7FC5-4F73-9EB8-B6FB8F0084CD}"/>
              </a:ext>
            </a:extLst>
          </p:cNvPr>
          <p:cNvGraphicFramePr>
            <a:graphicFrameLocks noGrp="1"/>
          </p:cNvGraphicFramePr>
          <p:nvPr>
            <p:ph type="tbl" sz="quarter" idx="13"/>
            <p:extLst>
              <p:ext uri="{D42A27DB-BD31-4B8C-83A1-F6EECF244321}">
                <p14:modId xmlns:p14="http://schemas.microsoft.com/office/powerpoint/2010/main" val="3787858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00441506"/>
                    </a:ext>
                  </a:extLst>
                </a:gridCol>
                <a:gridCol w="822960">
                  <a:extLst>
                    <a:ext uri="{9D8B030D-6E8A-4147-A177-3AD203B41FA5}">
                      <a16:colId xmlns:a16="http://schemas.microsoft.com/office/drawing/2014/main" val="3488980225"/>
                    </a:ext>
                  </a:extLst>
                </a:gridCol>
                <a:gridCol w="822960">
                  <a:extLst>
                    <a:ext uri="{9D8B030D-6E8A-4147-A177-3AD203B41FA5}">
                      <a16:colId xmlns:a16="http://schemas.microsoft.com/office/drawing/2014/main" val="2664434510"/>
                    </a:ext>
                  </a:extLst>
                </a:gridCol>
                <a:gridCol w="822960">
                  <a:extLst>
                    <a:ext uri="{9D8B030D-6E8A-4147-A177-3AD203B41FA5}">
                      <a16:colId xmlns:a16="http://schemas.microsoft.com/office/drawing/2014/main" val="1510103288"/>
                    </a:ext>
                  </a:extLst>
                </a:gridCol>
                <a:gridCol w="822960">
                  <a:extLst>
                    <a:ext uri="{9D8B030D-6E8A-4147-A177-3AD203B41FA5}">
                      <a16:colId xmlns:a16="http://schemas.microsoft.com/office/drawing/2014/main" val="1797273266"/>
                    </a:ext>
                  </a:extLst>
                </a:gridCol>
                <a:gridCol w="822960">
                  <a:extLst>
                    <a:ext uri="{9D8B030D-6E8A-4147-A177-3AD203B41FA5}">
                      <a16:colId xmlns:a16="http://schemas.microsoft.com/office/drawing/2014/main" val="3741976988"/>
                    </a:ext>
                  </a:extLst>
                </a:gridCol>
                <a:gridCol w="822960">
                  <a:extLst>
                    <a:ext uri="{9D8B030D-6E8A-4147-A177-3AD203B41FA5}">
                      <a16:colId xmlns:a16="http://schemas.microsoft.com/office/drawing/2014/main" val="1437474898"/>
                    </a:ext>
                  </a:extLst>
                </a:gridCol>
                <a:gridCol w="822960">
                  <a:extLst>
                    <a:ext uri="{9D8B030D-6E8A-4147-A177-3AD203B41FA5}">
                      <a16:colId xmlns:a16="http://schemas.microsoft.com/office/drawing/2014/main" val="2796330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7472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- 2017-07-14 08:00:00</a:t>
                      </a:r>
                      <a:r>
                        <a:rPr kumimoji="0" lang="de-DE" sz="1000" b="0" i="0" u="none" strike="noStrike" kern="1200" cap="none" spc="0" normalizeH="0" baseline="0" noProof="0">
                          <a:ln>
                            <a:noFill/>
                          </a:ln>
                          <a:solidFill>
                            <a:prstClr val="black"/>
                          </a:solidFill>
                          <a:effectLst/>
                          <a:uLnTx/>
                          <a:uFillTx/>
                          <a:latin typeface="+mn-lt"/>
                          <a:ea typeface="+mn-ea"/>
                          <a:cs typeface="+mn-cs"/>
                        </a:rPr>
                        <a:t>
Mit dem Schlafzimmer am Dach (Dachzelt der Marke Autohome) für den MINI Countryman steht der Abenteuerlust nichts mehr im Wege. 🦁🐘🌵⛺
Ab sofort kannst du es bei uns in St. Michael besichtigen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64049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- 2017-07-13 17:15:00</a:t>
                      </a:r>
                      <a:r>
                        <a:rPr kumimoji="0" lang="en-US" sz="1000" b="0" i="0" u="none" strike="noStrike" kern="1200" cap="none" spc="0" normalizeH="0" baseline="0" noProof="0">
                          <a:ln>
                            <a:noFill/>
                          </a:ln>
                          <a:solidFill>
                            <a:prstClr val="black"/>
                          </a:solidFill>
                          <a:effectLst/>
                          <a:uLnTx/>
                          <a:uFillTx/>
                          <a:latin typeface="+mn-lt"/>
                          <a:ea typeface="+mn-ea"/>
                          <a:cs typeface="+mn-cs"/>
                        </a:rPr>
                        <a:t>
✨ GRENZENLOS. KRAFTVOLL.✨
Christian Fabsits übernahm vor kurzem seinen BMW X6 M50d mit 381 PS und einer unglaublichen Ausstattung (Glasdach, Head-Up Display, LED-Scheinwerfer, Standheizung, TV Funktion, Business-Paket Plus uvm.)
Wir wünschen ihm viel Freude am Fahren.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30409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- 2017-07-13 16:24:04</a:t>
                      </a:r>
                      <a:r>
                        <a:rPr kumimoji="0" lang="de-DE" sz="1000" b="0" i="0" u="none" strike="noStrike" kern="1200" cap="none" spc="0" normalizeH="0" baseline="0" noProof="0">
                          <a:ln>
                            <a:noFill/>
                          </a:ln>
                          <a:solidFill>
                            <a:prstClr val="black"/>
                          </a:solidFill>
                          <a:effectLst/>
                          <a:uLnTx/>
                          <a:uFillTx/>
                          <a:latin typeface="+mn-lt"/>
                          <a:ea typeface="+mn-ea"/>
                          <a:cs typeface="+mn-cs"/>
                        </a:rPr>
                        <a:t>
Vielen lieben Dank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31276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- 2017-07-13 15:15:38</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58005038"/>
                  </a:ext>
                </a:extLst>
              </a:tr>
            </a:tbl>
          </a:graphicData>
        </a:graphic>
      </p:graphicFrame>
      <p:sp>
        <p:nvSpPr>
          <p:cNvPr id="4" name="Text Placeholder 3">
            <a:extLst>
              <a:ext uri="{FF2B5EF4-FFF2-40B4-BE49-F238E27FC236}">
                <a16:creationId xmlns:a16="http://schemas.microsoft.com/office/drawing/2014/main" id="{AC00475C-0665-42C6-A00D-DBD64103E579}"/>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159379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ECD0B-08D2-433D-A56D-87E58CA6B31A}"/>
              </a:ext>
            </a:extLst>
          </p:cNvPr>
          <p:cNvSpPr>
            <a:spLocks noGrp="1"/>
          </p:cNvSpPr>
          <p:nvPr>
            <p:ph type="title"/>
          </p:nvPr>
        </p:nvSpPr>
        <p:spPr/>
        <p:txBody>
          <a:bodyPr/>
          <a:lstStyle/>
          <a:p>
            <a:r>
              <a:rPr lang="en-US"/>
              <a:t>Eigene Beiträge (Postings) + Reactions - 5 of 6</a:t>
            </a:r>
          </a:p>
        </p:txBody>
      </p:sp>
      <p:graphicFrame>
        <p:nvGraphicFramePr>
          <p:cNvPr id="5" name="Table Placeholder 4">
            <a:extLst>
              <a:ext uri="{FF2B5EF4-FFF2-40B4-BE49-F238E27FC236}">
                <a16:creationId xmlns:a16="http://schemas.microsoft.com/office/drawing/2014/main" id="{08AC3C02-8B52-47A0-8DB3-811426381F92}"/>
              </a:ext>
            </a:extLst>
          </p:cNvPr>
          <p:cNvGraphicFramePr>
            <a:graphicFrameLocks noGrp="1"/>
          </p:cNvGraphicFramePr>
          <p:nvPr>
            <p:ph type="tbl" sz="quarter" idx="13"/>
            <p:extLst>
              <p:ext uri="{D42A27DB-BD31-4B8C-83A1-F6EECF244321}">
                <p14:modId xmlns:p14="http://schemas.microsoft.com/office/powerpoint/2010/main" val="3591249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70897210"/>
                    </a:ext>
                  </a:extLst>
                </a:gridCol>
                <a:gridCol w="822960">
                  <a:extLst>
                    <a:ext uri="{9D8B030D-6E8A-4147-A177-3AD203B41FA5}">
                      <a16:colId xmlns:a16="http://schemas.microsoft.com/office/drawing/2014/main" val="438651070"/>
                    </a:ext>
                  </a:extLst>
                </a:gridCol>
                <a:gridCol w="822960">
                  <a:extLst>
                    <a:ext uri="{9D8B030D-6E8A-4147-A177-3AD203B41FA5}">
                      <a16:colId xmlns:a16="http://schemas.microsoft.com/office/drawing/2014/main" val="3053494941"/>
                    </a:ext>
                  </a:extLst>
                </a:gridCol>
                <a:gridCol w="822960">
                  <a:extLst>
                    <a:ext uri="{9D8B030D-6E8A-4147-A177-3AD203B41FA5}">
                      <a16:colId xmlns:a16="http://schemas.microsoft.com/office/drawing/2014/main" val="706312514"/>
                    </a:ext>
                  </a:extLst>
                </a:gridCol>
                <a:gridCol w="822960">
                  <a:extLst>
                    <a:ext uri="{9D8B030D-6E8A-4147-A177-3AD203B41FA5}">
                      <a16:colId xmlns:a16="http://schemas.microsoft.com/office/drawing/2014/main" val="1501998088"/>
                    </a:ext>
                  </a:extLst>
                </a:gridCol>
                <a:gridCol w="822960">
                  <a:extLst>
                    <a:ext uri="{9D8B030D-6E8A-4147-A177-3AD203B41FA5}">
                      <a16:colId xmlns:a16="http://schemas.microsoft.com/office/drawing/2014/main" val="223799666"/>
                    </a:ext>
                  </a:extLst>
                </a:gridCol>
                <a:gridCol w="822960">
                  <a:extLst>
                    <a:ext uri="{9D8B030D-6E8A-4147-A177-3AD203B41FA5}">
                      <a16:colId xmlns:a16="http://schemas.microsoft.com/office/drawing/2014/main" val="1936811237"/>
                    </a:ext>
                  </a:extLst>
                </a:gridCol>
                <a:gridCol w="822960">
                  <a:extLst>
                    <a:ext uri="{9D8B030D-6E8A-4147-A177-3AD203B41FA5}">
                      <a16:colId xmlns:a16="http://schemas.microsoft.com/office/drawing/2014/main" val="72515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51357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- 2017-07-11 15:06:38</a:t>
                      </a:r>
                      <a:r>
                        <a:rPr kumimoji="0" lang="de-DE" sz="1000" b="0" i="0" u="none" strike="noStrike" kern="1200" cap="none" spc="0" normalizeH="0" baseline="0" noProof="0">
                          <a:ln>
                            <a:noFill/>
                          </a:ln>
                          <a:solidFill>
                            <a:prstClr val="black"/>
                          </a:solidFill>
                          <a:effectLst/>
                          <a:uLnTx/>
                          <a:uFillTx/>
                          <a:latin typeface="+mn-lt"/>
                          <a:ea typeface="+mn-ea"/>
                          <a:cs typeface="+mn-cs"/>
                        </a:rPr>
                        <a:t>
☀️ unser BMW i3 schön in Szene gesetzt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71352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- 2017-07-07 08:30:00</a:t>
                      </a:r>
                      <a:r>
                        <a:rPr kumimoji="0" lang="en-US" sz="1000" b="0" i="0" u="none" strike="noStrike" kern="1200" cap="none" spc="0" normalizeH="0" baseline="0" noProof="0">
                          <a:ln>
                            <a:noFill/>
                          </a:ln>
                          <a:solidFill>
                            <a:prstClr val="black"/>
                          </a:solidFill>
                          <a:effectLst/>
                          <a:uLnTx/>
                          <a:uFillTx/>
                          <a:latin typeface="+mn-lt"/>
                          <a:ea typeface="+mn-ea"/>
                          <a:cs typeface="+mn-cs"/>
                        </a:rPr>
                        <a:t>
🎈🎈 Heute beginnen die Joy &amp; Family Tage in Oberpullendorf 🎈🎈
Es stehen dir der
🚗 BMW 1er
🚗 BMW 2er Active Tourer
🚗 BMW 2er Gran Tourer
🚗 BMW X1
und andere BMW Modelle zur Probefahrt zur Verfügung!
Auch für unsere kleinen Kunden haben wir tolle Artikel! 👣🎲🚲
Wir freuen uns auf deinen Besuch!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63081302"/>
                  </a:ext>
                </a:extLst>
              </a:tr>
            </a:tbl>
          </a:graphicData>
        </a:graphic>
      </p:graphicFrame>
      <p:sp>
        <p:nvSpPr>
          <p:cNvPr id="4" name="Text Placeholder 3">
            <a:extLst>
              <a:ext uri="{FF2B5EF4-FFF2-40B4-BE49-F238E27FC236}">
                <a16:creationId xmlns:a16="http://schemas.microsoft.com/office/drawing/2014/main" id="{63FF962D-3A21-4850-8F3C-E613E05C696F}"/>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3962908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9E101-085E-4BDA-8A93-FE72D88D5A94}"/>
              </a:ext>
            </a:extLst>
          </p:cNvPr>
          <p:cNvSpPr>
            <a:spLocks noGrp="1"/>
          </p:cNvSpPr>
          <p:nvPr>
            <p:ph type="title"/>
          </p:nvPr>
        </p:nvSpPr>
        <p:spPr/>
        <p:txBody>
          <a:bodyPr/>
          <a:lstStyle/>
          <a:p>
            <a:r>
              <a:rPr lang="en-US"/>
              <a:t>Eigene Beiträge (Postings) + Reactions - 6 of 6</a:t>
            </a:r>
          </a:p>
        </p:txBody>
      </p:sp>
      <p:graphicFrame>
        <p:nvGraphicFramePr>
          <p:cNvPr id="5" name="Table Placeholder 4">
            <a:extLst>
              <a:ext uri="{FF2B5EF4-FFF2-40B4-BE49-F238E27FC236}">
                <a16:creationId xmlns:a16="http://schemas.microsoft.com/office/drawing/2014/main" id="{1C3D4AE6-66C2-454E-BB56-D362EF0272F4}"/>
              </a:ext>
            </a:extLst>
          </p:cNvPr>
          <p:cNvGraphicFramePr>
            <a:graphicFrameLocks noGrp="1"/>
          </p:cNvGraphicFramePr>
          <p:nvPr>
            <p:ph type="tbl" sz="quarter" idx="13"/>
            <p:extLst>
              <p:ext uri="{D42A27DB-BD31-4B8C-83A1-F6EECF244321}">
                <p14:modId xmlns:p14="http://schemas.microsoft.com/office/powerpoint/2010/main" val="3707118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64312362"/>
                    </a:ext>
                  </a:extLst>
                </a:gridCol>
                <a:gridCol w="822960">
                  <a:extLst>
                    <a:ext uri="{9D8B030D-6E8A-4147-A177-3AD203B41FA5}">
                      <a16:colId xmlns:a16="http://schemas.microsoft.com/office/drawing/2014/main" val="1068998527"/>
                    </a:ext>
                  </a:extLst>
                </a:gridCol>
                <a:gridCol w="822960">
                  <a:extLst>
                    <a:ext uri="{9D8B030D-6E8A-4147-A177-3AD203B41FA5}">
                      <a16:colId xmlns:a16="http://schemas.microsoft.com/office/drawing/2014/main" val="1725021417"/>
                    </a:ext>
                  </a:extLst>
                </a:gridCol>
                <a:gridCol w="822960">
                  <a:extLst>
                    <a:ext uri="{9D8B030D-6E8A-4147-A177-3AD203B41FA5}">
                      <a16:colId xmlns:a16="http://schemas.microsoft.com/office/drawing/2014/main" val="2640207962"/>
                    </a:ext>
                  </a:extLst>
                </a:gridCol>
                <a:gridCol w="822960">
                  <a:extLst>
                    <a:ext uri="{9D8B030D-6E8A-4147-A177-3AD203B41FA5}">
                      <a16:colId xmlns:a16="http://schemas.microsoft.com/office/drawing/2014/main" val="2442339305"/>
                    </a:ext>
                  </a:extLst>
                </a:gridCol>
                <a:gridCol w="822960">
                  <a:extLst>
                    <a:ext uri="{9D8B030D-6E8A-4147-A177-3AD203B41FA5}">
                      <a16:colId xmlns:a16="http://schemas.microsoft.com/office/drawing/2014/main" val="1921966054"/>
                    </a:ext>
                  </a:extLst>
                </a:gridCol>
                <a:gridCol w="822960">
                  <a:extLst>
                    <a:ext uri="{9D8B030D-6E8A-4147-A177-3AD203B41FA5}">
                      <a16:colId xmlns:a16="http://schemas.microsoft.com/office/drawing/2014/main" val="1199906744"/>
                    </a:ext>
                  </a:extLst>
                </a:gridCol>
                <a:gridCol w="822960">
                  <a:extLst>
                    <a:ext uri="{9D8B030D-6E8A-4147-A177-3AD203B41FA5}">
                      <a16:colId xmlns:a16="http://schemas.microsoft.com/office/drawing/2014/main" val="4289623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11757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- 2017-07-05 18:15:00</a:t>
                      </a:r>
                      <a:r>
                        <a:rPr kumimoji="0" lang="de-DE" sz="1000" b="0" i="0" u="none" strike="noStrike" kern="1200" cap="none" spc="0" normalizeH="0" baseline="0" noProof="0">
                          <a:ln>
                            <a:noFill/>
                          </a:ln>
                          <a:solidFill>
                            <a:prstClr val="black"/>
                          </a:solidFill>
                          <a:effectLst/>
                          <a:uLnTx/>
                          <a:uFillTx/>
                          <a:latin typeface="+mn-lt"/>
                          <a:ea typeface="+mn-ea"/>
                          <a:cs typeface="+mn-cs"/>
                        </a:rPr>
                        <a:t>
🎊 👨‍👩‍👧‍👦 Willkommen in der BMW Familie. BMW JOY &amp; FAMILY TAGE in Oberpullendorf 👨‍👩‍👧‍👦 🎊
Erlebe das sportliche Design des BMW 1er, die dynamischen Fahreigenschaften der BMW 2er Modelle und andere BMW Modelle und werde Teil der BMW Familie. Mit unseren attraktiven Angeboten für Groß und Klein sorgen wir für Freude für die ganze Familie - über die Fahrt hinaus.
✅ Freitag, 07. Juli 2017 von 09 - 18 Uhr
✅ Samstag, 08. Juli 2017 von 08 - 12 Uhr
👉 GEWINNSPIEL. 
BMW 1er oder BMW 2er Gran Tourer für 100 Tage gewinnen - einfach an den Familientagen teilnehmen 😀
👉 BMW TREUEKASKO VERSICHERUNG
Informiere dich bei unseren Verkäufern über die neue BMW Treuekasko-Versicherung
👉 attraktive Angebote auf BMW Zubehör und BMW Lifestyle-Artikel - lass dich überraschen 😎
Wir freuen uns auf dich!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35017213"/>
                  </a:ext>
                </a:extLst>
              </a:tr>
            </a:tbl>
          </a:graphicData>
        </a:graphic>
      </p:graphicFrame>
      <p:sp>
        <p:nvSpPr>
          <p:cNvPr id="4" name="Text Placeholder 3">
            <a:extLst>
              <a:ext uri="{FF2B5EF4-FFF2-40B4-BE49-F238E27FC236}">
                <a16:creationId xmlns:a16="http://schemas.microsoft.com/office/drawing/2014/main" id="{B4549E91-B95D-4071-A554-F74ACF1DA1C6}"/>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101196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01E22-A91D-434F-9D74-BC646FD6980E}"/>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955D1946-00A5-4997-9C84-8F92B3FDE1EE}"/>
              </a:ext>
            </a:extLst>
          </p:cNvPr>
          <p:cNvGraphicFramePr>
            <a:graphicFrameLocks noGrp="1"/>
          </p:cNvGraphicFramePr>
          <p:nvPr>
            <p:ph type="chart" sz="quarter" idx="13"/>
            <p:extLst>
              <p:ext uri="{D42A27DB-BD31-4B8C-83A1-F6EECF244321}">
                <p14:modId xmlns:p14="http://schemas.microsoft.com/office/powerpoint/2010/main" val="1585842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6B4E59-CBDE-40A4-BDEE-5BC8A08557F6}"/>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6EF68283-FBD6-4975-8B7B-41A1E90F0F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5096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1464E-A755-4DC8-A989-FABB47D692BB}"/>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58F24A8C-7E8C-42C5-A7D5-89647831770D}"/>
              </a:ext>
            </a:extLst>
          </p:cNvPr>
          <p:cNvGraphicFramePr>
            <a:graphicFrameLocks noGrp="1"/>
          </p:cNvGraphicFramePr>
          <p:nvPr>
            <p:ph type="chart" sz="quarter" idx="13"/>
            <p:extLst>
              <p:ext uri="{D42A27DB-BD31-4B8C-83A1-F6EECF244321}">
                <p14:modId xmlns:p14="http://schemas.microsoft.com/office/powerpoint/2010/main" val="2440091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4F5109-F882-4A3F-9CDC-8D6DB57CE136}"/>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038D30FC-1293-43E1-90A2-A5ACE5C25B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6240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AD8FE-F21A-49B5-B047-00A8F77431C5}"/>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50A36029-CAB2-4EC0-AB72-D171AA61DE20}"/>
              </a:ext>
            </a:extLst>
          </p:cNvPr>
          <p:cNvGraphicFramePr>
            <a:graphicFrameLocks noGrp="1"/>
          </p:cNvGraphicFramePr>
          <p:nvPr>
            <p:ph type="chart" sz="quarter" idx="13"/>
            <p:extLst>
              <p:ext uri="{D42A27DB-BD31-4B8C-83A1-F6EECF244321}">
                <p14:modId xmlns:p14="http://schemas.microsoft.com/office/powerpoint/2010/main" val="802199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374B32-7A45-4A36-9A6C-6979E96FB9E6}"/>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96CDAF24-1A1B-4926-817E-25FD8BB758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15422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2AAF3-13A2-4D50-8763-832DDF6A3753}"/>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07C5478A-D5BF-4471-8E42-647EBE2679EF}"/>
              </a:ext>
            </a:extLst>
          </p:cNvPr>
          <p:cNvGraphicFramePr>
            <a:graphicFrameLocks noGrp="1"/>
          </p:cNvGraphicFramePr>
          <p:nvPr>
            <p:ph type="chart" sz="quarter" idx="13"/>
            <p:extLst>
              <p:ext uri="{D42A27DB-BD31-4B8C-83A1-F6EECF244321}">
                <p14:modId xmlns:p14="http://schemas.microsoft.com/office/powerpoint/2010/main" val="1842691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82B16F-6DE5-41AB-B267-ADF2AE22D430}"/>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8EF4BAC7-7BC0-4869-BE98-7A0C25F6D0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65294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28153-13A6-40E7-AC9A-3396E3C0200F}"/>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6A5E859C-AAA3-4537-95FC-4B6BC4CE2511}"/>
              </a:ext>
            </a:extLst>
          </p:cNvPr>
          <p:cNvGraphicFramePr>
            <a:graphicFrameLocks noGrp="1"/>
          </p:cNvGraphicFramePr>
          <p:nvPr>
            <p:ph type="chart" sz="quarter" idx="13"/>
            <p:extLst>
              <p:ext uri="{D42A27DB-BD31-4B8C-83A1-F6EECF244321}">
                <p14:modId xmlns:p14="http://schemas.microsoft.com/office/powerpoint/2010/main" val="3448636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5DC385-87E2-4EFB-AD94-A6F3CA080C6C}"/>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15418934-D817-45D4-A8D1-C5FB80F427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56673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00D70-E53D-4542-9E99-E9BE7F3985F3}"/>
              </a:ext>
            </a:extLst>
          </p:cNvPr>
          <p:cNvSpPr>
            <a:spLocks noGrp="1"/>
          </p:cNvSpPr>
          <p:nvPr>
            <p:ph type="title"/>
          </p:nvPr>
        </p:nvSpPr>
        <p:spPr/>
        <p:txBody>
          <a:bodyPr/>
          <a:lstStyle/>
          <a:p>
            <a:r>
              <a:rPr lang="en-US"/>
              <a:t>Wichtige Influencer - 1 of 2</a:t>
            </a:r>
          </a:p>
        </p:txBody>
      </p:sp>
      <p:graphicFrame>
        <p:nvGraphicFramePr>
          <p:cNvPr id="5" name="Table Placeholder 4">
            <a:extLst>
              <a:ext uri="{FF2B5EF4-FFF2-40B4-BE49-F238E27FC236}">
                <a16:creationId xmlns:a16="http://schemas.microsoft.com/office/drawing/2014/main" id="{12D7DFA8-818C-4ACC-A2F6-259CF94A74B3}"/>
              </a:ext>
            </a:extLst>
          </p:cNvPr>
          <p:cNvGraphicFramePr>
            <a:graphicFrameLocks noGrp="1"/>
          </p:cNvGraphicFramePr>
          <p:nvPr>
            <p:ph type="tbl" sz="quarter" idx="13"/>
            <p:extLst>
              <p:ext uri="{D42A27DB-BD31-4B8C-83A1-F6EECF244321}">
                <p14:modId xmlns:p14="http://schemas.microsoft.com/office/powerpoint/2010/main" val="4133721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12616166"/>
                    </a:ext>
                  </a:extLst>
                </a:gridCol>
                <a:gridCol w="2468880">
                  <a:extLst>
                    <a:ext uri="{9D8B030D-6E8A-4147-A177-3AD203B41FA5}">
                      <a16:colId xmlns:a16="http://schemas.microsoft.com/office/drawing/2014/main" val="2896865722"/>
                    </a:ext>
                  </a:extLst>
                </a:gridCol>
                <a:gridCol w="822960">
                  <a:extLst>
                    <a:ext uri="{9D8B030D-6E8A-4147-A177-3AD203B41FA5}">
                      <a16:colId xmlns:a16="http://schemas.microsoft.com/office/drawing/2014/main" val="1560731428"/>
                    </a:ext>
                  </a:extLst>
                </a:gridCol>
                <a:gridCol w="822960">
                  <a:extLst>
                    <a:ext uri="{9D8B030D-6E8A-4147-A177-3AD203B41FA5}">
                      <a16:colId xmlns:a16="http://schemas.microsoft.com/office/drawing/2014/main" val="3481570394"/>
                    </a:ext>
                  </a:extLst>
                </a:gridCol>
                <a:gridCol w="822960">
                  <a:extLst>
                    <a:ext uri="{9D8B030D-6E8A-4147-A177-3AD203B41FA5}">
                      <a16:colId xmlns:a16="http://schemas.microsoft.com/office/drawing/2014/main" val="2073602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087593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Michael Lackner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918091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Michaela Koubek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459865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Dominik Kapeller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824118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Anga Keksi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989690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Manfred Pinter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22952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Niklas Jelosits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65724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Caroline Kapeller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70780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Astrid Bucher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43784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Tanja Darko Danicic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09980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Christoph Achs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20203649"/>
                  </a:ext>
                </a:extLst>
              </a:tr>
            </a:tbl>
          </a:graphicData>
        </a:graphic>
      </p:graphicFrame>
      <p:sp>
        <p:nvSpPr>
          <p:cNvPr id="4" name="Text Placeholder 3">
            <a:extLst>
              <a:ext uri="{FF2B5EF4-FFF2-40B4-BE49-F238E27FC236}">
                <a16:creationId xmlns:a16="http://schemas.microsoft.com/office/drawing/2014/main" id="{B1D7B812-C66F-4CEE-B089-2052E584B3E7}"/>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6890830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32032-0530-4B3E-B2D4-D2CE8989FE0F}"/>
              </a:ext>
            </a:extLst>
          </p:cNvPr>
          <p:cNvSpPr>
            <a:spLocks noGrp="1"/>
          </p:cNvSpPr>
          <p:nvPr>
            <p:ph type="title"/>
          </p:nvPr>
        </p:nvSpPr>
        <p:spPr/>
        <p:txBody>
          <a:bodyPr/>
          <a:lstStyle/>
          <a:p>
            <a:r>
              <a:rPr lang="en-US"/>
              <a:t>Wichtige Influencer - 2 of 2</a:t>
            </a:r>
          </a:p>
        </p:txBody>
      </p:sp>
      <p:graphicFrame>
        <p:nvGraphicFramePr>
          <p:cNvPr id="5" name="Table Placeholder 4">
            <a:extLst>
              <a:ext uri="{FF2B5EF4-FFF2-40B4-BE49-F238E27FC236}">
                <a16:creationId xmlns:a16="http://schemas.microsoft.com/office/drawing/2014/main" id="{011758FC-DF7B-4CDC-8697-2AA40D846E51}"/>
              </a:ext>
            </a:extLst>
          </p:cNvPr>
          <p:cNvGraphicFramePr>
            <a:graphicFrameLocks noGrp="1"/>
          </p:cNvGraphicFramePr>
          <p:nvPr>
            <p:ph type="tbl" sz="quarter" idx="13"/>
            <p:extLst>
              <p:ext uri="{D42A27DB-BD31-4B8C-83A1-F6EECF244321}">
                <p14:modId xmlns:p14="http://schemas.microsoft.com/office/powerpoint/2010/main" val="685366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83684429"/>
                    </a:ext>
                  </a:extLst>
                </a:gridCol>
                <a:gridCol w="2468880">
                  <a:extLst>
                    <a:ext uri="{9D8B030D-6E8A-4147-A177-3AD203B41FA5}">
                      <a16:colId xmlns:a16="http://schemas.microsoft.com/office/drawing/2014/main" val="3956561993"/>
                    </a:ext>
                  </a:extLst>
                </a:gridCol>
                <a:gridCol w="822960">
                  <a:extLst>
                    <a:ext uri="{9D8B030D-6E8A-4147-A177-3AD203B41FA5}">
                      <a16:colId xmlns:a16="http://schemas.microsoft.com/office/drawing/2014/main" val="2877877414"/>
                    </a:ext>
                  </a:extLst>
                </a:gridCol>
                <a:gridCol w="822960">
                  <a:extLst>
                    <a:ext uri="{9D8B030D-6E8A-4147-A177-3AD203B41FA5}">
                      <a16:colId xmlns:a16="http://schemas.microsoft.com/office/drawing/2014/main" val="1754443413"/>
                    </a:ext>
                  </a:extLst>
                </a:gridCol>
                <a:gridCol w="822960">
                  <a:extLst>
                    <a:ext uri="{9D8B030D-6E8A-4147-A177-3AD203B41FA5}">
                      <a16:colId xmlns:a16="http://schemas.microsoft.com/office/drawing/2014/main" val="1186386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209090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Gschaider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84235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Gundula Drobesch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57538535"/>
                  </a:ext>
                </a:extLst>
              </a:tr>
            </a:tbl>
          </a:graphicData>
        </a:graphic>
      </p:graphicFrame>
      <p:sp>
        <p:nvSpPr>
          <p:cNvPr id="4" name="Text Placeholder 3">
            <a:extLst>
              <a:ext uri="{FF2B5EF4-FFF2-40B4-BE49-F238E27FC236}">
                <a16:creationId xmlns:a16="http://schemas.microsoft.com/office/drawing/2014/main" id="{D1C2C47E-0A97-49CE-9777-598E2B693B69}"/>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1343403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E1FA7-2118-4715-8CAF-3D75BD486B90}"/>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BDCC8360-9AA1-4149-AFAE-BC32A79689CE}"/>
              </a:ext>
            </a:extLst>
          </p:cNvPr>
          <p:cNvGraphicFramePr>
            <a:graphicFrameLocks noGrp="1"/>
          </p:cNvGraphicFramePr>
          <p:nvPr>
            <p:ph type="chart" sz="quarter" idx="13"/>
            <p:extLst>
              <p:ext uri="{D42A27DB-BD31-4B8C-83A1-F6EECF244321}">
                <p14:modId xmlns:p14="http://schemas.microsoft.com/office/powerpoint/2010/main" val="1918666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8BEEC1-4465-4675-B924-4038C33AC6CA}"/>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ECE0BB79-9EFE-44FD-8271-0EC0951189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18003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95C40-9061-47CD-9455-0CFC24912506}"/>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6764F390-F536-47EF-825B-143E0E2D3FAD}"/>
              </a:ext>
            </a:extLst>
          </p:cNvPr>
          <p:cNvGraphicFramePr>
            <a:graphicFrameLocks noGrp="1"/>
          </p:cNvGraphicFramePr>
          <p:nvPr>
            <p:ph type="chart" sz="quarter" idx="13"/>
            <p:extLst>
              <p:ext uri="{D42A27DB-BD31-4B8C-83A1-F6EECF244321}">
                <p14:modId xmlns:p14="http://schemas.microsoft.com/office/powerpoint/2010/main" val="458712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2248FE-C65F-4EB2-AE28-BB9F25F8BC86}"/>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224A0E50-C8E1-419C-B361-F6F5A47C87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76400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1D7E5-1E37-41EA-9C7F-300ED94A8BB0}"/>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6D06826B-4153-48FD-AA14-0BC26D36F65B}"/>
              </a:ext>
            </a:extLst>
          </p:cNvPr>
          <p:cNvGraphicFramePr>
            <a:graphicFrameLocks noGrp="1"/>
          </p:cNvGraphicFramePr>
          <p:nvPr>
            <p:ph type="chart" sz="quarter" idx="13"/>
            <p:extLst>
              <p:ext uri="{D42A27DB-BD31-4B8C-83A1-F6EECF244321}">
                <p14:modId xmlns:p14="http://schemas.microsoft.com/office/powerpoint/2010/main" val="1577511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9749A7-6E03-4025-8AE2-5F20249EB59B}"/>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CACE04D0-9D28-4B0C-9504-ABB3DA50A9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8514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423ED-E09D-413D-AAC7-B62A5A1AE7BB}"/>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B816BD50-209A-44A7-BE23-4187594017CA}"/>
              </a:ext>
            </a:extLst>
          </p:cNvPr>
          <p:cNvGraphicFramePr>
            <a:graphicFrameLocks noGrp="1"/>
          </p:cNvGraphicFramePr>
          <p:nvPr>
            <p:ph type="chart" sz="quarter" idx="13"/>
            <p:extLst>
              <p:ext uri="{D42A27DB-BD31-4B8C-83A1-F6EECF244321}">
                <p14:modId xmlns:p14="http://schemas.microsoft.com/office/powerpoint/2010/main" val="29265346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D0687E-3E1B-471A-868E-9C11C751949D}"/>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2BA3A2C7-82D7-4823-BCF5-BDEDFF4262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39838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6B52E-A99C-430A-B141-9BE31860F515}"/>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50858F29-C53D-41E2-A7D6-DC989C13BA4F}"/>
              </a:ext>
            </a:extLst>
          </p:cNvPr>
          <p:cNvGraphicFramePr>
            <a:graphicFrameLocks noGrp="1"/>
          </p:cNvGraphicFramePr>
          <p:nvPr>
            <p:ph type="chart" sz="quarter" idx="13"/>
            <p:extLst>
              <p:ext uri="{D42A27DB-BD31-4B8C-83A1-F6EECF244321}">
                <p14:modId xmlns:p14="http://schemas.microsoft.com/office/powerpoint/2010/main" val="1941621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6A982E-EF89-4C38-88D3-A334CB5AF105}"/>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5B46FAE4-6AED-4C8F-8F8F-D3238F9321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56206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63086-ED44-449E-8049-1A5320BD5882}"/>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BF2509C2-A491-437B-AEBD-D5D5FF495BA0}"/>
              </a:ext>
            </a:extLst>
          </p:cNvPr>
          <p:cNvGraphicFramePr>
            <a:graphicFrameLocks noGrp="1"/>
          </p:cNvGraphicFramePr>
          <p:nvPr>
            <p:ph type="chart" sz="quarter" idx="13"/>
            <p:extLst>
              <p:ext uri="{D42A27DB-BD31-4B8C-83A1-F6EECF244321}">
                <p14:modId xmlns:p14="http://schemas.microsoft.com/office/powerpoint/2010/main" val="2444772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4E3194-25F3-4DF0-AFB0-5064109810B7}"/>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AD0C4AD1-1B08-49C1-B998-0188C98450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45794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18C67-43D7-44AD-850A-53120A9ED26B}"/>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CC21D317-BE00-42FE-BBFC-11C89D85BD66}"/>
              </a:ext>
            </a:extLst>
          </p:cNvPr>
          <p:cNvGraphicFramePr>
            <a:graphicFrameLocks noGrp="1"/>
          </p:cNvGraphicFramePr>
          <p:nvPr>
            <p:ph type="chart" sz="quarter" idx="13"/>
            <p:extLst>
              <p:ext uri="{D42A27DB-BD31-4B8C-83A1-F6EECF244321}">
                <p14:modId xmlns:p14="http://schemas.microsoft.com/office/powerpoint/2010/main" val="1269724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DB0853-B22F-4FDE-9A3A-2DB1D0B8EFC6}"/>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FB91438C-5621-4694-8FA4-6F770BB418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35208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C2A70-0199-443B-B802-FF5D2AA94185}"/>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9918302B-10E6-4A4D-B9DA-6643D6EE9426}"/>
              </a:ext>
            </a:extLst>
          </p:cNvPr>
          <p:cNvGraphicFramePr>
            <a:graphicFrameLocks noGrp="1"/>
          </p:cNvGraphicFramePr>
          <p:nvPr>
            <p:ph type="tbl" sz="quarter" idx="13"/>
            <p:extLst>
              <p:ext uri="{D42A27DB-BD31-4B8C-83A1-F6EECF244321}">
                <p14:modId xmlns:p14="http://schemas.microsoft.com/office/powerpoint/2010/main" val="2981038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12325968"/>
                    </a:ext>
                  </a:extLst>
                </a:gridCol>
                <a:gridCol w="2468880">
                  <a:extLst>
                    <a:ext uri="{9D8B030D-6E8A-4147-A177-3AD203B41FA5}">
                      <a16:colId xmlns:a16="http://schemas.microsoft.com/office/drawing/2014/main" val="4005461502"/>
                    </a:ext>
                  </a:extLst>
                </a:gridCol>
                <a:gridCol w="2468880">
                  <a:extLst>
                    <a:ext uri="{9D8B030D-6E8A-4147-A177-3AD203B41FA5}">
                      <a16:colId xmlns:a16="http://schemas.microsoft.com/office/drawing/2014/main" val="3467089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42944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extLst>
                  <a:ext uri="{0D108BD9-81ED-4DB2-BD59-A6C34878D82A}">
                    <a16:rowId xmlns:a16="http://schemas.microsoft.com/office/drawing/2014/main" val="3118735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extLst>
                  <a:ext uri="{0D108BD9-81ED-4DB2-BD59-A6C34878D82A}">
                    <a16:rowId xmlns:a16="http://schemas.microsoft.com/office/drawing/2014/main" val="3006302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1909045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1879710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7797</a:t>
                      </a:r>
                    </a:p>
                  </a:txBody>
                  <a:tcPr/>
                </a:tc>
                <a:extLst>
                  <a:ext uri="{0D108BD9-81ED-4DB2-BD59-A6C34878D82A}">
                    <a16:rowId xmlns:a16="http://schemas.microsoft.com/office/drawing/2014/main" val="1093206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6362</a:t>
                      </a:r>
                    </a:p>
                  </a:txBody>
                  <a:tcPr/>
                </a:tc>
                <a:extLst>
                  <a:ext uri="{0D108BD9-81ED-4DB2-BD59-A6C34878D82A}">
                    <a16:rowId xmlns:a16="http://schemas.microsoft.com/office/drawing/2014/main" val="1623973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4440</a:t>
                      </a:r>
                    </a:p>
                  </a:txBody>
                  <a:tcPr/>
                </a:tc>
                <a:extLst>
                  <a:ext uri="{0D108BD9-81ED-4DB2-BD59-A6C34878D82A}">
                    <a16:rowId xmlns:a16="http://schemas.microsoft.com/office/drawing/2014/main" val="2199572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4613</a:t>
                      </a:r>
                    </a:p>
                  </a:txBody>
                  <a:tcPr/>
                </a:tc>
                <a:extLst>
                  <a:ext uri="{0D108BD9-81ED-4DB2-BD59-A6C34878D82A}">
                    <a16:rowId xmlns:a16="http://schemas.microsoft.com/office/drawing/2014/main" val="1958063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5420</a:t>
                      </a:r>
                    </a:p>
                  </a:txBody>
                  <a:tcPr/>
                </a:tc>
                <a:extLst>
                  <a:ext uri="{0D108BD9-81ED-4DB2-BD59-A6C34878D82A}">
                    <a16:rowId xmlns:a16="http://schemas.microsoft.com/office/drawing/2014/main" val="3552639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5647</a:t>
                      </a:r>
                    </a:p>
                  </a:txBody>
                  <a:tcPr/>
                </a:tc>
                <a:extLst>
                  <a:ext uri="{0D108BD9-81ED-4DB2-BD59-A6C34878D82A}">
                    <a16:rowId xmlns:a16="http://schemas.microsoft.com/office/drawing/2014/main" val="4168833691"/>
                  </a:ext>
                </a:extLst>
              </a:tr>
            </a:tbl>
          </a:graphicData>
        </a:graphic>
      </p:graphicFrame>
      <p:sp>
        <p:nvSpPr>
          <p:cNvPr id="4" name="Text Placeholder 3">
            <a:extLst>
              <a:ext uri="{FF2B5EF4-FFF2-40B4-BE49-F238E27FC236}">
                <a16:creationId xmlns:a16="http://schemas.microsoft.com/office/drawing/2014/main" id="{066CB257-6A0A-4229-897B-11A6A47FFF10}"/>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3766126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1FC18-8B8D-4F8C-A4CA-3C63D6A23B9B}"/>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1F6F5CD5-95D3-4D9C-B33D-748F7B8846B6}"/>
              </a:ext>
            </a:extLst>
          </p:cNvPr>
          <p:cNvGraphicFramePr>
            <a:graphicFrameLocks noGrp="1"/>
          </p:cNvGraphicFramePr>
          <p:nvPr>
            <p:ph type="tbl" sz="quarter" idx="13"/>
            <p:extLst>
              <p:ext uri="{D42A27DB-BD31-4B8C-83A1-F6EECF244321}">
                <p14:modId xmlns:p14="http://schemas.microsoft.com/office/powerpoint/2010/main" val="2994154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30156569"/>
                    </a:ext>
                  </a:extLst>
                </a:gridCol>
                <a:gridCol w="2468880">
                  <a:extLst>
                    <a:ext uri="{9D8B030D-6E8A-4147-A177-3AD203B41FA5}">
                      <a16:colId xmlns:a16="http://schemas.microsoft.com/office/drawing/2014/main" val="3662682952"/>
                    </a:ext>
                  </a:extLst>
                </a:gridCol>
                <a:gridCol w="2468880">
                  <a:extLst>
                    <a:ext uri="{9D8B030D-6E8A-4147-A177-3AD203B41FA5}">
                      <a16:colId xmlns:a16="http://schemas.microsoft.com/office/drawing/2014/main" val="3107996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669939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4612</a:t>
                      </a:r>
                    </a:p>
                  </a:txBody>
                  <a:tcPr/>
                </a:tc>
                <a:extLst>
                  <a:ext uri="{0D108BD9-81ED-4DB2-BD59-A6C34878D82A}">
                    <a16:rowId xmlns:a16="http://schemas.microsoft.com/office/drawing/2014/main" val="1655090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4180</a:t>
                      </a:r>
                    </a:p>
                  </a:txBody>
                  <a:tcPr/>
                </a:tc>
                <a:extLst>
                  <a:ext uri="{0D108BD9-81ED-4DB2-BD59-A6C34878D82A}">
                    <a16:rowId xmlns:a16="http://schemas.microsoft.com/office/drawing/2014/main" val="793524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7922</a:t>
                      </a:r>
                    </a:p>
                  </a:txBody>
                  <a:tcPr/>
                </a:tc>
                <a:extLst>
                  <a:ext uri="{0D108BD9-81ED-4DB2-BD59-A6C34878D82A}">
                    <a16:rowId xmlns:a16="http://schemas.microsoft.com/office/drawing/2014/main" val="2540370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7548</a:t>
                      </a:r>
                    </a:p>
                  </a:txBody>
                  <a:tcPr/>
                </a:tc>
                <a:extLst>
                  <a:ext uri="{0D108BD9-81ED-4DB2-BD59-A6C34878D82A}">
                    <a16:rowId xmlns:a16="http://schemas.microsoft.com/office/drawing/2014/main" val="1202757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5546</a:t>
                      </a:r>
                    </a:p>
                  </a:txBody>
                  <a:tcPr/>
                </a:tc>
                <a:extLst>
                  <a:ext uri="{0D108BD9-81ED-4DB2-BD59-A6C34878D82A}">
                    <a16:rowId xmlns:a16="http://schemas.microsoft.com/office/drawing/2014/main" val="2643661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7320</a:t>
                      </a:r>
                    </a:p>
                  </a:txBody>
                  <a:tcPr/>
                </a:tc>
                <a:extLst>
                  <a:ext uri="{0D108BD9-81ED-4DB2-BD59-A6C34878D82A}">
                    <a16:rowId xmlns:a16="http://schemas.microsoft.com/office/drawing/2014/main" val="1402788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extLst>
                  <a:ext uri="{0D108BD9-81ED-4DB2-BD59-A6C34878D82A}">
                    <a16:rowId xmlns:a16="http://schemas.microsoft.com/office/drawing/2014/main" val="1013314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4838</a:t>
                      </a:r>
                    </a:p>
                  </a:txBody>
                  <a:tcPr/>
                </a:tc>
                <a:extLst>
                  <a:ext uri="{0D108BD9-81ED-4DB2-BD59-A6C34878D82A}">
                    <a16:rowId xmlns:a16="http://schemas.microsoft.com/office/drawing/2014/main" val="2771747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5820</a:t>
                      </a:r>
                    </a:p>
                  </a:txBody>
                  <a:tcPr/>
                </a:tc>
                <a:extLst>
                  <a:ext uri="{0D108BD9-81ED-4DB2-BD59-A6C34878D82A}">
                    <a16:rowId xmlns:a16="http://schemas.microsoft.com/office/drawing/2014/main" val="3509671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5368</a:t>
                      </a:r>
                    </a:p>
                  </a:txBody>
                  <a:tcPr/>
                </a:tc>
                <a:extLst>
                  <a:ext uri="{0D108BD9-81ED-4DB2-BD59-A6C34878D82A}">
                    <a16:rowId xmlns:a16="http://schemas.microsoft.com/office/drawing/2014/main" val="2201892742"/>
                  </a:ext>
                </a:extLst>
              </a:tr>
            </a:tbl>
          </a:graphicData>
        </a:graphic>
      </p:graphicFrame>
      <p:sp>
        <p:nvSpPr>
          <p:cNvPr id="4" name="Text Placeholder 3">
            <a:extLst>
              <a:ext uri="{FF2B5EF4-FFF2-40B4-BE49-F238E27FC236}">
                <a16:creationId xmlns:a16="http://schemas.microsoft.com/office/drawing/2014/main" id="{3567CC73-9D3F-48C4-8A65-5C3624BFB9BC}"/>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8697287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5EE9A-CF8C-40B8-B304-474C470784BB}"/>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72671F2B-06C8-4FA5-99B8-A4BCEE835EBD}"/>
              </a:ext>
            </a:extLst>
          </p:cNvPr>
          <p:cNvGraphicFramePr>
            <a:graphicFrameLocks noGrp="1"/>
          </p:cNvGraphicFramePr>
          <p:nvPr>
            <p:ph type="tbl" sz="quarter" idx="13"/>
            <p:extLst>
              <p:ext uri="{D42A27DB-BD31-4B8C-83A1-F6EECF244321}">
                <p14:modId xmlns:p14="http://schemas.microsoft.com/office/powerpoint/2010/main" val="766996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3343524"/>
                    </a:ext>
                  </a:extLst>
                </a:gridCol>
                <a:gridCol w="2468880">
                  <a:extLst>
                    <a:ext uri="{9D8B030D-6E8A-4147-A177-3AD203B41FA5}">
                      <a16:colId xmlns:a16="http://schemas.microsoft.com/office/drawing/2014/main" val="3706866275"/>
                    </a:ext>
                  </a:extLst>
                </a:gridCol>
                <a:gridCol w="2468880">
                  <a:extLst>
                    <a:ext uri="{9D8B030D-6E8A-4147-A177-3AD203B41FA5}">
                      <a16:colId xmlns:a16="http://schemas.microsoft.com/office/drawing/2014/main" val="1726612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867806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4831</a:t>
                      </a:r>
                    </a:p>
                  </a:txBody>
                  <a:tcPr/>
                </a:tc>
                <a:extLst>
                  <a:ext uri="{0D108BD9-81ED-4DB2-BD59-A6C34878D82A}">
                    <a16:rowId xmlns:a16="http://schemas.microsoft.com/office/drawing/2014/main" val="193726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3331</a:t>
                      </a:r>
                    </a:p>
                  </a:txBody>
                  <a:tcPr/>
                </a:tc>
                <a:extLst>
                  <a:ext uri="{0D108BD9-81ED-4DB2-BD59-A6C34878D82A}">
                    <a16:rowId xmlns:a16="http://schemas.microsoft.com/office/drawing/2014/main" val="399809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6608</a:t>
                      </a:r>
                    </a:p>
                  </a:txBody>
                  <a:tcPr/>
                </a:tc>
                <a:extLst>
                  <a:ext uri="{0D108BD9-81ED-4DB2-BD59-A6C34878D82A}">
                    <a16:rowId xmlns:a16="http://schemas.microsoft.com/office/drawing/2014/main" val="3877412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4145</a:t>
                      </a:r>
                    </a:p>
                  </a:txBody>
                  <a:tcPr/>
                </a:tc>
                <a:extLst>
                  <a:ext uri="{0D108BD9-81ED-4DB2-BD59-A6C34878D82A}">
                    <a16:rowId xmlns:a16="http://schemas.microsoft.com/office/drawing/2014/main" val="3794479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extLst>
                  <a:ext uri="{0D108BD9-81ED-4DB2-BD59-A6C34878D82A}">
                    <a16:rowId xmlns:a16="http://schemas.microsoft.com/office/drawing/2014/main" val="843230726"/>
                  </a:ext>
                </a:extLst>
              </a:tr>
            </a:tbl>
          </a:graphicData>
        </a:graphic>
      </p:graphicFrame>
      <p:sp>
        <p:nvSpPr>
          <p:cNvPr id="4" name="Text Placeholder 3">
            <a:extLst>
              <a:ext uri="{FF2B5EF4-FFF2-40B4-BE49-F238E27FC236}">
                <a16:creationId xmlns:a16="http://schemas.microsoft.com/office/drawing/2014/main" id="{E643A41C-FFAE-4220-BC03-342EB275191E}"/>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7087942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7191D-768C-41B3-9F1C-33A882A29DE5}"/>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16762793-11E7-488A-9EF9-0F1E172F4F4F}"/>
              </a:ext>
            </a:extLst>
          </p:cNvPr>
          <p:cNvGraphicFramePr>
            <a:graphicFrameLocks noGrp="1"/>
          </p:cNvGraphicFramePr>
          <p:nvPr>
            <p:ph type="tbl" sz="quarter" idx="13"/>
            <p:extLst>
              <p:ext uri="{D42A27DB-BD31-4B8C-83A1-F6EECF244321}">
                <p14:modId xmlns:p14="http://schemas.microsoft.com/office/powerpoint/2010/main" val="3203092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33163747"/>
                    </a:ext>
                  </a:extLst>
                </a:gridCol>
                <a:gridCol w="2468880">
                  <a:extLst>
                    <a:ext uri="{9D8B030D-6E8A-4147-A177-3AD203B41FA5}">
                      <a16:colId xmlns:a16="http://schemas.microsoft.com/office/drawing/2014/main" val="1028644970"/>
                    </a:ext>
                  </a:extLst>
                </a:gridCol>
                <a:gridCol w="2468880">
                  <a:extLst>
                    <a:ext uri="{9D8B030D-6E8A-4147-A177-3AD203B41FA5}">
                      <a16:colId xmlns:a16="http://schemas.microsoft.com/office/drawing/2014/main" val="3063778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25016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extLst>
                  <a:ext uri="{0D108BD9-81ED-4DB2-BD59-A6C34878D82A}">
                    <a16:rowId xmlns:a16="http://schemas.microsoft.com/office/drawing/2014/main" val="4102961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extLst>
                  <a:ext uri="{0D108BD9-81ED-4DB2-BD59-A6C34878D82A}">
                    <a16:rowId xmlns:a16="http://schemas.microsoft.com/office/drawing/2014/main" val="1968354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1861957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3375772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4551</a:t>
                      </a:r>
                    </a:p>
                  </a:txBody>
                  <a:tcPr/>
                </a:tc>
                <a:extLst>
                  <a:ext uri="{0D108BD9-81ED-4DB2-BD59-A6C34878D82A}">
                    <a16:rowId xmlns:a16="http://schemas.microsoft.com/office/drawing/2014/main" val="1710141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a:t>
                      </a:r>
                    </a:p>
                  </a:txBody>
                  <a:tcPr/>
                </a:tc>
                <a:extLst>
                  <a:ext uri="{0D108BD9-81ED-4DB2-BD59-A6C34878D82A}">
                    <a16:rowId xmlns:a16="http://schemas.microsoft.com/office/drawing/2014/main" val="25739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a:t>
                      </a:r>
                    </a:p>
                  </a:txBody>
                  <a:tcPr/>
                </a:tc>
                <a:extLst>
                  <a:ext uri="{0D108BD9-81ED-4DB2-BD59-A6C34878D82A}">
                    <a16:rowId xmlns:a16="http://schemas.microsoft.com/office/drawing/2014/main" val="2250010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a:t>
                      </a:r>
                    </a:p>
                  </a:txBody>
                  <a:tcPr/>
                </a:tc>
                <a:extLst>
                  <a:ext uri="{0D108BD9-81ED-4DB2-BD59-A6C34878D82A}">
                    <a16:rowId xmlns:a16="http://schemas.microsoft.com/office/drawing/2014/main" val="2141090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5164</a:t>
                      </a:r>
                    </a:p>
                  </a:txBody>
                  <a:tcPr/>
                </a:tc>
                <a:extLst>
                  <a:ext uri="{0D108BD9-81ED-4DB2-BD59-A6C34878D82A}">
                    <a16:rowId xmlns:a16="http://schemas.microsoft.com/office/drawing/2014/main" val="1942761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5154</a:t>
                      </a:r>
                    </a:p>
                  </a:txBody>
                  <a:tcPr/>
                </a:tc>
                <a:extLst>
                  <a:ext uri="{0D108BD9-81ED-4DB2-BD59-A6C34878D82A}">
                    <a16:rowId xmlns:a16="http://schemas.microsoft.com/office/drawing/2014/main" val="1025974284"/>
                  </a:ext>
                </a:extLst>
              </a:tr>
            </a:tbl>
          </a:graphicData>
        </a:graphic>
      </p:graphicFrame>
      <p:sp>
        <p:nvSpPr>
          <p:cNvPr id="4" name="Text Placeholder 3">
            <a:extLst>
              <a:ext uri="{FF2B5EF4-FFF2-40B4-BE49-F238E27FC236}">
                <a16:creationId xmlns:a16="http://schemas.microsoft.com/office/drawing/2014/main" id="{FA48D1C6-D943-4CE4-9107-5022C2B52E80}"/>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5232661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0E02A-8D62-40CE-933F-2CD2AEB0206D}"/>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CEC96F38-6F81-429D-BEE6-58BC2229D0A1}"/>
              </a:ext>
            </a:extLst>
          </p:cNvPr>
          <p:cNvGraphicFramePr>
            <a:graphicFrameLocks noGrp="1"/>
          </p:cNvGraphicFramePr>
          <p:nvPr>
            <p:ph type="tbl" sz="quarter" idx="13"/>
            <p:extLst>
              <p:ext uri="{D42A27DB-BD31-4B8C-83A1-F6EECF244321}">
                <p14:modId xmlns:p14="http://schemas.microsoft.com/office/powerpoint/2010/main" val="4063702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80504996"/>
                    </a:ext>
                  </a:extLst>
                </a:gridCol>
                <a:gridCol w="2468880">
                  <a:extLst>
                    <a:ext uri="{9D8B030D-6E8A-4147-A177-3AD203B41FA5}">
                      <a16:colId xmlns:a16="http://schemas.microsoft.com/office/drawing/2014/main" val="3807152009"/>
                    </a:ext>
                  </a:extLst>
                </a:gridCol>
                <a:gridCol w="2468880">
                  <a:extLst>
                    <a:ext uri="{9D8B030D-6E8A-4147-A177-3AD203B41FA5}">
                      <a16:colId xmlns:a16="http://schemas.microsoft.com/office/drawing/2014/main" val="2032149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95944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4283</a:t>
                      </a:r>
                    </a:p>
                  </a:txBody>
                  <a:tcPr/>
                </a:tc>
                <a:extLst>
                  <a:ext uri="{0D108BD9-81ED-4DB2-BD59-A6C34878D82A}">
                    <a16:rowId xmlns:a16="http://schemas.microsoft.com/office/drawing/2014/main" val="1809051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4127</a:t>
                      </a:r>
                    </a:p>
                  </a:txBody>
                  <a:tcPr/>
                </a:tc>
                <a:extLst>
                  <a:ext uri="{0D108BD9-81ED-4DB2-BD59-A6C34878D82A}">
                    <a16:rowId xmlns:a16="http://schemas.microsoft.com/office/drawing/2014/main" val="4162699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5582</a:t>
                      </a:r>
                    </a:p>
                  </a:txBody>
                  <a:tcPr/>
                </a:tc>
                <a:extLst>
                  <a:ext uri="{0D108BD9-81ED-4DB2-BD59-A6C34878D82A}">
                    <a16:rowId xmlns:a16="http://schemas.microsoft.com/office/drawing/2014/main" val="2746326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5684</a:t>
                      </a:r>
                    </a:p>
                  </a:txBody>
                  <a:tcPr/>
                </a:tc>
                <a:extLst>
                  <a:ext uri="{0D108BD9-81ED-4DB2-BD59-A6C34878D82A}">
                    <a16:rowId xmlns:a16="http://schemas.microsoft.com/office/drawing/2014/main" val="3397322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4523</a:t>
                      </a:r>
                    </a:p>
                  </a:txBody>
                  <a:tcPr/>
                </a:tc>
                <a:extLst>
                  <a:ext uri="{0D108BD9-81ED-4DB2-BD59-A6C34878D82A}">
                    <a16:rowId xmlns:a16="http://schemas.microsoft.com/office/drawing/2014/main" val="1328833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5751</a:t>
                      </a:r>
                    </a:p>
                  </a:txBody>
                  <a:tcPr/>
                </a:tc>
                <a:extLst>
                  <a:ext uri="{0D108BD9-81ED-4DB2-BD59-A6C34878D82A}">
                    <a16:rowId xmlns:a16="http://schemas.microsoft.com/office/drawing/2014/main" val="2567210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4196</a:t>
                      </a:r>
                    </a:p>
                  </a:txBody>
                  <a:tcPr/>
                </a:tc>
                <a:extLst>
                  <a:ext uri="{0D108BD9-81ED-4DB2-BD59-A6C34878D82A}">
                    <a16:rowId xmlns:a16="http://schemas.microsoft.com/office/drawing/2014/main" val="3937880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4514</a:t>
                      </a:r>
                    </a:p>
                  </a:txBody>
                  <a:tcPr/>
                </a:tc>
                <a:extLst>
                  <a:ext uri="{0D108BD9-81ED-4DB2-BD59-A6C34878D82A}">
                    <a16:rowId xmlns:a16="http://schemas.microsoft.com/office/drawing/2014/main" val="1280661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5134</a:t>
                      </a:r>
                    </a:p>
                  </a:txBody>
                  <a:tcPr/>
                </a:tc>
                <a:extLst>
                  <a:ext uri="{0D108BD9-81ED-4DB2-BD59-A6C34878D82A}">
                    <a16:rowId xmlns:a16="http://schemas.microsoft.com/office/drawing/2014/main" val="379426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4569</a:t>
                      </a:r>
                    </a:p>
                  </a:txBody>
                  <a:tcPr/>
                </a:tc>
                <a:extLst>
                  <a:ext uri="{0D108BD9-81ED-4DB2-BD59-A6C34878D82A}">
                    <a16:rowId xmlns:a16="http://schemas.microsoft.com/office/drawing/2014/main" val="1827314216"/>
                  </a:ext>
                </a:extLst>
              </a:tr>
            </a:tbl>
          </a:graphicData>
        </a:graphic>
      </p:graphicFrame>
      <p:sp>
        <p:nvSpPr>
          <p:cNvPr id="4" name="Text Placeholder 3">
            <a:extLst>
              <a:ext uri="{FF2B5EF4-FFF2-40B4-BE49-F238E27FC236}">
                <a16:creationId xmlns:a16="http://schemas.microsoft.com/office/drawing/2014/main" id="{0118071D-1F6B-4EE6-AF7E-16C9C2551287}"/>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7717901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46CB8-ABEC-4644-A019-87A4A51A7513}"/>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DF547880-BDA2-473E-85E3-071780803CBC}"/>
              </a:ext>
            </a:extLst>
          </p:cNvPr>
          <p:cNvGraphicFramePr>
            <a:graphicFrameLocks noGrp="1"/>
          </p:cNvGraphicFramePr>
          <p:nvPr>
            <p:ph type="tbl" sz="quarter" idx="13"/>
            <p:extLst>
              <p:ext uri="{D42A27DB-BD31-4B8C-83A1-F6EECF244321}">
                <p14:modId xmlns:p14="http://schemas.microsoft.com/office/powerpoint/2010/main" val="3892861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27510233"/>
                    </a:ext>
                  </a:extLst>
                </a:gridCol>
                <a:gridCol w="2468880">
                  <a:extLst>
                    <a:ext uri="{9D8B030D-6E8A-4147-A177-3AD203B41FA5}">
                      <a16:colId xmlns:a16="http://schemas.microsoft.com/office/drawing/2014/main" val="3564812519"/>
                    </a:ext>
                  </a:extLst>
                </a:gridCol>
                <a:gridCol w="2468880">
                  <a:extLst>
                    <a:ext uri="{9D8B030D-6E8A-4147-A177-3AD203B41FA5}">
                      <a16:colId xmlns:a16="http://schemas.microsoft.com/office/drawing/2014/main" val="480323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29098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a:t>
                      </a:r>
                    </a:p>
                  </a:txBody>
                  <a:tcPr/>
                </a:tc>
                <a:extLst>
                  <a:ext uri="{0D108BD9-81ED-4DB2-BD59-A6C34878D82A}">
                    <a16:rowId xmlns:a16="http://schemas.microsoft.com/office/drawing/2014/main" val="677010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a:t>
                      </a:r>
                    </a:p>
                  </a:txBody>
                  <a:tcPr/>
                </a:tc>
                <a:extLst>
                  <a:ext uri="{0D108BD9-81ED-4DB2-BD59-A6C34878D82A}">
                    <a16:rowId xmlns:a16="http://schemas.microsoft.com/office/drawing/2014/main" val="3131342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5332</a:t>
                      </a:r>
                    </a:p>
                  </a:txBody>
                  <a:tcPr/>
                </a:tc>
                <a:extLst>
                  <a:ext uri="{0D108BD9-81ED-4DB2-BD59-A6C34878D82A}">
                    <a16:rowId xmlns:a16="http://schemas.microsoft.com/office/drawing/2014/main" val="3255229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a:t>
                      </a:r>
                    </a:p>
                  </a:txBody>
                  <a:tcPr/>
                </a:tc>
                <a:extLst>
                  <a:ext uri="{0D108BD9-81ED-4DB2-BD59-A6C34878D82A}">
                    <a16:rowId xmlns:a16="http://schemas.microsoft.com/office/drawing/2014/main" val="3076368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extLst>
                  <a:ext uri="{0D108BD9-81ED-4DB2-BD59-A6C34878D82A}">
                    <a16:rowId xmlns:a16="http://schemas.microsoft.com/office/drawing/2014/main" val="3242187342"/>
                  </a:ext>
                </a:extLst>
              </a:tr>
            </a:tbl>
          </a:graphicData>
        </a:graphic>
      </p:graphicFrame>
      <p:sp>
        <p:nvSpPr>
          <p:cNvPr id="4" name="Text Placeholder 3">
            <a:extLst>
              <a:ext uri="{FF2B5EF4-FFF2-40B4-BE49-F238E27FC236}">
                <a16:creationId xmlns:a16="http://schemas.microsoft.com/office/drawing/2014/main" id="{2FCD69FA-833F-401C-A739-229B657D91D2}"/>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2401312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80156-28EF-4267-875F-CFFAAAB9F72E}"/>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8B7FD4E5-68F1-442D-BC78-6D202946C286}"/>
              </a:ext>
            </a:extLst>
          </p:cNvPr>
          <p:cNvGraphicFramePr>
            <a:graphicFrameLocks noGrp="1"/>
          </p:cNvGraphicFramePr>
          <p:nvPr>
            <p:ph type="chart" sz="quarter" idx="13"/>
            <p:extLst>
              <p:ext uri="{D42A27DB-BD31-4B8C-83A1-F6EECF244321}">
                <p14:modId xmlns:p14="http://schemas.microsoft.com/office/powerpoint/2010/main" val="3396478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F195B6-A624-4E57-AA15-ED72F5F5F2A3}"/>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6E24A76A-7859-40BE-B793-9E34E96CEC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46954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1307</Words>
  <Application>Microsoft Office PowerPoint</Application>
  <PresentationFormat>On-screen Show (4:3)</PresentationFormat>
  <Paragraphs>710</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6</vt:lpstr>
      <vt:lpstr>Eigene Beiträge (Postings) - 2 of 6</vt:lpstr>
      <vt:lpstr>Eigene Beiträge (Postings) - 3 of 6</vt:lpstr>
      <vt:lpstr>Eigene Beiträge (Postings) - 4 of 6</vt:lpstr>
      <vt:lpstr>Eigene Beiträge (Postings) - 5 of 6</vt:lpstr>
      <vt:lpstr>Eigene Beiträge (Postings) - 6 of 6</vt:lpstr>
      <vt:lpstr>Eigene Beiträge (Postings) + Reactions - 1 of 6</vt:lpstr>
      <vt:lpstr>Eigene Beiträge (Postings) + Reactions - 2 of 6</vt:lpstr>
      <vt:lpstr>Eigene Beiträge (Postings) + Reactions - 3 of 6</vt:lpstr>
      <vt:lpstr>Eigene Beiträge (Postings) + Reactions - 4 of 6</vt:lpstr>
      <vt:lpstr>Eigene Beiträge (Postings) + Reactions - 5 of 6</vt:lpstr>
      <vt:lpstr>Eigene Beiträge (Postings) + Reactions - 6 of 6</vt:lpstr>
      <vt:lpstr>Postings/Wochentag</vt:lpstr>
      <vt:lpstr>Interaktionsrate</vt:lpstr>
      <vt:lpstr>Postingtypen (Verteilung)</vt:lpstr>
      <vt:lpstr>Interaktionsrate/Postingtyp</vt:lpstr>
      <vt:lpstr>Antwortzeit</vt:lpstr>
      <vt:lpstr>Wichtige Influencer - 1 of 2</vt:lpstr>
      <vt:lpstr>Wichtige Influencer - 2 of 2</vt:lpstr>
      <vt:lpstr>Facebook Check Ins</vt:lpstr>
      <vt:lpstr>Fan Demographie</vt:lpstr>
      <vt:lpstr>Impressionen</vt:lpstr>
      <vt:lpstr>Reichweite</vt:lpstr>
      <vt:lpstr>Engagierte User</vt:lpstr>
      <vt:lpstr>Page Views</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2017-07-31T13:49:32Z</dcterms:created>
  <dcterms:modified xsi:type="dcterms:W3CDTF">2017-07-31T13:50:45Z</dcterms:modified>
</cp:coreProperties>
</file>