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1" r:id="rId33"/>
    <p:sldId id="292" r:id="rId34"/>
    <p:sldId id="293" r:id="rId35"/>
    <p:sldId id="295" r:id="rId36"/>
    <p:sldId id="296" r:id="rId37"/>
    <p:sldId id="297" r:id="rId38"/>
    <p:sldId id="298"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1796</c:v>
                </c:pt>
                <c:pt idx="1">
                  <c:v>1796</c:v>
                </c:pt>
                <c:pt idx="2">
                  <c:v>1796</c:v>
                </c:pt>
                <c:pt idx="3">
                  <c:v>1797</c:v>
                </c:pt>
                <c:pt idx="4">
                  <c:v>1798</c:v>
                </c:pt>
                <c:pt idx="5">
                  <c:v>1800</c:v>
                </c:pt>
                <c:pt idx="6">
                  <c:v>1802</c:v>
                </c:pt>
                <c:pt idx="7">
                  <c:v>1804</c:v>
                </c:pt>
                <c:pt idx="8">
                  <c:v>1804</c:v>
                </c:pt>
                <c:pt idx="9">
                  <c:v>1804</c:v>
                </c:pt>
                <c:pt idx="10">
                  <c:v>1805</c:v>
                </c:pt>
                <c:pt idx="11">
                  <c:v>1807</c:v>
                </c:pt>
                <c:pt idx="12">
                  <c:v>1808</c:v>
                </c:pt>
                <c:pt idx="13">
                  <c:v>1809</c:v>
                </c:pt>
                <c:pt idx="14">
                  <c:v>1809</c:v>
                </c:pt>
                <c:pt idx="15">
                  <c:v>1812</c:v>
                </c:pt>
                <c:pt idx="16">
                  <c:v>1814</c:v>
                </c:pt>
                <c:pt idx="17">
                  <c:v>1819</c:v>
                </c:pt>
                <c:pt idx="18">
                  <c:v>1819</c:v>
                </c:pt>
                <c:pt idx="19">
                  <c:v>1820</c:v>
                </c:pt>
                <c:pt idx="20">
                  <c:v>1820</c:v>
                </c:pt>
                <c:pt idx="21">
                  <c:v>1821</c:v>
                </c:pt>
                <c:pt idx="22">
                  <c:v>1820</c:v>
                </c:pt>
                <c:pt idx="23">
                  <c:v>1822</c:v>
                </c:pt>
                <c:pt idx="24">
                  <c:v>1822</c:v>
                </c:pt>
                <c:pt idx="25">
                  <c:v>1824</c:v>
                </c:pt>
                <c:pt idx="26">
                  <c:v>1827</c:v>
                </c:pt>
                <c:pt idx="27">
                  <c:v>1829</c:v>
                </c:pt>
                <c:pt idx="28">
                  <c:v>1829</c:v>
                </c:pt>
                <c:pt idx="29">
                  <c:v>1831</c:v>
                </c:pt>
                <c:pt idx="30">
                  <c:v>1831</c:v>
                </c:pt>
              </c:numCache>
            </c:numRef>
          </c:val>
          <c:smooth val="0"/>
          <c:extLst>
            <c:ext xmlns:c16="http://schemas.microsoft.com/office/drawing/2014/chart" uri="{C3380CC4-5D6E-409C-BE32-E72D297353CC}">
              <c16:uniqueId val="{00000000-7C9D-4FFE-BBAF-37BCB4C67559}"/>
            </c:ext>
          </c:extLst>
        </c:ser>
        <c:dLbls>
          <c:showLegendKey val="0"/>
          <c:showVal val="0"/>
          <c:showCatName val="0"/>
          <c:showSerName val="0"/>
          <c:showPercent val="0"/>
          <c:showBubbleSize val="0"/>
        </c:dLbls>
        <c:smooth val="0"/>
        <c:axId val="277716264"/>
        <c:axId val="277714296"/>
      </c:lineChart>
      <c:dateAx>
        <c:axId val="277716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4296"/>
        <c:crosses val="autoZero"/>
        <c:auto val="1"/>
        <c:lblOffset val="100"/>
        <c:baseTimeUnit val="days"/>
      </c:dateAx>
      <c:valAx>
        <c:axId val="277714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716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c:v>
                </c:pt>
                <c:pt idx="1">
                  <c:v>1</c:v>
                </c:pt>
                <c:pt idx="2">
                  <c:v>0</c:v>
                </c:pt>
                <c:pt idx="3">
                  <c:v>1</c:v>
                </c:pt>
                <c:pt idx="4">
                  <c:v>1</c:v>
                </c:pt>
                <c:pt idx="5">
                  <c:v>2</c:v>
                </c:pt>
                <c:pt idx="6">
                  <c:v>1</c:v>
                </c:pt>
                <c:pt idx="7">
                  <c:v>2</c:v>
                </c:pt>
                <c:pt idx="8">
                  <c:v>1</c:v>
                </c:pt>
                <c:pt idx="9">
                  <c:v>0</c:v>
                </c:pt>
                <c:pt idx="10">
                  <c:v>1</c:v>
                </c:pt>
                <c:pt idx="11">
                  <c:v>0</c:v>
                </c:pt>
                <c:pt idx="12">
                  <c:v>3</c:v>
                </c:pt>
                <c:pt idx="13">
                  <c:v>0</c:v>
                </c:pt>
                <c:pt idx="14">
                  <c:v>1</c:v>
                </c:pt>
                <c:pt idx="15">
                  <c:v>1</c:v>
                </c:pt>
                <c:pt idx="16">
                  <c:v>4</c:v>
                </c:pt>
                <c:pt idx="17">
                  <c:v>4</c:v>
                </c:pt>
                <c:pt idx="18">
                  <c:v>2</c:v>
                </c:pt>
                <c:pt idx="19">
                  <c:v>-1</c:v>
                </c:pt>
                <c:pt idx="20">
                  <c:v>1</c:v>
                </c:pt>
                <c:pt idx="21">
                  <c:v>2</c:v>
                </c:pt>
                <c:pt idx="22">
                  <c:v>-2</c:v>
                </c:pt>
                <c:pt idx="23">
                  <c:v>1</c:v>
                </c:pt>
                <c:pt idx="24">
                  <c:v>1</c:v>
                </c:pt>
                <c:pt idx="25">
                  <c:v>1</c:v>
                </c:pt>
                <c:pt idx="26">
                  <c:v>4</c:v>
                </c:pt>
                <c:pt idx="27">
                  <c:v>1</c:v>
                </c:pt>
                <c:pt idx="28">
                  <c:v>1</c:v>
                </c:pt>
                <c:pt idx="29">
                  <c:v>0</c:v>
                </c:pt>
                <c:pt idx="30">
                  <c:v>2</c:v>
                </c:pt>
              </c:numCache>
            </c:numRef>
          </c:val>
          <c:smooth val="0"/>
          <c:extLst>
            <c:ext xmlns:c16="http://schemas.microsoft.com/office/drawing/2014/chart" uri="{C3380CC4-5D6E-409C-BE32-E72D297353CC}">
              <c16:uniqueId val="{00000000-E50E-4DF1-91C3-0D9D6193F39A}"/>
            </c:ext>
          </c:extLst>
        </c:ser>
        <c:dLbls>
          <c:showLegendKey val="0"/>
          <c:showVal val="0"/>
          <c:showCatName val="0"/>
          <c:showSerName val="0"/>
          <c:showPercent val="0"/>
          <c:showBubbleSize val="0"/>
        </c:dLbls>
        <c:smooth val="0"/>
        <c:axId val="279732240"/>
        <c:axId val="279645800"/>
      </c:lineChart>
      <c:dateAx>
        <c:axId val="279732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5800"/>
        <c:crosses val="autoZero"/>
        <c:auto val="1"/>
        <c:lblOffset val="100"/>
        <c:baseTimeUnit val="days"/>
      </c:dateAx>
      <c:valAx>
        <c:axId val="279645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732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1</c:v>
                </c:pt>
                <c:pt idx="10">
                  <c:v>0</c:v>
                </c:pt>
                <c:pt idx="11">
                  <c:v>1</c:v>
                </c:pt>
                <c:pt idx="12">
                  <c:v>1</c:v>
                </c:pt>
                <c:pt idx="13">
                  <c:v>0</c:v>
                </c:pt>
                <c:pt idx="14">
                  <c:v>1</c:v>
                </c:pt>
                <c:pt idx="15">
                  <c:v>0</c:v>
                </c:pt>
                <c:pt idx="16">
                  <c:v>0</c:v>
                </c:pt>
                <c:pt idx="17">
                  <c:v>0</c:v>
                </c:pt>
                <c:pt idx="18">
                  <c:v>1</c:v>
                </c:pt>
                <c:pt idx="19">
                  <c:v>0</c:v>
                </c:pt>
                <c:pt idx="20">
                  <c:v>0</c:v>
                </c:pt>
                <c:pt idx="21">
                  <c:v>1</c:v>
                </c:pt>
                <c:pt idx="22">
                  <c:v>1</c:v>
                </c:pt>
                <c:pt idx="23">
                  <c:v>0</c:v>
                </c:pt>
                <c:pt idx="24">
                  <c:v>0</c:v>
                </c:pt>
                <c:pt idx="25">
                  <c:v>1</c:v>
                </c:pt>
                <c:pt idx="26">
                  <c:v>0</c:v>
                </c:pt>
                <c:pt idx="27">
                  <c:v>0</c:v>
                </c:pt>
                <c:pt idx="28">
                  <c:v>0</c:v>
                </c:pt>
                <c:pt idx="29">
                  <c:v>0</c:v>
                </c:pt>
                <c:pt idx="30">
                  <c:v>0</c:v>
                </c:pt>
              </c:numCache>
            </c:numRef>
          </c:val>
          <c:smooth val="0"/>
          <c:extLst>
            <c:ext xmlns:c16="http://schemas.microsoft.com/office/drawing/2014/chart" uri="{C3380CC4-5D6E-409C-BE32-E72D297353CC}">
              <c16:uniqueId val="{00000000-8880-4969-8137-5F2855F7B060}"/>
            </c:ext>
          </c:extLst>
        </c:ser>
        <c:dLbls>
          <c:showLegendKey val="0"/>
          <c:showVal val="0"/>
          <c:showCatName val="0"/>
          <c:showSerName val="0"/>
          <c:showPercent val="0"/>
          <c:showBubbleSize val="0"/>
        </c:dLbls>
        <c:smooth val="0"/>
        <c:axId val="279642848"/>
        <c:axId val="279647112"/>
      </c:lineChart>
      <c:dateAx>
        <c:axId val="27964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7112"/>
        <c:crosses val="autoZero"/>
        <c:auto val="1"/>
        <c:lblOffset val="100"/>
        <c:baseTimeUnit val="days"/>
      </c:dateAx>
      <c:valAx>
        <c:axId val="27964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64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2</c:v>
                </c:pt>
                <c:pt idx="3">
                  <c:v>1</c:v>
                </c:pt>
                <c:pt idx="4">
                  <c:v>0</c:v>
                </c:pt>
                <c:pt idx="5">
                  <c:v>3</c:v>
                </c:pt>
                <c:pt idx="6">
                  <c:v>0</c:v>
                </c:pt>
              </c:numCache>
            </c:numRef>
          </c:val>
          <c:extLst>
            <c:ext xmlns:c16="http://schemas.microsoft.com/office/drawing/2014/chart" uri="{C3380CC4-5D6E-409C-BE32-E72D297353CC}">
              <c16:uniqueId val="{00000000-A453-4A3C-818D-261A9BBE00C9}"/>
            </c:ext>
          </c:extLst>
        </c:ser>
        <c:dLbls>
          <c:showLegendKey val="0"/>
          <c:showVal val="0"/>
          <c:showCatName val="0"/>
          <c:showSerName val="0"/>
          <c:showPercent val="0"/>
          <c:showBubbleSize val="0"/>
        </c:dLbls>
        <c:gapWidth val="219"/>
        <c:overlap val="-27"/>
        <c:axId val="330777464"/>
        <c:axId val="330774512"/>
      </c:barChart>
      <c:catAx>
        <c:axId val="330777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74512"/>
        <c:crosses val="autoZero"/>
        <c:auto val="1"/>
        <c:lblAlgn val="ctr"/>
        <c:lblOffset val="100"/>
        <c:noMultiLvlLbl val="0"/>
      </c:catAx>
      <c:valAx>
        <c:axId val="33077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77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c:v>
                </c:pt>
                <c:pt idx="1">
                  <c:v>0</c:v>
                </c:pt>
                <c:pt idx="2">
                  <c:v>0</c:v>
                </c:pt>
                <c:pt idx="3">
                  <c:v>0</c:v>
                </c:pt>
                <c:pt idx="4">
                  <c:v>0.3338898163606</c:v>
                </c:pt>
                <c:pt idx="5">
                  <c:v>5.8921623123957998</c:v>
                </c:pt>
                <c:pt idx="6">
                  <c:v>0</c:v>
                </c:pt>
                <c:pt idx="7">
                  <c:v>2.1087680355160998</c:v>
                </c:pt>
                <c:pt idx="8">
                  <c:v>0</c:v>
                </c:pt>
                <c:pt idx="9">
                  <c:v>0</c:v>
                </c:pt>
                <c:pt idx="10">
                  <c:v>0</c:v>
                </c:pt>
                <c:pt idx="11">
                  <c:v>0</c:v>
                </c:pt>
                <c:pt idx="12">
                  <c:v>0</c:v>
                </c:pt>
                <c:pt idx="13">
                  <c:v>0</c:v>
                </c:pt>
                <c:pt idx="14">
                  <c:v>1.9911504424779001</c:v>
                </c:pt>
                <c:pt idx="15">
                  <c:v>0</c:v>
                </c:pt>
                <c:pt idx="16">
                  <c:v>0</c:v>
                </c:pt>
                <c:pt idx="17">
                  <c:v>5.5066079295154002E-2</c:v>
                </c:pt>
                <c:pt idx="18">
                  <c:v>0</c:v>
                </c:pt>
                <c:pt idx="19">
                  <c:v>0</c:v>
                </c:pt>
                <c:pt idx="20">
                  <c:v>0</c:v>
                </c:pt>
                <c:pt idx="21">
                  <c:v>1.6474464579901</c:v>
                </c:pt>
                <c:pt idx="22">
                  <c:v>0</c:v>
                </c:pt>
                <c:pt idx="23">
                  <c:v>0</c:v>
                </c:pt>
                <c:pt idx="24">
                  <c:v>0</c:v>
                </c:pt>
                <c:pt idx="25">
                  <c:v>5.1591657519209999</c:v>
                </c:pt>
                <c:pt idx="26">
                  <c:v>0</c:v>
                </c:pt>
                <c:pt idx="27">
                  <c:v>0</c:v>
                </c:pt>
                <c:pt idx="28">
                  <c:v>0</c:v>
                </c:pt>
                <c:pt idx="29">
                  <c:v>0</c:v>
                </c:pt>
                <c:pt idx="30">
                  <c:v>0</c:v>
                </c:pt>
              </c:numCache>
            </c:numRef>
          </c:val>
          <c:smooth val="0"/>
          <c:extLst>
            <c:ext xmlns:c16="http://schemas.microsoft.com/office/drawing/2014/chart" uri="{C3380CC4-5D6E-409C-BE32-E72D297353CC}">
              <c16:uniqueId val="{00000000-CF7E-45E4-AFB7-5ED872A82185}"/>
            </c:ext>
          </c:extLst>
        </c:ser>
        <c:dLbls>
          <c:showLegendKey val="0"/>
          <c:showVal val="0"/>
          <c:showCatName val="0"/>
          <c:showSerName val="0"/>
          <c:showPercent val="0"/>
          <c:showBubbleSize val="0"/>
        </c:dLbls>
        <c:smooth val="0"/>
        <c:axId val="330788288"/>
        <c:axId val="330785992"/>
      </c:lineChart>
      <c:dateAx>
        <c:axId val="330788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85992"/>
        <c:crosses val="autoZero"/>
        <c:auto val="1"/>
        <c:lblOffset val="100"/>
        <c:baseTimeUnit val="days"/>
      </c:dateAx>
      <c:valAx>
        <c:axId val="33078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8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1</c:v>
                </c:pt>
              </c:numCache>
            </c:numRef>
          </c:val>
          <c:extLst>
            <c:ext xmlns:c16="http://schemas.microsoft.com/office/drawing/2014/chart" uri="{C3380CC4-5D6E-409C-BE32-E72D297353CC}">
              <c16:uniqueId val="{00000000-EFDB-46E2-9766-756270FC9402}"/>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c:v>
                </c:pt>
              </c:numCache>
            </c:numRef>
          </c:val>
          <c:extLst>
            <c:ext xmlns:c16="http://schemas.microsoft.com/office/drawing/2014/chart" uri="{C3380CC4-5D6E-409C-BE32-E72D297353CC}">
              <c16:uniqueId val="{00000001-EFDB-46E2-9766-756270FC940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3</c:v>
                </c:pt>
              </c:numCache>
            </c:numRef>
          </c:val>
          <c:extLst>
            <c:ext xmlns:c16="http://schemas.microsoft.com/office/drawing/2014/chart" uri="{C3380CC4-5D6E-409C-BE32-E72D297353CC}">
              <c16:uniqueId val="{00000002-EFDB-46E2-9766-756270FC9402}"/>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Strauss</c:v>
                </c:pt>
              </c:strCache>
            </c:strRef>
          </c:cat>
          <c:val>
            <c:numRef>
              <c:f>Sheet1!$E$2</c:f>
              <c:numCache>
                <c:formatCode>General</c:formatCode>
                <c:ptCount val="1"/>
                <c:pt idx="0">
                  <c:v>2</c:v>
                </c:pt>
              </c:numCache>
            </c:numRef>
          </c:val>
          <c:extLst>
            <c:ext xmlns:c16="http://schemas.microsoft.com/office/drawing/2014/chart" uri="{C3380CC4-5D6E-409C-BE32-E72D297353CC}">
              <c16:uniqueId val="{00000003-EFDB-46E2-9766-756270FC9402}"/>
            </c:ext>
          </c:extLst>
        </c:ser>
        <c:dLbls>
          <c:showLegendKey val="0"/>
          <c:showVal val="0"/>
          <c:showCatName val="0"/>
          <c:showSerName val="0"/>
          <c:showPercent val="0"/>
          <c:showBubbleSize val="0"/>
        </c:dLbls>
        <c:gapWidth val="150"/>
        <c:overlap val="100"/>
        <c:axId val="330788944"/>
        <c:axId val="330784680"/>
      </c:barChart>
      <c:catAx>
        <c:axId val="33078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84680"/>
        <c:crosses val="autoZero"/>
        <c:auto val="1"/>
        <c:lblAlgn val="ctr"/>
        <c:lblOffset val="100"/>
        <c:noMultiLvlLbl val="0"/>
      </c:catAx>
      <c:valAx>
        <c:axId val="330784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8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5.5005500550055E-2</c:v>
                </c:pt>
                <c:pt idx="2">
                  <c:v>3.0846613028813001</c:v>
                </c:pt>
                <c:pt idx="3">
                  <c:v>0</c:v>
                </c:pt>
                <c:pt idx="4">
                  <c:v>3.7677155750701998</c:v>
                </c:pt>
                <c:pt idx="5">
                  <c:v>0</c:v>
                </c:pt>
                <c:pt idx="6">
                  <c:v>0.33370411568408997</c:v>
                </c:pt>
              </c:numCache>
            </c:numRef>
          </c:val>
          <c:extLst>
            <c:ext xmlns:c16="http://schemas.microsoft.com/office/drawing/2014/chart" uri="{C3380CC4-5D6E-409C-BE32-E72D297353CC}">
              <c16:uniqueId val="{00000000-A9D1-4B48-8F52-ED325EEBC47E}"/>
            </c:ext>
          </c:extLst>
        </c:ser>
        <c:dLbls>
          <c:showLegendKey val="0"/>
          <c:showVal val="0"/>
          <c:showCatName val="0"/>
          <c:showSerName val="0"/>
          <c:showPercent val="0"/>
          <c:showBubbleSize val="0"/>
        </c:dLbls>
        <c:gapWidth val="219"/>
        <c:overlap val="-27"/>
        <c:axId val="330797472"/>
        <c:axId val="330795832"/>
      </c:barChart>
      <c:catAx>
        <c:axId val="330797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95832"/>
        <c:crosses val="autoZero"/>
        <c:auto val="1"/>
        <c:lblAlgn val="ctr"/>
        <c:lblOffset val="100"/>
        <c:noMultiLvlLbl val="0"/>
      </c:catAx>
      <c:valAx>
        <c:axId val="33079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97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2E1-47C6-A566-0F5479058A46}"/>
            </c:ext>
          </c:extLst>
        </c:ser>
        <c:dLbls>
          <c:showLegendKey val="0"/>
          <c:showVal val="0"/>
          <c:showCatName val="0"/>
          <c:showSerName val="0"/>
          <c:showPercent val="0"/>
          <c:showBubbleSize val="0"/>
        </c:dLbls>
        <c:gapWidth val="219"/>
        <c:overlap val="-27"/>
        <c:axId val="330797144"/>
        <c:axId val="330802720"/>
      </c:barChart>
      <c:catAx>
        <c:axId val="330797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802720"/>
        <c:crosses val="autoZero"/>
        <c:auto val="1"/>
        <c:lblAlgn val="ctr"/>
        <c:lblOffset val="100"/>
        <c:noMultiLvlLbl val="0"/>
      </c:catAx>
      <c:valAx>
        <c:axId val="33080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797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143</c:v>
                </c:pt>
                <c:pt idx="1">
                  <c:v>143</c:v>
                </c:pt>
                <c:pt idx="2">
                  <c:v>143</c:v>
                </c:pt>
                <c:pt idx="3">
                  <c:v>143</c:v>
                </c:pt>
                <c:pt idx="4">
                  <c:v>143</c:v>
                </c:pt>
                <c:pt idx="5">
                  <c:v>143</c:v>
                </c:pt>
                <c:pt idx="6">
                  <c:v>143</c:v>
                </c:pt>
                <c:pt idx="7">
                  <c:v>143</c:v>
                </c:pt>
                <c:pt idx="8">
                  <c:v>143</c:v>
                </c:pt>
                <c:pt idx="9">
                  <c:v>143</c:v>
                </c:pt>
                <c:pt idx="10">
                  <c:v>143</c:v>
                </c:pt>
                <c:pt idx="11">
                  <c:v>143</c:v>
                </c:pt>
                <c:pt idx="12">
                  <c:v>143</c:v>
                </c:pt>
                <c:pt idx="13">
                  <c:v>143</c:v>
                </c:pt>
                <c:pt idx="14">
                  <c:v>144</c:v>
                </c:pt>
                <c:pt idx="15">
                  <c:v>145</c:v>
                </c:pt>
                <c:pt idx="16">
                  <c:v>145</c:v>
                </c:pt>
                <c:pt idx="17">
                  <c:v>144</c:v>
                </c:pt>
                <c:pt idx="18">
                  <c:v>145</c:v>
                </c:pt>
                <c:pt idx="19">
                  <c:v>145</c:v>
                </c:pt>
                <c:pt idx="20">
                  <c:v>145</c:v>
                </c:pt>
                <c:pt idx="21">
                  <c:v>145</c:v>
                </c:pt>
                <c:pt idx="22">
                  <c:v>145</c:v>
                </c:pt>
                <c:pt idx="23">
                  <c:v>145</c:v>
                </c:pt>
                <c:pt idx="24">
                  <c:v>145</c:v>
                </c:pt>
                <c:pt idx="25">
                  <c:v>145</c:v>
                </c:pt>
                <c:pt idx="26">
                  <c:v>145</c:v>
                </c:pt>
                <c:pt idx="27">
                  <c:v>145</c:v>
                </c:pt>
                <c:pt idx="28">
                  <c:v>145</c:v>
                </c:pt>
                <c:pt idx="29">
                  <c:v>145</c:v>
                </c:pt>
                <c:pt idx="30">
                  <c:v>145</c:v>
                </c:pt>
              </c:numCache>
            </c:numRef>
          </c:val>
          <c:smooth val="0"/>
          <c:extLst>
            <c:ext xmlns:c16="http://schemas.microsoft.com/office/drawing/2014/chart" uri="{C3380CC4-5D6E-409C-BE32-E72D297353CC}">
              <c16:uniqueId val="{00000000-AAC2-4EA6-978A-D6C3D3ADD50D}"/>
            </c:ext>
          </c:extLst>
        </c:ser>
        <c:dLbls>
          <c:showLegendKey val="0"/>
          <c:showVal val="0"/>
          <c:showCatName val="0"/>
          <c:showSerName val="0"/>
          <c:showPercent val="0"/>
          <c:showBubbleSize val="0"/>
        </c:dLbls>
        <c:smooth val="0"/>
        <c:axId val="341964136"/>
        <c:axId val="341955280"/>
      </c:lineChart>
      <c:dateAx>
        <c:axId val="341964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55280"/>
        <c:crosses val="autoZero"/>
        <c:auto val="1"/>
        <c:lblOffset val="100"/>
        <c:baseTimeUnit val="days"/>
      </c:dateAx>
      <c:valAx>
        <c:axId val="341955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64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F7F1-463E-A5FD-6A0ED048B13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F7F1-463E-A5FD-6A0ED048B138}"/>
            </c:ext>
          </c:extLst>
        </c:ser>
        <c:dLbls>
          <c:showLegendKey val="0"/>
          <c:showVal val="0"/>
          <c:showCatName val="0"/>
          <c:showSerName val="0"/>
          <c:showPercent val="0"/>
          <c:showBubbleSize val="0"/>
        </c:dLbls>
        <c:gapWidth val="219"/>
        <c:overlap val="-27"/>
        <c:axId val="341961184"/>
        <c:axId val="341956592"/>
      </c:barChart>
      <c:catAx>
        <c:axId val="341961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56592"/>
        <c:crosses val="autoZero"/>
        <c:auto val="1"/>
        <c:lblAlgn val="ctr"/>
        <c:lblOffset val="100"/>
        <c:noMultiLvlLbl val="0"/>
      </c:catAx>
      <c:valAx>
        <c:axId val="341956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61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1169</c:v>
                </c:pt>
                <c:pt idx="1">
                  <c:v>571</c:v>
                </c:pt>
                <c:pt idx="2">
                  <c:v>303</c:v>
                </c:pt>
                <c:pt idx="3">
                  <c:v>144</c:v>
                </c:pt>
                <c:pt idx="4">
                  <c:v>12647</c:v>
                </c:pt>
                <c:pt idx="5">
                  <c:v>21947</c:v>
                </c:pt>
                <c:pt idx="6">
                  <c:v>20252</c:v>
                </c:pt>
                <c:pt idx="7">
                  <c:v>20191</c:v>
                </c:pt>
                <c:pt idx="8">
                  <c:v>20829</c:v>
                </c:pt>
                <c:pt idx="9">
                  <c:v>20667</c:v>
                </c:pt>
                <c:pt idx="10">
                  <c:v>19834</c:v>
                </c:pt>
                <c:pt idx="11">
                  <c:v>21605</c:v>
                </c:pt>
                <c:pt idx="12">
                  <c:v>20404</c:v>
                </c:pt>
                <c:pt idx="13">
                  <c:v>21586</c:v>
                </c:pt>
                <c:pt idx="14">
                  <c:v>20805</c:v>
                </c:pt>
                <c:pt idx="15">
                  <c:v>15172</c:v>
                </c:pt>
                <c:pt idx="16">
                  <c:v>13329</c:v>
                </c:pt>
                <c:pt idx="17">
                  <c:v>11638</c:v>
                </c:pt>
                <c:pt idx="18">
                  <c:v>4824</c:v>
                </c:pt>
                <c:pt idx="19">
                  <c:v>1380</c:v>
                </c:pt>
                <c:pt idx="20">
                  <c:v>7562</c:v>
                </c:pt>
                <c:pt idx="21">
                  <c:v>5250</c:v>
                </c:pt>
                <c:pt idx="22">
                  <c:v>2105</c:v>
                </c:pt>
                <c:pt idx="23">
                  <c:v>1038</c:v>
                </c:pt>
                <c:pt idx="24">
                  <c:v>2445</c:v>
                </c:pt>
                <c:pt idx="25">
                  <c:v>9816</c:v>
                </c:pt>
                <c:pt idx="26">
                  <c:v>4529</c:v>
                </c:pt>
                <c:pt idx="27">
                  <c:v>1496</c:v>
                </c:pt>
                <c:pt idx="28">
                  <c:v>496</c:v>
                </c:pt>
                <c:pt idx="29">
                  <c:v>241</c:v>
                </c:pt>
                <c:pt idx="30">
                  <c:v>17</c:v>
                </c:pt>
              </c:numCache>
            </c:numRef>
          </c:val>
          <c:smooth val="0"/>
          <c:extLst>
            <c:ext xmlns:c16="http://schemas.microsoft.com/office/drawing/2014/chart" uri="{C3380CC4-5D6E-409C-BE32-E72D297353CC}">
              <c16:uniqueId val="{00000000-E87F-45C8-8C55-5FBACAA87318}"/>
            </c:ext>
          </c:extLst>
        </c:ser>
        <c:dLbls>
          <c:showLegendKey val="0"/>
          <c:showVal val="0"/>
          <c:showCatName val="0"/>
          <c:showSerName val="0"/>
          <c:showPercent val="0"/>
          <c:showBubbleSize val="0"/>
        </c:dLbls>
        <c:smooth val="0"/>
        <c:axId val="280345144"/>
        <c:axId val="280347112"/>
      </c:lineChart>
      <c:dateAx>
        <c:axId val="280345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47112"/>
        <c:crosses val="autoZero"/>
        <c:auto val="1"/>
        <c:lblOffset val="100"/>
        <c:baseTimeUnit val="days"/>
      </c:dateAx>
      <c:valAx>
        <c:axId val="28034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45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672</c:v>
                </c:pt>
                <c:pt idx="1">
                  <c:v>349</c:v>
                </c:pt>
                <c:pt idx="2">
                  <c:v>222</c:v>
                </c:pt>
                <c:pt idx="3">
                  <c:v>93</c:v>
                </c:pt>
                <c:pt idx="4">
                  <c:v>11174</c:v>
                </c:pt>
                <c:pt idx="5">
                  <c:v>18311</c:v>
                </c:pt>
                <c:pt idx="6">
                  <c:v>16944</c:v>
                </c:pt>
                <c:pt idx="7">
                  <c:v>17405</c:v>
                </c:pt>
                <c:pt idx="8">
                  <c:v>17769</c:v>
                </c:pt>
                <c:pt idx="9">
                  <c:v>17263</c:v>
                </c:pt>
                <c:pt idx="10">
                  <c:v>16603</c:v>
                </c:pt>
                <c:pt idx="11">
                  <c:v>17338</c:v>
                </c:pt>
                <c:pt idx="12">
                  <c:v>16571</c:v>
                </c:pt>
                <c:pt idx="13">
                  <c:v>15946</c:v>
                </c:pt>
                <c:pt idx="14">
                  <c:v>16389</c:v>
                </c:pt>
                <c:pt idx="15">
                  <c:v>13539</c:v>
                </c:pt>
                <c:pt idx="16">
                  <c:v>12178</c:v>
                </c:pt>
                <c:pt idx="17">
                  <c:v>10120</c:v>
                </c:pt>
                <c:pt idx="18">
                  <c:v>1307</c:v>
                </c:pt>
                <c:pt idx="19">
                  <c:v>406</c:v>
                </c:pt>
                <c:pt idx="20">
                  <c:v>3126</c:v>
                </c:pt>
                <c:pt idx="21">
                  <c:v>2685</c:v>
                </c:pt>
                <c:pt idx="22">
                  <c:v>1126</c:v>
                </c:pt>
                <c:pt idx="23">
                  <c:v>704</c:v>
                </c:pt>
                <c:pt idx="24">
                  <c:v>1522</c:v>
                </c:pt>
                <c:pt idx="25">
                  <c:v>7072</c:v>
                </c:pt>
                <c:pt idx="26">
                  <c:v>2867</c:v>
                </c:pt>
                <c:pt idx="27">
                  <c:v>907</c:v>
                </c:pt>
                <c:pt idx="28">
                  <c:v>386</c:v>
                </c:pt>
                <c:pt idx="29">
                  <c:v>191</c:v>
                </c:pt>
                <c:pt idx="30">
                  <c:v>11</c:v>
                </c:pt>
              </c:numCache>
            </c:numRef>
          </c:val>
          <c:smooth val="0"/>
          <c:extLst>
            <c:ext xmlns:c16="http://schemas.microsoft.com/office/drawing/2014/chart" uri="{C3380CC4-5D6E-409C-BE32-E72D297353CC}">
              <c16:uniqueId val="{00000000-06B7-40AA-A240-D258DA7EB8FC}"/>
            </c:ext>
          </c:extLst>
        </c:ser>
        <c:dLbls>
          <c:showLegendKey val="0"/>
          <c:showVal val="0"/>
          <c:showCatName val="0"/>
          <c:showSerName val="0"/>
          <c:showPercent val="0"/>
          <c:showBubbleSize val="0"/>
        </c:dLbls>
        <c:smooth val="0"/>
        <c:axId val="280353344"/>
        <c:axId val="280352688"/>
      </c:lineChart>
      <c:dateAx>
        <c:axId val="28035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52688"/>
        <c:crosses val="autoZero"/>
        <c:auto val="1"/>
        <c:lblOffset val="100"/>
        <c:baseTimeUnit val="days"/>
      </c:dateAx>
      <c:valAx>
        <c:axId val="28035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5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26</c:v>
                </c:pt>
                <c:pt idx="1">
                  <c:v>13</c:v>
                </c:pt>
                <c:pt idx="2">
                  <c:v>18</c:v>
                </c:pt>
                <c:pt idx="3">
                  <c:v>6</c:v>
                </c:pt>
                <c:pt idx="4">
                  <c:v>72</c:v>
                </c:pt>
                <c:pt idx="5">
                  <c:v>226</c:v>
                </c:pt>
                <c:pt idx="6">
                  <c:v>100</c:v>
                </c:pt>
                <c:pt idx="7">
                  <c:v>201</c:v>
                </c:pt>
                <c:pt idx="8">
                  <c:v>88</c:v>
                </c:pt>
                <c:pt idx="9">
                  <c:v>75</c:v>
                </c:pt>
                <c:pt idx="10">
                  <c:v>64</c:v>
                </c:pt>
                <c:pt idx="11">
                  <c:v>172</c:v>
                </c:pt>
                <c:pt idx="12">
                  <c:v>90</c:v>
                </c:pt>
                <c:pt idx="13">
                  <c:v>53</c:v>
                </c:pt>
                <c:pt idx="14">
                  <c:v>330</c:v>
                </c:pt>
                <c:pt idx="15">
                  <c:v>94</c:v>
                </c:pt>
                <c:pt idx="16">
                  <c:v>53</c:v>
                </c:pt>
                <c:pt idx="17">
                  <c:v>67</c:v>
                </c:pt>
                <c:pt idx="18">
                  <c:v>118</c:v>
                </c:pt>
                <c:pt idx="19">
                  <c:v>10</c:v>
                </c:pt>
                <c:pt idx="20">
                  <c:v>291</c:v>
                </c:pt>
                <c:pt idx="21">
                  <c:v>222</c:v>
                </c:pt>
                <c:pt idx="22">
                  <c:v>85</c:v>
                </c:pt>
                <c:pt idx="23">
                  <c:v>44</c:v>
                </c:pt>
                <c:pt idx="24">
                  <c:v>103</c:v>
                </c:pt>
                <c:pt idx="25">
                  <c:v>939</c:v>
                </c:pt>
                <c:pt idx="26">
                  <c:v>245</c:v>
                </c:pt>
                <c:pt idx="27">
                  <c:v>50</c:v>
                </c:pt>
                <c:pt idx="28">
                  <c:v>25</c:v>
                </c:pt>
                <c:pt idx="29">
                  <c:v>13</c:v>
                </c:pt>
                <c:pt idx="30">
                  <c:v>2</c:v>
                </c:pt>
              </c:numCache>
            </c:numRef>
          </c:val>
          <c:smooth val="0"/>
          <c:extLst>
            <c:ext xmlns:c16="http://schemas.microsoft.com/office/drawing/2014/chart" uri="{C3380CC4-5D6E-409C-BE32-E72D297353CC}">
              <c16:uniqueId val="{00000000-503E-4D7F-8F48-EE0BCC90E44D}"/>
            </c:ext>
          </c:extLst>
        </c:ser>
        <c:dLbls>
          <c:showLegendKey val="0"/>
          <c:showVal val="0"/>
          <c:showCatName val="0"/>
          <c:showSerName val="0"/>
          <c:showPercent val="0"/>
          <c:showBubbleSize val="0"/>
        </c:dLbls>
        <c:smooth val="0"/>
        <c:axId val="280349408"/>
        <c:axId val="280343504"/>
      </c:lineChart>
      <c:dateAx>
        <c:axId val="280349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43504"/>
        <c:crosses val="autoZero"/>
        <c:auto val="1"/>
        <c:lblOffset val="100"/>
        <c:baseTimeUnit val="days"/>
      </c:dateAx>
      <c:valAx>
        <c:axId val="280343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34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5</c:v>
                </c:pt>
                <c:pt idx="1">
                  <c:v>1</c:v>
                </c:pt>
                <c:pt idx="2">
                  <c:v>8</c:v>
                </c:pt>
                <c:pt idx="3">
                  <c:v>6</c:v>
                </c:pt>
                <c:pt idx="4">
                  <c:v>23</c:v>
                </c:pt>
                <c:pt idx="5">
                  <c:v>16</c:v>
                </c:pt>
                <c:pt idx="6">
                  <c:v>13</c:v>
                </c:pt>
                <c:pt idx="7">
                  <c:v>13</c:v>
                </c:pt>
                <c:pt idx="8">
                  <c:v>9</c:v>
                </c:pt>
                <c:pt idx="9">
                  <c:v>6</c:v>
                </c:pt>
                <c:pt idx="10">
                  <c:v>9</c:v>
                </c:pt>
                <c:pt idx="11">
                  <c:v>8</c:v>
                </c:pt>
                <c:pt idx="12">
                  <c:v>9</c:v>
                </c:pt>
                <c:pt idx="13">
                  <c:v>2</c:v>
                </c:pt>
                <c:pt idx="14">
                  <c:v>9</c:v>
                </c:pt>
                <c:pt idx="15">
                  <c:v>6</c:v>
                </c:pt>
                <c:pt idx="16">
                  <c:v>8</c:v>
                </c:pt>
                <c:pt idx="17">
                  <c:v>16</c:v>
                </c:pt>
                <c:pt idx="18">
                  <c:v>6</c:v>
                </c:pt>
                <c:pt idx="19">
                  <c:v>3</c:v>
                </c:pt>
                <c:pt idx="20">
                  <c:v>32</c:v>
                </c:pt>
                <c:pt idx="21">
                  <c:v>9</c:v>
                </c:pt>
                <c:pt idx="22">
                  <c:v>6</c:v>
                </c:pt>
                <c:pt idx="23">
                  <c:v>4</c:v>
                </c:pt>
                <c:pt idx="24">
                  <c:v>8</c:v>
                </c:pt>
                <c:pt idx="25">
                  <c:v>28</c:v>
                </c:pt>
                <c:pt idx="26">
                  <c:v>14</c:v>
                </c:pt>
                <c:pt idx="27">
                  <c:v>3</c:v>
                </c:pt>
                <c:pt idx="28">
                  <c:v>9</c:v>
                </c:pt>
                <c:pt idx="29">
                  <c:v>3</c:v>
                </c:pt>
                <c:pt idx="30">
                  <c:v>2</c:v>
                </c:pt>
              </c:numCache>
            </c:numRef>
          </c:val>
          <c:smooth val="0"/>
          <c:extLst>
            <c:ext xmlns:c16="http://schemas.microsoft.com/office/drawing/2014/chart" uri="{C3380CC4-5D6E-409C-BE32-E72D297353CC}">
              <c16:uniqueId val="{00000000-80A9-416C-B803-2FD26B94287E}"/>
            </c:ext>
          </c:extLst>
        </c:ser>
        <c:dLbls>
          <c:showLegendKey val="0"/>
          <c:showVal val="0"/>
          <c:showCatName val="0"/>
          <c:showSerName val="0"/>
          <c:showPercent val="0"/>
          <c:showBubbleSize val="0"/>
        </c:dLbls>
        <c:smooth val="0"/>
        <c:axId val="341959872"/>
        <c:axId val="341961512"/>
      </c:lineChart>
      <c:dateAx>
        <c:axId val="34195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61512"/>
        <c:crosses val="autoZero"/>
        <c:auto val="1"/>
        <c:lblOffset val="100"/>
        <c:baseTimeUnit val="days"/>
      </c:dateAx>
      <c:valAx>
        <c:axId val="34196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5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351.64285714286001</c:v>
                </c:pt>
                <c:pt idx="1">
                  <c:v>204.21428571429001</c:v>
                </c:pt>
                <c:pt idx="2">
                  <c:v>132.21428571429001</c:v>
                </c:pt>
                <c:pt idx="3">
                  <c:v>105.14285714286</c:v>
                </c:pt>
                <c:pt idx="4">
                  <c:v>139.21428571429001</c:v>
                </c:pt>
                <c:pt idx="5">
                  <c:v>248.03571428570999</c:v>
                </c:pt>
                <c:pt idx="6">
                  <c:v>451.35714285713999</c:v>
                </c:pt>
                <c:pt idx="7">
                  <c:v>605.60714285714005</c:v>
                </c:pt>
                <c:pt idx="8">
                  <c:v>701.21428571428999</c:v>
                </c:pt>
                <c:pt idx="9">
                  <c:v>846.35714285714005</c:v>
                </c:pt>
                <c:pt idx="10">
                  <c:v>754.75</c:v>
                </c:pt>
                <c:pt idx="11">
                  <c:v>779.21428571428999</c:v>
                </c:pt>
                <c:pt idx="12">
                  <c:v>855.78571428571001</c:v>
                </c:pt>
                <c:pt idx="13">
                  <c:v>820.39285714285995</c:v>
                </c:pt>
                <c:pt idx="14">
                  <c:v>794.28571428571001</c:v>
                </c:pt>
                <c:pt idx="15">
                  <c:v>810.32142857143003</c:v>
                </c:pt>
                <c:pt idx="16">
                  <c:v>821.53571428571001</c:v>
                </c:pt>
                <c:pt idx="17">
                  <c:v>844</c:v>
                </c:pt>
                <c:pt idx="18">
                  <c:v>854.32142857143003</c:v>
                </c:pt>
                <c:pt idx="19">
                  <c:v>880</c:v>
                </c:pt>
                <c:pt idx="20">
                  <c:v>936.07142857143003</c:v>
                </c:pt>
                <c:pt idx="21">
                  <c:v>959.82142857143003</c:v>
                </c:pt>
                <c:pt idx="22">
                  <c:v>869.85714285714005</c:v>
                </c:pt>
                <c:pt idx="23">
                  <c:v>594.60714285714005</c:v>
                </c:pt>
              </c:numCache>
            </c:numRef>
          </c:val>
          <c:smooth val="0"/>
          <c:extLst>
            <c:ext xmlns:c16="http://schemas.microsoft.com/office/drawing/2014/chart" uri="{C3380CC4-5D6E-409C-BE32-E72D297353CC}">
              <c16:uniqueId val="{00000000-FD4E-4396-BCE1-F7128D8D1F94}"/>
            </c:ext>
          </c:extLst>
        </c:ser>
        <c:dLbls>
          <c:showLegendKey val="0"/>
          <c:showVal val="0"/>
          <c:showCatName val="0"/>
          <c:showSerName val="0"/>
          <c:showPercent val="0"/>
          <c:showBubbleSize val="0"/>
        </c:dLbls>
        <c:smooth val="0"/>
        <c:axId val="341966104"/>
        <c:axId val="341967088"/>
      </c:lineChart>
      <c:catAx>
        <c:axId val="341966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67088"/>
        <c:crosses val="autoZero"/>
        <c:auto val="1"/>
        <c:lblAlgn val="ctr"/>
        <c:lblOffset val="100"/>
        <c:noMultiLvlLbl val="0"/>
      </c:catAx>
      <c:valAx>
        <c:axId val="34196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966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672</c:v>
                </c:pt>
                <c:pt idx="1">
                  <c:v>349</c:v>
                </c:pt>
                <c:pt idx="2">
                  <c:v>222</c:v>
                </c:pt>
                <c:pt idx="3">
                  <c:v>93</c:v>
                </c:pt>
                <c:pt idx="4">
                  <c:v>11174</c:v>
                </c:pt>
                <c:pt idx="5">
                  <c:v>18311</c:v>
                </c:pt>
                <c:pt idx="6">
                  <c:v>16944</c:v>
                </c:pt>
                <c:pt idx="7">
                  <c:v>17405</c:v>
                </c:pt>
                <c:pt idx="8">
                  <c:v>17769</c:v>
                </c:pt>
                <c:pt idx="9">
                  <c:v>17263</c:v>
                </c:pt>
                <c:pt idx="10">
                  <c:v>16603</c:v>
                </c:pt>
                <c:pt idx="11">
                  <c:v>17338</c:v>
                </c:pt>
                <c:pt idx="12">
                  <c:v>16571</c:v>
                </c:pt>
                <c:pt idx="13">
                  <c:v>15946</c:v>
                </c:pt>
                <c:pt idx="14">
                  <c:v>16389</c:v>
                </c:pt>
                <c:pt idx="15">
                  <c:v>13539</c:v>
                </c:pt>
                <c:pt idx="16">
                  <c:v>12178</c:v>
                </c:pt>
                <c:pt idx="17">
                  <c:v>10120</c:v>
                </c:pt>
                <c:pt idx="18">
                  <c:v>1307</c:v>
                </c:pt>
                <c:pt idx="19">
                  <c:v>406</c:v>
                </c:pt>
                <c:pt idx="20">
                  <c:v>3126</c:v>
                </c:pt>
                <c:pt idx="21">
                  <c:v>2685</c:v>
                </c:pt>
                <c:pt idx="22">
                  <c:v>1126</c:v>
                </c:pt>
                <c:pt idx="23">
                  <c:v>704</c:v>
                </c:pt>
                <c:pt idx="24">
                  <c:v>1522</c:v>
                </c:pt>
                <c:pt idx="25">
                  <c:v>7072</c:v>
                </c:pt>
                <c:pt idx="26">
                  <c:v>2867</c:v>
                </c:pt>
                <c:pt idx="27">
                  <c:v>907</c:v>
                </c:pt>
                <c:pt idx="28">
                  <c:v>386</c:v>
                </c:pt>
                <c:pt idx="29">
                  <c:v>191</c:v>
                </c:pt>
                <c:pt idx="30">
                  <c:v>11</c:v>
                </c:pt>
              </c:numCache>
            </c:numRef>
          </c:val>
          <c:smooth val="0"/>
          <c:extLst>
            <c:ext xmlns:c16="http://schemas.microsoft.com/office/drawing/2014/chart" uri="{C3380CC4-5D6E-409C-BE32-E72D297353CC}">
              <c16:uniqueId val="{00000000-0831-4488-A8EB-53419BEDAF38}"/>
            </c:ext>
          </c:extLst>
        </c:ser>
        <c:dLbls>
          <c:showLegendKey val="0"/>
          <c:showVal val="0"/>
          <c:showCatName val="0"/>
          <c:showSerName val="0"/>
          <c:showPercent val="0"/>
          <c:showBubbleSize val="0"/>
        </c:dLbls>
        <c:smooth val="0"/>
        <c:axId val="315483200"/>
        <c:axId val="315485824"/>
      </c:lineChart>
      <c:dateAx>
        <c:axId val="315483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85824"/>
        <c:crosses val="autoZero"/>
        <c:auto val="1"/>
        <c:lblOffset val="100"/>
        <c:baseTimeUnit val="days"/>
      </c:dateAx>
      <c:valAx>
        <c:axId val="3154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548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E6884-EAC9-4FE0-8D5F-8AC22ABFA578}"/>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DFC6B2E-0C92-488F-B07C-28E78DB48171}"/>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36438841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2C3F5-C456-4A79-A750-4E944C6DF48C}"/>
              </a:ext>
            </a:extLst>
          </p:cNvPr>
          <p:cNvSpPr>
            <a:spLocks noGrp="1"/>
          </p:cNvSpPr>
          <p:nvPr>
            <p:ph type="title"/>
          </p:nvPr>
        </p:nvSpPr>
        <p:spPr/>
        <p:txBody>
          <a:bodyPr/>
          <a:lstStyle/>
          <a:p>
            <a:r>
              <a:rPr lang="en-US"/>
              <a:t>Wichtigste Werte (KPI's)</a:t>
            </a:r>
          </a:p>
        </p:txBody>
      </p:sp>
      <p:graphicFrame>
        <p:nvGraphicFramePr>
          <p:cNvPr id="5" name="Table Placeholder 4">
            <a:extLst>
              <a:ext uri="{FF2B5EF4-FFF2-40B4-BE49-F238E27FC236}">
                <a16:creationId xmlns:a16="http://schemas.microsoft.com/office/drawing/2014/main" id="{018D24B0-DB95-4C78-85C5-DC4DAD4EDC30}"/>
              </a:ext>
            </a:extLst>
          </p:cNvPr>
          <p:cNvGraphicFramePr>
            <a:graphicFrameLocks noGrp="1"/>
          </p:cNvGraphicFramePr>
          <p:nvPr>
            <p:ph type="tbl" sz="quarter" idx="13"/>
            <p:extLst>
              <p:ext uri="{D42A27DB-BD31-4B8C-83A1-F6EECF244321}">
                <p14:modId xmlns:p14="http://schemas.microsoft.com/office/powerpoint/2010/main" val="26151338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67931984"/>
                    </a:ext>
                  </a:extLst>
                </a:gridCol>
                <a:gridCol w="740664">
                  <a:extLst>
                    <a:ext uri="{9D8B030D-6E8A-4147-A177-3AD203B41FA5}">
                      <a16:colId xmlns:a16="http://schemas.microsoft.com/office/drawing/2014/main" val="1547535928"/>
                    </a:ext>
                  </a:extLst>
                </a:gridCol>
                <a:gridCol w="740664">
                  <a:extLst>
                    <a:ext uri="{9D8B030D-6E8A-4147-A177-3AD203B41FA5}">
                      <a16:colId xmlns:a16="http://schemas.microsoft.com/office/drawing/2014/main" val="3640075397"/>
                    </a:ext>
                  </a:extLst>
                </a:gridCol>
                <a:gridCol w="740664">
                  <a:extLst>
                    <a:ext uri="{9D8B030D-6E8A-4147-A177-3AD203B41FA5}">
                      <a16:colId xmlns:a16="http://schemas.microsoft.com/office/drawing/2014/main" val="591005335"/>
                    </a:ext>
                  </a:extLst>
                </a:gridCol>
                <a:gridCol w="740664">
                  <a:extLst>
                    <a:ext uri="{9D8B030D-6E8A-4147-A177-3AD203B41FA5}">
                      <a16:colId xmlns:a16="http://schemas.microsoft.com/office/drawing/2014/main" val="3509374921"/>
                    </a:ext>
                  </a:extLst>
                </a:gridCol>
                <a:gridCol w="740664">
                  <a:extLst>
                    <a:ext uri="{9D8B030D-6E8A-4147-A177-3AD203B41FA5}">
                      <a16:colId xmlns:a16="http://schemas.microsoft.com/office/drawing/2014/main" val="4070942320"/>
                    </a:ext>
                  </a:extLst>
                </a:gridCol>
                <a:gridCol w="740664">
                  <a:extLst>
                    <a:ext uri="{9D8B030D-6E8A-4147-A177-3AD203B41FA5}">
                      <a16:colId xmlns:a16="http://schemas.microsoft.com/office/drawing/2014/main" val="3197486041"/>
                    </a:ext>
                  </a:extLst>
                </a:gridCol>
                <a:gridCol w="740664">
                  <a:extLst>
                    <a:ext uri="{9D8B030D-6E8A-4147-A177-3AD203B41FA5}">
                      <a16:colId xmlns:a16="http://schemas.microsoft.com/office/drawing/2014/main" val="2844788448"/>
                    </a:ext>
                  </a:extLst>
                </a:gridCol>
                <a:gridCol w="740664">
                  <a:extLst>
                    <a:ext uri="{9D8B030D-6E8A-4147-A177-3AD203B41FA5}">
                      <a16:colId xmlns:a16="http://schemas.microsoft.com/office/drawing/2014/main" val="3859661566"/>
                    </a:ext>
                  </a:extLst>
                </a:gridCol>
                <a:gridCol w="740664">
                  <a:extLst>
                    <a:ext uri="{9D8B030D-6E8A-4147-A177-3AD203B41FA5}">
                      <a16:colId xmlns:a16="http://schemas.microsoft.com/office/drawing/2014/main" val="3254818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9586204"/>
                  </a:ext>
                </a:extLst>
              </a:tr>
              <a:tr h="370840">
                <a:tc>
                  <a:txBody>
                    <a:bodyPr/>
                    <a:lstStyle/>
                    <a:p>
                      <a:r>
                        <a:rPr lang="en-US" sz="1000"/>
                        <a:t>Autohaus Strauss</a:t>
                      </a:r>
                    </a:p>
                  </a:txBody>
                  <a:tcPr/>
                </a:tc>
                <a:tc>
                  <a:txBody>
                    <a:bodyPr/>
                    <a:lstStyle/>
                    <a:p>
                      <a:r>
                        <a:rPr lang="en-US" sz="1000"/>
                        <a:t>1831</a:t>
                      </a:r>
                    </a:p>
                  </a:txBody>
                  <a:tcPr/>
                </a:tc>
                <a:tc>
                  <a:txBody>
                    <a:bodyPr/>
                    <a:lstStyle/>
                    <a:p>
                      <a:r>
                        <a:rPr lang="en-US" sz="1000"/>
                        <a:t>37</a:t>
                      </a:r>
                    </a:p>
                  </a:txBody>
                  <a:tcPr/>
                </a:tc>
                <a:tc>
                  <a:txBody>
                    <a:bodyPr/>
                    <a:lstStyle/>
                    <a:p>
                      <a:r>
                        <a:rPr lang="en-US" sz="1000"/>
                        <a:t>7</a:t>
                      </a:r>
                    </a:p>
                  </a:txBody>
                  <a:tcPr/>
                </a:tc>
                <a:tc>
                  <a:txBody>
                    <a:bodyPr/>
                    <a:lstStyle/>
                    <a:p>
                      <a:r>
                        <a:rPr lang="en-US" sz="1000"/>
                        <a:t>272</a:t>
                      </a:r>
                    </a:p>
                  </a:txBody>
                  <a:tcPr/>
                </a:tc>
                <a:tc>
                  <a:txBody>
                    <a:bodyPr/>
                    <a:lstStyle/>
                    <a:p>
                      <a:r>
                        <a:rPr lang="en-US" sz="1000"/>
                        <a:t>16</a:t>
                      </a:r>
                    </a:p>
                  </a:txBody>
                  <a:tcPr/>
                </a:tc>
                <a:tc>
                  <a:txBody>
                    <a:bodyPr/>
                    <a:lstStyle/>
                    <a:p>
                      <a:r>
                        <a:rPr lang="en-US" sz="1000"/>
                        <a:t>23</a:t>
                      </a:r>
                    </a:p>
                  </a:txBody>
                  <a:tcPr/>
                </a:tc>
                <a:tc>
                  <a:txBody>
                    <a:bodyPr/>
                    <a:lstStyle/>
                    <a:p>
                      <a:r>
                        <a:rPr lang="en-US" sz="1000"/>
                        <a:t>2</a:t>
                      </a:r>
                    </a:p>
                  </a:txBody>
                  <a:tcPr/>
                </a:tc>
                <a:tc>
                  <a:txBody>
                    <a:bodyPr/>
                    <a:lstStyle/>
                    <a:p>
                      <a:r>
                        <a:rPr lang="en-US" sz="1000"/>
                        <a:t>2.4519%</a:t>
                      </a:r>
                    </a:p>
                  </a:txBody>
                  <a:tcPr/>
                </a:tc>
                <a:tc>
                  <a:txBody>
                    <a:bodyPr/>
                    <a:lstStyle/>
                    <a:p>
                      <a:r>
                        <a:rPr lang="en-US" sz="1000"/>
                        <a:t>0.0%</a:t>
                      </a:r>
                    </a:p>
                  </a:txBody>
                  <a:tcPr/>
                </a:tc>
                <a:extLst>
                  <a:ext uri="{0D108BD9-81ED-4DB2-BD59-A6C34878D82A}">
                    <a16:rowId xmlns:a16="http://schemas.microsoft.com/office/drawing/2014/main" val="2066418450"/>
                  </a:ext>
                </a:extLst>
              </a:tr>
            </a:tbl>
          </a:graphicData>
        </a:graphic>
      </p:graphicFrame>
      <p:sp>
        <p:nvSpPr>
          <p:cNvPr id="4" name="Text Placeholder 3">
            <a:extLst>
              <a:ext uri="{FF2B5EF4-FFF2-40B4-BE49-F238E27FC236}">
                <a16:creationId xmlns:a16="http://schemas.microsoft.com/office/drawing/2014/main" id="{055E2A58-DC46-4299-99D5-FEAD03E945D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9157161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F634E-DE3A-473D-9CA1-C32A4373A815}"/>
              </a:ext>
            </a:extLst>
          </p:cNvPr>
          <p:cNvSpPr>
            <a:spLocks noGrp="1"/>
          </p:cNvSpPr>
          <p:nvPr>
            <p:ph type="title"/>
          </p:nvPr>
        </p:nvSpPr>
        <p:spPr/>
        <p:txBody>
          <a:bodyPr/>
          <a:lstStyle/>
          <a:p>
            <a:r>
              <a:rPr lang="en-US"/>
              <a:t>Fans (Übersicht)</a:t>
            </a:r>
          </a:p>
        </p:txBody>
      </p:sp>
      <p:graphicFrame>
        <p:nvGraphicFramePr>
          <p:cNvPr id="5" name="Table Placeholder 4">
            <a:extLst>
              <a:ext uri="{FF2B5EF4-FFF2-40B4-BE49-F238E27FC236}">
                <a16:creationId xmlns:a16="http://schemas.microsoft.com/office/drawing/2014/main" id="{CFA8EBC7-ACF3-457F-A367-1DDA3BE6AF60}"/>
              </a:ext>
            </a:extLst>
          </p:cNvPr>
          <p:cNvGraphicFramePr>
            <a:graphicFrameLocks noGrp="1"/>
          </p:cNvGraphicFramePr>
          <p:nvPr>
            <p:ph type="tbl" sz="quarter" idx="13"/>
            <p:extLst>
              <p:ext uri="{D42A27DB-BD31-4B8C-83A1-F6EECF244321}">
                <p14:modId xmlns:p14="http://schemas.microsoft.com/office/powerpoint/2010/main" val="276123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2760625"/>
                    </a:ext>
                  </a:extLst>
                </a:gridCol>
                <a:gridCol w="1234440">
                  <a:extLst>
                    <a:ext uri="{9D8B030D-6E8A-4147-A177-3AD203B41FA5}">
                      <a16:colId xmlns:a16="http://schemas.microsoft.com/office/drawing/2014/main" val="100033155"/>
                    </a:ext>
                  </a:extLst>
                </a:gridCol>
                <a:gridCol w="822960">
                  <a:extLst>
                    <a:ext uri="{9D8B030D-6E8A-4147-A177-3AD203B41FA5}">
                      <a16:colId xmlns:a16="http://schemas.microsoft.com/office/drawing/2014/main" val="1443672792"/>
                    </a:ext>
                  </a:extLst>
                </a:gridCol>
                <a:gridCol w="822960">
                  <a:extLst>
                    <a:ext uri="{9D8B030D-6E8A-4147-A177-3AD203B41FA5}">
                      <a16:colId xmlns:a16="http://schemas.microsoft.com/office/drawing/2014/main" val="2170893483"/>
                    </a:ext>
                  </a:extLst>
                </a:gridCol>
                <a:gridCol w="822960">
                  <a:extLst>
                    <a:ext uri="{9D8B030D-6E8A-4147-A177-3AD203B41FA5}">
                      <a16:colId xmlns:a16="http://schemas.microsoft.com/office/drawing/2014/main" val="3513644323"/>
                    </a:ext>
                  </a:extLst>
                </a:gridCol>
                <a:gridCol w="822960">
                  <a:extLst>
                    <a:ext uri="{9D8B030D-6E8A-4147-A177-3AD203B41FA5}">
                      <a16:colId xmlns:a16="http://schemas.microsoft.com/office/drawing/2014/main" val="60022283"/>
                    </a:ext>
                  </a:extLst>
                </a:gridCol>
                <a:gridCol w="822960">
                  <a:extLst>
                    <a:ext uri="{9D8B030D-6E8A-4147-A177-3AD203B41FA5}">
                      <a16:colId xmlns:a16="http://schemas.microsoft.com/office/drawing/2014/main" val="2121966050"/>
                    </a:ext>
                  </a:extLst>
                </a:gridCol>
                <a:gridCol w="822960">
                  <a:extLst>
                    <a:ext uri="{9D8B030D-6E8A-4147-A177-3AD203B41FA5}">
                      <a16:colId xmlns:a16="http://schemas.microsoft.com/office/drawing/2014/main" val="351073683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120921179"/>
                  </a:ext>
                </a:extLst>
              </a:tr>
              <a:tr h="370840">
                <a:tc>
                  <a:txBody>
                    <a:bodyPr/>
                    <a:lstStyle/>
                    <a:p>
                      <a:r>
                        <a:rPr lang="en-US" sz="1000"/>
                        <a:t>Autohaus Strauss</a:t>
                      </a:r>
                    </a:p>
                  </a:txBody>
                  <a:tcPr/>
                </a:tc>
                <a:tc>
                  <a:txBody>
                    <a:bodyPr/>
                    <a:lstStyle/>
                    <a:p>
                      <a:r>
                        <a:rPr lang="en-US" sz="1000"/>
                        <a:t>1831</a:t>
                      </a:r>
                    </a:p>
                  </a:txBody>
                  <a:tcPr/>
                </a:tc>
                <a:tc>
                  <a:txBody>
                    <a:bodyPr/>
                    <a:lstStyle/>
                    <a:p>
                      <a:r>
                        <a:rPr lang="en-US" sz="1000"/>
                        <a:t>3</a:t>
                      </a:r>
                    </a:p>
                  </a:txBody>
                  <a:tcPr/>
                </a:tc>
                <a:tc>
                  <a:txBody>
                    <a:bodyPr/>
                    <a:lstStyle/>
                    <a:p>
                      <a:r>
                        <a:rPr lang="en-US" sz="1000"/>
                        <a:t>0.2%</a:t>
                      </a:r>
                    </a:p>
                  </a:txBody>
                  <a:tcPr/>
                </a:tc>
                <a:tc>
                  <a:txBody>
                    <a:bodyPr/>
                    <a:lstStyle/>
                    <a:p>
                      <a:r>
                        <a:rPr lang="en-US" sz="1000"/>
                        <a:t>10</a:t>
                      </a:r>
                    </a:p>
                  </a:txBody>
                  <a:tcPr/>
                </a:tc>
                <a:tc>
                  <a:txBody>
                    <a:bodyPr/>
                    <a:lstStyle/>
                    <a:p>
                      <a:r>
                        <a:rPr lang="en-US" sz="1000"/>
                        <a:t>0.5%</a:t>
                      </a:r>
                    </a:p>
                  </a:txBody>
                  <a:tcPr/>
                </a:tc>
                <a:tc>
                  <a:txBody>
                    <a:bodyPr/>
                    <a:lstStyle/>
                    <a:p>
                      <a:r>
                        <a:rPr lang="en-US" sz="1000"/>
                        <a:t>36</a:t>
                      </a:r>
                    </a:p>
                  </a:txBody>
                  <a:tcPr/>
                </a:tc>
                <a:tc>
                  <a:txBody>
                    <a:bodyPr/>
                    <a:lstStyle/>
                    <a:p>
                      <a:r>
                        <a:rPr lang="en-US" sz="1000"/>
                        <a:t>2.0%</a:t>
                      </a:r>
                    </a:p>
                  </a:txBody>
                  <a:tcPr/>
                </a:tc>
                <a:extLst>
                  <a:ext uri="{0D108BD9-81ED-4DB2-BD59-A6C34878D82A}">
                    <a16:rowId xmlns:a16="http://schemas.microsoft.com/office/drawing/2014/main" val="2314338355"/>
                  </a:ext>
                </a:extLst>
              </a:tr>
            </a:tbl>
          </a:graphicData>
        </a:graphic>
      </p:graphicFrame>
      <p:sp>
        <p:nvSpPr>
          <p:cNvPr id="4" name="Text Placeholder 3">
            <a:extLst>
              <a:ext uri="{FF2B5EF4-FFF2-40B4-BE49-F238E27FC236}">
                <a16:creationId xmlns:a16="http://schemas.microsoft.com/office/drawing/2014/main" id="{BEEC3748-46C3-4213-9774-5219646641D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025051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B9892-7A83-4023-B371-9DAF059481C5}"/>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14463977-B84A-4505-AFEF-B1B49CCA19CB}"/>
              </a:ext>
            </a:extLst>
          </p:cNvPr>
          <p:cNvGraphicFramePr>
            <a:graphicFrameLocks noGrp="1"/>
          </p:cNvGraphicFramePr>
          <p:nvPr>
            <p:ph type="tbl" sz="quarter" idx="13"/>
            <p:extLst>
              <p:ext uri="{D42A27DB-BD31-4B8C-83A1-F6EECF244321}">
                <p14:modId xmlns:p14="http://schemas.microsoft.com/office/powerpoint/2010/main" val="1742342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6480757"/>
                    </a:ext>
                  </a:extLst>
                </a:gridCol>
                <a:gridCol w="740664">
                  <a:extLst>
                    <a:ext uri="{9D8B030D-6E8A-4147-A177-3AD203B41FA5}">
                      <a16:colId xmlns:a16="http://schemas.microsoft.com/office/drawing/2014/main" val="660344301"/>
                    </a:ext>
                  </a:extLst>
                </a:gridCol>
                <a:gridCol w="740664">
                  <a:extLst>
                    <a:ext uri="{9D8B030D-6E8A-4147-A177-3AD203B41FA5}">
                      <a16:colId xmlns:a16="http://schemas.microsoft.com/office/drawing/2014/main" val="3828982399"/>
                    </a:ext>
                  </a:extLst>
                </a:gridCol>
                <a:gridCol w="740664">
                  <a:extLst>
                    <a:ext uri="{9D8B030D-6E8A-4147-A177-3AD203B41FA5}">
                      <a16:colId xmlns:a16="http://schemas.microsoft.com/office/drawing/2014/main" val="2695369333"/>
                    </a:ext>
                  </a:extLst>
                </a:gridCol>
                <a:gridCol w="740664">
                  <a:extLst>
                    <a:ext uri="{9D8B030D-6E8A-4147-A177-3AD203B41FA5}">
                      <a16:colId xmlns:a16="http://schemas.microsoft.com/office/drawing/2014/main" val="2552110042"/>
                    </a:ext>
                  </a:extLst>
                </a:gridCol>
                <a:gridCol w="740664">
                  <a:extLst>
                    <a:ext uri="{9D8B030D-6E8A-4147-A177-3AD203B41FA5}">
                      <a16:colId xmlns:a16="http://schemas.microsoft.com/office/drawing/2014/main" val="1533482677"/>
                    </a:ext>
                  </a:extLst>
                </a:gridCol>
                <a:gridCol w="740664">
                  <a:extLst>
                    <a:ext uri="{9D8B030D-6E8A-4147-A177-3AD203B41FA5}">
                      <a16:colId xmlns:a16="http://schemas.microsoft.com/office/drawing/2014/main" val="3090417215"/>
                    </a:ext>
                  </a:extLst>
                </a:gridCol>
                <a:gridCol w="740664">
                  <a:extLst>
                    <a:ext uri="{9D8B030D-6E8A-4147-A177-3AD203B41FA5}">
                      <a16:colId xmlns:a16="http://schemas.microsoft.com/office/drawing/2014/main" val="3491157143"/>
                    </a:ext>
                  </a:extLst>
                </a:gridCol>
                <a:gridCol w="740664">
                  <a:extLst>
                    <a:ext uri="{9D8B030D-6E8A-4147-A177-3AD203B41FA5}">
                      <a16:colId xmlns:a16="http://schemas.microsoft.com/office/drawing/2014/main" val="1428514103"/>
                    </a:ext>
                  </a:extLst>
                </a:gridCol>
                <a:gridCol w="740664">
                  <a:extLst>
                    <a:ext uri="{9D8B030D-6E8A-4147-A177-3AD203B41FA5}">
                      <a16:colId xmlns:a16="http://schemas.microsoft.com/office/drawing/2014/main" val="37537440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255374176"/>
                  </a:ext>
                </a:extLst>
              </a:tr>
              <a:tr h="370840">
                <a:tc>
                  <a:txBody>
                    <a:bodyPr/>
                    <a:lstStyle/>
                    <a:p>
                      <a:r>
                        <a:rPr lang="en-US" sz="1000"/>
                        <a:t>Autohaus Strauss</a:t>
                      </a:r>
                    </a:p>
                  </a:txBody>
                  <a:tcPr/>
                </a:tc>
                <a:tc>
                  <a:txBody>
                    <a:bodyPr/>
                    <a:lstStyle/>
                    <a:p>
                      <a:r>
                        <a:rPr lang="en-US" sz="1000"/>
                        <a:t>1831</a:t>
                      </a:r>
                    </a:p>
                  </a:txBody>
                  <a:tcPr/>
                </a:tc>
                <a:tc>
                  <a:txBody>
                    <a:bodyPr/>
                    <a:lstStyle/>
                    <a:p>
                      <a:r>
                        <a:rPr lang="en-US" sz="1000"/>
                        <a:t>37</a:t>
                      </a:r>
                    </a:p>
                  </a:txBody>
                  <a:tcPr/>
                </a:tc>
                <a:tc>
                  <a:txBody>
                    <a:bodyPr/>
                    <a:lstStyle/>
                    <a:p>
                      <a:r>
                        <a:rPr lang="en-US" sz="1000"/>
                        <a:t>7</a:t>
                      </a:r>
                    </a:p>
                  </a:txBody>
                  <a:tcPr/>
                </a:tc>
                <a:tc>
                  <a:txBody>
                    <a:bodyPr/>
                    <a:lstStyle/>
                    <a:p>
                      <a:r>
                        <a:rPr lang="en-US" sz="1000"/>
                        <a:t>272</a:t>
                      </a:r>
                    </a:p>
                  </a:txBody>
                  <a:tcPr/>
                </a:tc>
                <a:tc>
                  <a:txBody>
                    <a:bodyPr/>
                    <a:lstStyle/>
                    <a:p>
                      <a:r>
                        <a:rPr lang="en-US" sz="1000"/>
                        <a:t>16</a:t>
                      </a:r>
                    </a:p>
                  </a:txBody>
                  <a:tcPr/>
                </a:tc>
                <a:tc>
                  <a:txBody>
                    <a:bodyPr/>
                    <a:lstStyle/>
                    <a:p>
                      <a:r>
                        <a:rPr lang="en-US" sz="1000"/>
                        <a:t>23</a:t>
                      </a:r>
                    </a:p>
                  </a:txBody>
                  <a:tcPr/>
                </a:tc>
                <a:tc>
                  <a:txBody>
                    <a:bodyPr/>
                    <a:lstStyle/>
                    <a:p>
                      <a:r>
                        <a:rPr lang="en-US" sz="1000"/>
                        <a:t>2</a:t>
                      </a:r>
                    </a:p>
                  </a:txBody>
                  <a:tcPr/>
                </a:tc>
                <a:tc>
                  <a:txBody>
                    <a:bodyPr/>
                    <a:lstStyle/>
                    <a:p>
                      <a:r>
                        <a:rPr lang="en-US" sz="1000"/>
                        <a:t>2.4519%</a:t>
                      </a:r>
                    </a:p>
                  </a:txBody>
                  <a:tcPr/>
                </a:tc>
                <a:tc>
                  <a:txBody>
                    <a:bodyPr/>
                    <a:lstStyle/>
                    <a:p>
                      <a:r>
                        <a:rPr lang="en-US" sz="1000"/>
                        <a:t>0.0%</a:t>
                      </a:r>
                    </a:p>
                  </a:txBody>
                  <a:tcPr/>
                </a:tc>
                <a:extLst>
                  <a:ext uri="{0D108BD9-81ED-4DB2-BD59-A6C34878D82A}">
                    <a16:rowId xmlns:a16="http://schemas.microsoft.com/office/drawing/2014/main" val="1020783920"/>
                  </a:ext>
                </a:extLst>
              </a:tr>
            </a:tbl>
          </a:graphicData>
        </a:graphic>
      </p:graphicFrame>
      <p:sp>
        <p:nvSpPr>
          <p:cNvPr id="4" name="Text Placeholder 3">
            <a:extLst>
              <a:ext uri="{FF2B5EF4-FFF2-40B4-BE49-F238E27FC236}">
                <a16:creationId xmlns:a16="http://schemas.microsoft.com/office/drawing/2014/main" id="{4BB5C702-5579-4317-9D4A-A761DAF154A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347253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42B87-2F83-4471-BD01-D95F43099B8C}"/>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9F3036FF-1832-4742-BD38-5188F4EF88D3}"/>
              </a:ext>
            </a:extLst>
          </p:cNvPr>
          <p:cNvGraphicFramePr>
            <a:graphicFrameLocks noGrp="1"/>
          </p:cNvGraphicFramePr>
          <p:nvPr>
            <p:ph type="chart" sz="quarter" idx="13"/>
            <p:extLst>
              <p:ext uri="{D42A27DB-BD31-4B8C-83A1-F6EECF244321}">
                <p14:modId xmlns:p14="http://schemas.microsoft.com/office/powerpoint/2010/main" val="3891299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B1F311-F902-4C54-A27A-FA6B37A8AE6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F03DA00-5A1E-412C-9830-8EC8C0827C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5650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7389D-C0AC-4D2C-B6A0-CE5CC192D528}"/>
              </a:ext>
            </a:extLst>
          </p:cNvPr>
          <p:cNvSpPr>
            <a:spLocks noGrp="1"/>
          </p:cNvSpPr>
          <p:nvPr>
            <p:ph type="title"/>
          </p:nvPr>
        </p:nvSpPr>
        <p:spPr/>
        <p:txBody>
          <a:bodyPr/>
          <a:lstStyle/>
          <a:p>
            <a:r>
              <a:rPr lang="en-US"/>
              <a:t>Fanwachstum</a:t>
            </a:r>
          </a:p>
        </p:txBody>
      </p:sp>
      <p:graphicFrame>
        <p:nvGraphicFramePr>
          <p:cNvPr id="6" name="Chart Placeholder 5">
            <a:extLst>
              <a:ext uri="{FF2B5EF4-FFF2-40B4-BE49-F238E27FC236}">
                <a16:creationId xmlns:a16="http://schemas.microsoft.com/office/drawing/2014/main" id="{BC69F980-C454-438E-ACA8-A67A14094EFD}"/>
              </a:ext>
            </a:extLst>
          </p:cNvPr>
          <p:cNvGraphicFramePr>
            <a:graphicFrameLocks noGrp="1"/>
          </p:cNvGraphicFramePr>
          <p:nvPr>
            <p:ph type="chart" sz="quarter" idx="13"/>
            <p:extLst>
              <p:ext uri="{D42A27DB-BD31-4B8C-83A1-F6EECF244321}">
                <p14:modId xmlns:p14="http://schemas.microsoft.com/office/powerpoint/2010/main" val="2748629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3BA32F-4F1C-4FAA-ACE7-086B6616B0C9}"/>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323D12A-BD46-499F-973D-B978325FE4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68429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C1A5D-9BA4-414E-B7B5-1816E4CE2229}"/>
              </a:ext>
            </a:extLst>
          </p:cNvPr>
          <p:cNvSpPr>
            <a:spLocks noGrp="1"/>
          </p:cNvSpPr>
          <p:nvPr>
            <p:ph type="title"/>
          </p:nvPr>
        </p:nvSpPr>
        <p:spPr/>
        <p:txBody>
          <a:bodyPr/>
          <a:lstStyle/>
          <a:p>
            <a:r>
              <a:rPr lang="en-US"/>
              <a:t>Verlorene Fans</a:t>
            </a:r>
          </a:p>
        </p:txBody>
      </p:sp>
      <p:graphicFrame>
        <p:nvGraphicFramePr>
          <p:cNvPr id="6" name="Chart Placeholder 5">
            <a:extLst>
              <a:ext uri="{FF2B5EF4-FFF2-40B4-BE49-F238E27FC236}">
                <a16:creationId xmlns:a16="http://schemas.microsoft.com/office/drawing/2014/main" id="{DAA6B321-059B-45A0-AE3F-D7FC88085427}"/>
              </a:ext>
            </a:extLst>
          </p:cNvPr>
          <p:cNvGraphicFramePr>
            <a:graphicFrameLocks noGrp="1"/>
          </p:cNvGraphicFramePr>
          <p:nvPr>
            <p:ph type="chart" sz="quarter" idx="13"/>
            <p:extLst>
              <p:ext uri="{D42A27DB-BD31-4B8C-83A1-F6EECF244321}">
                <p14:modId xmlns:p14="http://schemas.microsoft.com/office/powerpoint/2010/main" val="26328330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FBBAF8-DC3A-470B-A008-B573DC0F9E4C}"/>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BA7B2CD-F616-4D96-9834-9A5A012291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42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5AC0-1BC7-444C-885D-493584809CAD}"/>
              </a:ext>
            </a:extLst>
          </p:cNvPr>
          <p:cNvSpPr>
            <a:spLocks noGrp="1"/>
          </p:cNvSpPr>
          <p:nvPr>
            <p:ph type="title"/>
          </p:nvPr>
        </p:nvSpPr>
        <p:spPr/>
        <p:txBody>
          <a:bodyPr/>
          <a:lstStyle/>
          <a:p>
            <a:r>
              <a:rPr lang="de-DE"/>
              <a:t>Eigene Beiträge (Postings) - 1 of 4</a:t>
            </a:r>
            <a:endParaRPr lang="en-US"/>
          </a:p>
        </p:txBody>
      </p:sp>
      <p:graphicFrame>
        <p:nvGraphicFramePr>
          <p:cNvPr id="5" name="Table Placeholder 4">
            <a:extLst>
              <a:ext uri="{FF2B5EF4-FFF2-40B4-BE49-F238E27FC236}">
                <a16:creationId xmlns:a16="http://schemas.microsoft.com/office/drawing/2014/main" id="{2093F12F-3E6C-42A4-ABDA-704AFF9F1C87}"/>
              </a:ext>
            </a:extLst>
          </p:cNvPr>
          <p:cNvGraphicFramePr>
            <a:graphicFrameLocks noGrp="1"/>
          </p:cNvGraphicFramePr>
          <p:nvPr>
            <p:ph type="tbl" sz="quarter" idx="13"/>
            <p:extLst>
              <p:ext uri="{D42A27DB-BD31-4B8C-83A1-F6EECF244321}">
                <p14:modId xmlns:p14="http://schemas.microsoft.com/office/powerpoint/2010/main" val="2785908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97702828"/>
                    </a:ext>
                  </a:extLst>
                </a:gridCol>
                <a:gridCol w="658368">
                  <a:extLst>
                    <a:ext uri="{9D8B030D-6E8A-4147-A177-3AD203B41FA5}">
                      <a16:colId xmlns:a16="http://schemas.microsoft.com/office/drawing/2014/main" val="2444274921"/>
                    </a:ext>
                  </a:extLst>
                </a:gridCol>
                <a:gridCol w="658368">
                  <a:extLst>
                    <a:ext uri="{9D8B030D-6E8A-4147-A177-3AD203B41FA5}">
                      <a16:colId xmlns:a16="http://schemas.microsoft.com/office/drawing/2014/main" val="667591773"/>
                    </a:ext>
                  </a:extLst>
                </a:gridCol>
                <a:gridCol w="658368">
                  <a:extLst>
                    <a:ext uri="{9D8B030D-6E8A-4147-A177-3AD203B41FA5}">
                      <a16:colId xmlns:a16="http://schemas.microsoft.com/office/drawing/2014/main" val="3891453006"/>
                    </a:ext>
                  </a:extLst>
                </a:gridCol>
                <a:gridCol w="658368">
                  <a:extLst>
                    <a:ext uri="{9D8B030D-6E8A-4147-A177-3AD203B41FA5}">
                      <a16:colId xmlns:a16="http://schemas.microsoft.com/office/drawing/2014/main" val="570781707"/>
                    </a:ext>
                  </a:extLst>
                </a:gridCol>
                <a:gridCol w="658368">
                  <a:extLst>
                    <a:ext uri="{9D8B030D-6E8A-4147-A177-3AD203B41FA5}">
                      <a16:colId xmlns:a16="http://schemas.microsoft.com/office/drawing/2014/main" val="333963409"/>
                    </a:ext>
                  </a:extLst>
                </a:gridCol>
                <a:gridCol w="658368">
                  <a:extLst>
                    <a:ext uri="{9D8B030D-6E8A-4147-A177-3AD203B41FA5}">
                      <a16:colId xmlns:a16="http://schemas.microsoft.com/office/drawing/2014/main" val="904312186"/>
                    </a:ext>
                  </a:extLst>
                </a:gridCol>
                <a:gridCol w="658368">
                  <a:extLst>
                    <a:ext uri="{9D8B030D-6E8A-4147-A177-3AD203B41FA5}">
                      <a16:colId xmlns:a16="http://schemas.microsoft.com/office/drawing/2014/main" val="617984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9408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- 2017-07-26 09:33:39</a:t>
                      </a:r>
                      <a:r>
                        <a:rPr kumimoji="0" lang="en-US" sz="1000" b="0" i="0" u="none" strike="noStrike" kern="1200" cap="none" spc="0" normalizeH="0" baseline="0" noProof="0">
                          <a:ln>
                            <a:noFill/>
                          </a:ln>
                          <a:solidFill>
                            <a:prstClr val="black"/>
                          </a:solidFill>
                          <a:effectLst/>
                          <a:uLnTx/>
                          <a:uFillTx/>
                          <a:latin typeface="+mn-lt"/>
                          <a:ea typeface="+mn-ea"/>
                          <a:cs typeface="+mn-cs"/>
                        </a:rPr>
                        <a:t>
Unsere Mitarbeiterin Elli ist 30!! 🍰🎉🤗
🎉🎉HAPPY HAPPY BIRTHDAY!! 🎉🎉
Ein Grund zum Feiern liebe Eleonore Lacle!🥂
Deine Kollegen vom Autohaus Strauss wünschen dir alles, alles Liebe und Gute zu Deinem 30. Geburtstag! Genieße den Tag!
Und vergiss nicht 👉 du bist nicht 30, du bist 18 mit 12 Jahren Erfahrung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78333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- 2017-07-22 11:34:49</a:t>
                      </a:r>
                      <a:r>
                        <a:rPr kumimoji="0" lang="de-DE" sz="1000" b="0" i="0" u="none" strike="noStrike" kern="1200" cap="none" spc="0" normalizeH="0" baseline="0" noProof="0">
                          <a:ln>
                            <a:noFill/>
                          </a:ln>
                          <a:solidFill>
                            <a:prstClr val="black"/>
                          </a:solidFill>
                          <a:effectLst/>
                          <a:uLnTx/>
                          <a:uFillTx/>
                          <a:latin typeface="+mn-lt"/>
                          <a:ea typeface="+mn-ea"/>
                          <a:cs typeface="+mn-cs"/>
                        </a:rPr>
                        <a:t>
Wir scheuen keine Mühe um den Velar perfekt präsentieren zu können. ;-)
Ein kurzer Einblick in die Vorbereitungen der Range Rover Velar Premiere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6751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- 2017-07-18 15:10:26</a:t>
                      </a:r>
                      <a:r>
                        <a:rPr kumimoji="0" lang="de-DE" sz="1000" b="0" i="0" u="none" strike="noStrike" kern="1200" cap="none" spc="0" normalizeH="0" baseline="0" noProof="0">
                          <a:ln>
                            <a:noFill/>
                          </a:ln>
                          <a:solidFill>
                            <a:prstClr val="black"/>
                          </a:solidFill>
                          <a:effectLst/>
                          <a:uLnTx/>
                          <a:uFillTx/>
                          <a:latin typeface="+mn-lt"/>
                          <a:ea typeface="+mn-ea"/>
                          <a:cs typeface="+mn-cs"/>
                        </a:rPr>
                        <a:t>
Heute ist „Welt Emoji Tag“ !! 🤗😁 🎉 Anlässlich dessen, hat sich auch Ford etwas einfallen lassen 🚘 –&gt; schaut rein und löst das Ford-Rätsel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3073632"/>
                  </a:ext>
                </a:extLst>
              </a:tr>
            </a:tbl>
          </a:graphicData>
        </a:graphic>
      </p:graphicFrame>
      <p:sp>
        <p:nvSpPr>
          <p:cNvPr id="4" name="Text Placeholder 3">
            <a:extLst>
              <a:ext uri="{FF2B5EF4-FFF2-40B4-BE49-F238E27FC236}">
                <a16:creationId xmlns:a16="http://schemas.microsoft.com/office/drawing/2014/main" id="{A9459564-F419-4E00-997B-B51ACB508E2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048854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7F542-DEA6-4086-B391-AD295D17EA87}"/>
              </a:ext>
            </a:extLst>
          </p:cNvPr>
          <p:cNvSpPr>
            <a:spLocks noGrp="1"/>
          </p:cNvSpPr>
          <p:nvPr>
            <p:ph type="title"/>
          </p:nvPr>
        </p:nvSpPr>
        <p:spPr/>
        <p:txBody>
          <a:bodyPr/>
          <a:lstStyle/>
          <a:p>
            <a:r>
              <a:rPr lang="de-DE"/>
              <a:t>Eigene Beiträge (Postings) - 2 of 4</a:t>
            </a:r>
            <a:endParaRPr lang="en-US"/>
          </a:p>
        </p:txBody>
      </p:sp>
      <p:graphicFrame>
        <p:nvGraphicFramePr>
          <p:cNvPr id="5" name="Table Placeholder 4">
            <a:extLst>
              <a:ext uri="{FF2B5EF4-FFF2-40B4-BE49-F238E27FC236}">
                <a16:creationId xmlns:a16="http://schemas.microsoft.com/office/drawing/2014/main" id="{5BA2A815-0B0D-443D-B437-3001BE1527A5}"/>
              </a:ext>
            </a:extLst>
          </p:cNvPr>
          <p:cNvGraphicFramePr>
            <a:graphicFrameLocks noGrp="1"/>
          </p:cNvGraphicFramePr>
          <p:nvPr>
            <p:ph type="tbl" sz="quarter" idx="13"/>
            <p:extLst>
              <p:ext uri="{D42A27DB-BD31-4B8C-83A1-F6EECF244321}">
                <p14:modId xmlns:p14="http://schemas.microsoft.com/office/powerpoint/2010/main" val="3931575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6347900"/>
                    </a:ext>
                  </a:extLst>
                </a:gridCol>
                <a:gridCol w="658368">
                  <a:extLst>
                    <a:ext uri="{9D8B030D-6E8A-4147-A177-3AD203B41FA5}">
                      <a16:colId xmlns:a16="http://schemas.microsoft.com/office/drawing/2014/main" val="2383955502"/>
                    </a:ext>
                  </a:extLst>
                </a:gridCol>
                <a:gridCol w="658368">
                  <a:extLst>
                    <a:ext uri="{9D8B030D-6E8A-4147-A177-3AD203B41FA5}">
                      <a16:colId xmlns:a16="http://schemas.microsoft.com/office/drawing/2014/main" val="2912184075"/>
                    </a:ext>
                  </a:extLst>
                </a:gridCol>
                <a:gridCol w="658368">
                  <a:extLst>
                    <a:ext uri="{9D8B030D-6E8A-4147-A177-3AD203B41FA5}">
                      <a16:colId xmlns:a16="http://schemas.microsoft.com/office/drawing/2014/main" val="3253730065"/>
                    </a:ext>
                  </a:extLst>
                </a:gridCol>
                <a:gridCol w="658368">
                  <a:extLst>
                    <a:ext uri="{9D8B030D-6E8A-4147-A177-3AD203B41FA5}">
                      <a16:colId xmlns:a16="http://schemas.microsoft.com/office/drawing/2014/main" val="4017637834"/>
                    </a:ext>
                  </a:extLst>
                </a:gridCol>
                <a:gridCol w="658368">
                  <a:extLst>
                    <a:ext uri="{9D8B030D-6E8A-4147-A177-3AD203B41FA5}">
                      <a16:colId xmlns:a16="http://schemas.microsoft.com/office/drawing/2014/main" val="48140403"/>
                    </a:ext>
                  </a:extLst>
                </a:gridCol>
                <a:gridCol w="658368">
                  <a:extLst>
                    <a:ext uri="{9D8B030D-6E8A-4147-A177-3AD203B41FA5}">
                      <a16:colId xmlns:a16="http://schemas.microsoft.com/office/drawing/2014/main" val="626961744"/>
                    </a:ext>
                  </a:extLst>
                </a:gridCol>
                <a:gridCol w="658368">
                  <a:extLst>
                    <a:ext uri="{9D8B030D-6E8A-4147-A177-3AD203B41FA5}">
                      <a16:colId xmlns:a16="http://schemas.microsoft.com/office/drawing/2014/main" val="2792265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955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- 2017-07-15 10:21:03</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Katrin Prenner!!😊
Sie ist unsere glückliche Gewinnerin und darf ein Wochenende mit dem neuen Range Rover Evoque Cabrio genießen.
Katrin hat dieses Wochenende das Vergnügen, mit 150 PS, Allrad und wunderschönen 19 Zoll Felgen die Straßen unsicher zu machen. 🤗
Auch das typisch englische Wetter hält Katrin Prenner nicht davon ab, das Wochenende mit dem neuen #EvoqueCabrio zu genießen!
Wir wünschen dir liebe Katrin, ein wunderschönes Wochenende, eine gute Fahrt und das Wichtigste: Enjoy it!!😎✌️
Habt auch ihr Interesse am neuen Evoque Cabrio? Dann meldet euch bei unserem Verkaufsberater Marcel Hummel.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2745890"/>
                  </a:ext>
                </a:extLst>
              </a:tr>
            </a:tbl>
          </a:graphicData>
        </a:graphic>
      </p:graphicFrame>
      <p:sp>
        <p:nvSpPr>
          <p:cNvPr id="4" name="Text Placeholder 3">
            <a:extLst>
              <a:ext uri="{FF2B5EF4-FFF2-40B4-BE49-F238E27FC236}">
                <a16:creationId xmlns:a16="http://schemas.microsoft.com/office/drawing/2014/main" id="{B8805B46-C120-4CE4-A288-EE379520EDF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25252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DBBB-D323-4979-92B8-441E7E6A8757}"/>
              </a:ext>
            </a:extLst>
          </p:cNvPr>
          <p:cNvSpPr>
            <a:spLocks noGrp="1"/>
          </p:cNvSpPr>
          <p:nvPr>
            <p:ph type="title"/>
          </p:nvPr>
        </p:nvSpPr>
        <p:spPr/>
        <p:txBody>
          <a:bodyPr/>
          <a:lstStyle/>
          <a:p>
            <a:r>
              <a:rPr lang="de-DE"/>
              <a:t>Eigene Beiträge (Postings) - 3 of 4</a:t>
            </a:r>
            <a:endParaRPr lang="en-US"/>
          </a:p>
        </p:txBody>
      </p:sp>
      <p:graphicFrame>
        <p:nvGraphicFramePr>
          <p:cNvPr id="5" name="Table Placeholder 4">
            <a:extLst>
              <a:ext uri="{FF2B5EF4-FFF2-40B4-BE49-F238E27FC236}">
                <a16:creationId xmlns:a16="http://schemas.microsoft.com/office/drawing/2014/main" id="{09878865-7220-4935-A758-3FADE16AF875}"/>
              </a:ext>
            </a:extLst>
          </p:cNvPr>
          <p:cNvGraphicFramePr>
            <a:graphicFrameLocks noGrp="1"/>
          </p:cNvGraphicFramePr>
          <p:nvPr>
            <p:ph type="tbl" sz="quarter" idx="13"/>
            <p:extLst>
              <p:ext uri="{D42A27DB-BD31-4B8C-83A1-F6EECF244321}">
                <p14:modId xmlns:p14="http://schemas.microsoft.com/office/powerpoint/2010/main" val="210357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5975100"/>
                    </a:ext>
                  </a:extLst>
                </a:gridCol>
                <a:gridCol w="658368">
                  <a:extLst>
                    <a:ext uri="{9D8B030D-6E8A-4147-A177-3AD203B41FA5}">
                      <a16:colId xmlns:a16="http://schemas.microsoft.com/office/drawing/2014/main" val="2097126835"/>
                    </a:ext>
                  </a:extLst>
                </a:gridCol>
                <a:gridCol w="658368">
                  <a:extLst>
                    <a:ext uri="{9D8B030D-6E8A-4147-A177-3AD203B41FA5}">
                      <a16:colId xmlns:a16="http://schemas.microsoft.com/office/drawing/2014/main" val="2769840989"/>
                    </a:ext>
                  </a:extLst>
                </a:gridCol>
                <a:gridCol w="658368">
                  <a:extLst>
                    <a:ext uri="{9D8B030D-6E8A-4147-A177-3AD203B41FA5}">
                      <a16:colId xmlns:a16="http://schemas.microsoft.com/office/drawing/2014/main" val="1146538982"/>
                    </a:ext>
                  </a:extLst>
                </a:gridCol>
                <a:gridCol w="658368">
                  <a:extLst>
                    <a:ext uri="{9D8B030D-6E8A-4147-A177-3AD203B41FA5}">
                      <a16:colId xmlns:a16="http://schemas.microsoft.com/office/drawing/2014/main" val="819046667"/>
                    </a:ext>
                  </a:extLst>
                </a:gridCol>
                <a:gridCol w="658368">
                  <a:extLst>
                    <a:ext uri="{9D8B030D-6E8A-4147-A177-3AD203B41FA5}">
                      <a16:colId xmlns:a16="http://schemas.microsoft.com/office/drawing/2014/main" val="1148316911"/>
                    </a:ext>
                  </a:extLst>
                </a:gridCol>
                <a:gridCol w="658368">
                  <a:extLst>
                    <a:ext uri="{9D8B030D-6E8A-4147-A177-3AD203B41FA5}">
                      <a16:colId xmlns:a16="http://schemas.microsoft.com/office/drawing/2014/main" val="2501883201"/>
                    </a:ext>
                  </a:extLst>
                </a:gridCol>
                <a:gridCol w="658368">
                  <a:extLst>
                    <a:ext uri="{9D8B030D-6E8A-4147-A177-3AD203B41FA5}">
                      <a16:colId xmlns:a16="http://schemas.microsoft.com/office/drawing/2014/main" val="1942735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69149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- 2017-07-08 12:29:20</a:t>
                      </a:r>
                      <a:r>
                        <a:rPr kumimoji="0" lang="de-DE" sz="1000" b="0" i="0" u="none" strike="noStrike" kern="1200" cap="none" spc="0" normalizeH="0" baseline="0" noProof="0">
                          <a:ln>
                            <a:noFill/>
                          </a:ln>
                          <a:solidFill>
                            <a:prstClr val="black"/>
                          </a:solidFill>
                          <a:effectLst/>
                          <a:uLnTx/>
                          <a:uFillTx/>
                          <a:latin typeface="+mn-lt"/>
                          <a:ea typeface="+mn-ea"/>
                          <a:cs typeface="+mn-cs"/>
                        </a:rPr>
                        <a:t>
Das markante, zielstrebige Design sowie die flache Silhouette lassen auf den ersten Blick erkennen, was für ein innovatives Hochleistungsfahrzeug der Ford Focus RS ist.💪 Der speziell abgestimmte, kraftvolle 2,3-l-EcoBoost-Benzinmotor besticht mit beeindruckender Kraft in jeder Fahrsituation.
Sobald man in den Ford Focus RS einsteigt, spürt man sofort:
Dieses Fahrzeug lässt Sportlerherzen höher schlagen. 😎 
Neugierig?
Unsere beiden Verkaufsberater Armin Bauer und Daniel Pausch beraten euch gerne!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5820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- 2017-07-06 18:30:00</a:t>
                      </a:r>
                      <a:r>
                        <a:rPr kumimoji="0" lang="de-DE" sz="1000" b="0" i="0" u="none" strike="noStrike" kern="1200" cap="none" spc="0" normalizeH="0" baseline="0" noProof="0">
                          <a:ln>
                            <a:noFill/>
                          </a:ln>
                          <a:solidFill>
                            <a:prstClr val="black"/>
                          </a:solidFill>
                          <a:effectLst/>
                          <a:uLnTx/>
                          <a:uFillTx/>
                          <a:latin typeface="+mn-lt"/>
                          <a:ea typeface="+mn-ea"/>
                          <a:cs typeface="+mn-cs"/>
                        </a:rPr>
                        <a:t>
Bahnbrechend 👀
Was anderes fällt uns zum Design des Velar einfach nicht ein...
Noch diesen Monat ist es soweit:
Wir präsentieren das Prachtstück im exklusiven Rahmen. Das wird ein Fest!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7658956"/>
                  </a:ext>
                </a:extLst>
              </a:tr>
            </a:tbl>
          </a:graphicData>
        </a:graphic>
      </p:graphicFrame>
      <p:sp>
        <p:nvSpPr>
          <p:cNvPr id="4" name="Text Placeholder 3">
            <a:extLst>
              <a:ext uri="{FF2B5EF4-FFF2-40B4-BE49-F238E27FC236}">
                <a16:creationId xmlns:a16="http://schemas.microsoft.com/office/drawing/2014/main" id="{AD401465-CBFB-46CD-B120-5BEB2CF4DD2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257850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03670-55A1-4106-9F0A-18F693F6DD29}"/>
              </a:ext>
            </a:extLst>
          </p:cNvPr>
          <p:cNvSpPr>
            <a:spLocks noGrp="1"/>
          </p:cNvSpPr>
          <p:nvPr>
            <p:ph type="title"/>
          </p:nvPr>
        </p:nvSpPr>
        <p:spPr/>
        <p:txBody>
          <a:bodyPr/>
          <a:lstStyle/>
          <a:p>
            <a:r>
              <a:rPr lang="de-DE"/>
              <a:t>Eigene Beiträge (Postings) - 4 of 4</a:t>
            </a:r>
            <a:endParaRPr lang="en-US"/>
          </a:p>
        </p:txBody>
      </p:sp>
      <p:graphicFrame>
        <p:nvGraphicFramePr>
          <p:cNvPr id="5" name="Table Placeholder 4">
            <a:extLst>
              <a:ext uri="{FF2B5EF4-FFF2-40B4-BE49-F238E27FC236}">
                <a16:creationId xmlns:a16="http://schemas.microsoft.com/office/drawing/2014/main" id="{7BA6729E-6205-4021-BA96-F3E074FE6B47}"/>
              </a:ext>
            </a:extLst>
          </p:cNvPr>
          <p:cNvGraphicFramePr>
            <a:graphicFrameLocks noGrp="1"/>
          </p:cNvGraphicFramePr>
          <p:nvPr>
            <p:ph type="tbl" sz="quarter" idx="13"/>
            <p:extLst>
              <p:ext uri="{D42A27DB-BD31-4B8C-83A1-F6EECF244321}">
                <p14:modId xmlns:p14="http://schemas.microsoft.com/office/powerpoint/2010/main" val="33220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4071480"/>
                    </a:ext>
                  </a:extLst>
                </a:gridCol>
                <a:gridCol w="658368">
                  <a:extLst>
                    <a:ext uri="{9D8B030D-6E8A-4147-A177-3AD203B41FA5}">
                      <a16:colId xmlns:a16="http://schemas.microsoft.com/office/drawing/2014/main" val="3465915595"/>
                    </a:ext>
                  </a:extLst>
                </a:gridCol>
                <a:gridCol w="658368">
                  <a:extLst>
                    <a:ext uri="{9D8B030D-6E8A-4147-A177-3AD203B41FA5}">
                      <a16:colId xmlns:a16="http://schemas.microsoft.com/office/drawing/2014/main" val="2192806934"/>
                    </a:ext>
                  </a:extLst>
                </a:gridCol>
                <a:gridCol w="658368">
                  <a:extLst>
                    <a:ext uri="{9D8B030D-6E8A-4147-A177-3AD203B41FA5}">
                      <a16:colId xmlns:a16="http://schemas.microsoft.com/office/drawing/2014/main" val="3619204069"/>
                    </a:ext>
                  </a:extLst>
                </a:gridCol>
                <a:gridCol w="658368">
                  <a:extLst>
                    <a:ext uri="{9D8B030D-6E8A-4147-A177-3AD203B41FA5}">
                      <a16:colId xmlns:a16="http://schemas.microsoft.com/office/drawing/2014/main" val="1610351679"/>
                    </a:ext>
                  </a:extLst>
                </a:gridCol>
                <a:gridCol w="658368">
                  <a:extLst>
                    <a:ext uri="{9D8B030D-6E8A-4147-A177-3AD203B41FA5}">
                      <a16:colId xmlns:a16="http://schemas.microsoft.com/office/drawing/2014/main" val="1226599409"/>
                    </a:ext>
                  </a:extLst>
                </a:gridCol>
                <a:gridCol w="658368">
                  <a:extLst>
                    <a:ext uri="{9D8B030D-6E8A-4147-A177-3AD203B41FA5}">
                      <a16:colId xmlns:a16="http://schemas.microsoft.com/office/drawing/2014/main" val="4058577061"/>
                    </a:ext>
                  </a:extLst>
                </a:gridCol>
                <a:gridCol w="658368">
                  <a:extLst>
                    <a:ext uri="{9D8B030D-6E8A-4147-A177-3AD203B41FA5}">
                      <a16:colId xmlns:a16="http://schemas.microsoft.com/office/drawing/2014/main" val="1709843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0835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- 2017-07-05 11:47:18</a:t>
                      </a:r>
                      <a:r>
                        <a:rPr kumimoji="0" lang="de-DE" sz="1000" b="0" i="0" u="none" strike="noStrike" kern="1200" cap="none" spc="0" normalizeH="0" baseline="0" noProof="0">
                          <a:ln>
                            <a:noFill/>
                          </a:ln>
                          <a:solidFill>
                            <a:prstClr val="black"/>
                          </a:solidFill>
                          <a:effectLst/>
                          <a:uLnTx/>
                          <a:uFillTx/>
                          <a:latin typeface="+mn-lt"/>
                          <a:ea typeface="+mn-ea"/>
                          <a:cs typeface="+mn-cs"/>
                        </a:rPr>
                        <a:t>
Treffen Sie die Legende von morgen – bereits jetzt bei uns!
Am 20. Juli 2017 ist es soweit...
Wir präsentieren Euch ab 19 Uhr im Kunstgarten Süd in 7543 Olbendorf, Dorf 58, den neuen Range Rover Velar! Zu diesem exklusiven Abend möchten wir Euch herzlich einladen.
Entdeckt den neuen Range Rover Velar in einzigartigem Ambiente des Kunstgarten Süd in Olbendorf.
Wir freuen uns auf einen unvergesslichen Abend mit Euch und unserem Stargast - dem neuen Range Rover Velar.
Mit seiner revolutionären Designsprache kombiniert der neue Velar modernsten Komfort und zeitlose Eleganz mit einer Schlichtheit, die Eure Sinne direkt und unmittelbar ansprechen wird.
Wenn Ihr Zeit habt, diesen Abend mit uns zu verbringen, bitten wir Euch um eine kurze Voranmeldung unter - 03327/220019 oder per Mail: office@strauss-autohaus.at
Wir freuen uns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6791141"/>
                  </a:ext>
                </a:extLst>
              </a:tr>
            </a:tbl>
          </a:graphicData>
        </a:graphic>
      </p:graphicFrame>
      <p:sp>
        <p:nvSpPr>
          <p:cNvPr id="4" name="Text Placeholder 3">
            <a:extLst>
              <a:ext uri="{FF2B5EF4-FFF2-40B4-BE49-F238E27FC236}">
                <a16:creationId xmlns:a16="http://schemas.microsoft.com/office/drawing/2014/main" id="{5797B9F7-D963-4BAE-94A5-83BA3A4EE8F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043290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4A657-60D6-439B-8064-3520F13696FA}"/>
              </a:ext>
            </a:extLst>
          </p:cNvPr>
          <p:cNvSpPr>
            <a:spLocks noGrp="1"/>
          </p:cNvSpPr>
          <p:nvPr>
            <p:ph type="title"/>
          </p:nvPr>
        </p:nvSpPr>
        <p:spPr/>
        <p:txBody>
          <a:bodyPr/>
          <a:lstStyle/>
          <a:p>
            <a:r>
              <a:rPr lang="en-US"/>
              <a:t>Eigene Beiträge (Postings) + Reactions - 1 of 5</a:t>
            </a:r>
          </a:p>
        </p:txBody>
      </p:sp>
      <p:graphicFrame>
        <p:nvGraphicFramePr>
          <p:cNvPr id="5" name="Table Placeholder 4">
            <a:extLst>
              <a:ext uri="{FF2B5EF4-FFF2-40B4-BE49-F238E27FC236}">
                <a16:creationId xmlns:a16="http://schemas.microsoft.com/office/drawing/2014/main" id="{A1D44489-EB2A-4A89-BFBF-3529A4AA2C06}"/>
              </a:ext>
            </a:extLst>
          </p:cNvPr>
          <p:cNvGraphicFramePr>
            <a:graphicFrameLocks noGrp="1"/>
          </p:cNvGraphicFramePr>
          <p:nvPr>
            <p:ph type="tbl" sz="quarter" idx="13"/>
            <p:extLst>
              <p:ext uri="{D42A27DB-BD31-4B8C-83A1-F6EECF244321}">
                <p14:modId xmlns:p14="http://schemas.microsoft.com/office/powerpoint/2010/main" val="1782000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9541692"/>
                    </a:ext>
                  </a:extLst>
                </a:gridCol>
                <a:gridCol w="822960">
                  <a:extLst>
                    <a:ext uri="{9D8B030D-6E8A-4147-A177-3AD203B41FA5}">
                      <a16:colId xmlns:a16="http://schemas.microsoft.com/office/drawing/2014/main" val="154580761"/>
                    </a:ext>
                  </a:extLst>
                </a:gridCol>
                <a:gridCol w="822960">
                  <a:extLst>
                    <a:ext uri="{9D8B030D-6E8A-4147-A177-3AD203B41FA5}">
                      <a16:colId xmlns:a16="http://schemas.microsoft.com/office/drawing/2014/main" val="211167960"/>
                    </a:ext>
                  </a:extLst>
                </a:gridCol>
                <a:gridCol w="822960">
                  <a:extLst>
                    <a:ext uri="{9D8B030D-6E8A-4147-A177-3AD203B41FA5}">
                      <a16:colId xmlns:a16="http://schemas.microsoft.com/office/drawing/2014/main" val="3926754791"/>
                    </a:ext>
                  </a:extLst>
                </a:gridCol>
                <a:gridCol w="822960">
                  <a:extLst>
                    <a:ext uri="{9D8B030D-6E8A-4147-A177-3AD203B41FA5}">
                      <a16:colId xmlns:a16="http://schemas.microsoft.com/office/drawing/2014/main" val="1854422216"/>
                    </a:ext>
                  </a:extLst>
                </a:gridCol>
                <a:gridCol w="822960">
                  <a:extLst>
                    <a:ext uri="{9D8B030D-6E8A-4147-A177-3AD203B41FA5}">
                      <a16:colId xmlns:a16="http://schemas.microsoft.com/office/drawing/2014/main" val="1080479555"/>
                    </a:ext>
                  </a:extLst>
                </a:gridCol>
                <a:gridCol w="822960">
                  <a:extLst>
                    <a:ext uri="{9D8B030D-6E8A-4147-A177-3AD203B41FA5}">
                      <a16:colId xmlns:a16="http://schemas.microsoft.com/office/drawing/2014/main" val="456373551"/>
                    </a:ext>
                  </a:extLst>
                </a:gridCol>
                <a:gridCol w="822960">
                  <a:extLst>
                    <a:ext uri="{9D8B030D-6E8A-4147-A177-3AD203B41FA5}">
                      <a16:colId xmlns:a16="http://schemas.microsoft.com/office/drawing/2014/main" val="115139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4449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- 2017-07-26 09:33:39</a:t>
                      </a:r>
                      <a:r>
                        <a:rPr kumimoji="0" lang="en-US" sz="1000" b="0" i="0" u="none" strike="noStrike" kern="1200" cap="none" spc="0" normalizeH="0" baseline="0" noProof="0">
                          <a:ln>
                            <a:noFill/>
                          </a:ln>
                          <a:solidFill>
                            <a:prstClr val="black"/>
                          </a:solidFill>
                          <a:effectLst/>
                          <a:uLnTx/>
                          <a:uFillTx/>
                          <a:latin typeface="+mn-lt"/>
                          <a:ea typeface="+mn-ea"/>
                          <a:cs typeface="+mn-cs"/>
                        </a:rPr>
                        <a:t>
Unsere Mitarbeiterin Elli ist 30!! 🍰🎉🤗
🎉🎉HAPPY HAPPY BIRTHDAY!! 🎉🎉
Ein Grund zum Feiern liebe Eleonore Lacle!🥂
Deine Kollegen vom Autohaus Strauss wünschen dir alles, alles Liebe und Gute zu Deinem 30. Geburtstag! Genieße den Tag!
Und vergiss nicht 👉 du bist nicht 30, du bist 18 mit 12 Jahren Erfahrung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18129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- 2017-07-22 11:34:49</a:t>
                      </a:r>
                      <a:r>
                        <a:rPr kumimoji="0" lang="de-DE" sz="1000" b="0" i="0" u="none" strike="noStrike" kern="1200" cap="none" spc="0" normalizeH="0" baseline="0" noProof="0">
                          <a:ln>
                            <a:noFill/>
                          </a:ln>
                          <a:solidFill>
                            <a:prstClr val="black"/>
                          </a:solidFill>
                          <a:effectLst/>
                          <a:uLnTx/>
                          <a:uFillTx/>
                          <a:latin typeface="+mn-lt"/>
                          <a:ea typeface="+mn-ea"/>
                          <a:cs typeface="+mn-cs"/>
                        </a:rPr>
                        <a:t>
Wir scheuen keine Mühe um den Velar perfekt präsentieren zu können. ;-)
Ein kurzer Einblick in die Vorbereitungen der Range Rover Velar Premiere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33429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- 2017-07-18 15:10:26</a:t>
                      </a:r>
                      <a:r>
                        <a:rPr kumimoji="0" lang="de-DE" sz="1000" b="0" i="0" u="none" strike="noStrike" kern="1200" cap="none" spc="0" normalizeH="0" baseline="0" noProof="0">
                          <a:ln>
                            <a:noFill/>
                          </a:ln>
                          <a:solidFill>
                            <a:prstClr val="black"/>
                          </a:solidFill>
                          <a:effectLst/>
                          <a:uLnTx/>
                          <a:uFillTx/>
                          <a:latin typeface="+mn-lt"/>
                          <a:ea typeface="+mn-ea"/>
                          <a:cs typeface="+mn-cs"/>
                        </a:rPr>
                        <a:t>
Heute ist „Welt Emoji Tag“ !! 🤗😁 🎉 Anlässlich dessen, hat sich auch Ford etwas einfallen lassen 🚘 –&gt; schaut rein und löst das Ford-Rätsel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11124341"/>
                  </a:ext>
                </a:extLst>
              </a:tr>
            </a:tbl>
          </a:graphicData>
        </a:graphic>
      </p:graphicFrame>
      <p:sp>
        <p:nvSpPr>
          <p:cNvPr id="4" name="Text Placeholder 3">
            <a:extLst>
              <a:ext uri="{FF2B5EF4-FFF2-40B4-BE49-F238E27FC236}">
                <a16:creationId xmlns:a16="http://schemas.microsoft.com/office/drawing/2014/main" id="{E951689B-30CF-423D-A38E-6D74D2D7828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5924596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1F83-05A5-4B5D-82E0-6479912F94D5}"/>
              </a:ext>
            </a:extLst>
          </p:cNvPr>
          <p:cNvSpPr>
            <a:spLocks noGrp="1"/>
          </p:cNvSpPr>
          <p:nvPr>
            <p:ph type="title"/>
          </p:nvPr>
        </p:nvSpPr>
        <p:spPr/>
        <p:txBody>
          <a:bodyPr/>
          <a:lstStyle/>
          <a:p>
            <a:r>
              <a:rPr lang="en-US"/>
              <a:t>Eigene Beiträge (Postings) + Reactions - 2 of 5</a:t>
            </a:r>
          </a:p>
        </p:txBody>
      </p:sp>
      <p:graphicFrame>
        <p:nvGraphicFramePr>
          <p:cNvPr id="5" name="Table Placeholder 4">
            <a:extLst>
              <a:ext uri="{FF2B5EF4-FFF2-40B4-BE49-F238E27FC236}">
                <a16:creationId xmlns:a16="http://schemas.microsoft.com/office/drawing/2014/main" id="{B7D05998-6B0B-4E85-BB52-45872D0811B5}"/>
              </a:ext>
            </a:extLst>
          </p:cNvPr>
          <p:cNvGraphicFramePr>
            <a:graphicFrameLocks noGrp="1"/>
          </p:cNvGraphicFramePr>
          <p:nvPr>
            <p:ph type="tbl" sz="quarter" idx="13"/>
            <p:extLst>
              <p:ext uri="{D42A27DB-BD31-4B8C-83A1-F6EECF244321}">
                <p14:modId xmlns:p14="http://schemas.microsoft.com/office/powerpoint/2010/main" val="2338724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41581107"/>
                    </a:ext>
                  </a:extLst>
                </a:gridCol>
                <a:gridCol w="822960">
                  <a:extLst>
                    <a:ext uri="{9D8B030D-6E8A-4147-A177-3AD203B41FA5}">
                      <a16:colId xmlns:a16="http://schemas.microsoft.com/office/drawing/2014/main" val="1436683877"/>
                    </a:ext>
                  </a:extLst>
                </a:gridCol>
                <a:gridCol w="822960">
                  <a:extLst>
                    <a:ext uri="{9D8B030D-6E8A-4147-A177-3AD203B41FA5}">
                      <a16:colId xmlns:a16="http://schemas.microsoft.com/office/drawing/2014/main" val="1514507564"/>
                    </a:ext>
                  </a:extLst>
                </a:gridCol>
                <a:gridCol w="822960">
                  <a:extLst>
                    <a:ext uri="{9D8B030D-6E8A-4147-A177-3AD203B41FA5}">
                      <a16:colId xmlns:a16="http://schemas.microsoft.com/office/drawing/2014/main" val="833107066"/>
                    </a:ext>
                  </a:extLst>
                </a:gridCol>
                <a:gridCol w="822960">
                  <a:extLst>
                    <a:ext uri="{9D8B030D-6E8A-4147-A177-3AD203B41FA5}">
                      <a16:colId xmlns:a16="http://schemas.microsoft.com/office/drawing/2014/main" val="2903635085"/>
                    </a:ext>
                  </a:extLst>
                </a:gridCol>
                <a:gridCol w="822960">
                  <a:extLst>
                    <a:ext uri="{9D8B030D-6E8A-4147-A177-3AD203B41FA5}">
                      <a16:colId xmlns:a16="http://schemas.microsoft.com/office/drawing/2014/main" val="2678666718"/>
                    </a:ext>
                  </a:extLst>
                </a:gridCol>
                <a:gridCol w="822960">
                  <a:extLst>
                    <a:ext uri="{9D8B030D-6E8A-4147-A177-3AD203B41FA5}">
                      <a16:colId xmlns:a16="http://schemas.microsoft.com/office/drawing/2014/main" val="2623736829"/>
                    </a:ext>
                  </a:extLst>
                </a:gridCol>
                <a:gridCol w="822960">
                  <a:extLst>
                    <a:ext uri="{9D8B030D-6E8A-4147-A177-3AD203B41FA5}">
                      <a16:colId xmlns:a16="http://schemas.microsoft.com/office/drawing/2014/main" val="4102693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2885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- 2017-07-15 10:21:03</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Katrin Prenner!!😊
Sie ist unsere glückliche Gewinnerin und darf ein Wochenende mit dem neuen Range Rover Evoque Cabrio genießen.
Katrin hat dieses Wochenende das Vergnügen, mit 150 PS, Allrad und wunderschönen 19 Zoll Felgen die Straßen unsicher zu machen. 🤗
Auch das typisch englische Wetter hält Katrin Prenner nicht davon ab, das Wochenende mit dem neuen #EvoqueCabrio zu genießen!
Wir wünschen dir liebe Katrin, ein wunderschönes Wochenende, eine gute Fahrt und das Wichtigste: Enjoy it!!😎✌️
Habt auch ihr Interesse am neuen Evoque Cabrio? Dann meldet euch bei unserem Verkaufsberater Marcel Hummel.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534045185"/>
                  </a:ext>
                </a:extLst>
              </a:tr>
            </a:tbl>
          </a:graphicData>
        </a:graphic>
      </p:graphicFrame>
      <p:sp>
        <p:nvSpPr>
          <p:cNvPr id="4" name="Text Placeholder 3">
            <a:extLst>
              <a:ext uri="{FF2B5EF4-FFF2-40B4-BE49-F238E27FC236}">
                <a16:creationId xmlns:a16="http://schemas.microsoft.com/office/drawing/2014/main" id="{2293C8F7-C359-4AA9-AE8C-505FCF12B92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903002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35B1D-CE58-4A75-815E-4C0CB05E0D16}"/>
              </a:ext>
            </a:extLst>
          </p:cNvPr>
          <p:cNvSpPr>
            <a:spLocks noGrp="1"/>
          </p:cNvSpPr>
          <p:nvPr>
            <p:ph type="title"/>
          </p:nvPr>
        </p:nvSpPr>
        <p:spPr/>
        <p:txBody>
          <a:bodyPr/>
          <a:lstStyle/>
          <a:p>
            <a:r>
              <a:rPr lang="en-US"/>
              <a:t>Eigene Beiträge (Postings) + Reactions - 3 of 5</a:t>
            </a:r>
          </a:p>
        </p:txBody>
      </p:sp>
      <p:graphicFrame>
        <p:nvGraphicFramePr>
          <p:cNvPr id="5" name="Table Placeholder 4">
            <a:extLst>
              <a:ext uri="{FF2B5EF4-FFF2-40B4-BE49-F238E27FC236}">
                <a16:creationId xmlns:a16="http://schemas.microsoft.com/office/drawing/2014/main" id="{20750834-1859-4E38-A41F-3084E915C26E}"/>
              </a:ext>
            </a:extLst>
          </p:cNvPr>
          <p:cNvGraphicFramePr>
            <a:graphicFrameLocks noGrp="1"/>
          </p:cNvGraphicFramePr>
          <p:nvPr>
            <p:ph type="tbl" sz="quarter" idx="13"/>
            <p:extLst>
              <p:ext uri="{D42A27DB-BD31-4B8C-83A1-F6EECF244321}">
                <p14:modId xmlns:p14="http://schemas.microsoft.com/office/powerpoint/2010/main" val="1677871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31237044"/>
                    </a:ext>
                  </a:extLst>
                </a:gridCol>
                <a:gridCol w="822960">
                  <a:extLst>
                    <a:ext uri="{9D8B030D-6E8A-4147-A177-3AD203B41FA5}">
                      <a16:colId xmlns:a16="http://schemas.microsoft.com/office/drawing/2014/main" val="3772199867"/>
                    </a:ext>
                  </a:extLst>
                </a:gridCol>
                <a:gridCol w="822960">
                  <a:extLst>
                    <a:ext uri="{9D8B030D-6E8A-4147-A177-3AD203B41FA5}">
                      <a16:colId xmlns:a16="http://schemas.microsoft.com/office/drawing/2014/main" val="3488860354"/>
                    </a:ext>
                  </a:extLst>
                </a:gridCol>
                <a:gridCol w="822960">
                  <a:extLst>
                    <a:ext uri="{9D8B030D-6E8A-4147-A177-3AD203B41FA5}">
                      <a16:colId xmlns:a16="http://schemas.microsoft.com/office/drawing/2014/main" val="2559047388"/>
                    </a:ext>
                  </a:extLst>
                </a:gridCol>
                <a:gridCol w="822960">
                  <a:extLst>
                    <a:ext uri="{9D8B030D-6E8A-4147-A177-3AD203B41FA5}">
                      <a16:colId xmlns:a16="http://schemas.microsoft.com/office/drawing/2014/main" val="903663865"/>
                    </a:ext>
                  </a:extLst>
                </a:gridCol>
                <a:gridCol w="822960">
                  <a:extLst>
                    <a:ext uri="{9D8B030D-6E8A-4147-A177-3AD203B41FA5}">
                      <a16:colId xmlns:a16="http://schemas.microsoft.com/office/drawing/2014/main" val="18169638"/>
                    </a:ext>
                  </a:extLst>
                </a:gridCol>
                <a:gridCol w="822960">
                  <a:extLst>
                    <a:ext uri="{9D8B030D-6E8A-4147-A177-3AD203B41FA5}">
                      <a16:colId xmlns:a16="http://schemas.microsoft.com/office/drawing/2014/main" val="178526499"/>
                    </a:ext>
                  </a:extLst>
                </a:gridCol>
                <a:gridCol w="822960">
                  <a:extLst>
                    <a:ext uri="{9D8B030D-6E8A-4147-A177-3AD203B41FA5}">
                      <a16:colId xmlns:a16="http://schemas.microsoft.com/office/drawing/2014/main" val="1402815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39876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- 2017-07-08 12:29:20</a:t>
                      </a:r>
                      <a:r>
                        <a:rPr kumimoji="0" lang="de-DE" sz="1000" b="0" i="0" u="none" strike="noStrike" kern="1200" cap="none" spc="0" normalizeH="0" baseline="0" noProof="0">
                          <a:ln>
                            <a:noFill/>
                          </a:ln>
                          <a:solidFill>
                            <a:prstClr val="black"/>
                          </a:solidFill>
                          <a:effectLst/>
                          <a:uLnTx/>
                          <a:uFillTx/>
                          <a:latin typeface="+mn-lt"/>
                          <a:ea typeface="+mn-ea"/>
                          <a:cs typeface="+mn-cs"/>
                        </a:rPr>
                        <a:t>
Das markante, zielstrebige Design sowie die flache Silhouette lassen auf den ersten Blick erkennen, was für ein innovatives Hochleistungsfahrzeug der Ford Focus RS ist.💪 Der speziell abgestimmte, kraftvolle 2,3-l-EcoBoost-Benzinmotor besticht mit beeindruckender Kraft in jeder Fahrsituation.
Sobald man in den Ford Focus RS einsteigt, spürt man sofort:
Dieses Fahrzeug lässt Sportlerherzen höher schlagen. 😎 
Neugierig?
Unsere beiden Verkaufsberater Armin Bauer und Daniel Pausch beraten euch gerne!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5652035"/>
                  </a:ext>
                </a:extLst>
              </a:tr>
            </a:tbl>
          </a:graphicData>
        </a:graphic>
      </p:graphicFrame>
      <p:sp>
        <p:nvSpPr>
          <p:cNvPr id="4" name="Text Placeholder 3">
            <a:extLst>
              <a:ext uri="{FF2B5EF4-FFF2-40B4-BE49-F238E27FC236}">
                <a16:creationId xmlns:a16="http://schemas.microsoft.com/office/drawing/2014/main" id="{71FC4E49-5E7C-490E-BD85-5CE89F7E1633}"/>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908323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9FB81-A212-4D0B-A580-BC22066BDEFC}"/>
              </a:ext>
            </a:extLst>
          </p:cNvPr>
          <p:cNvSpPr>
            <a:spLocks noGrp="1"/>
          </p:cNvSpPr>
          <p:nvPr>
            <p:ph type="title"/>
          </p:nvPr>
        </p:nvSpPr>
        <p:spPr/>
        <p:txBody>
          <a:bodyPr/>
          <a:lstStyle/>
          <a:p>
            <a:r>
              <a:rPr lang="en-US"/>
              <a:t>Eigene Beiträge (Postings) + Reactions - 4 of 5</a:t>
            </a:r>
          </a:p>
        </p:txBody>
      </p:sp>
      <p:graphicFrame>
        <p:nvGraphicFramePr>
          <p:cNvPr id="5" name="Table Placeholder 4">
            <a:extLst>
              <a:ext uri="{FF2B5EF4-FFF2-40B4-BE49-F238E27FC236}">
                <a16:creationId xmlns:a16="http://schemas.microsoft.com/office/drawing/2014/main" id="{33B0B795-4FFE-422F-AC92-B4F0C9E3FB8E}"/>
              </a:ext>
            </a:extLst>
          </p:cNvPr>
          <p:cNvGraphicFramePr>
            <a:graphicFrameLocks noGrp="1"/>
          </p:cNvGraphicFramePr>
          <p:nvPr>
            <p:ph type="tbl" sz="quarter" idx="13"/>
            <p:extLst>
              <p:ext uri="{D42A27DB-BD31-4B8C-83A1-F6EECF244321}">
                <p14:modId xmlns:p14="http://schemas.microsoft.com/office/powerpoint/2010/main" val="112172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35446142"/>
                    </a:ext>
                  </a:extLst>
                </a:gridCol>
                <a:gridCol w="822960">
                  <a:extLst>
                    <a:ext uri="{9D8B030D-6E8A-4147-A177-3AD203B41FA5}">
                      <a16:colId xmlns:a16="http://schemas.microsoft.com/office/drawing/2014/main" val="4245399901"/>
                    </a:ext>
                  </a:extLst>
                </a:gridCol>
                <a:gridCol w="822960">
                  <a:extLst>
                    <a:ext uri="{9D8B030D-6E8A-4147-A177-3AD203B41FA5}">
                      <a16:colId xmlns:a16="http://schemas.microsoft.com/office/drawing/2014/main" val="2296330580"/>
                    </a:ext>
                  </a:extLst>
                </a:gridCol>
                <a:gridCol w="822960">
                  <a:extLst>
                    <a:ext uri="{9D8B030D-6E8A-4147-A177-3AD203B41FA5}">
                      <a16:colId xmlns:a16="http://schemas.microsoft.com/office/drawing/2014/main" val="2366485296"/>
                    </a:ext>
                  </a:extLst>
                </a:gridCol>
                <a:gridCol w="822960">
                  <a:extLst>
                    <a:ext uri="{9D8B030D-6E8A-4147-A177-3AD203B41FA5}">
                      <a16:colId xmlns:a16="http://schemas.microsoft.com/office/drawing/2014/main" val="3029627880"/>
                    </a:ext>
                  </a:extLst>
                </a:gridCol>
                <a:gridCol w="822960">
                  <a:extLst>
                    <a:ext uri="{9D8B030D-6E8A-4147-A177-3AD203B41FA5}">
                      <a16:colId xmlns:a16="http://schemas.microsoft.com/office/drawing/2014/main" val="3644946992"/>
                    </a:ext>
                  </a:extLst>
                </a:gridCol>
                <a:gridCol w="822960">
                  <a:extLst>
                    <a:ext uri="{9D8B030D-6E8A-4147-A177-3AD203B41FA5}">
                      <a16:colId xmlns:a16="http://schemas.microsoft.com/office/drawing/2014/main" val="1317589061"/>
                    </a:ext>
                  </a:extLst>
                </a:gridCol>
                <a:gridCol w="822960">
                  <a:extLst>
                    <a:ext uri="{9D8B030D-6E8A-4147-A177-3AD203B41FA5}">
                      <a16:colId xmlns:a16="http://schemas.microsoft.com/office/drawing/2014/main" val="1161205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138480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- 2017-07-06 18:30:00</a:t>
                      </a:r>
                      <a:r>
                        <a:rPr kumimoji="0" lang="de-DE" sz="1000" b="0" i="0" u="none" strike="noStrike" kern="1200" cap="none" spc="0" normalizeH="0" baseline="0" noProof="0">
                          <a:ln>
                            <a:noFill/>
                          </a:ln>
                          <a:solidFill>
                            <a:prstClr val="black"/>
                          </a:solidFill>
                          <a:effectLst/>
                          <a:uLnTx/>
                          <a:uFillTx/>
                          <a:latin typeface="+mn-lt"/>
                          <a:ea typeface="+mn-ea"/>
                          <a:cs typeface="+mn-cs"/>
                        </a:rPr>
                        <a:t>
Bahnbrechend 👀
Was anderes fällt uns zum Design des Velar einfach nicht ein...
Noch diesen Monat ist es soweit:
Wir präsentieren das Prachtstück im exklusiven Rahmen. Das wird ein Fest!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8593848"/>
                  </a:ext>
                </a:extLst>
              </a:tr>
            </a:tbl>
          </a:graphicData>
        </a:graphic>
      </p:graphicFrame>
      <p:sp>
        <p:nvSpPr>
          <p:cNvPr id="4" name="Text Placeholder 3">
            <a:extLst>
              <a:ext uri="{FF2B5EF4-FFF2-40B4-BE49-F238E27FC236}">
                <a16:creationId xmlns:a16="http://schemas.microsoft.com/office/drawing/2014/main" id="{A2628D38-2C3E-4FCD-A0DA-056B54517EA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543484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6196C-9320-413C-A661-C43F2D31D966}"/>
              </a:ext>
            </a:extLst>
          </p:cNvPr>
          <p:cNvSpPr>
            <a:spLocks noGrp="1"/>
          </p:cNvSpPr>
          <p:nvPr>
            <p:ph type="title"/>
          </p:nvPr>
        </p:nvSpPr>
        <p:spPr/>
        <p:txBody>
          <a:bodyPr/>
          <a:lstStyle/>
          <a:p>
            <a:r>
              <a:rPr lang="en-US"/>
              <a:t>Eigene Beiträge (Postings) + Reactions - 5 of 5</a:t>
            </a:r>
          </a:p>
        </p:txBody>
      </p:sp>
      <p:graphicFrame>
        <p:nvGraphicFramePr>
          <p:cNvPr id="5" name="Table Placeholder 4">
            <a:extLst>
              <a:ext uri="{FF2B5EF4-FFF2-40B4-BE49-F238E27FC236}">
                <a16:creationId xmlns:a16="http://schemas.microsoft.com/office/drawing/2014/main" id="{15DAD193-1E9B-4179-BA9B-5BE4ADFE0986}"/>
              </a:ext>
            </a:extLst>
          </p:cNvPr>
          <p:cNvGraphicFramePr>
            <a:graphicFrameLocks noGrp="1"/>
          </p:cNvGraphicFramePr>
          <p:nvPr>
            <p:ph type="tbl" sz="quarter" idx="13"/>
            <p:extLst>
              <p:ext uri="{D42A27DB-BD31-4B8C-83A1-F6EECF244321}">
                <p14:modId xmlns:p14="http://schemas.microsoft.com/office/powerpoint/2010/main" val="2482008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4761782"/>
                    </a:ext>
                  </a:extLst>
                </a:gridCol>
                <a:gridCol w="822960">
                  <a:extLst>
                    <a:ext uri="{9D8B030D-6E8A-4147-A177-3AD203B41FA5}">
                      <a16:colId xmlns:a16="http://schemas.microsoft.com/office/drawing/2014/main" val="667476899"/>
                    </a:ext>
                  </a:extLst>
                </a:gridCol>
                <a:gridCol w="822960">
                  <a:extLst>
                    <a:ext uri="{9D8B030D-6E8A-4147-A177-3AD203B41FA5}">
                      <a16:colId xmlns:a16="http://schemas.microsoft.com/office/drawing/2014/main" val="4161313363"/>
                    </a:ext>
                  </a:extLst>
                </a:gridCol>
                <a:gridCol w="822960">
                  <a:extLst>
                    <a:ext uri="{9D8B030D-6E8A-4147-A177-3AD203B41FA5}">
                      <a16:colId xmlns:a16="http://schemas.microsoft.com/office/drawing/2014/main" val="1625837865"/>
                    </a:ext>
                  </a:extLst>
                </a:gridCol>
                <a:gridCol w="822960">
                  <a:extLst>
                    <a:ext uri="{9D8B030D-6E8A-4147-A177-3AD203B41FA5}">
                      <a16:colId xmlns:a16="http://schemas.microsoft.com/office/drawing/2014/main" val="4256681156"/>
                    </a:ext>
                  </a:extLst>
                </a:gridCol>
                <a:gridCol w="822960">
                  <a:extLst>
                    <a:ext uri="{9D8B030D-6E8A-4147-A177-3AD203B41FA5}">
                      <a16:colId xmlns:a16="http://schemas.microsoft.com/office/drawing/2014/main" val="2704740672"/>
                    </a:ext>
                  </a:extLst>
                </a:gridCol>
                <a:gridCol w="822960">
                  <a:extLst>
                    <a:ext uri="{9D8B030D-6E8A-4147-A177-3AD203B41FA5}">
                      <a16:colId xmlns:a16="http://schemas.microsoft.com/office/drawing/2014/main" val="1542715533"/>
                    </a:ext>
                  </a:extLst>
                </a:gridCol>
                <a:gridCol w="822960">
                  <a:extLst>
                    <a:ext uri="{9D8B030D-6E8A-4147-A177-3AD203B41FA5}">
                      <a16:colId xmlns:a16="http://schemas.microsoft.com/office/drawing/2014/main" val="3502382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6696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- 2017-07-05 11:47:18</a:t>
                      </a:r>
                      <a:r>
                        <a:rPr kumimoji="0" lang="de-DE" sz="1000" b="0" i="0" u="none" strike="noStrike" kern="1200" cap="none" spc="0" normalizeH="0" baseline="0" noProof="0">
                          <a:ln>
                            <a:noFill/>
                          </a:ln>
                          <a:solidFill>
                            <a:prstClr val="black"/>
                          </a:solidFill>
                          <a:effectLst/>
                          <a:uLnTx/>
                          <a:uFillTx/>
                          <a:latin typeface="+mn-lt"/>
                          <a:ea typeface="+mn-ea"/>
                          <a:cs typeface="+mn-cs"/>
                        </a:rPr>
                        <a:t>
Treffen Sie die Legende von morgen – bereits jetzt bei uns!
Am 20. Juli 2017 ist es soweit...
Wir präsentieren Euch ab 19 Uhr im Kunstgarten Süd in 7543 Olbendorf, Dorf 58, den neuen Range Rover Velar! Zu diesem exklusiven Abend möchten wir Euch herzlich einladen.
Entdeckt den neuen Range Rover Velar in einzigartigem Ambiente des Kunstgarten Süd in Olbendorf.
Wir freuen uns auf einen unvergesslichen Abend mit Euch und unserem Stargast - dem neuen Range Rover Velar.
Mit seiner revolutionären Designsprache kombiniert der neue Velar modernsten Komfort und zeitlose Eleganz mit einer Schlichtheit, die Eure Sinne direkt und unmittelbar ansprechen wird.
Wenn Ihr Zeit habt, diesen Abend mit uns zu verbringen, bitten wir Euch um eine kurze Voranmeldung unter - 03327/220019 oder per Mail: office@strauss-autohaus.at
Wir freuen uns auf Euren Besuch!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2136670"/>
                  </a:ext>
                </a:extLst>
              </a:tr>
            </a:tbl>
          </a:graphicData>
        </a:graphic>
      </p:graphicFrame>
      <p:sp>
        <p:nvSpPr>
          <p:cNvPr id="4" name="Text Placeholder 3">
            <a:extLst>
              <a:ext uri="{FF2B5EF4-FFF2-40B4-BE49-F238E27FC236}">
                <a16:creationId xmlns:a16="http://schemas.microsoft.com/office/drawing/2014/main" id="{7F4B7D92-167F-4B03-9629-81563A4A0F0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0675007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7C3C7-45EC-4918-A88F-A0B041AA71CC}"/>
              </a:ext>
            </a:extLst>
          </p:cNvPr>
          <p:cNvSpPr>
            <a:spLocks noGrp="1"/>
          </p:cNvSpPr>
          <p:nvPr>
            <p:ph type="title"/>
          </p:nvPr>
        </p:nvSpPr>
        <p:spPr/>
        <p:txBody>
          <a:bodyPr/>
          <a:lstStyle/>
          <a:p>
            <a:r>
              <a:rPr lang="en-US"/>
              <a:t>Postings/Wochentag</a:t>
            </a:r>
          </a:p>
        </p:txBody>
      </p:sp>
      <p:graphicFrame>
        <p:nvGraphicFramePr>
          <p:cNvPr id="6" name="Chart Placeholder 5">
            <a:extLst>
              <a:ext uri="{FF2B5EF4-FFF2-40B4-BE49-F238E27FC236}">
                <a16:creationId xmlns:a16="http://schemas.microsoft.com/office/drawing/2014/main" id="{7D2C6973-2728-429D-A935-AA27F2EE3159}"/>
              </a:ext>
            </a:extLst>
          </p:cNvPr>
          <p:cNvGraphicFramePr>
            <a:graphicFrameLocks noGrp="1"/>
          </p:cNvGraphicFramePr>
          <p:nvPr>
            <p:ph type="chart" sz="quarter" idx="13"/>
            <p:extLst>
              <p:ext uri="{D42A27DB-BD31-4B8C-83A1-F6EECF244321}">
                <p14:modId xmlns:p14="http://schemas.microsoft.com/office/powerpoint/2010/main" val="1907368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9576CC-34D7-425B-9EED-7359061FD100}"/>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0CCE2E9-AFB2-4F1A-A077-BA71DEDCEA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727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4EE6E-4955-4317-847C-1379F759452D}"/>
              </a:ext>
            </a:extLst>
          </p:cNvPr>
          <p:cNvSpPr>
            <a:spLocks noGrp="1"/>
          </p:cNvSpPr>
          <p:nvPr>
            <p:ph type="title"/>
          </p:nvPr>
        </p:nvSpPr>
        <p:spPr/>
        <p:txBody>
          <a:bodyPr/>
          <a:lstStyle/>
          <a:p>
            <a:r>
              <a:rPr lang="en-US"/>
              <a:t>Interaktionsrate</a:t>
            </a:r>
          </a:p>
        </p:txBody>
      </p:sp>
      <p:graphicFrame>
        <p:nvGraphicFramePr>
          <p:cNvPr id="6" name="Chart Placeholder 5">
            <a:extLst>
              <a:ext uri="{FF2B5EF4-FFF2-40B4-BE49-F238E27FC236}">
                <a16:creationId xmlns:a16="http://schemas.microsoft.com/office/drawing/2014/main" id="{D4062F39-0B7E-4635-962C-84FF2FB51C30}"/>
              </a:ext>
            </a:extLst>
          </p:cNvPr>
          <p:cNvGraphicFramePr>
            <a:graphicFrameLocks noGrp="1"/>
          </p:cNvGraphicFramePr>
          <p:nvPr>
            <p:ph type="chart" sz="quarter" idx="13"/>
            <p:extLst>
              <p:ext uri="{D42A27DB-BD31-4B8C-83A1-F6EECF244321}">
                <p14:modId xmlns:p14="http://schemas.microsoft.com/office/powerpoint/2010/main" val="4557937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487772-83F1-43C1-BB8D-FBBE6B52E07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16852D1-B9DD-4FC9-B304-9C827C54D5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5700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D1C2B-BE63-40D5-B1EF-C5CC13DC7B27}"/>
              </a:ext>
            </a:extLst>
          </p:cNvPr>
          <p:cNvSpPr>
            <a:spLocks noGrp="1"/>
          </p:cNvSpPr>
          <p:nvPr>
            <p:ph type="title"/>
          </p:nvPr>
        </p:nvSpPr>
        <p:spPr/>
        <p:txBody>
          <a:bodyPr/>
          <a:lstStyle/>
          <a:p>
            <a:r>
              <a:rPr lang="en-US"/>
              <a:t>Postingtypen (Verteilung)</a:t>
            </a:r>
          </a:p>
        </p:txBody>
      </p:sp>
      <p:graphicFrame>
        <p:nvGraphicFramePr>
          <p:cNvPr id="6" name="Chart Placeholder 5">
            <a:extLst>
              <a:ext uri="{FF2B5EF4-FFF2-40B4-BE49-F238E27FC236}">
                <a16:creationId xmlns:a16="http://schemas.microsoft.com/office/drawing/2014/main" id="{0B78D9DF-63C8-4F03-802F-5C132C2190E2}"/>
              </a:ext>
            </a:extLst>
          </p:cNvPr>
          <p:cNvGraphicFramePr>
            <a:graphicFrameLocks noGrp="1"/>
          </p:cNvGraphicFramePr>
          <p:nvPr>
            <p:ph type="chart" sz="quarter" idx="13"/>
            <p:extLst>
              <p:ext uri="{D42A27DB-BD31-4B8C-83A1-F6EECF244321}">
                <p14:modId xmlns:p14="http://schemas.microsoft.com/office/powerpoint/2010/main" val="2423799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64AFC-6660-46A3-9DB7-ABAAC331352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F9DF5F15-96AF-41CB-8391-927BE2CB07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91177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8B6D-670A-44D8-84A6-193035B89AAA}"/>
              </a:ext>
            </a:extLst>
          </p:cNvPr>
          <p:cNvSpPr>
            <a:spLocks noGrp="1"/>
          </p:cNvSpPr>
          <p:nvPr>
            <p:ph type="title"/>
          </p:nvPr>
        </p:nvSpPr>
        <p:spPr/>
        <p:txBody>
          <a:bodyPr/>
          <a:lstStyle/>
          <a:p>
            <a:r>
              <a:rPr lang="en-US"/>
              <a:t>Interaktionsrate/Postingtyp</a:t>
            </a:r>
          </a:p>
        </p:txBody>
      </p:sp>
      <p:graphicFrame>
        <p:nvGraphicFramePr>
          <p:cNvPr id="6" name="Chart Placeholder 5">
            <a:extLst>
              <a:ext uri="{FF2B5EF4-FFF2-40B4-BE49-F238E27FC236}">
                <a16:creationId xmlns:a16="http://schemas.microsoft.com/office/drawing/2014/main" id="{332FD564-7F44-4C3A-9C0E-82AD4304CE3B}"/>
              </a:ext>
            </a:extLst>
          </p:cNvPr>
          <p:cNvGraphicFramePr>
            <a:graphicFrameLocks noGrp="1"/>
          </p:cNvGraphicFramePr>
          <p:nvPr>
            <p:ph type="chart" sz="quarter" idx="13"/>
            <p:extLst>
              <p:ext uri="{D42A27DB-BD31-4B8C-83A1-F6EECF244321}">
                <p14:modId xmlns:p14="http://schemas.microsoft.com/office/powerpoint/2010/main" val="1967970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C726E2-50FE-47CC-9C12-A0CB066311F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E5A2FF6-5A38-4A8F-892C-6230C3D4C6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3822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21DC7-4063-4906-B07D-02B57F2C5408}"/>
              </a:ext>
            </a:extLst>
          </p:cNvPr>
          <p:cNvSpPr>
            <a:spLocks noGrp="1"/>
          </p:cNvSpPr>
          <p:nvPr>
            <p:ph type="title"/>
          </p:nvPr>
        </p:nvSpPr>
        <p:spPr/>
        <p:txBody>
          <a:bodyPr/>
          <a:lstStyle/>
          <a:p>
            <a:r>
              <a:rPr lang="en-US"/>
              <a:t>Postings von Fans (Nutzern)</a:t>
            </a:r>
          </a:p>
        </p:txBody>
      </p:sp>
      <p:graphicFrame>
        <p:nvGraphicFramePr>
          <p:cNvPr id="5" name="Table Placeholder 4">
            <a:extLst>
              <a:ext uri="{FF2B5EF4-FFF2-40B4-BE49-F238E27FC236}">
                <a16:creationId xmlns:a16="http://schemas.microsoft.com/office/drawing/2014/main" id="{128A2A7F-FA4F-408E-81BE-42E74BB2FB15}"/>
              </a:ext>
            </a:extLst>
          </p:cNvPr>
          <p:cNvGraphicFramePr>
            <a:graphicFrameLocks noGrp="1"/>
          </p:cNvGraphicFramePr>
          <p:nvPr>
            <p:ph type="tbl" sz="quarter" idx="13"/>
            <p:extLst>
              <p:ext uri="{D42A27DB-BD31-4B8C-83A1-F6EECF244321}">
                <p14:modId xmlns:p14="http://schemas.microsoft.com/office/powerpoint/2010/main" val="351545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3646711"/>
                    </a:ext>
                  </a:extLst>
                </a:gridCol>
                <a:gridCol w="822960">
                  <a:extLst>
                    <a:ext uri="{9D8B030D-6E8A-4147-A177-3AD203B41FA5}">
                      <a16:colId xmlns:a16="http://schemas.microsoft.com/office/drawing/2014/main" val="3949095960"/>
                    </a:ext>
                  </a:extLst>
                </a:gridCol>
                <a:gridCol w="822960">
                  <a:extLst>
                    <a:ext uri="{9D8B030D-6E8A-4147-A177-3AD203B41FA5}">
                      <a16:colId xmlns:a16="http://schemas.microsoft.com/office/drawing/2014/main" val="761411440"/>
                    </a:ext>
                  </a:extLst>
                </a:gridCol>
                <a:gridCol w="822960">
                  <a:extLst>
                    <a:ext uri="{9D8B030D-6E8A-4147-A177-3AD203B41FA5}">
                      <a16:colId xmlns:a16="http://schemas.microsoft.com/office/drawing/2014/main" val="2105515952"/>
                    </a:ext>
                  </a:extLst>
                </a:gridCol>
                <a:gridCol w="822960">
                  <a:extLst>
                    <a:ext uri="{9D8B030D-6E8A-4147-A177-3AD203B41FA5}">
                      <a16:colId xmlns:a16="http://schemas.microsoft.com/office/drawing/2014/main" val="3488670887"/>
                    </a:ext>
                  </a:extLst>
                </a:gridCol>
                <a:gridCol w="822960">
                  <a:extLst>
                    <a:ext uri="{9D8B030D-6E8A-4147-A177-3AD203B41FA5}">
                      <a16:colId xmlns:a16="http://schemas.microsoft.com/office/drawing/2014/main" val="112992020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1883380824"/>
                  </a:ext>
                </a:extLst>
              </a:tr>
              <a:tr h="370840">
                <a:tc>
                  <a:txBody>
                    <a:bodyPr/>
                    <a:lstStyle/>
                    <a:p>
                      <a:r>
                        <a:rPr lang="en-US" sz="1000" b="1"/>
                        <a:t>Autohaus Strauss</a:t>
                      </a:r>
                      <a:r>
                        <a:rPr lang="en-US" sz="1000"/>
                        <a:t> got a post by </a:t>
                      </a:r>
                      <a:r>
                        <a:rPr lang="en-US" sz="1000" b="1"/>
                        <a:t>Marcel Hummel - 2017-07-15 21:13:05</a:t>
                      </a:r>
                      <a:r>
                        <a:rPr lang="en-US" sz="1000"/>
                        <a:t>
😍🤤😎</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tc>
                  <a:txBody>
                    <a:bodyPr/>
                    <a:lstStyle/>
                    <a:p>
                      <a:r>
                        <a:rPr lang="en-US" sz="1000"/>
                        <a:t>n/a</a:t>
                      </a:r>
                    </a:p>
                  </a:txBody>
                  <a:tcPr/>
                </a:tc>
                <a:extLst>
                  <a:ext uri="{0D108BD9-81ED-4DB2-BD59-A6C34878D82A}">
                    <a16:rowId xmlns:a16="http://schemas.microsoft.com/office/drawing/2014/main" val="3791395657"/>
                  </a:ext>
                </a:extLst>
              </a:tr>
              <a:tr h="370840">
                <a:tc>
                  <a:txBody>
                    <a:bodyPr/>
                    <a:lstStyle/>
                    <a:p>
                      <a:r>
                        <a:rPr lang="en-US" sz="1000" b="1"/>
                        <a:t>Autohaus Strauss</a:t>
                      </a:r>
                      <a:r>
                        <a:rPr lang="en-US" sz="1000"/>
                        <a:t> got a post by </a:t>
                      </a:r>
                      <a:r>
                        <a:rPr lang="en-US" sz="1000" b="1"/>
                        <a:t>Marcel Hummel - 2017-07-15 21:12:01</a:t>
                      </a:r>
                      <a:r>
                        <a:rPr lang="en-US" sz="1000"/>
                        <a:t>
</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Video</a:t>
                      </a:r>
                    </a:p>
                  </a:txBody>
                  <a:tcPr/>
                </a:tc>
                <a:tc>
                  <a:txBody>
                    <a:bodyPr/>
                    <a:lstStyle/>
                    <a:p>
                      <a:r>
                        <a:rPr lang="en-US" sz="1000"/>
                        <a:t>n/a</a:t>
                      </a:r>
                    </a:p>
                  </a:txBody>
                  <a:tcPr/>
                </a:tc>
                <a:extLst>
                  <a:ext uri="{0D108BD9-81ED-4DB2-BD59-A6C34878D82A}">
                    <a16:rowId xmlns:a16="http://schemas.microsoft.com/office/drawing/2014/main" val="160263237"/>
                  </a:ext>
                </a:extLst>
              </a:tr>
            </a:tbl>
          </a:graphicData>
        </a:graphic>
      </p:graphicFrame>
      <p:sp>
        <p:nvSpPr>
          <p:cNvPr id="4" name="Text Placeholder 3">
            <a:extLst>
              <a:ext uri="{FF2B5EF4-FFF2-40B4-BE49-F238E27FC236}">
                <a16:creationId xmlns:a16="http://schemas.microsoft.com/office/drawing/2014/main" id="{54C6821C-516B-45FE-8736-1A676864E7F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0441287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3BD63-6A07-4F35-BC08-E5ACFBDEF33B}"/>
              </a:ext>
            </a:extLst>
          </p:cNvPr>
          <p:cNvSpPr>
            <a:spLocks noGrp="1"/>
          </p:cNvSpPr>
          <p:nvPr>
            <p:ph type="title"/>
          </p:nvPr>
        </p:nvSpPr>
        <p:spPr/>
        <p:txBody>
          <a:bodyPr/>
          <a:lstStyle/>
          <a:p>
            <a:r>
              <a:rPr lang="en-US"/>
              <a:t>Antwortzeit</a:t>
            </a:r>
          </a:p>
        </p:txBody>
      </p:sp>
      <p:graphicFrame>
        <p:nvGraphicFramePr>
          <p:cNvPr id="6" name="Chart Placeholder 5">
            <a:extLst>
              <a:ext uri="{FF2B5EF4-FFF2-40B4-BE49-F238E27FC236}">
                <a16:creationId xmlns:a16="http://schemas.microsoft.com/office/drawing/2014/main" id="{DDCE516D-80BD-4A9F-8633-B0B0A7986C03}"/>
              </a:ext>
            </a:extLst>
          </p:cNvPr>
          <p:cNvGraphicFramePr>
            <a:graphicFrameLocks noGrp="1"/>
          </p:cNvGraphicFramePr>
          <p:nvPr>
            <p:ph type="chart" sz="quarter" idx="13"/>
            <p:extLst>
              <p:ext uri="{D42A27DB-BD31-4B8C-83A1-F6EECF244321}">
                <p14:modId xmlns:p14="http://schemas.microsoft.com/office/powerpoint/2010/main" val="176775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16ED1-CE1D-46CC-9BCB-83A4729818A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C7D9C1B-6A7F-4642-96C7-658573818E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90524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00522-0D79-4AB9-8F14-3AE0F71C8840}"/>
              </a:ext>
            </a:extLst>
          </p:cNvPr>
          <p:cNvSpPr>
            <a:spLocks noGrp="1"/>
          </p:cNvSpPr>
          <p:nvPr>
            <p:ph type="title"/>
          </p:nvPr>
        </p:nvSpPr>
        <p:spPr/>
        <p:txBody>
          <a:bodyPr/>
          <a:lstStyle/>
          <a:p>
            <a:r>
              <a:rPr lang="en-US"/>
              <a:t>Wichtige Influencer - 1 of 2</a:t>
            </a:r>
          </a:p>
        </p:txBody>
      </p:sp>
      <p:graphicFrame>
        <p:nvGraphicFramePr>
          <p:cNvPr id="5" name="Table Placeholder 4">
            <a:extLst>
              <a:ext uri="{FF2B5EF4-FFF2-40B4-BE49-F238E27FC236}">
                <a16:creationId xmlns:a16="http://schemas.microsoft.com/office/drawing/2014/main" id="{78B01A99-A54A-4E6E-88B3-D1387BE7F117}"/>
              </a:ext>
            </a:extLst>
          </p:cNvPr>
          <p:cNvGraphicFramePr>
            <a:graphicFrameLocks noGrp="1"/>
          </p:cNvGraphicFramePr>
          <p:nvPr>
            <p:ph type="tbl" sz="quarter" idx="13"/>
            <p:extLst>
              <p:ext uri="{D42A27DB-BD31-4B8C-83A1-F6EECF244321}">
                <p14:modId xmlns:p14="http://schemas.microsoft.com/office/powerpoint/2010/main" val="490241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1150421"/>
                    </a:ext>
                  </a:extLst>
                </a:gridCol>
                <a:gridCol w="2468880">
                  <a:extLst>
                    <a:ext uri="{9D8B030D-6E8A-4147-A177-3AD203B41FA5}">
                      <a16:colId xmlns:a16="http://schemas.microsoft.com/office/drawing/2014/main" val="2901295670"/>
                    </a:ext>
                  </a:extLst>
                </a:gridCol>
                <a:gridCol w="822960">
                  <a:extLst>
                    <a:ext uri="{9D8B030D-6E8A-4147-A177-3AD203B41FA5}">
                      <a16:colId xmlns:a16="http://schemas.microsoft.com/office/drawing/2014/main" val="42342213"/>
                    </a:ext>
                  </a:extLst>
                </a:gridCol>
                <a:gridCol w="822960">
                  <a:extLst>
                    <a:ext uri="{9D8B030D-6E8A-4147-A177-3AD203B41FA5}">
                      <a16:colId xmlns:a16="http://schemas.microsoft.com/office/drawing/2014/main" val="511023033"/>
                    </a:ext>
                  </a:extLst>
                </a:gridCol>
                <a:gridCol w="822960">
                  <a:extLst>
                    <a:ext uri="{9D8B030D-6E8A-4147-A177-3AD203B41FA5}">
                      <a16:colId xmlns:a16="http://schemas.microsoft.com/office/drawing/2014/main" val="2602057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94199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 Hummel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31575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15852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Bernd Breinsberger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82740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Kerstin Pausch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99084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Von Den Bergen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3354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Gabriele Waldner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13143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Johann Gülly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700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Manuela Marx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20149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Bernhard Decker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88163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Gregor Fotografie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74566324"/>
                  </a:ext>
                </a:extLst>
              </a:tr>
            </a:tbl>
          </a:graphicData>
        </a:graphic>
      </p:graphicFrame>
      <p:sp>
        <p:nvSpPr>
          <p:cNvPr id="4" name="Text Placeholder 3">
            <a:extLst>
              <a:ext uri="{FF2B5EF4-FFF2-40B4-BE49-F238E27FC236}">
                <a16:creationId xmlns:a16="http://schemas.microsoft.com/office/drawing/2014/main" id="{9DD26307-F9A9-461B-B7E3-165D468E6E7A}"/>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0496771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DDF29-6F8E-4F3B-A013-6BFA0857CFB8}"/>
              </a:ext>
            </a:extLst>
          </p:cNvPr>
          <p:cNvSpPr>
            <a:spLocks noGrp="1"/>
          </p:cNvSpPr>
          <p:nvPr>
            <p:ph type="title"/>
          </p:nvPr>
        </p:nvSpPr>
        <p:spPr/>
        <p:txBody>
          <a:bodyPr/>
          <a:lstStyle/>
          <a:p>
            <a:r>
              <a:rPr lang="en-US"/>
              <a:t>Wichtige Influencer - 2 of 2</a:t>
            </a:r>
          </a:p>
        </p:txBody>
      </p:sp>
      <p:graphicFrame>
        <p:nvGraphicFramePr>
          <p:cNvPr id="5" name="Table Placeholder 4">
            <a:extLst>
              <a:ext uri="{FF2B5EF4-FFF2-40B4-BE49-F238E27FC236}">
                <a16:creationId xmlns:a16="http://schemas.microsoft.com/office/drawing/2014/main" id="{1E8EB154-DCD3-469E-9719-423F3F0053CD}"/>
              </a:ext>
            </a:extLst>
          </p:cNvPr>
          <p:cNvGraphicFramePr>
            <a:graphicFrameLocks noGrp="1"/>
          </p:cNvGraphicFramePr>
          <p:nvPr>
            <p:ph type="tbl" sz="quarter" idx="13"/>
            <p:extLst>
              <p:ext uri="{D42A27DB-BD31-4B8C-83A1-F6EECF244321}">
                <p14:modId xmlns:p14="http://schemas.microsoft.com/office/powerpoint/2010/main" val="1227904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2840148"/>
                    </a:ext>
                  </a:extLst>
                </a:gridCol>
                <a:gridCol w="2468880">
                  <a:extLst>
                    <a:ext uri="{9D8B030D-6E8A-4147-A177-3AD203B41FA5}">
                      <a16:colId xmlns:a16="http://schemas.microsoft.com/office/drawing/2014/main" val="3822716654"/>
                    </a:ext>
                  </a:extLst>
                </a:gridCol>
                <a:gridCol w="822960">
                  <a:extLst>
                    <a:ext uri="{9D8B030D-6E8A-4147-A177-3AD203B41FA5}">
                      <a16:colId xmlns:a16="http://schemas.microsoft.com/office/drawing/2014/main" val="3954121840"/>
                    </a:ext>
                  </a:extLst>
                </a:gridCol>
                <a:gridCol w="822960">
                  <a:extLst>
                    <a:ext uri="{9D8B030D-6E8A-4147-A177-3AD203B41FA5}">
                      <a16:colId xmlns:a16="http://schemas.microsoft.com/office/drawing/2014/main" val="2444180284"/>
                    </a:ext>
                  </a:extLst>
                </a:gridCol>
                <a:gridCol w="822960">
                  <a:extLst>
                    <a:ext uri="{9D8B030D-6E8A-4147-A177-3AD203B41FA5}">
                      <a16:colId xmlns:a16="http://schemas.microsoft.com/office/drawing/2014/main" val="1562776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62284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 Welsch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9536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Levent Junior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92017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Astrid Bucher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93907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 Pavlicevic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84451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Ahmet Tosun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68847481"/>
                  </a:ext>
                </a:extLst>
              </a:tr>
            </a:tbl>
          </a:graphicData>
        </a:graphic>
      </p:graphicFrame>
      <p:sp>
        <p:nvSpPr>
          <p:cNvPr id="4" name="Text Placeholder 3">
            <a:extLst>
              <a:ext uri="{FF2B5EF4-FFF2-40B4-BE49-F238E27FC236}">
                <a16:creationId xmlns:a16="http://schemas.microsoft.com/office/drawing/2014/main" id="{90F2E1A1-A807-4EF2-81C8-9982071F2AAB}"/>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50921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0F54D4-B5AC-4B91-97BE-9C204CD6DA65}"/>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3C93D143-C893-4071-8493-8BDF07F19C46}"/>
              </a:ext>
            </a:extLst>
          </p:cNvPr>
          <p:cNvGraphicFramePr>
            <a:graphicFrameLocks noGrp="1"/>
          </p:cNvGraphicFramePr>
          <p:nvPr>
            <p:ph type="chart" sz="quarter" idx="13"/>
            <p:extLst>
              <p:ext uri="{D42A27DB-BD31-4B8C-83A1-F6EECF244321}">
                <p14:modId xmlns:p14="http://schemas.microsoft.com/office/powerpoint/2010/main" val="195070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991A94-DCEE-49C9-9001-A300E1E6F10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C79C822-CDA7-473C-8D8E-3B30D922C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07113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933CD-B5AD-4C6E-A1A3-CFCA4653B2CD}"/>
              </a:ext>
            </a:extLst>
          </p:cNvPr>
          <p:cNvSpPr>
            <a:spLocks noGrp="1"/>
          </p:cNvSpPr>
          <p:nvPr>
            <p:ph type="title"/>
          </p:nvPr>
        </p:nvSpPr>
        <p:spPr/>
        <p:txBody>
          <a:bodyPr/>
          <a:lstStyle/>
          <a:p>
            <a:r>
              <a:rPr lang="en-US"/>
              <a:t>Fan Demographie</a:t>
            </a:r>
          </a:p>
        </p:txBody>
      </p:sp>
      <p:graphicFrame>
        <p:nvGraphicFramePr>
          <p:cNvPr id="6" name="Chart Placeholder 5">
            <a:extLst>
              <a:ext uri="{FF2B5EF4-FFF2-40B4-BE49-F238E27FC236}">
                <a16:creationId xmlns:a16="http://schemas.microsoft.com/office/drawing/2014/main" id="{C3AF0997-E3D7-44F4-951A-32C839C2444C}"/>
              </a:ext>
            </a:extLst>
          </p:cNvPr>
          <p:cNvGraphicFramePr>
            <a:graphicFrameLocks noGrp="1"/>
          </p:cNvGraphicFramePr>
          <p:nvPr>
            <p:ph type="chart" sz="quarter" idx="13"/>
            <p:extLst>
              <p:ext uri="{D42A27DB-BD31-4B8C-83A1-F6EECF244321}">
                <p14:modId xmlns:p14="http://schemas.microsoft.com/office/powerpoint/2010/main" val="984358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BCABE6-3468-43E4-9229-E340797A230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DE51D46-CCDD-4DEA-A330-A1ED3A6E7A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860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5FA61-AC90-4615-8462-C5FFBCA27674}"/>
              </a:ext>
            </a:extLst>
          </p:cNvPr>
          <p:cNvSpPr>
            <a:spLocks noGrp="1"/>
          </p:cNvSpPr>
          <p:nvPr>
            <p:ph type="title"/>
          </p:nvPr>
        </p:nvSpPr>
        <p:spPr/>
        <p:txBody>
          <a:bodyPr/>
          <a:lstStyle/>
          <a:p>
            <a:r>
              <a:rPr lang="en-US"/>
              <a:t>Impressionen</a:t>
            </a:r>
          </a:p>
        </p:txBody>
      </p:sp>
      <p:graphicFrame>
        <p:nvGraphicFramePr>
          <p:cNvPr id="6" name="Chart Placeholder 5">
            <a:extLst>
              <a:ext uri="{FF2B5EF4-FFF2-40B4-BE49-F238E27FC236}">
                <a16:creationId xmlns:a16="http://schemas.microsoft.com/office/drawing/2014/main" id="{A12B2029-8B42-4844-B125-0AD61A06FFC0}"/>
              </a:ext>
            </a:extLst>
          </p:cNvPr>
          <p:cNvGraphicFramePr>
            <a:graphicFrameLocks noGrp="1"/>
          </p:cNvGraphicFramePr>
          <p:nvPr>
            <p:ph type="chart" sz="quarter" idx="13"/>
            <p:extLst>
              <p:ext uri="{D42A27DB-BD31-4B8C-83A1-F6EECF244321}">
                <p14:modId xmlns:p14="http://schemas.microsoft.com/office/powerpoint/2010/main" val="3363901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4CA7C1-924E-4AAB-A0DD-17695C582806}"/>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0D046F8-2392-4930-A839-87450ED558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06202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21640-3BDD-40B7-A9A5-A429546B797B}"/>
              </a:ext>
            </a:extLst>
          </p:cNvPr>
          <p:cNvSpPr>
            <a:spLocks noGrp="1"/>
          </p:cNvSpPr>
          <p:nvPr>
            <p:ph type="title"/>
          </p:nvPr>
        </p:nvSpPr>
        <p:spPr/>
        <p:txBody>
          <a:bodyPr/>
          <a:lstStyle/>
          <a:p>
            <a:r>
              <a:rPr lang="en-US"/>
              <a:t>Reichweite</a:t>
            </a:r>
          </a:p>
        </p:txBody>
      </p:sp>
      <p:graphicFrame>
        <p:nvGraphicFramePr>
          <p:cNvPr id="6" name="Chart Placeholder 5">
            <a:extLst>
              <a:ext uri="{FF2B5EF4-FFF2-40B4-BE49-F238E27FC236}">
                <a16:creationId xmlns:a16="http://schemas.microsoft.com/office/drawing/2014/main" id="{8D94D835-1E30-43DB-A7F1-FB913AA589D6}"/>
              </a:ext>
            </a:extLst>
          </p:cNvPr>
          <p:cNvGraphicFramePr>
            <a:graphicFrameLocks noGrp="1"/>
          </p:cNvGraphicFramePr>
          <p:nvPr>
            <p:ph type="chart" sz="quarter" idx="13"/>
            <p:extLst>
              <p:ext uri="{D42A27DB-BD31-4B8C-83A1-F6EECF244321}">
                <p14:modId xmlns:p14="http://schemas.microsoft.com/office/powerpoint/2010/main" val="2320244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0E15A9-1AA6-474B-9C75-F8AFC32AD31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73DD82F-6590-4ACB-9B63-EDC4A6D621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4183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E7108-ABC0-4FC2-A5F6-CBC4C607F3D4}"/>
              </a:ext>
            </a:extLst>
          </p:cNvPr>
          <p:cNvSpPr>
            <a:spLocks noGrp="1"/>
          </p:cNvSpPr>
          <p:nvPr>
            <p:ph type="title"/>
          </p:nvPr>
        </p:nvSpPr>
        <p:spPr/>
        <p:txBody>
          <a:bodyPr/>
          <a:lstStyle/>
          <a:p>
            <a:r>
              <a:rPr lang="en-US"/>
              <a:t>Engagierte User</a:t>
            </a:r>
          </a:p>
        </p:txBody>
      </p:sp>
      <p:graphicFrame>
        <p:nvGraphicFramePr>
          <p:cNvPr id="6" name="Chart Placeholder 5">
            <a:extLst>
              <a:ext uri="{FF2B5EF4-FFF2-40B4-BE49-F238E27FC236}">
                <a16:creationId xmlns:a16="http://schemas.microsoft.com/office/drawing/2014/main" id="{A1AC9F21-A54B-457E-B11B-0E20B720D665}"/>
              </a:ext>
            </a:extLst>
          </p:cNvPr>
          <p:cNvGraphicFramePr>
            <a:graphicFrameLocks noGrp="1"/>
          </p:cNvGraphicFramePr>
          <p:nvPr>
            <p:ph type="chart" sz="quarter" idx="13"/>
            <p:extLst>
              <p:ext uri="{D42A27DB-BD31-4B8C-83A1-F6EECF244321}">
                <p14:modId xmlns:p14="http://schemas.microsoft.com/office/powerpoint/2010/main" val="1144968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55FB4-CE47-4969-992B-86C4D551639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890D947-CABA-47A9-9178-45D7FDAF90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3172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A7595-77CC-45DB-9B89-9EF49C7D8DDE}"/>
              </a:ext>
            </a:extLst>
          </p:cNvPr>
          <p:cNvSpPr>
            <a:spLocks noGrp="1"/>
          </p:cNvSpPr>
          <p:nvPr>
            <p:ph type="title"/>
          </p:nvPr>
        </p:nvSpPr>
        <p:spPr/>
        <p:txBody>
          <a:bodyPr/>
          <a:lstStyle/>
          <a:p>
            <a:r>
              <a:rPr lang="en-US"/>
              <a:t>Page Views</a:t>
            </a:r>
          </a:p>
        </p:txBody>
      </p:sp>
      <p:graphicFrame>
        <p:nvGraphicFramePr>
          <p:cNvPr id="6" name="Chart Placeholder 5">
            <a:extLst>
              <a:ext uri="{FF2B5EF4-FFF2-40B4-BE49-F238E27FC236}">
                <a16:creationId xmlns:a16="http://schemas.microsoft.com/office/drawing/2014/main" id="{EC6DBB1F-B187-4452-90BC-471464DBA58D}"/>
              </a:ext>
            </a:extLst>
          </p:cNvPr>
          <p:cNvGraphicFramePr>
            <a:graphicFrameLocks noGrp="1"/>
          </p:cNvGraphicFramePr>
          <p:nvPr>
            <p:ph type="chart" sz="quarter" idx="13"/>
            <p:extLst>
              <p:ext uri="{D42A27DB-BD31-4B8C-83A1-F6EECF244321}">
                <p14:modId xmlns:p14="http://schemas.microsoft.com/office/powerpoint/2010/main" val="3564281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E74881-E123-4E2E-AC3C-CD0D58C4D2A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29701AC0-F54B-462B-84C0-D3CAD0353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12975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F0C04-8EFA-4ACA-8D50-CE8B6C001DB8}"/>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A0202B8C-EB44-4B08-9322-E98D459AF87F}"/>
              </a:ext>
            </a:extLst>
          </p:cNvPr>
          <p:cNvGraphicFramePr>
            <a:graphicFrameLocks noGrp="1"/>
          </p:cNvGraphicFramePr>
          <p:nvPr>
            <p:ph type="chart" sz="quarter" idx="13"/>
            <p:extLst>
              <p:ext uri="{D42A27DB-BD31-4B8C-83A1-F6EECF244321}">
                <p14:modId xmlns:p14="http://schemas.microsoft.com/office/powerpoint/2010/main" val="9752635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C8FF93-3C07-43D9-B405-057EA931BA4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BE97F99-EFB5-4689-94DD-2321E58A5E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249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78C5A5-9E3A-4DB4-B809-3A7614F6C5E4}"/>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B32808BF-2262-4A93-BC12-1D78FE26E2C4}"/>
              </a:ext>
            </a:extLst>
          </p:cNvPr>
          <p:cNvGraphicFramePr>
            <a:graphicFrameLocks noGrp="1"/>
          </p:cNvGraphicFramePr>
          <p:nvPr>
            <p:ph type="tbl" sz="quarter" idx="13"/>
            <p:extLst>
              <p:ext uri="{D42A27DB-BD31-4B8C-83A1-F6EECF244321}">
                <p14:modId xmlns:p14="http://schemas.microsoft.com/office/powerpoint/2010/main" val="733640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89168107"/>
                    </a:ext>
                  </a:extLst>
                </a:gridCol>
                <a:gridCol w="2468880">
                  <a:extLst>
                    <a:ext uri="{9D8B030D-6E8A-4147-A177-3AD203B41FA5}">
                      <a16:colId xmlns:a16="http://schemas.microsoft.com/office/drawing/2014/main" val="780092472"/>
                    </a:ext>
                  </a:extLst>
                </a:gridCol>
                <a:gridCol w="2468880">
                  <a:extLst>
                    <a:ext uri="{9D8B030D-6E8A-4147-A177-3AD203B41FA5}">
                      <a16:colId xmlns:a16="http://schemas.microsoft.com/office/drawing/2014/main" val="2741481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85276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extLst>
                  <a:ext uri="{0D108BD9-81ED-4DB2-BD59-A6C34878D82A}">
                    <a16:rowId xmlns:a16="http://schemas.microsoft.com/office/drawing/2014/main" val="4531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extLst>
                  <a:ext uri="{0D108BD9-81ED-4DB2-BD59-A6C34878D82A}">
                    <a16:rowId xmlns:a16="http://schemas.microsoft.com/office/drawing/2014/main" val="2752445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extLst>
                  <a:ext uri="{0D108BD9-81ED-4DB2-BD59-A6C34878D82A}">
                    <a16:rowId xmlns:a16="http://schemas.microsoft.com/office/drawing/2014/main" val="2044556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extLst>
                  <a:ext uri="{0D108BD9-81ED-4DB2-BD59-A6C34878D82A}">
                    <a16:rowId xmlns:a16="http://schemas.microsoft.com/office/drawing/2014/main" val="4049512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12647</a:t>
                      </a:r>
                    </a:p>
                  </a:txBody>
                  <a:tcPr/>
                </a:tc>
                <a:extLst>
                  <a:ext uri="{0D108BD9-81ED-4DB2-BD59-A6C34878D82A}">
                    <a16:rowId xmlns:a16="http://schemas.microsoft.com/office/drawing/2014/main" val="248157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21947</a:t>
                      </a:r>
                    </a:p>
                  </a:txBody>
                  <a:tcPr/>
                </a:tc>
                <a:extLst>
                  <a:ext uri="{0D108BD9-81ED-4DB2-BD59-A6C34878D82A}">
                    <a16:rowId xmlns:a16="http://schemas.microsoft.com/office/drawing/2014/main" val="2302265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20252</a:t>
                      </a:r>
                    </a:p>
                  </a:txBody>
                  <a:tcPr/>
                </a:tc>
                <a:extLst>
                  <a:ext uri="{0D108BD9-81ED-4DB2-BD59-A6C34878D82A}">
                    <a16:rowId xmlns:a16="http://schemas.microsoft.com/office/drawing/2014/main" val="70655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20191</a:t>
                      </a:r>
                    </a:p>
                  </a:txBody>
                  <a:tcPr/>
                </a:tc>
                <a:extLst>
                  <a:ext uri="{0D108BD9-81ED-4DB2-BD59-A6C34878D82A}">
                    <a16:rowId xmlns:a16="http://schemas.microsoft.com/office/drawing/2014/main" val="868998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20829</a:t>
                      </a:r>
                    </a:p>
                  </a:txBody>
                  <a:tcPr/>
                </a:tc>
                <a:extLst>
                  <a:ext uri="{0D108BD9-81ED-4DB2-BD59-A6C34878D82A}">
                    <a16:rowId xmlns:a16="http://schemas.microsoft.com/office/drawing/2014/main" val="3585827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20667</a:t>
                      </a:r>
                    </a:p>
                  </a:txBody>
                  <a:tcPr/>
                </a:tc>
                <a:extLst>
                  <a:ext uri="{0D108BD9-81ED-4DB2-BD59-A6C34878D82A}">
                    <a16:rowId xmlns:a16="http://schemas.microsoft.com/office/drawing/2014/main" val="260018142"/>
                  </a:ext>
                </a:extLst>
              </a:tr>
            </a:tbl>
          </a:graphicData>
        </a:graphic>
      </p:graphicFrame>
      <p:sp>
        <p:nvSpPr>
          <p:cNvPr id="4" name="Text Placeholder 3">
            <a:extLst>
              <a:ext uri="{FF2B5EF4-FFF2-40B4-BE49-F238E27FC236}">
                <a16:creationId xmlns:a16="http://schemas.microsoft.com/office/drawing/2014/main" id="{C3487D2B-3FA9-4AE1-86F8-4E9DA5424D8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6714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E33A0-AD8C-499C-8E69-6B9DD30C155C}"/>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FF13D725-9CB6-443C-8DE2-2E202BE11AE0}"/>
              </a:ext>
            </a:extLst>
          </p:cNvPr>
          <p:cNvGraphicFramePr>
            <a:graphicFrameLocks noGrp="1"/>
          </p:cNvGraphicFramePr>
          <p:nvPr>
            <p:ph type="tbl" sz="quarter" idx="13"/>
            <p:extLst>
              <p:ext uri="{D42A27DB-BD31-4B8C-83A1-F6EECF244321}">
                <p14:modId xmlns:p14="http://schemas.microsoft.com/office/powerpoint/2010/main" val="1023556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55294441"/>
                    </a:ext>
                  </a:extLst>
                </a:gridCol>
                <a:gridCol w="2468880">
                  <a:extLst>
                    <a:ext uri="{9D8B030D-6E8A-4147-A177-3AD203B41FA5}">
                      <a16:colId xmlns:a16="http://schemas.microsoft.com/office/drawing/2014/main" val="1655086789"/>
                    </a:ext>
                  </a:extLst>
                </a:gridCol>
                <a:gridCol w="2468880">
                  <a:extLst>
                    <a:ext uri="{9D8B030D-6E8A-4147-A177-3AD203B41FA5}">
                      <a16:colId xmlns:a16="http://schemas.microsoft.com/office/drawing/2014/main" val="168468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746532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19834</a:t>
                      </a:r>
                    </a:p>
                  </a:txBody>
                  <a:tcPr/>
                </a:tc>
                <a:extLst>
                  <a:ext uri="{0D108BD9-81ED-4DB2-BD59-A6C34878D82A}">
                    <a16:rowId xmlns:a16="http://schemas.microsoft.com/office/drawing/2014/main" val="323090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21605</a:t>
                      </a:r>
                    </a:p>
                  </a:txBody>
                  <a:tcPr/>
                </a:tc>
                <a:extLst>
                  <a:ext uri="{0D108BD9-81ED-4DB2-BD59-A6C34878D82A}">
                    <a16:rowId xmlns:a16="http://schemas.microsoft.com/office/drawing/2014/main" val="328437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20404</a:t>
                      </a:r>
                    </a:p>
                  </a:txBody>
                  <a:tcPr/>
                </a:tc>
                <a:extLst>
                  <a:ext uri="{0D108BD9-81ED-4DB2-BD59-A6C34878D82A}">
                    <a16:rowId xmlns:a16="http://schemas.microsoft.com/office/drawing/2014/main" val="2450308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21586</a:t>
                      </a:r>
                    </a:p>
                  </a:txBody>
                  <a:tcPr/>
                </a:tc>
                <a:extLst>
                  <a:ext uri="{0D108BD9-81ED-4DB2-BD59-A6C34878D82A}">
                    <a16:rowId xmlns:a16="http://schemas.microsoft.com/office/drawing/2014/main" val="1040532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20805</a:t>
                      </a:r>
                    </a:p>
                  </a:txBody>
                  <a:tcPr/>
                </a:tc>
                <a:extLst>
                  <a:ext uri="{0D108BD9-81ED-4DB2-BD59-A6C34878D82A}">
                    <a16:rowId xmlns:a16="http://schemas.microsoft.com/office/drawing/2014/main" val="2267563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15172</a:t>
                      </a:r>
                    </a:p>
                  </a:txBody>
                  <a:tcPr/>
                </a:tc>
                <a:extLst>
                  <a:ext uri="{0D108BD9-81ED-4DB2-BD59-A6C34878D82A}">
                    <a16:rowId xmlns:a16="http://schemas.microsoft.com/office/drawing/2014/main" val="508497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13329</a:t>
                      </a:r>
                    </a:p>
                  </a:txBody>
                  <a:tcPr/>
                </a:tc>
                <a:extLst>
                  <a:ext uri="{0D108BD9-81ED-4DB2-BD59-A6C34878D82A}">
                    <a16:rowId xmlns:a16="http://schemas.microsoft.com/office/drawing/2014/main" val="3239807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11638</a:t>
                      </a:r>
                    </a:p>
                  </a:txBody>
                  <a:tcPr/>
                </a:tc>
                <a:extLst>
                  <a:ext uri="{0D108BD9-81ED-4DB2-BD59-A6C34878D82A}">
                    <a16:rowId xmlns:a16="http://schemas.microsoft.com/office/drawing/2014/main" val="2852636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4824</a:t>
                      </a:r>
                    </a:p>
                  </a:txBody>
                  <a:tcPr/>
                </a:tc>
                <a:extLst>
                  <a:ext uri="{0D108BD9-81ED-4DB2-BD59-A6C34878D82A}">
                    <a16:rowId xmlns:a16="http://schemas.microsoft.com/office/drawing/2014/main" val="8263672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extLst>
                  <a:ext uri="{0D108BD9-81ED-4DB2-BD59-A6C34878D82A}">
                    <a16:rowId xmlns:a16="http://schemas.microsoft.com/office/drawing/2014/main" val="52542979"/>
                  </a:ext>
                </a:extLst>
              </a:tr>
            </a:tbl>
          </a:graphicData>
        </a:graphic>
      </p:graphicFrame>
      <p:sp>
        <p:nvSpPr>
          <p:cNvPr id="4" name="Text Placeholder 3">
            <a:extLst>
              <a:ext uri="{FF2B5EF4-FFF2-40B4-BE49-F238E27FC236}">
                <a16:creationId xmlns:a16="http://schemas.microsoft.com/office/drawing/2014/main" id="{116F01A5-1DDD-49D2-A954-C5A524A3740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46218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60DD8B-180C-401F-8D76-673238713E51}"/>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C8A83918-81D3-460F-914B-0FA791A805BF}"/>
              </a:ext>
            </a:extLst>
          </p:cNvPr>
          <p:cNvGraphicFramePr>
            <a:graphicFrameLocks noGrp="1"/>
          </p:cNvGraphicFramePr>
          <p:nvPr>
            <p:ph type="tbl" sz="quarter" idx="13"/>
            <p:extLst>
              <p:ext uri="{D42A27DB-BD31-4B8C-83A1-F6EECF244321}">
                <p14:modId xmlns:p14="http://schemas.microsoft.com/office/powerpoint/2010/main" val="3738340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75991013"/>
                    </a:ext>
                  </a:extLst>
                </a:gridCol>
                <a:gridCol w="2468880">
                  <a:extLst>
                    <a:ext uri="{9D8B030D-6E8A-4147-A177-3AD203B41FA5}">
                      <a16:colId xmlns:a16="http://schemas.microsoft.com/office/drawing/2014/main" val="2789711953"/>
                    </a:ext>
                  </a:extLst>
                </a:gridCol>
                <a:gridCol w="2468880">
                  <a:extLst>
                    <a:ext uri="{9D8B030D-6E8A-4147-A177-3AD203B41FA5}">
                      <a16:colId xmlns:a16="http://schemas.microsoft.com/office/drawing/2014/main" val="3737113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60126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7562</a:t>
                      </a:r>
                    </a:p>
                  </a:txBody>
                  <a:tcPr/>
                </a:tc>
                <a:extLst>
                  <a:ext uri="{0D108BD9-81ED-4DB2-BD59-A6C34878D82A}">
                    <a16:rowId xmlns:a16="http://schemas.microsoft.com/office/drawing/2014/main" val="1316515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5250</a:t>
                      </a:r>
                    </a:p>
                  </a:txBody>
                  <a:tcPr/>
                </a:tc>
                <a:extLst>
                  <a:ext uri="{0D108BD9-81ED-4DB2-BD59-A6C34878D82A}">
                    <a16:rowId xmlns:a16="http://schemas.microsoft.com/office/drawing/2014/main" val="64850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2105</a:t>
                      </a:r>
                    </a:p>
                  </a:txBody>
                  <a:tcPr/>
                </a:tc>
                <a:extLst>
                  <a:ext uri="{0D108BD9-81ED-4DB2-BD59-A6C34878D82A}">
                    <a16:rowId xmlns:a16="http://schemas.microsoft.com/office/drawing/2014/main" val="60444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3241746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extLst>
                  <a:ext uri="{0D108BD9-81ED-4DB2-BD59-A6C34878D82A}">
                    <a16:rowId xmlns:a16="http://schemas.microsoft.com/office/drawing/2014/main" val="2314048883"/>
                  </a:ext>
                </a:extLst>
              </a:tr>
            </a:tbl>
          </a:graphicData>
        </a:graphic>
      </p:graphicFrame>
      <p:sp>
        <p:nvSpPr>
          <p:cNvPr id="4" name="Text Placeholder 3">
            <a:extLst>
              <a:ext uri="{FF2B5EF4-FFF2-40B4-BE49-F238E27FC236}">
                <a16:creationId xmlns:a16="http://schemas.microsoft.com/office/drawing/2014/main" id="{20303466-9550-4CDB-B5DB-F21A441FCBE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40926239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6A3AA7-5FEB-4676-939A-8AAB849DA73C}"/>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3C2AF28B-3F28-4EC9-9D45-0B1D7CA53CC9}"/>
              </a:ext>
            </a:extLst>
          </p:cNvPr>
          <p:cNvGraphicFramePr>
            <a:graphicFrameLocks noGrp="1"/>
          </p:cNvGraphicFramePr>
          <p:nvPr>
            <p:ph type="tbl" sz="quarter" idx="13"/>
            <p:extLst>
              <p:ext uri="{D42A27DB-BD31-4B8C-83A1-F6EECF244321}">
                <p14:modId xmlns:p14="http://schemas.microsoft.com/office/powerpoint/2010/main" val="2771102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98879253"/>
                    </a:ext>
                  </a:extLst>
                </a:gridCol>
                <a:gridCol w="2468880">
                  <a:extLst>
                    <a:ext uri="{9D8B030D-6E8A-4147-A177-3AD203B41FA5}">
                      <a16:colId xmlns:a16="http://schemas.microsoft.com/office/drawing/2014/main" val="2546139437"/>
                    </a:ext>
                  </a:extLst>
                </a:gridCol>
                <a:gridCol w="2468880">
                  <a:extLst>
                    <a:ext uri="{9D8B030D-6E8A-4147-A177-3AD203B41FA5}">
                      <a16:colId xmlns:a16="http://schemas.microsoft.com/office/drawing/2014/main" val="2323872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2357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312227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extLst>
                  <a:ext uri="{0D108BD9-81ED-4DB2-BD59-A6C34878D82A}">
                    <a16:rowId xmlns:a16="http://schemas.microsoft.com/office/drawing/2014/main" val="1968537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extLst>
                  <a:ext uri="{0D108BD9-81ED-4DB2-BD59-A6C34878D82A}">
                    <a16:rowId xmlns:a16="http://schemas.microsoft.com/office/drawing/2014/main" val="956027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extLst>
                  <a:ext uri="{0D108BD9-81ED-4DB2-BD59-A6C34878D82A}">
                    <a16:rowId xmlns:a16="http://schemas.microsoft.com/office/drawing/2014/main" val="2901978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11174</a:t>
                      </a:r>
                    </a:p>
                  </a:txBody>
                  <a:tcPr/>
                </a:tc>
                <a:extLst>
                  <a:ext uri="{0D108BD9-81ED-4DB2-BD59-A6C34878D82A}">
                    <a16:rowId xmlns:a16="http://schemas.microsoft.com/office/drawing/2014/main" val="3852976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18311</a:t>
                      </a:r>
                    </a:p>
                  </a:txBody>
                  <a:tcPr/>
                </a:tc>
                <a:extLst>
                  <a:ext uri="{0D108BD9-81ED-4DB2-BD59-A6C34878D82A}">
                    <a16:rowId xmlns:a16="http://schemas.microsoft.com/office/drawing/2014/main" val="304233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16944</a:t>
                      </a:r>
                    </a:p>
                  </a:txBody>
                  <a:tcPr/>
                </a:tc>
                <a:extLst>
                  <a:ext uri="{0D108BD9-81ED-4DB2-BD59-A6C34878D82A}">
                    <a16:rowId xmlns:a16="http://schemas.microsoft.com/office/drawing/2014/main" val="402031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17405</a:t>
                      </a:r>
                    </a:p>
                  </a:txBody>
                  <a:tcPr/>
                </a:tc>
                <a:extLst>
                  <a:ext uri="{0D108BD9-81ED-4DB2-BD59-A6C34878D82A}">
                    <a16:rowId xmlns:a16="http://schemas.microsoft.com/office/drawing/2014/main" val="386126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17769</a:t>
                      </a:r>
                    </a:p>
                  </a:txBody>
                  <a:tcPr/>
                </a:tc>
                <a:extLst>
                  <a:ext uri="{0D108BD9-81ED-4DB2-BD59-A6C34878D82A}">
                    <a16:rowId xmlns:a16="http://schemas.microsoft.com/office/drawing/2014/main" val="116534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17263</a:t>
                      </a:r>
                    </a:p>
                  </a:txBody>
                  <a:tcPr/>
                </a:tc>
                <a:extLst>
                  <a:ext uri="{0D108BD9-81ED-4DB2-BD59-A6C34878D82A}">
                    <a16:rowId xmlns:a16="http://schemas.microsoft.com/office/drawing/2014/main" val="785618542"/>
                  </a:ext>
                </a:extLst>
              </a:tr>
            </a:tbl>
          </a:graphicData>
        </a:graphic>
      </p:graphicFrame>
      <p:sp>
        <p:nvSpPr>
          <p:cNvPr id="4" name="Text Placeholder 3">
            <a:extLst>
              <a:ext uri="{FF2B5EF4-FFF2-40B4-BE49-F238E27FC236}">
                <a16:creationId xmlns:a16="http://schemas.microsoft.com/office/drawing/2014/main" id="{80A489A5-0C78-48D7-BA3B-DA442D1E0C7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753003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4CD86-CFB1-472F-9606-B153B6B839E8}"/>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13D2496E-A668-4FF8-A305-BE76AA371A5E}"/>
              </a:ext>
            </a:extLst>
          </p:cNvPr>
          <p:cNvGraphicFramePr>
            <a:graphicFrameLocks noGrp="1"/>
          </p:cNvGraphicFramePr>
          <p:nvPr>
            <p:ph type="tbl" sz="quarter" idx="13"/>
            <p:extLst>
              <p:ext uri="{D42A27DB-BD31-4B8C-83A1-F6EECF244321}">
                <p14:modId xmlns:p14="http://schemas.microsoft.com/office/powerpoint/2010/main" val="2824227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1460678"/>
                    </a:ext>
                  </a:extLst>
                </a:gridCol>
                <a:gridCol w="2468880">
                  <a:extLst>
                    <a:ext uri="{9D8B030D-6E8A-4147-A177-3AD203B41FA5}">
                      <a16:colId xmlns:a16="http://schemas.microsoft.com/office/drawing/2014/main" val="2263237302"/>
                    </a:ext>
                  </a:extLst>
                </a:gridCol>
                <a:gridCol w="2468880">
                  <a:extLst>
                    <a:ext uri="{9D8B030D-6E8A-4147-A177-3AD203B41FA5}">
                      <a16:colId xmlns:a16="http://schemas.microsoft.com/office/drawing/2014/main" val="3339688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4052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16603</a:t>
                      </a:r>
                    </a:p>
                  </a:txBody>
                  <a:tcPr/>
                </a:tc>
                <a:extLst>
                  <a:ext uri="{0D108BD9-81ED-4DB2-BD59-A6C34878D82A}">
                    <a16:rowId xmlns:a16="http://schemas.microsoft.com/office/drawing/2014/main" val="111946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17338</a:t>
                      </a:r>
                    </a:p>
                  </a:txBody>
                  <a:tcPr/>
                </a:tc>
                <a:extLst>
                  <a:ext uri="{0D108BD9-81ED-4DB2-BD59-A6C34878D82A}">
                    <a16:rowId xmlns:a16="http://schemas.microsoft.com/office/drawing/2014/main" val="345734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16571</a:t>
                      </a:r>
                    </a:p>
                  </a:txBody>
                  <a:tcPr/>
                </a:tc>
                <a:extLst>
                  <a:ext uri="{0D108BD9-81ED-4DB2-BD59-A6C34878D82A}">
                    <a16:rowId xmlns:a16="http://schemas.microsoft.com/office/drawing/2014/main" val="1288618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15946</a:t>
                      </a:r>
                    </a:p>
                  </a:txBody>
                  <a:tcPr/>
                </a:tc>
                <a:extLst>
                  <a:ext uri="{0D108BD9-81ED-4DB2-BD59-A6C34878D82A}">
                    <a16:rowId xmlns:a16="http://schemas.microsoft.com/office/drawing/2014/main" val="855599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16389</a:t>
                      </a:r>
                    </a:p>
                  </a:txBody>
                  <a:tcPr/>
                </a:tc>
                <a:extLst>
                  <a:ext uri="{0D108BD9-81ED-4DB2-BD59-A6C34878D82A}">
                    <a16:rowId xmlns:a16="http://schemas.microsoft.com/office/drawing/2014/main" val="203121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13539</a:t>
                      </a:r>
                    </a:p>
                  </a:txBody>
                  <a:tcPr/>
                </a:tc>
                <a:extLst>
                  <a:ext uri="{0D108BD9-81ED-4DB2-BD59-A6C34878D82A}">
                    <a16:rowId xmlns:a16="http://schemas.microsoft.com/office/drawing/2014/main" val="832234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12178</a:t>
                      </a:r>
                    </a:p>
                  </a:txBody>
                  <a:tcPr/>
                </a:tc>
                <a:extLst>
                  <a:ext uri="{0D108BD9-81ED-4DB2-BD59-A6C34878D82A}">
                    <a16:rowId xmlns:a16="http://schemas.microsoft.com/office/drawing/2014/main" val="309336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a:t>
                      </a:r>
                    </a:p>
                  </a:txBody>
                  <a:tcPr/>
                </a:tc>
                <a:extLst>
                  <a:ext uri="{0D108BD9-81ED-4DB2-BD59-A6C34878D82A}">
                    <a16:rowId xmlns:a16="http://schemas.microsoft.com/office/drawing/2014/main" val="3583776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extLst>
                  <a:ext uri="{0D108BD9-81ED-4DB2-BD59-A6C34878D82A}">
                    <a16:rowId xmlns:a16="http://schemas.microsoft.com/office/drawing/2014/main" val="18585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extLst>
                  <a:ext uri="{0D108BD9-81ED-4DB2-BD59-A6C34878D82A}">
                    <a16:rowId xmlns:a16="http://schemas.microsoft.com/office/drawing/2014/main" val="3417069646"/>
                  </a:ext>
                </a:extLst>
              </a:tr>
            </a:tbl>
          </a:graphicData>
        </a:graphic>
      </p:graphicFrame>
      <p:sp>
        <p:nvSpPr>
          <p:cNvPr id="4" name="Text Placeholder 3">
            <a:extLst>
              <a:ext uri="{FF2B5EF4-FFF2-40B4-BE49-F238E27FC236}">
                <a16:creationId xmlns:a16="http://schemas.microsoft.com/office/drawing/2014/main" id="{39EBAB29-5C51-4C61-A97A-59F9F747296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9681887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3D15-96A9-44D4-B65D-150F41B851C2}"/>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667678B2-5B41-4ADC-90B8-1E754E6D8BDF}"/>
              </a:ext>
            </a:extLst>
          </p:cNvPr>
          <p:cNvGraphicFramePr>
            <a:graphicFrameLocks noGrp="1"/>
          </p:cNvGraphicFramePr>
          <p:nvPr>
            <p:ph type="tbl" sz="quarter" idx="13"/>
            <p:extLst>
              <p:ext uri="{D42A27DB-BD31-4B8C-83A1-F6EECF244321}">
                <p14:modId xmlns:p14="http://schemas.microsoft.com/office/powerpoint/2010/main" val="1298441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1029879"/>
                    </a:ext>
                  </a:extLst>
                </a:gridCol>
                <a:gridCol w="2468880">
                  <a:extLst>
                    <a:ext uri="{9D8B030D-6E8A-4147-A177-3AD203B41FA5}">
                      <a16:colId xmlns:a16="http://schemas.microsoft.com/office/drawing/2014/main" val="1857066503"/>
                    </a:ext>
                  </a:extLst>
                </a:gridCol>
                <a:gridCol w="2468880">
                  <a:extLst>
                    <a:ext uri="{9D8B030D-6E8A-4147-A177-3AD203B41FA5}">
                      <a16:colId xmlns:a16="http://schemas.microsoft.com/office/drawing/2014/main" val="452941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3162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a:t>
                      </a:r>
                    </a:p>
                  </a:txBody>
                  <a:tcPr/>
                </a:tc>
                <a:extLst>
                  <a:ext uri="{0D108BD9-81ED-4DB2-BD59-A6C34878D82A}">
                    <a16:rowId xmlns:a16="http://schemas.microsoft.com/office/drawing/2014/main" val="1946777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extLst>
                  <a:ext uri="{0D108BD9-81ED-4DB2-BD59-A6C34878D82A}">
                    <a16:rowId xmlns:a16="http://schemas.microsoft.com/office/drawing/2014/main" val="3485812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1126</a:t>
                      </a:r>
                    </a:p>
                  </a:txBody>
                  <a:tcPr/>
                </a:tc>
                <a:extLst>
                  <a:ext uri="{0D108BD9-81ED-4DB2-BD59-A6C34878D82A}">
                    <a16:rowId xmlns:a16="http://schemas.microsoft.com/office/drawing/2014/main" val="3345074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extLst>
                  <a:ext uri="{0D108BD9-81ED-4DB2-BD59-A6C34878D82A}">
                    <a16:rowId xmlns:a16="http://schemas.microsoft.com/office/drawing/2014/main" val="163480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extLst>
                  <a:ext uri="{0D108BD9-81ED-4DB2-BD59-A6C34878D82A}">
                    <a16:rowId xmlns:a16="http://schemas.microsoft.com/office/drawing/2014/main" val="1821841374"/>
                  </a:ext>
                </a:extLst>
              </a:tr>
            </a:tbl>
          </a:graphicData>
        </a:graphic>
      </p:graphicFrame>
      <p:sp>
        <p:nvSpPr>
          <p:cNvPr id="4" name="Text Placeholder 3">
            <a:extLst>
              <a:ext uri="{FF2B5EF4-FFF2-40B4-BE49-F238E27FC236}">
                <a16:creationId xmlns:a16="http://schemas.microsoft.com/office/drawing/2014/main" id="{5CB9E6B2-074A-478F-8EA3-054CF58349B2}"/>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193578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AF818-CE70-4EE4-BCCF-2ADDAE9298A1}"/>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63D4C00C-525C-42F8-9D33-6C7572A23E50}"/>
              </a:ext>
            </a:extLst>
          </p:cNvPr>
          <p:cNvGraphicFramePr>
            <a:graphicFrameLocks noGrp="1"/>
          </p:cNvGraphicFramePr>
          <p:nvPr>
            <p:ph type="chart" sz="quarter" idx="13"/>
            <p:extLst>
              <p:ext uri="{D42A27DB-BD31-4B8C-83A1-F6EECF244321}">
                <p14:modId xmlns:p14="http://schemas.microsoft.com/office/powerpoint/2010/main" val="23714132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634BD-C04D-4ACE-9BAE-73D56104E01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98866790-9A79-466A-8009-780D51739A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06262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1141</Words>
  <Application>Microsoft Office PowerPoint</Application>
  <PresentationFormat>On-screen Show (4:3)</PresentationFormat>
  <Paragraphs>603</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Facebook Page Report</vt:lpstr>
      <vt:lpstr>Wichtigste Werte (KPI's)</vt:lpstr>
      <vt:lpstr>Fans (Übersicht)</vt:lpstr>
      <vt:lpstr>Key Metrics Table w. User Post RR</vt:lpstr>
      <vt:lpstr>Facebook Fans Total</vt:lpstr>
      <vt:lpstr>Fanwachstum</vt:lpstr>
      <vt:lpstr>Verlorene Fans</vt:lpstr>
      <vt:lpstr>Eigene Beiträge (Postings) - 1 of 4</vt:lpstr>
      <vt:lpstr>Eigene Beiträge (Postings) - 2 of 4</vt:lpstr>
      <vt:lpstr>Eigene Beiträge (Postings) - 3 of 4</vt:lpstr>
      <vt:lpstr>Eigene Beiträge (Postings) - 4 of 4</vt:lpstr>
      <vt:lpstr>Eigene Beiträge (Postings) + Reactions - 1 of 5</vt:lpstr>
      <vt:lpstr>Eigene Beiträge (Postings) + Reactions - 2 of 5</vt:lpstr>
      <vt:lpstr>Eigene Beiträge (Postings) + Reactions - 3 of 5</vt:lpstr>
      <vt:lpstr>Eigene Beiträge (Postings) + Reactions - 4 of 5</vt:lpstr>
      <vt:lpstr>Eigene Beiträge (Postings) + Reactions - 5 of 5</vt:lpstr>
      <vt:lpstr>Postings/Wochentag</vt:lpstr>
      <vt:lpstr>Interaktionsrate</vt:lpstr>
      <vt:lpstr>Postingtypen (Verteilung)</vt:lpstr>
      <vt:lpstr>Interaktionsrate/Postingtyp</vt:lpstr>
      <vt:lpstr>Postings von Fans (Nutzern)</vt:lpstr>
      <vt:lpstr>Antwortzeit</vt:lpstr>
      <vt:lpstr>Wichtige Influencer - 1 of 2</vt:lpstr>
      <vt:lpstr>Wichtige Influencer - 2 of 2</vt:lpstr>
      <vt:lpstr>Facebook Check Ins</vt:lpstr>
      <vt:lpstr>Fan Demographie</vt:lpstr>
      <vt:lpstr>Impressionen</vt:lpstr>
      <vt:lpstr>Reichweite</vt:lpstr>
      <vt:lpstr>Engagierte User</vt:lpstr>
      <vt:lpstr>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2017-07-31T13:38:57Z</dcterms:created>
  <dcterms:modified xsi:type="dcterms:W3CDTF">2017-07-31T13:40:01Z</dcterms:modified>
</cp:coreProperties>
</file>