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1" r:id="rId33"/>
    <p:sldId id="292" r:id="rId34"/>
    <p:sldId id="293" r:id="rId35"/>
    <p:sldId id="295" r:id="rId36"/>
    <p:sldId id="296" r:id="rId37"/>
    <p:sldId id="297" r:id="rId38"/>
    <p:sldId id="298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885</c:v>
                </c:pt>
                <c:pt idx="1">
                  <c:v>885</c:v>
                </c:pt>
                <c:pt idx="2">
                  <c:v>885</c:v>
                </c:pt>
                <c:pt idx="3">
                  <c:v>892</c:v>
                </c:pt>
                <c:pt idx="4">
                  <c:v>894</c:v>
                </c:pt>
                <c:pt idx="5">
                  <c:v>896</c:v>
                </c:pt>
                <c:pt idx="6">
                  <c:v>904</c:v>
                </c:pt>
                <c:pt idx="7">
                  <c:v>906</c:v>
                </c:pt>
                <c:pt idx="8">
                  <c:v>910</c:v>
                </c:pt>
                <c:pt idx="9">
                  <c:v>916</c:v>
                </c:pt>
                <c:pt idx="10">
                  <c:v>916</c:v>
                </c:pt>
                <c:pt idx="11">
                  <c:v>918</c:v>
                </c:pt>
                <c:pt idx="12">
                  <c:v>921</c:v>
                </c:pt>
                <c:pt idx="13">
                  <c:v>923</c:v>
                </c:pt>
                <c:pt idx="14">
                  <c:v>928</c:v>
                </c:pt>
                <c:pt idx="15">
                  <c:v>930</c:v>
                </c:pt>
                <c:pt idx="16">
                  <c:v>931</c:v>
                </c:pt>
                <c:pt idx="17">
                  <c:v>935</c:v>
                </c:pt>
                <c:pt idx="18">
                  <c:v>937</c:v>
                </c:pt>
                <c:pt idx="19">
                  <c:v>937</c:v>
                </c:pt>
                <c:pt idx="20">
                  <c:v>938</c:v>
                </c:pt>
                <c:pt idx="21">
                  <c:v>938</c:v>
                </c:pt>
                <c:pt idx="22">
                  <c:v>937</c:v>
                </c:pt>
                <c:pt idx="23">
                  <c:v>972</c:v>
                </c:pt>
                <c:pt idx="24">
                  <c:v>973</c:v>
                </c:pt>
                <c:pt idx="25">
                  <c:v>975</c:v>
                </c:pt>
                <c:pt idx="26">
                  <c:v>975</c:v>
                </c:pt>
                <c:pt idx="27">
                  <c:v>975</c:v>
                </c:pt>
                <c:pt idx="28">
                  <c:v>976</c:v>
                </c:pt>
                <c:pt idx="29">
                  <c:v>976</c:v>
                </c:pt>
                <c:pt idx="30">
                  <c:v>976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88-42A9-A886-BDD92C38A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443528"/>
        <c:axId val="286445824"/>
      </c:lineChart>
      <c:dateAx>
        <c:axId val="286443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45824"/>
        <c:crosses val="autoZero"/>
        <c:auto val="1"/>
        <c:lblOffset val="100"/>
        <c:baseTimeUnit val="days"/>
      </c:dateAx>
      <c:valAx>
        <c:axId val="28644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4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8</c:v>
                </c:pt>
                <c:pt idx="8">
                  <c:v>5</c:v>
                </c:pt>
                <c:pt idx="9">
                  <c:v>6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4</c:v>
                </c:pt>
                <c:pt idx="16">
                  <c:v>1</c:v>
                </c:pt>
                <c:pt idx="17">
                  <c:v>5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27</c:v>
                </c:pt>
                <c:pt idx="24">
                  <c:v>8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00-4769-8411-80D2AC6A6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949160"/>
        <c:axId val="233949816"/>
      </c:lineChart>
      <c:dateAx>
        <c:axId val="233949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49816"/>
        <c:crosses val="autoZero"/>
        <c:auto val="1"/>
        <c:lblOffset val="100"/>
        <c:baseTimeUnit val="days"/>
      </c:dateAx>
      <c:valAx>
        <c:axId val="23394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4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A2-43A6-81A3-6FD1B41FD3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17672"/>
        <c:axId val="290215048"/>
      </c:lineChart>
      <c:dateAx>
        <c:axId val="290217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15048"/>
        <c:crosses val="autoZero"/>
        <c:auto val="1"/>
        <c:lblOffset val="100"/>
        <c:baseTimeUnit val="days"/>
      </c:dateAx>
      <c:valAx>
        <c:axId val="29021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1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5F-4144-BB72-1A35E9C58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5518304"/>
        <c:axId val="355526504"/>
      </c:barChart>
      <c:catAx>
        <c:axId val="35551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26504"/>
        <c:crosses val="autoZero"/>
        <c:auto val="1"/>
        <c:lblAlgn val="ctr"/>
        <c:lblOffset val="100"/>
        <c:noMultiLvlLbl val="0"/>
      </c:catAx>
      <c:valAx>
        <c:axId val="35552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1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8.8500563697858006</c:v>
                </c:pt>
                <c:pt idx="4">
                  <c:v>3.5914702581369</c:v>
                </c:pt>
                <c:pt idx="5">
                  <c:v>0</c:v>
                </c:pt>
                <c:pt idx="6">
                  <c:v>0</c:v>
                </c:pt>
                <c:pt idx="7">
                  <c:v>11.320754716981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0.43525571273122998</c:v>
                </c:pt>
                <c:pt idx="13">
                  <c:v>3.6373507057546002</c:v>
                </c:pt>
                <c:pt idx="14">
                  <c:v>6.6558441558441999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1.7112299465241001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1.9487179487179001</c:v>
                </c:pt>
                <c:pt idx="28">
                  <c:v>1.8461538461538001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6F-431E-B4E1-BDEDE8B1E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861872"/>
        <c:axId val="362863512"/>
      </c:lineChart>
      <c:dateAx>
        <c:axId val="362861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63512"/>
        <c:crosses val="autoZero"/>
        <c:auto val="1"/>
        <c:lblOffset val="100"/>
        <c:baseTimeUnit val="days"/>
      </c:dateAx>
      <c:valAx>
        <c:axId val="36286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6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 Doczekal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1B-4718-8C25-4473F4FDA2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 Doczekal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1B-4718-8C25-4473F4FDA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866136"/>
        <c:axId val="362862856"/>
      </c:barChart>
      <c:catAx>
        <c:axId val="36286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62856"/>
        <c:crosses val="autoZero"/>
        <c:auto val="1"/>
        <c:lblAlgn val="ctr"/>
        <c:lblOffset val="100"/>
        <c:noMultiLvlLbl val="0"/>
      </c:catAx>
      <c:valAx>
        <c:axId val="36286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6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4.7580852251165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C5-415D-A33B-FA9A4EBB3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863184"/>
        <c:axId val="362864496"/>
      </c:barChart>
      <c:catAx>
        <c:axId val="36286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64496"/>
        <c:crosses val="autoZero"/>
        <c:auto val="1"/>
        <c:lblAlgn val="ctr"/>
        <c:lblOffset val="100"/>
        <c:noMultiLvlLbl val="0"/>
      </c:catAx>
      <c:valAx>
        <c:axId val="36286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6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4-45AB-A8BD-E5BC1D574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875976"/>
        <c:axId val="362881880"/>
      </c:barChart>
      <c:catAx>
        <c:axId val="36287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81880"/>
        <c:crosses val="autoZero"/>
        <c:auto val="1"/>
        <c:lblAlgn val="ctr"/>
        <c:lblOffset val="100"/>
        <c:noMultiLvlLbl val="0"/>
      </c:catAx>
      <c:valAx>
        <c:axId val="36288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7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161</c:v>
                </c:pt>
                <c:pt idx="1">
                  <c:v>161</c:v>
                </c:pt>
                <c:pt idx="2">
                  <c:v>161</c:v>
                </c:pt>
                <c:pt idx="3">
                  <c:v>162</c:v>
                </c:pt>
                <c:pt idx="4">
                  <c:v>163</c:v>
                </c:pt>
                <c:pt idx="5">
                  <c:v>163</c:v>
                </c:pt>
                <c:pt idx="6">
                  <c:v>163</c:v>
                </c:pt>
                <c:pt idx="7">
                  <c:v>163</c:v>
                </c:pt>
                <c:pt idx="8">
                  <c:v>163</c:v>
                </c:pt>
                <c:pt idx="9">
                  <c:v>163</c:v>
                </c:pt>
                <c:pt idx="10">
                  <c:v>164</c:v>
                </c:pt>
                <c:pt idx="11">
                  <c:v>164</c:v>
                </c:pt>
                <c:pt idx="12">
                  <c:v>166</c:v>
                </c:pt>
                <c:pt idx="13">
                  <c:v>167</c:v>
                </c:pt>
                <c:pt idx="14">
                  <c:v>173</c:v>
                </c:pt>
                <c:pt idx="15">
                  <c:v>174</c:v>
                </c:pt>
                <c:pt idx="16">
                  <c:v>174</c:v>
                </c:pt>
                <c:pt idx="17">
                  <c:v>174</c:v>
                </c:pt>
                <c:pt idx="18">
                  <c:v>175</c:v>
                </c:pt>
                <c:pt idx="19">
                  <c:v>175</c:v>
                </c:pt>
                <c:pt idx="20">
                  <c:v>175</c:v>
                </c:pt>
                <c:pt idx="21">
                  <c:v>176</c:v>
                </c:pt>
                <c:pt idx="22">
                  <c:v>176</c:v>
                </c:pt>
                <c:pt idx="23">
                  <c:v>176</c:v>
                </c:pt>
                <c:pt idx="24">
                  <c:v>176</c:v>
                </c:pt>
                <c:pt idx="25">
                  <c:v>176</c:v>
                </c:pt>
                <c:pt idx="26">
                  <c:v>176</c:v>
                </c:pt>
                <c:pt idx="27">
                  <c:v>176</c:v>
                </c:pt>
                <c:pt idx="28">
                  <c:v>177</c:v>
                </c:pt>
                <c:pt idx="29">
                  <c:v>177</c:v>
                </c:pt>
                <c:pt idx="30">
                  <c:v>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05-481C-8073-DF9E100FD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847112"/>
        <c:axId val="362842520"/>
      </c:lineChart>
      <c:dateAx>
        <c:axId val="362847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42520"/>
        <c:crosses val="autoZero"/>
        <c:auto val="1"/>
        <c:lblOffset val="100"/>
        <c:baseTimeUnit val="days"/>
      </c:dateAx>
      <c:valAx>
        <c:axId val="36284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4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B5AD-42D8-A91E-8CA3C28649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B5AD-42D8-A91E-8CA3C2864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361024"/>
        <c:axId val="386366272"/>
      </c:barChart>
      <c:catAx>
        <c:axId val="38636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66272"/>
        <c:crosses val="autoZero"/>
        <c:auto val="1"/>
        <c:lblAlgn val="ctr"/>
        <c:lblOffset val="100"/>
        <c:noMultiLvlLbl val="0"/>
      </c:catAx>
      <c:valAx>
        <c:axId val="38636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6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4635</c:v>
                </c:pt>
                <c:pt idx="1">
                  <c:v>3053</c:v>
                </c:pt>
                <c:pt idx="2">
                  <c:v>780</c:v>
                </c:pt>
                <c:pt idx="3">
                  <c:v>17219</c:v>
                </c:pt>
                <c:pt idx="4">
                  <c:v>17098</c:v>
                </c:pt>
                <c:pt idx="5">
                  <c:v>8777</c:v>
                </c:pt>
                <c:pt idx="6">
                  <c:v>11375</c:v>
                </c:pt>
                <c:pt idx="7">
                  <c:v>10569</c:v>
                </c:pt>
                <c:pt idx="8">
                  <c:v>9179</c:v>
                </c:pt>
                <c:pt idx="9">
                  <c:v>7389</c:v>
                </c:pt>
                <c:pt idx="10">
                  <c:v>11521</c:v>
                </c:pt>
                <c:pt idx="11">
                  <c:v>8968</c:v>
                </c:pt>
                <c:pt idx="12">
                  <c:v>8553</c:v>
                </c:pt>
                <c:pt idx="13">
                  <c:v>19571</c:v>
                </c:pt>
                <c:pt idx="14">
                  <c:v>25522</c:v>
                </c:pt>
                <c:pt idx="15">
                  <c:v>14379</c:v>
                </c:pt>
                <c:pt idx="16">
                  <c:v>8908</c:v>
                </c:pt>
                <c:pt idx="17">
                  <c:v>7859</c:v>
                </c:pt>
                <c:pt idx="18">
                  <c:v>7700</c:v>
                </c:pt>
                <c:pt idx="19">
                  <c:v>1594</c:v>
                </c:pt>
                <c:pt idx="20">
                  <c:v>478</c:v>
                </c:pt>
                <c:pt idx="21">
                  <c:v>2137</c:v>
                </c:pt>
                <c:pt idx="22">
                  <c:v>282</c:v>
                </c:pt>
                <c:pt idx="23">
                  <c:v>1477</c:v>
                </c:pt>
                <c:pt idx="24">
                  <c:v>367</c:v>
                </c:pt>
                <c:pt idx="25">
                  <c:v>200</c:v>
                </c:pt>
                <c:pt idx="26">
                  <c:v>90</c:v>
                </c:pt>
                <c:pt idx="27">
                  <c:v>1464</c:v>
                </c:pt>
                <c:pt idx="28">
                  <c:v>5597</c:v>
                </c:pt>
                <c:pt idx="29">
                  <c:v>1308</c:v>
                </c:pt>
                <c:pt idx="30">
                  <c:v>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1E-4AB0-A7A5-FE7BA23DE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364632"/>
        <c:axId val="386364304"/>
      </c:lineChart>
      <c:dateAx>
        <c:axId val="386364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64304"/>
        <c:crosses val="autoZero"/>
        <c:auto val="1"/>
        <c:lblOffset val="100"/>
        <c:baseTimeUnit val="days"/>
      </c:dateAx>
      <c:valAx>
        <c:axId val="38636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6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876</c:v>
                </c:pt>
                <c:pt idx="1">
                  <c:v>561</c:v>
                </c:pt>
                <c:pt idx="2">
                  <c:v>206</c:v>
                </c:pt>
                <c:pt idx="3">
                  <c:v>8357</c:v>
                </c:pt>
                <c:pt idx="4">
                  <c:v>9443</c:v>
                </c:pt>
                <c:pt idx="5">
                  <c:v>6783</c:v>
                </c:pt>
                <c:pt idx="6">
                  <c:v>9050</c:v>
                </c:pt>
                <c:pt idx="7">
                  <c:v>9124</c:v>
                </c:pt>
                <c:pt idx="8">
                  <c:v>8489</c:v>
                </c:pt>
                <c:pt idx="9">
                  <c:v>6600</c:v>
                </c:pt>
                <c:pt idx="10">
                  <c:v>7623</c:v>
                </c:pt>
                <c:pt idx="11">
                  <c:v>7682</c:v>
                </c:pt>
                <c:pt idx="12">
                  <c:v>7325</c:v>
                </c:pt>
                <c:pt idx="13">
                  <c:v>8763</c:v>
                </c:pt>
                <c:pt idx="14">
                  <c:v>11082</c:v>
                </c:pt>
                <c:pt idx="15">
                  <c:v>9232</c:v>
                </c:pt>
                <c:pt idx="16">
                  <c:v>7113</c:v>
                </c:pt>
                <c:pt idx="17">
                  <c:v>7035</c:v>
                </c:pt>
                <c:pt idx="18">
                  <c:v>4578</c:v>
                </c:pt>
                <c:pt idx="19">
                  <c:v>685</c:v>
                </c:pt>
                <c:pt idx="20">
                  <c:v>191</c:v>
                </c:pt>
                <c:pt idx="21">
                  <c:v>1267</c:v>
                </c:pt>
                <c:pt idx="22">
                  <c:v>185</c:v>
                </c:pt>
                <c:pt idx="23">
                  <c:v>858</c:v>
                </c:pt>
                <c:pt idx="24">
                  <c:v>245</c:v>
                </c:pt>
                <c:pt idx="25">
                  <c:v>139</c:v>
                </c:pt>
                <c:pt idx="26">
                  <c:v>74</c:v>
                </c:pt>
                <c:pt idx="27">
                  <c:v>974</c:v>
                </c:pt>
                <c:pt idx="28">
                  <c:v>1670</c:v>
                </c:pt>
                <c:pt idx="29">
                  <c:v>504</c:v>
                </c:pt>
                <c:pt idx="30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B0-46E5-8642-BC82C1DC83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368240"/>
        <c:axId val="386368568"/>
      </c:lineChart>
      <c:dateAx>
        <c:axId val="386368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68568"/>
        <c:crosses val="autoZero"/>
        <c:auto val="1"/>
        <c:lblOffset val="100"/>
        <c:baseTimeUnit val="days"/>
      </c:dateAx>
      <c:valAx>
        <c:axId val="38636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6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</c:v>
                </c:pt>
                <c:pt idx="1">
                  <c:v>14</c:v>
                </c:pt>
                <c:pt idx="2">
                  <c:v>6</c:v>
                </c:pt>
                <c:pt idx="3">
                  <c:v>518</c:v>
                </c:pt>
                <c:pt idx="4">
                  <c:v>293</c:v>
                </c:pt>
                <c:pt idx="5">
                  <c:v>71</c:v>
                </c:pt>
                <c:pt idx="6">
                  <c:v>828</c:v>
                </c:pt>
                <c:pt idx="7">
                  <c:v>682</c:v>
                </c:pt>
                <c:pt idx="8">
                  <c:v>183</c:v>
                </c:pt>
                <c:pt idx="9">
                  <c:v>76</c:v>
                </c:pt>
                <c:pt idx="10">
                  <c:v>171</c:v>
                </c:pt>
                <c:pt idx="11">
                  <c:v>101</c:v>
                </c:pt>
                <c:pt idx="12">
                  <c:v>161</c:v>
                </c:pt>
                <c:pt idx="13">
                  <c:v>278</c:v>
                </c:pt>
                <c:pt idx="14">
                  <c:v>646</c:v>
                </c:pt>
                <c:pt idx="15">
                  <c:v>160</c:v>
                </c:pt>
                <c:pt idx="16">
                  <c:v>72</c:v>
                </c:pt>
                <c:pt idx="17">
                  <c:v>53</c:v>
                </c:pt>
                <c:pt idx="18">
                  <c:v>82</c:v>
                </c:pt>
                <c:pt idx="19">
                  <c:v>17</c:v>
                </c:pt>
                <c:pt idx="20">
                  <c:v>5</c:v>
                </c:pt>
                <c:pt idx="21">
                  <c:v>110</c:v>
                </c:pt>
                <c:pt idx="22">
                  <c:v>12</c:v>
                </c:pt>
                <c:pt idx="23">
                  <c:v>55</c:v>
                </c:pt>
                <c:pt idx="24">
                  <c:v>4</c:v>
                </c:pt>
                <c:pt idx="25">
                  <c:v>4</c:v>
                </c:pt>
                <c:pt idx="26">
                  <c:v>3</c:v>
                </c:pt>
                <c:pt idx="27">
                  <c:v>89</c:v>
                </c:pt>
                <c:pt idx="28">
                  <c:v>161</c:v>
                </c:pt>
                <c:pt idx="29">
                  <c:v>18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4B-4112-AB97-BB1254D0D1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377424"/>
        <c:axId val="386374144"/>
      </c:lineChart>
      <c:dateAx>
        <c:axId val="386377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74144"/>
        <c:crosses val="autoZero"/>
        <c:auto val="1"/>
        <c:lblOffset val="100"/>
        <c:baseTimeUnit val="days"/>
      </c:dateAx>
      <c:valAx>
        <c:axId val="38637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7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7</c:v>
                </c:pt>
                <c:pt idx="3">
                  <c:v>39</c:v>
                </c:pt>
                <c:pt idx="4">
                  <c:v>16</c:v>
                </c:pt>
                <c:pt idx="5">
                  <c:v>7</c:v>
                </c:pt>
                <c:pt idx="6">
                  <c:v>30</c:v>
                </c:pt>
                <c:pt idx="7">
                  <c:v>28</c:v>
                </c:pt>
                <c:pt idx="8">
                  <c:v>13</c:v>
                </c:pt>
                <c:pt idx="9">
                  <c:v>6</c:v>
                </c:pt>
                <c:pt idx="10">
                  <c:v>9</c:v>
                </c:pt>
                <c:pt idx="11">
                  <c:v>5</c:v>
                </c:pt>
                <c:pt idx="12">
                  <c:v>10</c:v>
                </c:pt>
                <c:pt idx="13">
                  <c:v>32</c:v>
                </c:pt>
                <c:pt idx="14">
                  <c:v>33</c:v>
                </c:pt>
                <c:pt idx="15">
                  <c:v>15</c:v>
                </c:pt>
                <c:pt idx="16">
                  <c:v>4</c:v>
                </c:pt>
                <c:pt idx="17">
                  <c:v>6</c:v>
                </c:pt>
                <c:pt idx="18">
                  <c:v>10</c:v>
                </c:pt>
                <c:pt idx="19">
                  <c:v>6</c:v>
                </c:pt>
                <c:pt idx="20">
                  <c:v>4</c:v>
                </c:pt>
                <c:pt idx="21">
                  <c:v>4</c:v>
                </c:pt>
                <c:pt idx="22">
                  <c:v>0</c:v>
                </c:pt>
                <c:pt idx="23">
                  <c:v>49</c:v>
                </c:pt>
                <c:pt idx="24">
                  <c:v>6</c:v>
                </c:pt>
                <c:pt idx="25">
                  <c:v>20</c:v>
                </c:pt>
                <c:pt idx="26">
                  <c:v>10</c:v>
                </c:pt>
                <c:pt idx="27">
                  <c:v>12</c:v>
                </c:pt>
                <c:pt idx="28">
                  <c:v>19</c:v>
                </c:pt>
                <c:pt idx="29">
                  <c:v>2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71-44C6-9F7A-A0A7C9B643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376440"/>
        <c:axId val="386370536"/>
      </c:lineChart>
      <c:dateAx>
        <c:axId val="386376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70536"/>
        <c:crosses val="autoZero"/>
        <c:auto val="1"/>
        <c:lblOffset val="100"/>
        <c:baseTimeUnit val="days"/>
      </c:dateAx>
      <c:valAx>
        <c:axId val="38637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7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123.21428571429</c:v>
                </c:pt>
                <c:pt idx="1">
                  <c:v>67.892857142856997</c:v>
                </c:pt>
                <c:pt idx="2">
                  <c:v>46.714285714286</c:v>
                </c:pt>
                <c:pt idx="3">
                  <c:v>39.571428571429003</c:v>
                </c:pt>
                <c:pt idx="4">
                  <c:v>59.857142857143003</c:v>
                </c:pt>
                <c:pt idx="5">
                  <c:v>128.5</c:v>
                </c:pt>
                <c:pt idx="6">
                  <c:v>244.75</c:v>
                </c:pt>
                <c:pt idx="7">
                  <c:v>313.64285714286001</c:v>
                </c:pt>
                <c:pt idx="8">
                  <c:v>352.92857142857002</c:v>
                </c:pt>
                <c:pt idx="9">
                  <c:v>405.25</c:v>
                </c:pt>
                <c:pt idx="10">
                  <c:v>358.17857142857002</c:v>
                </c:pt>
                <c:pt idx="11">
                  <c:v>363.21428571428999</c:v>
                </c:pt>
                <c:pt idx="12">
                  <c:v>417.67857142857002</c:v>
                </c:pt>
                <c:pt idx="13">
                  <c:v>398.64285714286001</c:v>
                </c:pt>
                <c:pt idx="14">
                  <c:v>381.53571428571001</c:v>
                </c:pt>
                <c:pt idx="15">
                  <c:v>383.17857142857002</c:v>
                </c:pt>
                <c:pt idx="16">
                  <c:v>392.82142857142998</c:v>
                </c:pt>
                <c:pt idx="17">
                  <c:v>403.67857142857002</c:v>
                </c:pt>
                <c:pt idx="18">
                  <c:v>410.39285714286001</c:v>
                </c:pt>
                <c:pt idx="19">
                  <c:v>425.03571428571001</c:v>
                </c:pt>
                <c:pt idx="20">
                  <c:v>461.78571428571001</c:v>
                </c:pt>
                <c:pt idx="21">
                  <c:v>474.5</c:v>
                </c:pt>
                <c:pt idx="22">
                  <c:v>402.71428571428999</c:v>
                </c:pt>
                <c:pt idx="23">
                  <c:v>233.10714285713999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C5-4F49-BFD4-56F3F01C2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379064"/>
        <c:axId val="386378736"/>
      </c:lineChart>
      <c:catAx>
        <c:axId val="38637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78736"/>
        <c:crosses val="autoZero"/>
        <c:auto val="1"/>
        <c:lblAlgn val="ctr"/>
        <c:lblOffset val="100"/>
        <c:noMultiLvlLbl val="0"/>
      </c:catAx>
      <c:valAx>
        <c:axId val="38637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7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Doczekal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876</c:v>
                </c:pt>
                <c:pt idx="1">
                  <c:v>561</c:v>
                </c:pt>
                <c:pt idx="2">
                  <c:v>206</c:v>
                </c:pt>
                <c:pt idx="3">
                  <c:v>8357</c:v>
                </c:pt>
                <c:pt idx="4">
                  <c:v>9443</c:v>
                </c:pt>
                <c:pt idx="5">
                  <c:v>6783</c:v>
                </c:pt>
                <c:pt idx="6">
                  <c:v>9050</c:v>
                </c:pt>
                <c:pt idx="7">
                  <c:v>9124</c:v>
                </c:pt>
                <c:pt idx="8">
                  <c:v>8489</c:v>
                </c:pt>
                <c:pt idx="9">
                  <c:v>6600</c:v>
                </c:pt>
                <c:pt idx="10">
                  <c:v>7623</c:v>
                </c:pt>
                <c:pt idx="11">
                  <c:v>7682</c:v>
                </c:pt>
                <c:pt idx="12">
                  <c:v>7325</c:v>
                </c:pt>
                <c:pt idx="13">
                  <c:v>8763</c:v>
                </c:pt>
                <c:pt idx="14">
                  <c:v>11082</c:v>
                </c:pt>
                <c:pt idx="15">
                  <c:v>9232</c:v>
                </c:pt>
                <c:pt idx="16">
                  <c:v>7113</c:v>
                </c:pt>
                <c:pt idx="17">
                  <c:v>7035</c:v>
                </c:pt>
                <c:pt idx="18">
                  <c:v>4578</c:v>
                </c:pt>
                <c:pt idx="19">
                  <c:v>685</c:v>
                </c:pt>
                <c:pt idx="20">
                  <c:v>191</c:v>
                </c:pt>
                <c:pt idx="21">
                  <c:v>1267</c:v>
                </c:pt>
                <c:pt idx="22">
                  <c:v>185</c:v>
                </c:pt>
                <c:pt idx="23">
                  <c:v>858</c:v>
                </c:pt>
                <c:pt idx="24">
                  <c:v>245</c:v>
                </c:pt>
                <c:pt idx="25">
                  <c:v>139</c:v>
                </c:pt>
                <c:pt idx="26">
                  <c:v>74</c:v>
                </c:pt>
                <c:pt idx="27">
                  <c:v>974</c:v>
                </c:pt>
                <c:pt idx="28">
                  <c:v>1670</c:v>
                </c:pt>
                <c:pt idx="29">
                  <c:v>504</c:v>
                </c:pt>
                <c:pt idx="30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BA-41A7-9469-6D40A6740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403008"/>
        <c:axId val="386402680"/>
      </c:lineChart>
      <c:dateAx>
        <c:axId val="386403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02680"/>
        <c:crosses val="autoZero"/>
        <c:auto val="1"/>
        <c:lblOffset val="100"/>
        <c:baseTimeUnit val="days"/>
      </c:dateAx>
      <c:valAx>
        <c:axId val="38640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0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C8ACE-029A-4810-8026-810CDAAD1C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56911-C12B-4473-8348-33C0B922C4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2618665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0226F-802F-4969-8925-73C80C39C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776CB-0820-47B5-AB0A-BF12F40D11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201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925262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6387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62639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4165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07806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8494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50727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18955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86041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6431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033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4.3441%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919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F8592-C764-441A-AB39-59E4E909D0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920180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34917-1243-4C41-9351-8264964DE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E35363-6F38-491D-A0E9-1139CDBB7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1964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576451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7294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9207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580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794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7961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249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8733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28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810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8BC0F-D5F1-4E29-A3D8-BC152F0C5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289387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CFDD5-5325-4468-BD6B-577552EC1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292F65-BD94-41B6-AB7F-082DD4D55B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0832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79322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2349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01374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0617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5845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23767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62784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50071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3560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4981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89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4.3441%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713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533B1-D8F1-44D0-98D3-D60C130D3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976226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3FA2D-48C5-44BE-AD07-9A457388D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341E8F-29E5-4C27-B13F-D85A488C9F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2261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50842-C717-441E-8D94-E376D434A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3B3EA-A91A-4E6B-9ADF-0E2944A8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648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51D7-13E9-4CAE-A345-89724DE78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1D6EF3-7950-4203-8CAE-65A7669E1E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1111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3325F-2299-41BC-A35A-E1194133D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77E4C-63D6-42FB-A2B2-F01BF91B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223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041F0-FE4B-48C3-ACB1-32FE97F63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85231D-0354-404E-8E01-2BA046FA51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4094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14546-13FD-44D4-B0C2-44F326157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21111-CE66-4A2F-93D4-D95CCC5F5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513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49A09-C9C1-41C0-9A38-07E3E835A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5F275D-4799-4FBE-8D4F-93336A8AF5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601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92958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0215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978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388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6229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3759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9161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8563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46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- 2017-07-29 15:01:00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dem 9-Sitzer-Bus nach Tirol! Familie Krautsack/Pock im Sommerurlaub in Gerlos. Herzlichen Dank für's schöne Bild!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16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- 2017-07-28 15:32:22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Mietwagen-Fotostopp: Familie Horvath auf dem Heimweg vom Kroatien-Urlaub mit Zwischenstopp in Triest. Auto Doczekal sagt DANKE fürs tolle Foto!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19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- 2017-07-19 14:06:33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➡️ TOP LEASINGANGEBOT OPEL CROSSLAND X ⬅️
Den neuen #Opel #CrosslandX gibt es jetzt bereits zu einer top Leasingrate ab € 90,-/Monat 👍
Unser Verkaufsteam auf den Standorten
Güssing 03322/421280
Oberwart 03352/323770
St. Johann 03332/665800
informiert Sie gerne. Kommen Sie vorbei und testen Sie das neue Volumensmodell bei einer Probefahrt!
#AutoDoczekal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092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0C139-A5B5-4958-9C79-39C05CAF3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925083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4D76D-E9CA-48C9-B139-7FE3CA9CC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88D194-9DFC-4840-972E-EDAF983E51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8627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96816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6037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8712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1347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3910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3380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4924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946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55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- 2017-07-15 17:26:25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#AutoDoczekal wünscht ein schönes Wochenende!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7.7838%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68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- 2017-07-15 12:32:05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Sehr großer Ansturm beim Sommergrillen!!
#AutoDoczekal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707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- 2017-07-14 16:55:35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sind bereit für das große Sommergrillen morgen Samstag!!
#AutoDoczekal #Opel #Insignia #CrosslandX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24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- 2017-07-14 12:30:00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--- ERINNERUNG ---
Nicht vergessen - Morgen Samstag, 15.7.2017, findet ab 9 Uhr auf unseren 3 Standorten das große Opel Sommergrillen mit der Präsentation des neuen Opel #Insignia und Opel #CrosslandX statt.
Wir freuen uns auf Ihren Besuch!!!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53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- 2017-07-13 16:26:29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279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843DE-7D1C-4B46-B319-5789B1441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4202322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79902-01A9-4944-9D2D-05824F0A8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AA0E7F-2188-41F0-A36C-99CF030041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157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21390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5543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037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625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0184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6482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0792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961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97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- 2017-07-13 16:25:29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Ich will Spass. Er will Spass. Wir alle wollen Spass 😆
Perfekt! Denn Spass und Lebensfreude hat unser neuer Swift jetzt serienmäßig und ohne Kilometerbegrenzung mit an Board! 😄
 👉🏻 Das gefällt dir? 👈🏻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23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- 2017-07-08 06:00:23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... wir gratulieren unserem Mitarbeiter Thomas und seiner Lisa zur Hochzeit und wünschen beiden alles Liebe und Gute sowie viele glückliche gemeinsame Jahre!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11.2707%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08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- 2017-07-05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Ich will Spass. Er will Spass. Wir alle wollen Spass 😆
Perfekt! Denn Spass und Lebensfreude hat unser neuer Swift jetzt serienmäßig und ohne Kilometerbegrenzung mit an Board! 😄
👉🏻 Das gefällt dir? 👈🏻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4.5913%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8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- 2017-07-05 13:52:15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... wünscht Herrn Grof viel Freude mit seinem neuen Opel Mokka X in der Ausstattungsvariante Innovation!!
#AutoDoczekal #Opel #MokkaX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456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5CEB6-30C7-49D6-AFB6-CEF8ADF600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781604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00B8C-DF0F-43A4-8E2D-AFB2C1E7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F66BF8-3C98-4AC7-BD0D-9B02E8E6F0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448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5876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9044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6484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0521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569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4232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670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3580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49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- 2017-07-05 09:22:27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Verkaufsteam bei der heutigen Produktschulung des neuen Opel Crossland 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55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- 2017-07-04 18:38:58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Familie Doczekal freut sich über Ihren brandneuen Opel Crossland X Innovation!
Wir wünschen eine unfallfreie Fahrt und viel Freude mit dem neuen Flitzer!
#AutoDoczekal #Opel #CrosslandX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12.0360%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582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- 2017-07-04 14:58:41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Hungrig? Am 15. Juli verwöhnen euch unsere Grillmeister in Güssing, Oberwart und St. Johann mit kulinarischen Schmankerln!
Diesen Termin dürft ihr nicht versäumen, denn unsere Automeister haben auch was für euch vorbereitet: den neuen Opel Insignia und den neuen Opel Crossland X 😍 😍 😍
Wir freuen uns auf euch 👉🏻 https://goo.gl/ZsQAtd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955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6C75D-FF98-4B4B-92B1-79F45C2D3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662770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7E9E4-2C11-40BA-B53C-43FBAC158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879048-193A-4591-9187-67948A56C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332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58543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235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6802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8138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8013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0637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706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590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12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- 2017-07-29 15:01:00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dem 9-Sitzer-Bus nach Tirol! Familie Krautsack/Pock im Sommerurlaub in Gerlos. Herzlichen Dank für's schöne Bild!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0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- 2017-07-28 15:32:22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Mietwagen-Fotostopp: Familie Horvath auf dem Heimweg vom Kroatien-Urlaub mit Zwischenstopp in Triest. Auto Doczekal sagt DANKE fürs tolle Foto!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213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FAB38-3E7E-459A-83E9-3601D9B7C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299668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9B642-E2F2-4F02-A15A-6526E629F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AC36BD-DC88-4223-B98D-0CA8C32FCE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3303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36883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3420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4862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988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464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1695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167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060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40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- 2017-07-19 14:06:33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➡️ TOP LEASINGANGEBOT OPEL CROSSLAND X ⬅️
Den neuen #Opel #CrosslandX gibt es jetzt bereits zu einer top Leasingrate ab € 90,-/Monat 👍
Unser Verkaufsteam auf den Standorten
Güssing 03322/421280
Oberwart 03352/323770
St. Johann 03332/665800
informiert Sie gerne. Kommen Sie vorbei und testen Sie das neue Volumensmodell bei einer Probefahrt!
#AutoDoczekal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9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- 2017-07-15 17:26:25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#AutoDoczekal wünscht ein schönes Wochenende!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365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828EB-FF82-47C2-AFF8-678A09FAEC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655823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7A1C6-8B7C-46EF-8D3D-B11267E37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963C82-8F6E-4762-88B4-7B0C8A5F6A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1061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25557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505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650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6367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145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324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821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7889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55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- 2017-07-15 12:32:05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Sehr großer Ansturm beim Sommergrillen!!
#AutoDoczekal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57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- 2017-07-14 16:55:35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sind bereit für das große Sommergrillen morgen Samstag!!
#AutoDoczekal #Opel #Insignia #CrosslandX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7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- 2017-07-14 12:30:00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--- ERINNERUNG ---
Nicht vergessen - Morgen Samstag, 15.7.2017, findet ab 9 Uhr auf unseren 3 Standorten das große Opel Sommergrillen mit der Präsentation des neuen Opel #Insignia und Opel #CrosslandX statt.
Wir freuen uns auf Ihren Besuch!!!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544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- 2017-07-13 16:26:29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028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FB675-D27E-42E3-8DA2-921927AD7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656066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234B0-B111-4D79-BD39-2C249D00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286B46-AE6C-4ED0-AF64-5CEEDA7456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0498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58820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8475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9239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2167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311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3213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3489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668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30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- 2017-07-13 16:25:29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Ich will Spass. Er will Spass. Wir alle wollen Spass 😆
Perfekt! Denn Spass und Lebensfreude hat unser neuer Swift jetzt serienmäßig und ohne Kilometerbegrenzung mit an Board! 😄
 👉🏻 Das gefällt dir? 👈🏻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6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- 2017-07-08 06:00:23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... wir gratulieren unserem Mitarbeiter Thomas und seiner Lisa zur Hochzeit und wünschen beiden alles Liebe und Gute sowie viele glückliche gemeinsame Jahre!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977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029DC-5714-4BE0-AE30-004B68EAB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234055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B8902-690A-4E75-A751-F5D03DA97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42928C-0C1D-4DBF-B883-0A712A4D2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7599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28860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467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898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340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968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7629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567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469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396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- 2017-07-05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Ich will Spass. Er will Spass. Wir alle wollen Spass 😆
Perfekt! Denn Spass und Lebensfreude hat unser neuer Swift jetzt serienmäßig und ohne Kilometerbegrenzung mit an Board! 😄
👉🏻 Das gefällt dir? 👈🏻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- 2017-07-05 13:52:15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... wünscht Herrn Grof viel Freude mit seinem neuen Opel Mokka X in der Ausstattungsvariante Innovation!!
#AutoDoczekal #Opel #MokkaX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34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- 2017-07-05 09:22:27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Verkaufsteam bei der heutigen Produktschulung des neuen Opel Crossland 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175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C24F3-B71D-4480-BA5B-FFA60443F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886586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9488D-6FF8-448F-84F4-341D42E2B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0A16AA-280B-402A-A3ED-E23065AC94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0083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91632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044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439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6373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398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3536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3196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3771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93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- 2017-07-04 18:38:58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Familie Doczekal freut sich über Ihren brandneuen Opel Crossland X Innovation!
Wir wünschen eine unfallfreie Fahrt und viel Freude mit dem neuen Flitzer!
#AutoDoczekal #Opel #CrosslandX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67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- 2017-07-04 14:58:41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Hungrig? Am 15. Juli verwöhnen euch unsere Grillmeister in Güssing, Oberwart und St. Johann mit kulinarischen Schmankerln!
Diesen Termin dürft ihr nicht versäumen, denn unsere Automeister haben auch was für euch vorbereitet: den neuen Opel Insignia und den neuen Opel Crossland X 😍 😍 😍
Wir freuen uns auf euch 👉🏻 https://goo.gl/ZsQAtd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011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E1336-7C28-4B06-A9A0-57F462FC76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632951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46777-71FE-4960-8821-F3BEE2594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3E918C-0D67-4F26-82AB-F98EA7CBBD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4296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0DB78-E0A1-45A3-872A-D485F9D5D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14E68-A95E-460D-B6F2-94B5271D6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73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3A597-5A20-4503-8204-B718ED449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E364CE-2EA0-4BCA-B4D1-F5B1559D64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9388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22628-5F0C-42A8-8144-6F8A4CD8C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D5E0D-B543-4830-8A62-713E6DCA6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153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5354E-D18E-4211-8FE1-572FE8BDC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ED4BE9-DB58-43D9-9ED9-2D6488A688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5888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15D93-1D2D-4A68-BB31-B93089440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65261-60BA-48A6-BB0C-040603A5E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980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33138-ED96-47B4-82CA-09B4CB5B0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8614B0-E845-4872-8A2D-4D21C08218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755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05240-871E-4263-A84E-3EF20A7F5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4F73C-AED2-41E6-921C-4669AA146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948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FA09D-1503-4CD1-90E2-2E7941F22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96385D-D5F6-42F4-A638-3B6F51D7F0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2701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ADF8C-6360-49A0-A8CA-BFF9EF094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35B60-F179-4BE6-B9BE-B81C15E82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428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06FDA-72F6-4B38-BB59-D454DA9BD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81F4C2-B107-4856-9AD3-427D99A499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217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343545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37974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3749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5969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66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07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Manfred Berner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852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Doris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23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Raimund Koller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50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 Kases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83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Wolfgang Gschaider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63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Josef Milchrahm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34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Susanne Hailimann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69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 Szabo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11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Michael Luipersbeck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00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Franz Karl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063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A1B87-750C-409A-A1F7-9CF6C5D26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27747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D5D2D-A92C-4A9C-AA1E-FCCD2057F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C5AC2A-F5F9-4CC0-B420-FC7C1B4489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670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5678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1099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5940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722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84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9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Lisa Ganster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09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Rosa Szvetits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32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Elfi Weidinger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31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5283F-F7A0-44EE-95E6-FB99DB22F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587542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B0E08-80AB-405F-B84E-7F55A1786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7CBD72-6CDE-4CF8-AB2E-643F2EE80F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4596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5A100-19B7-49D6-B361-4B0C976AD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C102F-4253-4FA7-B4B0-A6D26C880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5576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EFBF-BE7E-497A-8736-013348AB4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814002-F948-4813-98BE-434686BC74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7730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84160-7CC9-4DB7-B87F-DEA946669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FA60C-A966-4521-8A69-6A0A7692B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9180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8969B-541F-4BF0-8856-99BE754C7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507CE7-18C5-4950-B7FA-A3826C0A85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6942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148FA-E57F-423F-A3E2-35997473E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F61C6-25EC-4020-8FF9-5BFA1622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5598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95FE9-56D5-41BD-B54A-FB3192B8D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74617B-6EB7-4D80-8CD6-1ACCCD3B47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1162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4D8BB-B60C-4B2D-95F9-3C553F740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66568-3BDE-4732-9A27-BC7E3EC54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8948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3C9DA-A9DB-4CEB-9223-494606F55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72BFE3-2705-40A3-9E3B-C8CF4DFBF0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230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1C3B6-6B47-4CFE-9833-6AA46E12F1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243EE-5802-4A8A-9A49-0D0019227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1431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2995E-B51D-4142-93FD-1000D6B0E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DEDA6-94B9-4F1F-A31C-71253281B6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8288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9BBC4-7930-4DE1-846E-88CAE1E29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DA72C-F2B2-463C-8267-C10FF7D1A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060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C93C5-F619-4CAD-82AF-D3911B27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61C9C0-3C8F-4787-9104-33BA2A9C29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0522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4301E-CC8F-4534-B7DC-D856346CE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4C5B3-2C1B-41DE-8522-BEB6D9A56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261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72AF0-3FCB-4F8B-9EC1-13872BFA9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4BCEA4-481B-47AD-86CD-A4FA6EC8C4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7699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26080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66712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99806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17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70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77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36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92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15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3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33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41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42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446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FA255-BEEB-4D1E-A781-054CCD31B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4107591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35F03-6DE6-4DD6-BB44-189FEE0F1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488C77-2A58-476B-A35B-2251F32363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456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091470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647342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896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18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69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820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171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11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7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5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3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91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08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580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2FAA1-1431-45E0-9623-BF07C7A45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6942956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CC4DE-0023-44F1-BCCB-CE23DE81A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F6866F-149D-49D2-A997-AF2D8078E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940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535057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880765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59538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27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77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021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07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89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039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1929C-B469-474C-A4F8-B94D259F3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175192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E6358-E5BB-40F4-8B5D-2F5998B75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46F6F5-ED3A-48E8-888F-8B73A514B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6518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01620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411366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03696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27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0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36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561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91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02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78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521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05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20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108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B22B3-4E81-4A53-9A7C-0A6A24775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0967910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EA48B-F0E8-43E2-9A65-C25C0D602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B2396-F97F-4B25-9B3E-8DCDE1FB69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784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615259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22729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8141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91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062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03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79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82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66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911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89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42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89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630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49C27-D407-46CE-98D4-FEAAE3A14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20541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BAEB-9218-4CC0-AF2E-2C23FF77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E095E8-B6C1-4456-8CB0-D0D7CD87CC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1762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645143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3965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3513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91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58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75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68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78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Doczekal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789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2A455-B405-4A00-BED8-46E25B5E8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4229505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81DD6-2905-41CD-A19C-09FD29BEF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FF9D1D-39AA-486C-BC69-F6A57CEC53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4113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9EE2B-3CA6-4936-A6FE-ACFE1C9E3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B4D26-55FD-401D-8FA2-125865513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6776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1298</Words>
  <Application>Microsoft Office PowerPoint</Application>
  <PresentationFormat>On-screen Show (4:3)</PresentationFormat>
  <Paragraphs>711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quintly_template</vt:lpstr>
      <vt:lpstr>Facebook Page Report</vt:lpstr>
      <vt:lpstr>Wichtigste Werte (KPI's)</vt:lpstr>
      <vt:lpstr>Fans (Übersicht)</vt:lpstr>
      <vt:lpstr>Key Metrics Table w. User Post RR</vt:lpstr>
      <vt:lpstr>Facebook Fans Total</vt:lpstr>
      <vt:lpstr>Fanwachstum</vt:lpstr>
      <vt:lpstr>Verlorene Fans</vt:lpstr>
      <vt:lpstr>Eigene Beiträge (Postings) - 1 of 4</vt:lpstr>
      <vt:lpstr>Eigene Beiträge (Postings) - 2 of 4</vt:lpstr>
      <vt:lpstr>Eigene Beiträge (Postings) - 3 of 4</vt:lpstr>
      <vt:lpstr>Eigene Beiträge (Postings) - 4 of 4</vt:lpstr>
      <vt:lpstr>Eigene Beiträge (Postings) + Reactions - 1 of 6</vt:lpstr>
      <vt:lpstr>Eigene Beiträge (Postings) + Reactions - 2 of 6</vt:lpstr>
      <vt:lpstr>Eigene Beiträge (Postings) + Reactions - 3 of 6</vt:lpstr>
      <vt:lpstr>Eigene Beiträge (Postings) + Reactions - 4 of 6</vt:lpstr>
      <vt:lpstr>Eigene Beiträge (Postings) + Reactions - 5 of 6</vt:lpstr>
      <vt:lpstr>Eigene Beiträge (Postings) + Reactions - 6 of 6</vt:lpstr>
      <vt:lpstr>Postings/Wochentag</vt:lpstr>
      <vt:lpstr>Interaktionsrate</vt:lpstr>
      <vt:lpstr>Postingtypen (Verteilung)</vt:lpstr>
      <vt:lpstr>Interaktionsrate/Postingtyp</vt:lpstr>
      <vt:lpstr>Antwortzeit</vt:lpstr>
      <vt:lpstr>Wichtige Influencer - 1 of 2</vt:lpstr>
      <vt:lpstr>Wichtige Influencer - 2 of 2</vt:lpstr>
      <vt:lpstr>Facebook Check Ins</vt:lpstr>
      <vt:lpstr>Fan Demographie</vt:lpstr>
      <vt:lpstr>Impressionen</vt:lpstr>
      <vt:lpstr>Reichweite</vt:lpstr>
      <vt:lpstr>Engagierte User</vt:lpstr>
      <vt:lpstr>Page Views</vt:lpstr>
      <vt:lpstr>Page Fans Online</vt:lpstr>
      <vt:lpstr>FB Insights - Daily Impressions - 1 of 3</vt:lpstr>
      <vt:lpstr>FB Insights - Daily Impressions - 2 of 3</vt:lpstr>
      <vt:lpstr>FB Insights - Daily Impressions - 3 of 3</vt:lpstr>
      <vt:lpstr>FB Insights - Daily Reach - 1 of 3</vt:lpstr>
      <vt:lpstr>FB Insights - Daily Reach - 2 of 3</vt:lpstr>
      <vt:lpstr>FB Insights - Daily Reach - 3 of 3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2017-07-31T13:16:27Z</dcterms:created>
  <dcterms:modified xsi:type="dcterms:W3CDTF">2017-07-31T13:17:42Z</dcterms:modified>
</cp:coreProperties>
</file>