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300" r:id="rId41"/>
    <p:sldId id="301" r:id="rId42"/>
    <p:sldId id="302" r:id="rId43"/>
    <p:sldId id="304" r:id="rId44"/>
    <p:sldId id="305" r:id="rId45"/>
    <p:sldId id="306" r:id="rId46"/>
    <p:sldId id="307"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12584</c:v>
                </c:pt>
                <c:pt idx="1">
                  <c:v>12591</c:v>
                </c:pt>
                <c:pt idx="2">
                  <c:v>12594</c:v>
                </c:pt>
                <c:pt idx="3">
                  <c:v>12593</c:v>
                </c:pt>
                <c:pt idx="4">
                  <c:v>12605</c:v>
                </c:pt>
                <c:pt idx="5">
                  <c:v>12613</c:v>
                </c:pt>
                <c:pt idx="6">
                  <c:v>12618</c:v>
                </c:pt>
                <c:pt idx="7">
                  <c:v>12622</c:v>
                </c:pt>
                <c:pt idx="8">
                  <c:v>12629</c:v>
                </c:pt>
                <c:pt idx="9">
                  <c:v>12633</c:v>
                </c:pt>
                <c:pt idx="10">
                  <c:v>12638</c:v>
                </c:pt>
                <c:pt idx="11">
                  <c:v>12662</c:v>
                </c:pt>
                <c:pt idx="12">
                  <c:v>12669</c:v>
                </c:pt>
                <c:pt idx="13">
                  <c:v>12676</c:v>
                </c:pt>
                <c:pt idx="14">
                  <c:v>12680</c:v>
                </c:pt>
                <c:pt idx="15">
                  <c:v>12682</c:v>
                </c:pt>
                <c:pt idx="16">
                  <c:v>12683</c:v>
                </c:pt>
                <c:pt idx="17">
                  <c:v>12685</c:v>
                </c:pt>
                <c:pt idx="18">
                  <c:v>12685</c:v>
                </c:pt>
                <c:pt idx="19">
                  <c:v>12684</c:v>
                </c:pt>
                <c:pt idx="20">
                  <c:v>12689</c:v>
                </c:pt>
                <c:pt idx="21">
                  <c:v>12692</c:v>
                </c:pt>
                <c:pt idx="22">
                  <c:v>12693</c:v>
                </c:pt>
                <c:pt idx="23">
                  <c:v>12705</c:v>
                </c:pt>
                <c:pt idx="24">
                  <c:v>12729</c:v>
                </c:pt>
                <c:pt idx="25">
                  <c:v>12771</c:v>
                </c:pt>
                <c:pt idx="26">
                  <c:v>12796</c:v>
                </c:pt>
                <c:pt idx="27">
                  <c:v>12818</c:v>
                </c:pt>
              </c:numCache>
            </c:numRef>
          </c:val>
          <c:smooth val="0"/>
          <c:extLst>
            <c:ext xmlns:c16="http://schemas.microsoft.com/office/drawing/2014/chart" uri="{C3380CC4-5D6E-409C-BE32-E72D297353CC}">
              <c16:uniqueId val="{00000000-0B9F-4169-B3C2-968F4F31DB2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733</c:v>
                </c:pt>
                <c:pt idx="1">
                  <c:v>733</c:v>
                </c:pt>
                <c:pt idx="2">
                  <c:v>733</c:v>
                </c:pt>
                <c:pt idx="3">
                  <c:v>734</c:v>
                </c:pt>
                <c:pt idx="4">
                  <c:v>734</c:v>
                </c:pt>
                <c:pt idx="5">
                  <c:v>734</c:v>
                </c:pt>
                <c:pt idx="6">
                  <c:v>734</c:v>
                </c:pt>
                <c:pt idx="7">
                  <c:v>735</c:v>
                </c:pt>
                <c:pt idx="8">
                  <c:v>735</c:v>
                </c:pt>
                <c:pt idx="9">
                  <c:v>735</c:v>
                </c:pt>
                <c:pt idx="10">
                  <c:v>735</c:v>
                </c:pt>
                <c:pt idx="11">
                  <c:v>735</c:v>
                </c:pt>
                <c:pt idx="12">
                  <c:v>735</c:v>
                </c:pt>
                <c:pt idx="13">
                  <c:v>735</c:v>
                </c:pt>
                <c:pt idx="14">
                  <c:v>735</c:v>
                </c:pt>
                <c:pt idx="15">
                  <c:v>735</c:v>
                </c:pt>
                <c:pt idx="16">
                  <c:v>735</c:v>
                </c:pt>
                <c:pt idx="17">
                  <c:v>735</c:v>
                </c:pt>
                <c:pt idx="18">
                  <c:v>735</c:v>
                </c:pt>
                <c:pt idx="19">
                  <c:v>735</c:v>
                </c:pt>
                <c:pt idx="20">
                  <c:v>735</c:v>
                </c:pt>
                <c:pt idx="21">
                  <c:v>735</c:v>
                </c:pt>
                <c:pt idx="22">
                  <c:v>735</c:v>
                </c:pt>
                <c:pt idx="23">
                  <c:v>735</c:v>
                </c:pt>
                <c:pt idx="24">
                  <c:v>734</c:v>
                </c:pt>
                <c:pt idx="25">
                  <c:v>734</c:v>
                </c:pt>
                <c:pt idx="26">
                  <c:v>734</c:v>
                </c:pt>
                <c:pt idx="27">
                  <c:v>734</c:v>
                </c:pt>
              </c:numCache>
            </c:numRef>
          </c:val>
          <c:smooth val="0"/>
          <c:extLst>
            <c:ext xmlns:c16="http://schemas.microsoft.com/office/drawing/2014/chart" uri="{C3380CC4-5D6E-409C-BE32-E72D297353CC}">
              <c16:uniqueId val="{00000001-0B9F-4169-B3C2-968F4F31DB25}"/>
            </c:ext>
          </c:extLst>
        </c:ser>
        <c:dLbls>
          <c:showLegendKey val="0"/>
          <c:showVal val="0"/>
          <c:showCatName val="0"/>
          <c:showSerName val="0"/>
          <c:showPercent val="0"/>
          <c:showBubbleSize val="0"/>
        </c:dLbls>
        <c:smooth val="0"/>
        <c:axId val="236176192"/>
        <c:axId val="236175536"/>
      </c:lineChart>
      <c:dateAx>
        <c:axId val="23617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75536"/>
        <c:crosses val="autoZero"/>
        <c:auto val="1"/>
        <c:lblOffset val="100"/>
        <c:baseTimeUnit val="days"/>
      </c:dateAx>
      <c:valAx>
        <c:axId val="23617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7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1</c:v>
                </c:pt>
                <c:pt idx="1">
                  <c:v>11</c:v>
                </c:pt>
                <c:pt idx="2">
                  <c:v>2</c:v>
                </c:pt>
                <c:pt idx="3">
                  <c:v>1</c:v>
                </c:pt>
                <c:pt idx="4">
                  <c:v>5</c:v>
                </c:pt>
                <c:pt idx="5">
                  <c:v>9</c:v>
                </c:pt>
                <c:pt idx="6">
                  <c:v>7</c:v>
                </c:pt>
                <c:pt idx="7">
                  <c:v>6</c:v>
                </c:pt>
                <c:pt idx="8">
                  <c:v>6</c:v>
                </c:pt>
                <c:pt idx="9">
                  <c:v>5</c:v>
                </c:pt>
                <c:pt idx="10">
                  <c:v>0</c:v>
                </c:pt>
                <c:pt idx="11">
                  <c:v>25</c:v>
                </c:pt>
                <c:pt idx="12">
                  <c:v>9</c:v>
                </c:pt>
                <c:pt idx="13">
                  <c:v>11</c:v>
                </c:pt>
                <c:pt idx="14">
                  <c:v>2</c:v>
                </c:pt>
                <c:pt idx="15">
                  <c:v>2</c:v>
                </c:pt>
                <c:pt idx="16">
                  <c:v>2</c:v>
                </c:pt>
                <c:pt idx="17">
                  <c:v>2</c:v>
                </c:pt>
                <c:pt idx="18">
                  <c:v>2</c:v>
                </c:pt>
                <c:pt idx="19">
                  <c:v>-1</c:v>
                </c:pt>
                <c:pt idx="20">
                  <c:v>2</c:v>
                </c:pt>
                <c:pt idx="21">
                  <c:v>2</c:v>
                </c:pt>
                <c:pt idx="22">
                  <c:v>2</c:v>
                </c:pt>
                <c:pt idx="23">
                  <c:v>1</c:v>
                </c:pt>
                <c:pt idx="24">
                  <c:v>33</c:v>
                </c:pt>
                <c:pt idx="25">
                  <c:v>27</c:v>
                </c:pt>
                <c:pt idx="26">
                  <c:v>41</c:v>
                </c:pt>
                <c:pt idx="27">
                  <c:v>16</c:v>
                </c:pt>
              </c:numCache>
            </c:numRef>
          </c:val>
          <c:smooth val="0"/>
          <c:extLst>
            <c:ext xmlns:c16="http://schemas.microsoft.com/office/drawing/2014/chart" uri="{C3380CC4-5D6E-409C-BE32-E72D297353CC}">
              <c16:uniqueId val="{00000000-ACD6-472E-B5AE-F83CD6CE778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0</c:v>
                </c:pt>
                <c:pt idx="1">
                  <c:v>0</c:v>
                </c:pt>
                <c:pt idx="2">
                  <c:v>0</c:v>
                </c:pt>
                <c:pt idx="3">
                  <c:v>0</c:v>
                </c:pt>
                <c:pt idx="4">
                  <c:v>1</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1-ACD6-472E-B5AE-F83CD6CE7788}"/>
            </c:ext>
          </c:extLst>
        </c:ser>
        <c:dLbls>
          <c:showLegendKey val="0"/>
          <c:showVal val="0"/>
          <c:showCatName val="0"/>
          <c:showSerName val="0"/>
          <c:showPercent val="0"/>
          <c:showBubbleSize val="0"/>
        </c:dLbls>
        <c:smooth val="0"/>
        <c:axId val="285649960"/>
        <c:axId val="234522736"/>
      </c:lineChart>
      <c:dateAx>
        <c:axId val="28564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22736"/>
        <c:crosses val="autoZero"/>
        <c:auto val="1"/>
        <c:lblOffset val="100"/>
        <c:baseTimeUnit val="days"/>
      </c:dateAx>
      <c:valAx>
        <c:axId val="23452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4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2</c:v>
                </c:pt>
                <c:pt idx="1">
                  <c:v>0</c:v>
                </c:pt>
                <c:pt idx="2">
                  <c:v>0</c:v>
                </c:pt>
                <c:pt idx="3">
                  <c:v>2</c:v>
                </c:pt>
                <c:pt idx="4">
                  <c:v>0</c:v>
                </c:pt>
                <c:pt idx="5">
                  <c:v>2</c:v>
                </c:pt>
                <c:pt idx="6">
                  <c:v>3</c:v>
                </c:pt>
                <c:pt idx="7">
                  <c:v>1</c:v>
                </c:pt>
                <c:pt idx="8">
                  <c:v>2</c:v>
                </c:pt>
                <c:pt idx="9">
                  <c:v>2</c:v>
                </c:pt>
                <c:pt idx="10">
                  <c:v>3</c:v>
                </c:pt>
                <c:pt idx="11">
                  <c:v>8</c:v>
                </c:pt>
                <c:pt idx="12">
                  <c:v>1</c:v>
                </c:pt>
                <c:pt idx="13">
                  <c:v>6</c:v>
                </c:pt>
                <c:pt idx="14">
                  <c:v>2</c:v>
                </c:pt>
                <c:pt idx="15">
                  <c:v>1</c:v>
                </c:pt>
                <c:pt idx="16">
                  <c:v>4</c:v>
                </c:pt>
                <c:pt idx="17">
                  <c:v>2</c:v>
                </c:pt>
                <c:pt idx="18">
                  <c:v>2</c:v>
                </c:pt>
                <c:pt idx="19">
                  <c:v>2</c:v>
                </c:pt>
                <c:pt idx="20">
                  <c:v>2</c:v>
                </c:pt>
                <c:pt idx="21">
                  <c:v>0</c:v>
                </c:pt>
                <c:pt idx="22">
                  <c:v>1</c:v>
                </c:pt>
                <c:pt idx="23">
                  <c:v>9</c:v>
                </c:pt>
                <c:pt idx="24">
                  <c:v>5</c:v>
                </c:pt>
                <c:pt idx="25">
                  <c:v>1</c:v>
                </c:pt>
                <c:pt idx="26">
                  <c:v>4</c:v>
                </c:pt>
                <c:pt idx="27">
                  <c:v>2</c:v>
                </c:pt>
              </c:numCache>
            </c:numRef>
          </c:val>
          <c:smooth val="0"/>
          <c:extLst>
            <c:ext xmlns:c16="http://schemas.microsoft.com/office/drawing/2014/chart" uri="{C3380CC4-5D6E-409C-BE32-E72D297353CC}">
              <c16:uniqueId val="{00000000-CCE1-4E43-9420-6F5D46C8B47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1-CCE1-4E43-9420-6F5D46C8B471}"/>
            </c:ext>
          </c:extLst>
        </c:ser>
        <c:dLbls>
          <c:showLegendKey val="0"/>
          <c:showVal val="0"/>
          <c:showCatName val="0"/>
          <c:showSerName val="0"/>
          <c:showPercent val="0"/>
          <c:showBubbleSize val="0"/>
        </c:dLbls>
        <c:smooth val="0"/>
        <c:axId val="288552584"/>
        <c:axId val="288550944"/>
      </c:lineChart>
      <c:dateAx>
        <c:axId val="28855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0944"/>
        <c:crosses val="autoZero"/>
        <c:auto val="1"/>
        <c:lblOffset val="100"/>
        <c:baseTimeUnit val="days"/>
      </c:dateAx>
      <c:valAx>
        <c:axId val="28855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2</c:v>
                </c:pt>
                <c:pt idx="3">
                  <c:v>0</c:v>
                </c:pt>
                <c:pt idx="4">
                  <c:v>2</c:v>
                </c:pt>
                <c:pt idx="5">
                  <c:v>0</c:v>
                </c:pt>
                <c:pt idx="6">
                  <c:v>0</c:v>
                </c:pt>
              </c:numCache>
            </c:numRef>
          </c:val>
          <c:extLst>
            <c:ext xmlns:c16="http://schemas.microsoft.com/office/drawing/2014/chart" uri="{C3380CC4-5D6E-409C-BE32-E72D297353CC}">
              <c16:uniqueId val="{00000000-1474-4EAE-8859-78E4AE943852}"/>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0</c:v>
                </c:pt>
                <c:pt idx="3">
                  <c:v>0</c:v>
                </c:pt>
                <c:pt idx="4">
                  <c:v>1</c:v>
                </c:pt>
                <c:pt idx="5">
                  <c:v>0</c:v>
                </c:pt>
                <c:pt idx="6">
                  <c:v>0</c:v>
                </c:pt>
              </c:numCache>
            </c:numRef>
          </c:val>
          <c:extLst>
            <c:ext xmlns:c16="http://schemas.microsoft.com/office/drawing/2014/chart" uri="{C3380CC4-5D6E-409C-BE32-E72D297353CC}">
              <c16:uniqueId val="{00000001-1474-4EAE-8859-78E4AE943852}"/>
            </c:ext>
          </c:extLst>
        </c:ser>
        <c:dLbls>
          <c:showLegendKey val="0"/>
          <c:showVal val="0"/>
          <c:showCatName val="0"/>
          <c:showSerName val="0"/>
          <c:showPercent val="0"/>
          <c:showBubbleSize val="0"/>
        </c:dLbls>
        <c:gapWidth val="219"/>
        <c:overlap val="-27"/>
        <c:axId val="360928608"/>
        <c:axId val="360928936"/>
      </c:barChart>
      <c:catAx>
        <c:axId val="36092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28936"/>
        <c:crosses val="autoZero"/>
        <c:auto val="1"/>
        <c:lblAlgn val="ctr"/>
        <c:lblOffset val="100"/>
        <c:noMultiLvlLbl val="0"/>
      </c:catAx>
      <c:valAx>
        <c:axId val="36092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2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0</c:v>
                </c:pt>
                <c:pt idx="1">
                  <c:v>0</c:v>
                </c:pt>
                <c:pt idx="2">
                  <c:v>0</c:v>
                </c:pt>
                <c:pt idx="3">
                  <c:v>0.54787994282992003</c:v>
                </c:pt>
                <c:pt idx="4">
                  <c:v>0</c:v>
                </c:pt>
                <c:pt idx="5">
                  <c:v>0</c:v>
                </c:pt>
                <c:pt idx="6">
                  <c:v>0</c:v>
                </c:pt>
                <c:pt idx="7">
                  <c:v>0</c:v>
                </c:pt>
                <c:pt idx="8">
                  <c:v>0</c:v>
                </c:pt>
                <c:pt idx="9">
                  <c:v>0</c:v>
                </c:pt>
                <c:pt idx="10">
                  <c:v>0.78761972611414999</c:v>
                </c:pt>
                <c:pt idx="11">
                  <c:v>0.99248714907077995</c:v>
                </c:pt>
                <c:pt idx="12">
                  <c:v>0</c:v>
                </c:pt>
                <c:pt idx="13">
                  <c:v>1.6256313131313</c:v>
                </c:pt>
                <c:pt idx="14">
                  <c:v>0</c:v>
                </c:pt>
                <c:pt idx="15">
                  <c:v>0</c:v>
                </c:pt>
                <c:pt idx="16">
                  <c:v>0.50461247338958004</c:v>
                </c:pt>
                <c:pt idx="17">
                  <c:v>0</c:v>
                </c:pt>
                <c:pt idx="18">
                  <c:v>0</c:v>
                </c:pt>
                <c:pt idx="19">
                  <c:v>0</c:v>
                </c:pt>
                <c:pt idx="20">
                  <c:v>0.69356872635560995</c:v>
                </c:pt>
                <c:pt idx="21">
                  <c:v>0</c:v>
                </c:pt>
                <c:pt idx="22">
                  <c:v>0</c:v>
                </c:pt>
                <c:pt idx="23">
                  <c:v>1.7411171511857</c:v>
                </c:pt>
                <c:pt idx="24">
                  <c:v>1.6601101494885999</c:v>
                </c:pt>
                <c:pt idx="25">
                  <c:v>0</c:v>
                </c:pt>
                <c:pt idx="26">
                  <c:v>0</c:v>
                </c:pt>
                <c:pt idx="27">
                  <c:v>0</c:v>
                </c:pt>
              </c:numCache>
            </c:numRef>
          </c:val>
          <c:smooth val="0"/>
          <c:extLst>
            <c:ext xmlns:c16="http://schemas.microsoft.com/office/drawing/2014/chart" uri="{C3380CC4-5D6E-409C-BE32-E72D297353CC}">
              <c16:uniqueId val="{00000000-3154-453B-8016-024AE33E79B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0</c:v>
                </c:pt>
                <c:pt idx="1">
                  <c:v>0</c:v>
                </c:pt>
                <c:pt idx="2">
                  <c:v>0</c:v>
                </c:pt>
                <c:pt idx="3">
                  <c:v>2.6603001364256</c:v>
                </c:pt>
                <c:pt idx="4">
                  <c:v>0</c:v>
                </c:pt>
                <c:pt idx="5">
                  <c:v>0</c:v>
                </c:pt>
                <c:pt idx="6">
                  <c:v>0</c:v>
                </c:pt>
                <c:pt idx="7">
                  <c:v>0</c:v>
                </c:pt>
                <c:pt idx="8">
                  <c:v>0</c:v>
                </c:pt>
                <c:pt idx="9">
                  <c:v>0</c:v>
                </c:pt>
                <c:pt idx="10">
                  <c:v>0</c:v>
                </c:pt>
                <c:pt idx="11">
                  <c:v>0</c:v>
                </c:pt>
                <c:pt idx="12">
                  <c:v>0</c:v>
                </c:pt>
                <c:pt idx="13">
                  <c:v>3.9455782312925001</c:v>
                </c:pt>
                <c:pt idx="14">
                  <c:v>0</c:v>
                </c:pt>
                <c:pt idx="15">
                  <c:v>0</c:v>
                </c:pt>
                <c:pt idx="16">
                  <c:v>0</c:v>
                </c:pt>
                <c:pt idx="17">
                  <c:v>7.8911564625850001</c:v>
                </c:pt>
                <c:pt idx="18">
                  <c:v>0</c:v>
                </c:pt>
                <c:pt idx="19">
                  <c:v>0</c:v>
                </c:pt>
                <c:pt idx="20">
                  <c:v>0</c:v>
                </c:pt>
                <c:pt idx="21">
                  <c:v>0</c:v>
                </c:pt>
                <c:pt idx="22">
                  <c:v>0</c:v>
                </c:pt>
                <c:pt idx="23">
                  <c:v>1.0884353741496999</c:v>
                </c:pt>
                <c:pt idx="24">
                  <c:v>0</c:v>
                </c:pt>
                <c:pt idx="25">
                  <c:v>0</c:v>
                </c:pt>
                <c:pt idx="26">
                  <c:v>0</c:v>
                </c:pt>
                <c:pt idx="27">
                  <c:v>0</c:v>
                </c:pt>
              </c:numCache>
            </c:numRef>
          </c:val>
          <c:smooth val="0"/>
          <c:extLst>
            <c:ext xmlns:c16="http://schemas.microsoft.com/office/drawing/2014/chart" uri="{C3380CC4-5D6E-409C-BE32-E72D297353CC}">
              <c16:uniqueId val="{00000001-3154-453B-8016-024AE33E79B8}"/>
            </c:ext>
          </c:extLst>
        </c:ser>
        <c:dLbls>
          <c:showLegendKey val="0"/>
          <c:showVal val="0"/>
          <c:showCatName val="0"/>
          <c:showSerName val="0"/>
          <c:showPercent val="0"/>
          <c:showBubbleSize val="0"/>
        </c:dLbls>
        <c:smooth val="0"/>
        <c:axId val="360928280"/>
        <c:axId val="360927296"/>
      </c:lineChart>
      <c:dateAx>
        <c:axId val="36092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27296"/>
        <c:crosses val="autoZero"/>
        <c:auto val="1"/>
        <c:lblOffset val="100"/>
        <c:baseTimeUnit val="days"/>
      </c:dateAx>
      <c:valAx>
        <c:axId val="36092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2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3</c:v>
                </c:pt>
                <c:pt idx="1">
                  <c:v>7</c:v>
                </c:pt>
              </c:numCache>
            </c:numRef>
          </c:val>
          <c:extLst>
            <c:ext xmlns:c16="http://schemas.microsoft.com/office/drawing/2014/chart" uri="{C3380CC4-5D6E-409C-BE32-E72D297353CC}">
              <c16:uniqueId val="{00000000-0147-4067-834A-50B2143EBE34}"/>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5</c:v>
                </c:pt>
                <c:pt idx="1">
                  <c:v>0</c:v>
                </c:pt>
              </c:numCache>
            </c:numRef>
          </c:val>
          <c:extLst>
            <c:ext xmlns:c16="http://schemas.microsoft.com/office/drawing/2014/chart" uri="{C3380CC4-5D6E-409C-BE32-E72D297353CC}">
              <c16:uniqueId val="{00000001-0147-4067-834A-50B2143EBE34}"/>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2</c:v>
                </c:pt>
                <c:pt idx="1">
                  <c:v>1</c:v>
                </c:pt>
              </c:numCache>
            </c:numRef>
          </c:val>
          <c:extLst>
            <c:ext xmlns:c16="http://schemas.microsoft.com/office/drawing/2014/chart" uri="{C3380CC4-5D6E-409C-BE32-E72D297353CC}">
              <c16:uniqueId val="{00000002-0147-4067-834A-50B2143EBE34}"/>
            </c:ext>
          </c:extLst>
        </c:ser>
        <c:dLbls>
          <c:showLegendKey val="0"/>
          <c:showVal val="0"/>
          <c:showCatName val="0"/>
          <c:showSerName val="0"/>
          <c:showPercent val="0"/>
          <c:showBubbleSize val="0"/>
        </c:dLbls>
        <c:gapWidth val="150"/>
        <c:overlap val="100"/>
        <c:axId val="360935496"/>
        <c:axId val="360936480"/>
      </c:barChart>
      <c:catAx>
        <c:axId val="36093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36480"/>
        <c:crosses val="autoZero"/>
        <c:auto val="1"/>
        <c:lblAlgn val="ctr"/>
        <c:lblOffset val="100"/>
        <c:noMultiLvlLbl val="0"/>
      </c:catAx>
      <c:valAx>
        <c:axId val="36093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3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1.1989947051601999</c:v>
                </c:pt>
                <c:pt idx="1">
                  <c:v>1.0413197148721001</c:v>
                </c:pt>
                <c:pt idx="2">
                  <c:v>0.96117688315154004</c:v>
                </c:pt>
                <c:pt idx="3">
                  <c:v>0</c:v>
                </c:pt>
                <c:pt idx="4">
                  <c:v>0</c:v>
                </c:pt>
                <c:pt idx="5">
                  <c:v>0</c:v>
                </c:pt>
                <c:pt idx="6">
                  <c:v>0</c:v>
                </c:pt>
              </c:numCache>
            </c:numRef>
          </c:val>
          <c:extLst>
            <c:ext xmlns:c16="http://schemas.microsoft.com/office/drawing/2014/chart" uri="{C3380CC4-5D6E-409C-BE32-E72D297353CC}">
              <c16:uniqueId val="{00000000-FD21-4A45-89C2-A982731D13B7}"/>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3.9455782312925001</c:v>
                </c:pt>
                <c:pt idx="1">
                  <c:v>2.5093568902907002</c:v>
                </c:pt>
                <c:pt idx="2">
                  <c:v>0</c:v>
                </c:pt>
                <c:pt idx="3">
                  <c:v>0</c:v>
                </c:pt>
                <c:pt idx="4">
                  <c:v>0</c:v>
                </c:pt>
                <c:pt idx="5">
                  <c:v>0</c:v>
                </c:pt>
                <c:pt idx="6">
                  <c:v>0</c:v>
                </c:pt>
              </c:numCache>
            </c:numRef>
          </c:val>
          <c:extLst>
            <c:ext xmlns:c16="http://schemas.microsoft.com/office/drawing/2014/chart" uri="{C3380CC4-5D6E-409C-BE32-E72D297353CC}">
              <c16:uniqueId val="{00000001-FD21-4A45-89C2-A982731D13B7}"/>
            </c:ext>
          </c:extLst>
        </c:ser>
        <c:dLbls>
          <c:showLegendKey val="0"/>
          <c:showVal val="0"/>
          <c:showCatName val="0"/>
          <c:showSerName val="0"/>
          <c:showPercent val="0"/>
          <c:showBubbleSize val="0"/>
        </c:dLbls>
        <c:gapWidth val="219"/>
        <c:overlap val="-27"/>
        <c:axId val="360941400"/>
        <c:axId val="360939104"/>
      </c:barChart>
      <c:catAx>
        <c:axId val="36094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39104"/>
        <c:crosses val="autoZero"/>
        <c:auto val="1"/>
        <c:lblAlgn val="ctr"/>
        <c:lblOffset val="100"/>
        <c:noMultiLvlLbl val="0"/>
      </c:catAx>
      <c:valAx>
        <c:axId val="36093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4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E43-4154-AE08-38541D800CC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2E43-4154-AE08-38541D800CC3}"/>
            </c:ext>
          </c:extLst>
        </c:ser>
        <c:dLbls>
          <c:showLegendKey val="0"/>
          <c:showVal val="0"/>
          <c:showCatName val="0"/>
          <c:showSerName val="0"/>
          <c:showPercent val="0"/>
          <c:showBubbleSize val="0"/>
        </c:dLbls>
        <c:gapWidth val="219"/>
        <c:overlap val="-27"/>
        <c:axId val="360884656"/>
        <c:axId val="360891872"/>
      </c:barChart>
      <c:catAx>
        <c:axId val="36088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91872"/>
        <c:crosses val="autoZero"/>
        <c:auto val="1"/>
        <c:lblAlgn val="ctr"/>
        <c:lblOffset val="100"/>
        <c:noMultiLvlLbl val="0"/>
      </c:catAx>
      <c:valAx>
        <c:axId val="3608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6437</c:v>
                </c:pt>
                <c:pt idx="1">
                  <c:v>6437</c:v>
                </c:pt>
                <c:pt idx="2">
                  <c:v>6437</c:v>
                </c:pt>
                <c:pt idx="3">
                  <c:v>6437</c:v>
                </c:pt>
                <c:pt idx="4">
                  <c:v>6438</c:v>
                </c:pt>
                <c:pt idx="5">
                  <c:v>6438</c:v>
                </c:pt>
                <c:pt idx="6">
                  <c:v>6438</c:v>
                </c:pt>
                <c:pt idx="7">
                  <c:v>6439</c:v>
                </c:pt>
                <c:pt idx="8">
                  <c:v>6439</c:v>
                </c:pt>
                <c:pt idx="9">
                  <c:v>6439</c:v>
                </c:pt>
                <c:pt idx="10">
                  <c:v>6439</c:v>
                </c:pt>
                <c:pt idx="11">
                  <c:v>6444</c:v>
                </c:pt>
                <c:pt idx="12">
                  <c:v>6444</c:v>
                </c:pt>
                <c:pt idx="13">
                  <c:v>6452</c:v>
                </c:pt>
                <c:pt idx="14">
                  <c:v>6456</c:v>
                </c:pt>
                <c:pt idx="15">
                  <c:v>6466</c:v>
                </c:pt>
                <c:pt idx="16">
                  <c:v>6472</c:v>
                </c:pt>
                <c:pt idx="17">
                  <c:v>6475</c:v>
                </c:pt>
                <c:pt idx="18">
                  <c:v>6474</c:v>
                </c:pt>
                <c:pt idx="19">
                  <c:v>6475</c:v>
                </c:pt>
                <c:pt idx="20">
                  <c:v>6484</c:v>
                </c:pt>
                <c:pt idx="21">
                  <c:v>6486</c:v>
                </c:pt>
                <c:pt idx="22">
                  <c:v>6487</c:v>
                </c:pt>
                <c:pt idx="23">
                  <c:v>6491</c:v>
                </c:pt>
                <c:pt idx="24">
                  <c:v>6496</c:v>
                </c:pt>
                <c:pt idx="25">
                  <c:v>6499</c:v>
                </c:pt>
                <c:pt idx="26">
                  <c:v>6501</c:v>
                </c:pt>
                <c:pt idx="27">
                  <c:v>6500</c:v>
                </c:pt>
              </c:numCache>
            </c:numRef>
          </c:val>
          <c:smooth val="0"/>
          <c:extLst>
            <c:ext xmlns:c16="http://schemas.microsoft.com/office/drawing/2014/chart" uri="{C3380CC4-5D6E-409C-BE32-E72D297353CC}">
              <c16:uniqueId val="{00000000-8E02-401D-A1A8-868FD78C687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167</c:v>
                </c:pt>
                <c:pt idx="1">
                  <c:v>167</c:v>
                </c:pt>
                <c:pt idx="2">
                  <c:v>167</c:v>
                </c:pt>
                <c:pt idx="3">
                  <c:v>167</c:v>
                </c:pt>
                <c:pt idx="4">
                  <c:v>167</c:v>
                </c:pt>
                <c:pt idx="5">
                  <c:v>167</c:v>
                </c:pt>
                <c:pt idx="6">
                  <c:v>167</c:v>
                </c:pt>
                <c:pt idx="7">
                  <c:v>167</c:v>
                </c:pt>
                <c:pt idx="8">
                  <c:v>167</c:v>
                </c:pt>
                <c:pt idx="9">
                  <c:v>167</c:v>
                </c:pt>
                <c:pt idx="10">
                  <c:v>167</c:v>
                </c:pt>
                <c:pt idx="11">
                  <c:v>167</c:v>
                </c:pt>
                <c:pt idx="12">
                  <c:v>167</c:v>
                </c:pt>
                <c:pt idx="13">
                  <c:v>167</c:v>
                </c:pt>
                <c:pt idx="14">
                  <c:v>169</c:v>
                </c:pt>
                <c:pt idx="15">
                  <c:v>169</c:v>
                </c:pt>
                <c:pt idx="16">
                  <c:v>169</c:v>
                </c:pt>
                <c:pt idx="17">
                  <c:v>169</c:v>
                </c:pt>
                <c:pt idx="18">
                  <c:v>169</c:v>
                </c:pt>
                <c:pt idx="19">
                  <c:v>169</c:v>
                </c:pt>
                <c:pt idx="20">
                  <c:v>169</c:v>
                </c:pt>
                <c:pt idx="21">
                  <c:v>169</c:v>
                </c:pt>
                <c:pt idx="22">
                  <c:v>169</c:v>
                </c:pt>
                <c:pt idx="23">
                  <c:v>169</c:v>
                </c:pt>
                <c:pt idx="24">
                  <c:v>169</c:v>
                </c:pt>
                <c:pt idx="25">
                  <c:v>169</c:v>
                </c:pt>
                <c:pt idx="26">
                  <c:v>169</c:v>
                </c:pt>
                <c:pt idx="27">
                  <c:v>169</c:v>
                </c:pt>
              </c:numCache>
            </c:numRef>
          </c:val>
          <c:smooth val="0"/>
          <c:extLst>
            <c:ext xmlns:c16="http://schemas.microsoft.com/office/drawing/2014/chart" uri="{C3380CC4-5D6E-409C-BE32-E72D297353CC}">
              <c16:uniqueId val="{00000001-8E02-401D-A1A8-868FD78C6875}"/>
            </c:ext>
          </c:extLst>
        </c:ser>
        <c:dLbls>
          <c:showLegendKey val="0"/>
          <c:showVal val="0"/>
          <c:showCatName val="0"/>
          <c:showSerName val="0"/>
          <c:showPercent val="0"/>
          <c:showBubbleSize val="0"/>
        </c:dLbls>
        <c:smooth val="0"/>
        <c:axId val="401469400"/>
        <c:axId val="401474976"/>
      </c:lineChart>
      <c:dateAx>
        <c:axId val="40146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74976"/>
        <c:crosses val="autoZero"/>
        <c:auto val="1"/>
        <c:lblOffset val="100"/>
        <c:baseTimeUnit val="days"/>
      </c:dateAx>
      <c:valAx>
        <c:axId val="40147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6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924-466A-BA32-21ED88EAC18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924-466A-BA32-21ED88EAC183}"/>
            </c:ext>
          </c:extLst>
        </c:ser>
        <c:dLbls>
          <c:showLegendKey val="0"/>
          <c:showVal val="0"/>
          <c:showCatName val="0"/>
          <c:showSerName val="0"/>
          <c:showPercent val="0"/>
          <c:showBubbleSize val="0"/>
        </c:dLbls>
        <c:gapWidth val="219"/>
        <c:overlap val="-27"/>
        <c:axId val="401480224"/>
        <c:axId val="401479896"/>
      </c:barChart>
      <c:catAx>
        <c:axId val="40148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79896"/>
        <c:crosses val="autoZero"/>
        <c:auto val="1"/>
        <c:lblAlgn val="ctr"/>
        <c:lblOffset val="100"/>
        <c:noMultiLvlLbl val="0"/>
      </c:catAx>
      <c:valAx>
        <c:axId val="40147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8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5710</c:v>
                </c:pt>
                <c:pt idx="1">
                  <c:v>4286</c:v>
                </c:pt>
                <c:pt idx="2">
                  <c:v>81</c:v>
                </c:pt>
                <c:pt idx="3">
                  <c:v>6678</c:v>
                </c:pt>
                <c:pt idx="4">
                  <c:v>9177</c:v>
                </c:pt>
                <c:pt idx="5">
                  <c:v>20676</c:v>
                </c:pt>
                <c:pt idx="6">
                  <c:v>14421</c:v>
                </c:pt>
                <c:pt idx="7">
                  <c:v>12861</c:v>
                </c:pt>
                <c:pt idx="8">
                  <c:v>12962</c:v>
                </c:pt>
                <c:pt idx="9">
                  <c:v>10859</c:v>
                </c:pt>
                <c:pt idx="10">
                  <c:v>23477</c:v>
                </c:pt>
                <c:pt idx="11">
                  <c:v>74420</c:v>
                </c:pt>
                <c:pt idx="12">
                  <c:v>39391</c:v>
                </c:pt>
                <c:pt idx="13">
                  <c:v>68084</c:v>
                </c:pt>
                <c:pt idx="14">
                  <c:v>18531</c:v>
                </c:pt>
                <c:pt idx="15">
                  <c:v>13619</c:v>
                </c:pt>
                <c:pt idx="16">
                  <c:v>15319</c:v>
                </c:pt>
                <c:pt idx="17">
                  <c:v>7149</c:v>
                </c:pt>
                <c:pt idx="18">
                  <c:v>3843</c:v>
                </c:pt>
                <c:pt idx="19">
                  <c:v>1359</c:v>
                </c:pt>
                <c:pt idx="20">
                  <c:v>25534</c:v>
                </c:pt>
                <c:pt idx="21">
                  <c:v>9784</c:v>
                </c:pt>
                <c:pt idx="22">
                  <c:v>5754</c:v>
                </c:pt>
                <c:pt idx="23">
                  <c:v>34650</c:v>
                </c:pt>
                <c:pt idx="24">
                  <c:v>25603</c:v>
                </c:pt>
                <c:pt idx="25">
                  <c:v>20478</c:v>
                </c:pt>
                <c:pt idx="26">
                  <c:v>18060</c:v>
                </c:pt>
                <c:pt idx="27">
                  <c:v>6431</c:v>
                </c:pt>
              </c:numCache>
            </c:numRef>
          </c:val>
          <c:smooth val="0"/>
          <c:extLst>
            <c:ext xmlns:c16="http://schemas.microsoft.com/office/drawing/2014/chart" uri="{C3380CC4-5D6E-409C-BE32-E72D297353CC}">
              <c16:uniqueId val="{00000000-2F9B-4290-BD1C-BE4492DD7B6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3</c:v>
                </c:pt>
                <c:pt idx="1">
                  <c:v>31</c:v>
                </c:pt>
                <c:pt idx="2">
                  <c:v>7</c:v>
                </c:pt>
                <c:pt idx="3">
                  <c:v>3590</c:v>
                </c:pt>
                <c:pt idx="4">
                  <c:v>912</c:v>
                </c:pt>
                <c:pt idx="5">
                  <c:v>72</c:v>
                </c:pt>
                <c:pt idx="6">
                  <c:v>31</c:v>
                </c:pt>
                <c:pt idx="7">
                  <c:v>4</c:v>
                </c:pt>
                <c:pt idx="8">
                  <c:v>7</c:v>
                </c:pt>
                <c:pt idx="9">
                  <c:v>5</c:v>
                </c:pt>
                <c:pt idx="10">
                  <c:v>36</c:v>
                </c:pt>
                <c:pt idx="11">
                  <c:v>12</c:v>
                </c:pt>
                <c:pt idx="12">
                  <c:v>400</c:v>
                </c:pt>
                <c:pt idx="13">
                  <c:v>1220</c:v>
                </c:pt>
                <c:pt idx="14">
                  <c:v>1195</c:v>
                </c:pt>
                <c:pt idx="15">
                  <c:v>303</c:v>
                </c:pt>
                <c:pt idx="16">
                  <c:v>59</c:v>
                </c:pt>
                <c:pt idx="17">
                  <c:v>2420</c:v>
                </c:pt>
                <c:pt idx="18">
                  <c:v>2440</c:v>
                </c:pt>
                <c:pt idx="19">
                  <c:v>2168</c:v>
                </c:pt>
                <c:pt idx="20">
                  <c:v>2085</c:v>
                </c:pt>
                <c:pt idx="21">
                  <c:v>2160</c:v>
                </c:pt>
                <c:pt idx="22">
                  <c:v>914</c:v>
                </c:pt>
                <c:pt idx="23">
                  <c:v>1362</c:v>
                </c:pt>
                <c:pt idx="24">
                  <c:v>237</c:v>
                </c:pt>
                <c:pt idx="25">
                  <c:v>36</c:v>
                </c:pt>
                <c:pt idx="26">
                  <c:v>915</c:v>
                </c:pt>
                <c:pt idx="27">
                  <c:v>281</c:v>
                </c:pt>
              </c:numCache>
            </c:numRef>
          </c:val>
          <c:smooth val="0"/>
          <c:extLst>
            <c:ext xmlns:c16="http://schemas.microsoft.com/office/drawing/2014/chart" uri="{C3380CC4-5D6E-409C-BE32-E72D297353CC}">
              <c16:uniqueId val="{00000001-2F9B-4290-BD1C-BE4492DD7B61}"/>
            </c:ext>
          </c:extLst>
        </c:ser>
        <c:dLbls>
          <c:showLegendKey val="0"/>
          <c:showVal val="0"/>
          <c:showCatName val="0"/>
          <c:showSerName val="0"/>
          <c:showPercent val="0"/>
          <c:showBubbleSize val="0"/>
        </c:dLbls>
        <c:smooth val="0"/>
        <c:axId val="401420528"/>
        <c:axId val="401419216"/>
      </c:lineChart>
      <c:dateAx>
        <c:axId val="40142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9216"/>
        <c:crosses val="autoZero"/>
        <c:auto val="1"/>
        <c:lblOffset val="100"/>
        <c:baseTimeUnit val="days"/>
      </c:dateAx>
      <c:valAx>
        <c:axId val="40141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4469</c:v>
                </c:pt>
                <c:pt idx="1">
                  <c:v>3555</c:v>
                </c:pt>
                <c:pt idx="2">
                  <c:v>43</c:v>
                </c:pt>
                <c:pt idx="3">
                  <c:v>4664</c:v>
                </c:pt>
                <c:pt idx="4">
                  <c:v>8655</c:v>
                </c:pt>
                <c:pt idx="5">
                  <c:v>16797</c:v>
                </c:pt>
                <c:pt idx="6">
                  <c:v>12304</c:v>
                </c:pt>
                <c:pt idx="7">
                  <c:v>11790</c:v>
                </c:pt>
                <c:pt idx="8">
                  <c:v>12107</c:v>
                </c:pt>
                <c:pt idx="9">
                  <c:v>10398</c:v>
                </c:pt>
                <c:pt idx="10">
                  <c:v>16146</c:v>
                </c:pt>
                <c:pt idx="11">
                  <c:v>22875</c:v>
                </c:pt>
                <c:pt idx="12">
                  <c:v>18271</c:v>
                </c:pt>
                <c:pt idx="13">
                  <c:v>24687</c:v>
                </c:pt>
                <c:pt idx="14">
                  <c:v>8213</c:v>
                </c:pt>
                <c:pt idx="15">
                  <c:v>6639</c:v>
                </c:pt>
                <c:pt idx="16">
                  <c:v>5766</c:v>
                </c:pt>
                <c:pt idx="17">
                  <c:v>2726</c:v>
                </c:pt>
                <c:pt idx="18">
                  <c:v>1450</c:v>
                </c:pt>
                <c:pt idx="19">
                  <c:v>584</c:v>
                </c:pt>
                <c:pt idx="20">
                  <c:v>9160</c:v>
                </c:pt>
                <c:pt idx="21">
                  <c:v>3860</c:v>
                </c:pt>
                <c:pt idx="22">
                  <c:v>2542</c:v>
                </c:pt>
                <c:pt idx="23">
                  <c:v>14063</c:v>
                </c:pt>
                <c:pt idx="24">
                  <c:v>14134</c:v>
                </c:pt>
                <c:pt idx="25">
                  <c:v>13305</c:v>
                </c:pt>
                <c:pt idx="26">
                  <c:v>12285</c:v>
                </c:pt>
                <c:pt idx="27">
                  <c:v>5432</c:v>
                </c:pt>
              </c:numCache>
            </c:numRef>
          </c:val>
          <c:smooth val="0"/>
          <c:extLst>
            <c:ext xmlns:c16="http://schemas.microsoft.com/office/drawing/2014/chart" uri="{C3380CC4-5D6E-409C-BE32-E72D297353CC}">
              <c16:uniqueId val="{00000000-0B4C-4E5B-8C24-9C26BF3381F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2</c:v>
                </c:pt>
                <c:pt idx="1">
                  <c:v>3</c:v>
                </c:pt>
                <c:pt idx="2">
                  <c:v>4</c:v>
                </c:pt>
                <c:pt idx="3">
                  <c:v>2431</c:v>
                </c:pt>
                <c:pt idx="4">
                  <c:v>738</c:v>
                </c:pt>
                <c:pt idx="5">
                  <c:v>49</c:v>
                </c:pt>
                <c:pt idx="6">
                  <c:v>23</c:v>
                </c:pt>
                <c:pt idx="7">
                  <c:v>3</c:v>
                </c:pt>
                <c:pt idx="8">
                  <c:v>4</c:v>
                </c:pt>
                <c:pt idx="9">
                  <c:v>2</c:v>
                </c:pt>
                <c:pt idx="10">
                  <c:v>5</c:v>
                </c:pt>
                <c:pt idx="11">
                  <c:v>5</c:v>
                </c:pt>
                <c:pt idx="12">
                  <c:v>144</c:v>
                </c:pt>
                <c:pt idx="13">
                  <c:v>756</c:v>
                </c:pt>
                <c:pt idx="14">
                  <c:v>693</c:v>
                </c:pt>
                <c:pt idx="15">
                  <c:v>202</c:v>
                </c:pt>
                <c:pt idx="16">
                  <c:v>44</c:v>
                </c:pt>
                <c:pt idx="17">
                  <c:v>2036</c:v>
                </c:pt>
                <c:pt idx="18">
                  <c:v>1666</c:v>
                </c:pt>
                <c:pt idx="19">
                  <c:v>1402</c:v>
                </c:pt>
                <c:pt idx="20">
                  <c:v>1424</c:v>
                </c:pt>
                <c:pt idx="21">
                  <c:v>1518</c:v>
                </c:pt>
                <c:pt idx="22">
                  <c:v>744</c:v>
                </c:pt>
                <c:pt idx="23">
                  <c:v>417</c:v>
                </c:pt>
                <c:pt idx="24">
                  <c:v>118</c:v>
                </c:pt>
                <c:pt idx="25">
                  <c:v>20</c:v>
                </c:pt>
                <c:pt idx="26">
                  <c:v>643</c:v>
                </c:pt>
                <c:pt idx="27">
                  <c:v>236</c:v>
                </c:pt>
              </c:numCache>
            </c:numRef>
          </c:val>
          <c:smooth val="0"/>
          <c:extLst>
            <c:ext xmlns:c16="http://schemas.microsoft.com/office/drawing/2014/chart" uri="{C3380CC4-5D6E-409C-BE32-E72D297353CC}">
              <c16:uniqueId val="{00000001-0B4C-4E5B-8C24-9C26BF3381FC}"/>
            </c:ext>
          </c:extLst>
        </c:ser>
        <c:dLbls>
          <c:showLegendKey val="0"/>
          <c:showVal val="0"/>
          <c:showCatName val="0"/>
          <c:showSerName val="0"/>
          <c:showPercent val="0"/>
          <c:showBubbleSize val="0"/>
        </c:dLbls>
        <c:smooth val="0"/>
        <c:axId val="401422824"/>
        <c:axId val="401423808"/>
      </c:lineChart>
      <c:dateAx>
        <c:axId val="40142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3808"/>
        <c:crosses val="autoZero"/>
        <c:auto val="1"/>
        <c:lblOffset val="100"/>
        <c:baseTimeUnit val="days"/>
      </c:dateAx>
      <c:valAx>
        <c:axId val="40142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47</c:v>
                </c:pt>
                <c:pt idx="1">
                  <c:v>31</c:v>
                </c:pt>
                <c:pt idx="2">
                  <c:v>6</c:v>
                </c:pt>
                <c:pt idx="3">
                  <c:v>122</c:v>
                </c:pt>
                <c:pt idx="4">
                  <c:v>154</c:v>
                </c:pt>
                <c:pt idx="5">
                  <c:v>300</c:v>
                </c:pt>
                <c:pt idx="6">
                  <c:v>146</c:v>
                </c:pt>
                <c:pt idx="7">
                  <c:v>109</c:v>
                </c:pt>
                <c:pt idx="8">
                  <c:v>120</c:v>
                </c:pt>
                <c:pt idx="9">
                  <c:v>91</c:v>
                </c:pt>
                <c:pt idx="10">
                  <c:v>468</c:v>
                </c:pt>
                <c:pt idx="11">
                  <c:v>1150</c:v>
                </c:pt>
                <c:pt idx="12">
                  <c:v>369</c:v>
                </c:pt>
                <c:pt idx="13">
                  <c:v>892</c:v>
                </c:pt>
                <c:pt idx="14">
                  <c:v>190</c:v>
                </c:pt>
                <c:pt idx="15">
                  <c:v>252</c:v>
                </c:pt>
                <c:pt idx="16">
                  <c:v>145</c:v>
                </c:pt>
                <c:pt idx="17">
                  <c:v>98</c:v>
                </c:pt>
                <c:pt idx="18">
                  <c:v>35</c:v>
                </c:pt>
                <c:pt idx="19">
                  <c:v>16</c:v>
                </c:pt>
                <c:pt idx="20">
                  <c:v>344</c:v>
                </c:pt>
                <c:pt idx="21">
                  <c:v>148</c:v>
                </c:pt>
                <c:pt idx="22">
                  <c:v>156</c:v>
                </c:pt>
                <c:pt idx="23">
                  <c:v>658</c:v>
                </c:pt>
                <c:pt idx="24">
                  <c:v>643</c:v>
                </c:pt>
                <c:pt idx="25">
                  <c:v>509</c:v>
                </c:pt>
                <c:pt idx="26">
                  <c:v>502</c:v>
                </c:pt>
                <c:pt idx="27">
                  <c:v>180</c:v>
                </c:pt>
              </c:numCache>
            </c:numRef>
          </c:val>
          <c:smooth val="0"/>
          <c:extLst>
            <c:ext xmlns:c16="http://schemas.microsoft.com/office/drawing/2014/chart" uri="{C3380CC4-5D6E-409C-BE32-E72D297353CC}">
              <c16:uniqueId val="{00000000-71E6-4296-963A-A99F0EAA74B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1</c:v>
                </c:pt>
                <c:pt idx="1">
                  <c:v>0</c:v>
                </c:pt>
                <c:pt idx="2">
                  <c:v>1</c:v>
                </c:pt>
                <c:pt idx="3">
                  <c:v>81</c:v>
                </c:pt>
                <c:pt idx="4">
                  <c:v>17</c:v>
                </c:pt>
                <c:pt idx="5">
                  <c:v>1</c:v>
                </c:pt>
                <c:pt idx="6">
                  <c:v>1</c:v>
                </c:pt>
                <c:pt idx="7">
                  <c:v>1</c:v>
                </c:pt>
                <c:pt idx="8">
                  <c:v>0</c:v>
                </c:pt>
                <c:pt idx="9">
                  <c:v>1</c:v>
                </c:pt>
                <c:pt idx="10">
                  <c:v>1</c:v>
                </c:pt>
                <c:pt idx="11">
                  <c:v>1</c:v>
                </c:pt>
                <c:pt idx="12">
                  <c:v>9</c:v>
                </c:pt>
                <c:pt idx="13">
                  <c:v>53</c:v>
                </c:pt>
                <c:pt idx="14">
                  <c:v>46</c:v>
                </c:pt>
                <c:pt idx="15">
                  <c:v>6</c:v>
                </c:pt>
                <c:pt idx="16">
                  <c:v>3</c:v>
                </c:pt>
                <c:pt idx="17">
                  <c:v>38</c:v>
                </c:pt>
                <c:pt idx="18">
                  <c:v>34</c:v>
                </c:pt>
                <c:pt idx="19">
                  <c:v>12</c:v>
                </c:pt>
                <c:pt idx="20">
                  <c:v>15</c:v>
                </c:pt>
                <c:pt idx="21">
                  <c:v>13</c:v>
                </c:pt>
                <c:pt idx="22">
                  <c:v>4</c:v>
                </c:pt>
                <c:pt idx="23">
                  <c:v>27</c:v>
                </c:pt>
                <c:pt idx="24">
                  <c:v>4</c:v>
                </c:pt>
                <c:pt idx="25">
                  <c:v>0</c:v>
                </c:pt>
                <c:pt idx="26">
                  <c:v>40</c:v>
                </c:pt>
                <c:pt idx="27">
                  <c:v>3</c:v>
                </c:pt>
              </c:numCache>
            </c:numRef>
          </c:val>
          <c:smooth val="0"/>
          <c:extLst>
            <c:ext xmlns:c16="http://schemas.microsoft.com/office/drawing/2014/chart" uri="{C3380CC4-5D6E-409C-BE32-E72D297353CC}">
              <c16:uniqueId val="{00000001-71E6-4296-963A-A99F0EAA74B1}"/>
            </c:ext>
          </c:extLst>
        </c:ser>
        <c:dLbls>
          <c:showLegendKey val="0"/>
          <c:showVal val="0"/>
          <c:showCatName val="0"/>
          <c:showSerName val="0"/>
          <c:showPercent val="0"/>
          <c:showBubbleSize val="0"/>
        </c:dLbls>
        <c:smooth val="0"/>
        <c:axId val="401417576"/>
        <c:axId val="401418560"/>
      </c:lineChart>
      <c:dateAx>
        <c:axId val="40141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8560"/>
        <c:crosses val="autoZero"/>
        <c:auto val="1"/>
        <c:lblOffset val="100"/>
        <c:baseTimeUnit val="days"/>
      </c:dateAx>
      <c:valAx>
        <c:axId val="40141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20</c:v>
                </c:pt>
                <c:pt idx="1">
                  <c:v>16</c:v>
                </c:pt>
                <c:pt idx="2">
                  <c:v>10</c:v>
                </c:pt>
                <c:pt idx="3">
                  <c:v>12</c:v>
                </c:pt>
                <c:pt idx="4">
                  <c:v>25</c:v>
                </c:pt>
                <c:pt idx="5">
                  <c:v>32</c:v>
                </c:pt>
                <c:pt idx="6">
                  <c:v>15</c:v>
                </c:pt>
                <c:pt idx="7">
                  <c:v>12</c:v>
                </c:pt>
                <c:pt idx="8">
                  <c:v>33</c:v>
                </c:pt>
                <c:pt idx="9">
                  <c:v>22</c:v>
                </c:pt>
                <c:pt idx="10">
                  <c:v>57</c:v>
                </c:pt>
                <c:pt idx="11">
                  <c:v>138</c:v>
                </c:pt>
                <c:pt idx="12">
                  <c:v>62</c:v>
                </c:pt>
                <c:pt idx="13">
                  <c:v>127</c:v>
                </c:pt>
                <c:pt idx="14">
                  <c:v>49</c:v>
                </c:pt>
                <c:pt idx="15">
                  <c:v>51</c:v>
                </c:pt>
                <c:pt idx="16">
                  <c:v>34</c:v>
                </c:pt>
                <c:pt idx="17">
                  <c:v>39</c:v>
                </c:pt>
                <c:pt idx="18">
                  <c:v>23</c:v>
                </c:pt>
                <c:pt idx="19">
                  <c:v>22</c:v>
                </c:pt>
                <c:pt idx="20">
                  <c:v>71</c:v>
                </c:pt>
                <c:pt idx="21">
                  <c:v>20</c:v>
                </c:pt>
                <c:pt idx="22">
                  <c:v>26</c:v>
                </c:pt>
                <c:pt idx="23">
                  <c:v>151</c:v>
                </c:pt>
                <c:pt idx="24">
                  <c:v>117</c:v>
                </c:pt>
                <c:pt idx="25">
                  <c:v>117</c:v>
                </c:pt>
                <c:pt idx="26">
                  <c:v>91</c:v>
                </c:pt>
                <c:pt idx="27">
                  <c:v>58</c:v>
                </c:pt>
              </c:numCache>
            </c:numRef>
          </c:val>
          <c:smooth val="0"/>
          <c:extLst>
            <c:ext xmlns:c16="http://schemas.microsoft.com/office/drawing/2014/chart" uri="{C3380CC4-5D6E-409C-BE32-E72D297353CC}">
              <c16:uniqueId val="{00000000-1DBE-43D5-B8DA-732BF4C344F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1</c:v>
                </c:pt>
                <c:pt idx="1">
                  <c:v>1</c:v>
                </c:pt>
                <c:pt idx="2">
                  <c:v>2</c:v>
                </c:pt>
                <c:pt idx="3">
                  <c:v>8</c:v>
                </c:pt>
                <c:pt idx="4">
                  <c:v>3</c:v>
                </c:pt>
                <c:pt idx="5">
                  <c:v>0</c:v>
                </c:pt>
                <c:pt idx="6">
                  <c:v>0</c:v>
                </c:pt>
                <c:pt idx="7">
                  <c:v>0</c:v>
                </c:pt>
                <c:pt idx="8">
                  <c:v>0</c:v>
                </c:pt>
                <c:pt idx="9">
                  <c:v>0</c:v>
                </c:pt>
                <c:pt idx="10">
                  <c:v>1</c:v>
                </c:pt>
                <c:pt idx="11">
                  <c:v>2</c:v>
                </c:pt>
                <c:pt idx="12">
                  <c:v>1</c:v>
                </c:pt>
                <c:pt idx="13">
                  <c:v>5</c:v>
                </c:pt>
                <c:pt idx="14">
                  <c:v>2</c:v>
                </c:pt>
                <c:pt idx="15">
                  <c:v>3</c:v>
                </c:pt>
                <c:pt idx="16">
                  <c:v>2</c:v>
                </c:pt>
                <c:pt idx="17">
                  <c:v>2</c:v>
                </c:pt>
                <c:pt idx="18">
                  <c:v>5</c:v>
                </c:pt>
                <c:pt idx="19">
                  <c:v>2</c:v>
                </c:pt>
                <c:pt idx="20">
                  <c:v>4</c:v>
                </c:pt>
                <c:pt idx="21">
                  <c:v>3</c:v>
                </c:pt>
                <c:pt idx="22">
                  <c:v>1</c:v>
                </c:pt>
                <c:pt idx="23">
                  <c:v>7</c:v>
                </c:pt>
                <c:pt idx="24">
                  <c:v>2</c:v>
                </c:pt>
                <c:pt idx="25">
                  <c:v>2</c:v>
                </c:pt>
                <c:pt idx="26">
                  <c:v>3</c:v>
                </c:pt>
                <c:pt idx="27">
                  <c:v>1</c:v>
                </c:pt>
              </c:numCache>
            </c:numRef>
          </c:val>
          <c:smooth val="0"/>
          <c:extLst>
            <c:ext xmlns:c16="http://schemas.microsoft.com/office/drawing/2014/chart" uri="{C3380CC4-5D6E-409C-BE32-E72D297353CC}">
              <c16:uniqueId val="{00000001-1DBE-43D5-B8DA-732BF4C344F2}"/>
            </c:ext>
          </c:extLst>
        </c:ser>
        <c:dLbls>
          <c:showLegendKey val="0"/>
          <c:showVal val="0"/>
          <c:showCatName val="0"/>
          <c:showSerName val="0"/>
          <c:showPercent val="0"/>
          <c:showBubbleSize val="0"/>
        </c:dLbls>
        <c:smooth val="0"/>
        <c:axId val="401428728"/>
        <c:axId val="401428072"/>
      </c:lineChart>
      <c:dateAx>
        <c:axId val="401428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8072"/>
        <c:crosses val="autoZero"/>
        <c:auto val="1"/>
        <c:lblOffset val="100"/>
        <c:baseTimeUnit val="days"/>
      </c:dateAx>
      <c:valAx>
        <c:axId val="40142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1787.4615384614999</c:v>
                </c:pt>
                <c:pt idx="1">
                  <c:v>945.76923076923003</c:v>
                </c:pt>
                <c:pt idx="2">
                  <c:v>608.73076923076997</c:v>
                </c:pt>
                <c:pt idx="3">
                  <c:v>490.65384615385</c:v>
                </c:pt>
                <c:pt idx="4">
                  <c:v>638.96153846154004</c:v>
                </c:pt>
                <c:pt idx="5">
                  <c:v>1527.3846153846</c:v>
                </c:pt>
                <c:pt idx="6">
                  <c:v>3177.8846153845998</c:v>
                </c:pt>
                <c:pt idx="7">
                  <c:v>4336.8076923076997</c:v>
                </c:pt>
                <c:pt idx="8">
                  <c:v>4986.7692307691996</c:v>
                </c:pt>
                <c:pt idx="9">
                  <c:v>5837.2307692308004</c:v>
                </c:pt>
                <c:pt idx="10">
                  <c:v>5210</c:v>
                </c:pt>
                <c:pt idx="11">
                  <c:v>5304.1923076923003</c:v>
                </c:pt>
                <c:pt idx="12">
                  <c:v>5853.8076923076997</c:v>
                </c:pt>
                <c:pt idx="13">
                  <c:v>5659.6153846154002</c:v>
                </c:pt>
                <c:pt idx="14">
                  <c:v>5426.4615384614999</c:v>
                </c:pt>
                <c:pt idx="15">
                  <c:v>5405.6153846154002</c:v>
                </c:pt>
                <c:pt idx="16">
                  <c:v>5555.2307692308004</c:v>
                </c:pt>
                <c:pt idx="17">
                  <c:v>5725.0384615385001</c:v>
                </c:pt>
                <c:pt idx="18">
                  <c:v>5853.1923076923003</c:v>
                </c:pt>
                <c:pt idx="19">
                  <c:v>6146.9230769230999</c:v>
                </c:pt>
                <c:pt idx="20">
                  <c:v>6612.0384615385001</c:v>
                </c:pt>
                <c:pt idx="21">
                  <c:v>6789.8846153845998</c:v>
                </c:pt>
                <c:pt idx="22">
                  <c:v>5870.0769230769001</c:v>
                </c:pt>
                <c:pt idx="23">
                  <c:v>3489.0384615385001</c:v>
                </c:pt>
              </c:numCache>
            </c:numRef>
          </c:val>
          <c:smooth val="0"/>
          <c:extLst>
            <c:ext xmlns:c16="http://schemas.microsoft.com/office/drawing/2014/chart" uri="{C3380CC4-5D6E-409C-BE32-E72D297353CC}">
              <c16:uniqueId val="{00000000-E27E-4E56-8368-C2E5CED21BB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132.42307692308</c:v>
                </c:pt>
                <c:pt idx="1">
                  <c:v>81.961538461537998</c:v>
                </c:pt>
                <c:pt idx="2">
                  <c:v>54.192307692307999</c:v>
                </c:pt>
                <c:pt idx="3">
                  <c:v>41.307692307692001</c:v>
                </c:pt>
                <c:pt idx="4">
                  <c:v>45.538461538462002</c:v>
                </c:pt>
                <c:pt idx="5">
                  <c:v>82.346153846153996</c:v>
                </c:pt>
                <c:pt idx="6">
                  <c:v>167.07692307692</c:v>
                </c:pt>
                <c:pt idx="7">
                  <c:v>233.34615384615</c:v>
                </c:pt>
                <c:pt idx="8">
                  <c:v>276.34615384615</c:v>
                </c:pt>
                <c:pt idx="9">
                  <c:v>329.07692307692002</c:v>
                </c:pt>
                <c:pt idx="10">
                  <c:v>301.84615384615</c:v>
                </c:pt>
                <c:pt idx="11">
                  <c:v>305.69230769231001</c:v>
                </c:pt>
                <c:pt idx="12">
                  <c:v>329.76923076922998</c:v>
                </c:pt>
                <c:pt idx="13">
                  <c:v>325.69230769231001</c:v>
                </c:pt>
                <c:pt idx="14">
                  <c:v>316.76923076922998</c:v>
                </c:pt>
                <c:pt idx="15">
                  <c:v>316.84615384615</c:v>
                </c:pt>
                <c:pt idx="16">
                  <c:v>323.42307692307998</c:v>
                </c:pt>
                <c:pt idx="17">
                  <c:v>325.92307692307998</c:v>
                </c:pt>
                <c:pt idx="18">
                  <c:v>328.53846153846001</c:v>
                </c:pt>
                <c:pt idx="19">
                  <c:v>340.07692307692002</c:v>
                </c:pt>
                <c:pt idx="20">
                  <c:v>355.96153846153999</c:v>
                </c:pt>
                <c:pt idx="21">
                  <c:v>364.92307692307998</c:v>
                </c:pt>
                <c:pt idx="22">
                  <c:v>326.38461538462002</c:v>
                </c:pt>
                <c:pt idx="23">
                  <c:v>219.65384615385</c:v>
                </c:pt>
              </c:numCache>
            </c:numRef>
          </c:val>
          <c:smooth val="0"/>
          <c:extLst>
            <c:ext xmlns:c16="http://schemas.microsoft.com/office/drawing/2014/chart" uri="{C3380CC4-5D6E-409C-BE32-E72D297353CC}">
              <c16:uniqueId val="{00000001-E27E-4E56-8368-C2E5CED21BB6}"/>
            </c:ext>
          </c:extLst>
        </c:ser>
        <c:dLbls>
          <c:showLegendKey val="0"/>
          <c:showVal val="0"/>
          <c:showCatName val="0"/>
          <c:showSerName val="0"/>
          <c:showPercent val="0"/>
          <c:showBubbleSize val="0"/>
        </c:dLbls>
        <c:smooth val="0"/>
        <c:axId val="338704704"/>
        <c:axId val="338705688"/>
      </c:lineChart>
      <c:catAx>
        <c:axId val="33870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05688"/>
        <c:crosses val="autoZero"/>
        <c:auto val="1"/>
        <c:lblAlgn val="ctr"/>
        <c:lblOffset val="100"/>
        <c:noMultiLvlLbl val="0"/>
      </c:catAx>
      <c:valAx>
        <c:axId val="33870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0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Sheet1!$B$2:$B$29</c:f>
              <c:numCache>
                <c:formatCode>General</c:formatCode>
                <c:ptCount val="28"/>
                <c:pt idx="0">
                  <c:v>4469</c:v>
                </c:pt>
                <c:pt idx="1">
                  <c:v>3555</c:v>
                </c:pt>
                <c:pt idx="2">
                  <c:v>43</c:v>
                </c:pt>
                <c:pt idx="3">
                  <c:v>4664</c:v>
                </c:pt>
                <c:pt idx="4">
                  <c:v>8655</c:v>
                </c:pt>
                <c:pt idx="5">
                  <c:v>16797</c:v>
                </c:pt>
                <c:pt idx="6">
                  <c:v>12304</c:v>
                </c:pt>
                <c:pt idx="7">
                  <c:v>11790</c:v>
                </c:pt>
                <c:pt idx="8">
                  <c:v>12107</c:v>
                </c:pt>
                <c:pt idx="9">
                  <c:v>10398</c:v>
                </c:pt>
                <c:pt idx="10">
                  <c:v>16146</c:v>
                </c:pt>
                <c:pt idx="11">
                  <c:v>22875</c:v>
                </c:pt>
                <c:pt idx="12">
                  <c:v>18271</c:v>
                </c:pt>
                <c:pt idx="13">
                  <c:v>24687</c:v>
                </c:pt>
                <c:pt idx="14">
                  <c:v>8213</c:v>
                </c:pt>
                <c:pt idx="15">
                  <c:v>6639</c:v>
                </c:pt>
                <c:pt idx="16">
                  <c:v>5766</c:v>
                </c:pt>
                <c:pt idx="17">
                  <c:v>2726</c:v>
                </c:pt>
                <c:pt idx="18">
                  <c:v>1450</c:v>
                </c:pt>
                <c:pt idx="19">
                  <c:v>584</c:v>
                </c:pt>
                <c:pt idx="20">
                  <c:v>9160</c:v>
                </c:pt>
                <c:pt idx="21">
                  <c:v>3860</c:v>
                </c:pt>
                <c:pt idx="22">
                  <c:v>2542</c:v>
                </c:pt>
                <c:pt idx="23">
                  <c:v>14063</c:v>
                </c:pt>
                <c:pt idx="24">
                  <c:v>14134</c:v>
                </c:pt>
                <c:pt idx="25">
                  <c:v>13305</c:v>
                </c:pt>
                <c:pt idx="26">
                  <c:v>12285</c:v>
                </c:pt>
                <c:pt idx="27">
                  <c:v>5432</c:v>
                </c:pt>
              </c:numCache>
            </c:numRef>
          </c:val>
          <c:smooth val="0"/>
          <c:extLst>
            <c:ext xmlns:c16="http://schemas.microsoft.com/office/drawing/2014/chart" uri="{C3380CC4-5D6E-409C-BE32-E72D297353CC}">
              <c16:uniqueId val="{00000000-F810-4546-98FA-63207ED9191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numCache>
            </c:numRef>
          </c:cat>
          <c:val>
            <c:numRef>
              <c:f>Sheet1!$C$2:$C$29</c:f>
              <c:numCache>
                <c:formatCode>General</c:formatCode>
                <c:ptCount val="28"/>
                <c:pt idx="0">
                  <c:v>2</c:v>
                </c:pt>
                <c:pt idx="1">
                  <c:v>3</c:v>
                </c:pt>
                <c:pt idx="2">
                  <c:v>4</c:v>
                </c:pt>
                <c:pt idx="3">
                  <c:v>2431</c:v>
                </c:pt>
                <c:pt idx="4">
                  <c:v>738</c:v>
                </c:pt>
                <c:pt idx="5">
                  <c:v>49</c:v>
                </c:pt>
                <c:pt idx="6">
                  <c:v>23</c:v>
                </c:pt>
                <c:pt idx="7">
                  <c:v>3</c:v>
                </c:pt>
                <c:pt idx="8">
                  <c:v>4</c:v>
                </c:pt>
                <c:pt idx="9">
                  <c:v>2</c:v>
                </c:pt>
                <c:pt idx="10">
                  <c:v>5</c:v>
                </c:pt>
                <c:pt idx="11">
                  <c:v>5</c:v>
                </c:pt>
                <c:pt idx="12">
                  <c:v>144</c:v>
                </c:pt>
                <c:pt idx="13">
                  <c:v>756</c:v>
                </c:pt>
                <c:pt idx="14">
                  <c:v>693</c:v>
                </c:pt>
                <c:pt idx="15">
                  <c:v>202</c:v>
                </c:pt>
                <c:pt idx="16">
                  <c:v>44</c:v>
                </c:pt>
                <c:pt idx="17">
                  <c:v>2036</c:v>
                </c:pt>
                <c:pt idx="18">
                  <c:v>1666</c:v>
                </c:pt>
                <c:pt idx="19">
                  <c:v>1402</c:v>
                </c:pt>
                <c:pt idx="20">
                  <c:v>1424</c:v>
                </c:pt>
                <c:pt idx="21">
                  <c:v>1518</c:v>
                </c:pt>
                <c:pt idx="22">
                  <c:v>744</c:v>
                </c:pt>
                <c:pt idx="23">
                  <c:v>417</c:v>
                </c:pt>
                <c:pt idx="24">
                  <c:v>118</c:v>
                </c:pt>
                <c:pt idx="25">
                  <c:v>20</c:v>
                </c:pt>
                <c:pt idx="26">
                  <c:v>643</c:v>
                </c:pt>
                <c:pt idx="27">
                  <c:v>236</c:v>
                </c:pt>
              </c:numCache>
            </c:numRef>
          </c:val>
          <c:smooth val="0"/>
          <c:extLst>
            <c:ext xmlns:c16="http://schemas.microsoft.com/office/drawing/2014/chart" uri="{C3380CC4-5D6E-409C-BE32-E72D297353CC}">
              <c16:uniqueId val="{00000001-F810-4546-98FA-63207ED91912}"/>
            </c:ext>
          </c:extLst>
        </c:ser>
        <c:dLbls>
          <c:showLegendKey val="0"/>
          <c:showVal val="0"/>
          <c:showCatName val="0"/>
          <c:showSerName val="0"/>
          <c:showPercent val="0"/>
          <c:showBubbleSize val="0"/>
        </c:dLbls>
        <c:smooth val="0"/>
        <c:axId val="287853296"/>
        <c:axId val="232568680"/>
      </c:lineChart>
      <c:dateAx>
        <c:axId val="28785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68680"/>
        <c:crosses val="autoZero"/>
        <c:auto val="1"/>
        <c:lblOffset val="100"/>
        <c:baseTimeUnit val="days"/>
      </c:dateAx>
      <c:valAx>
        <c:axId val="23256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5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7457F-A91A-431E-A08D-E597F055171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19988DE-5DFB-4141-AA79-20FD7B39A2C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789406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F51E5-C895-42C6-A47D-CCCA02B0FD1E}"/>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4810B2E-3E00-4475-B8E2-A4C2F39C7B0F}"/>
              </a:ext>
            </a:extLst>
          </p:cNvPr>
          <p:cNvGraphicFramePr>
            <a:graphicFrameLocks noGrp="1"/>
          </p:cNvGraphicFramePr>
          <p:nvPr>
            <p:ph type="tbl" sz="quarter" idx="13"/>
            <p:extLst>
              <p:ext uri="{D42A27DB-BD31-4B8C-83A1-F6EECF244321}">
                <p14:modId xmlns:p14="http://schemas.microsoft.com/office/powerpoint/2010/main" val="224876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3477043"/>
                    </a:ext>
                  </a:extLst>
                </a:gridCol>
                <a:gridCol w="740664">
                  <a:extLst>
                    <a:ext uri="{9D8B030D-6E8A-4147-A177-3AD203B41FA5}">
                      <a16:colId xmlns:a16="http://schemas.microsoft.com/office/drawing/2014/main" val="3444159704"/>
                    </a:ext>
                  </a:extLst>
                </a:gridCol>
                <a:gridCol w="740664">
                  <a:extLst>
                    <a:ext uri="{9D8B030D-6E8A-4147-A177-3AD203B41FA5}">
                      <a16:colId xmlns:a16="http://schemas.microsoft.com/office/drawing/2014/main" val="204721135"/>
                    </a:ext>
                  </a:extLst>
                </a:gridCol>
                <a:gridCol w="740664">
                  <a:extLst>
                    <a:ext uri="{9D8B030D-6E8A-4147-A177-3AD203B41FA5}">
                      <a16:colId xmlns:a16="http://schemas.microsoft.com/office/drawing/2014/main" val="295776486"/>
                    </a:ext>
                  </a:extLst>
                </a:gridCol>
                <a:gridCol w="740664">
                  <a:extLst>
                    <a:ext uri="{9D8B030D-6E8A-4147-A177-3AD203B41FA5}">
                      <a16:colId xmlns:a16="http://schemas.microsoft.com/office/drawing/2014/main" val="1727851270"/>
                    </a:ext>
                  </a:extLst>
                </a:gridCol>
                <a:gridCol w="740664">
                  <a:extLst>
                    <a:ext uri="{9D8B030D-6E8A-4147-A177-3AD203B41FA5}">
                      <a16:colId xmlns:a16="http://schemas.microsoft.com/office/drawing/2014/main" val="2128695651"/>
                    </a:ext>
                  </a:extLst>
                </a:gridCol>
                <a:gridCol w="740664">
                  <a:extLst>
                    <a:ext uri="{9D8B030D-6E8A-4147-A177-3AD203B41FA5}">
                      <a16:colId xmlns:a16="http://schemas.microsoft.com/office/drawing/2014/main" val="2702277056"/>
                    </a:ext>
                  </a:extLst>
                </a:gridCol>
                <a:gridCol w="740664">
                  <a:extLst>
                    <a:ext uri="{9D8B030D-6E8A-4147-A177-3AD203B41FA5}">
                      <a16:colId xmlns:a16="http://schemas.microsoft.com/office/drawing/2014/main" val="3455751751"/>
                    </a:ext>
                  </a:extLst>
                </a:gridCol>
                <a:gridCol w="740664">
                  <a:extLst>
                    <a:ext uri="{9D8B030D-6E8A-4147-A177-3AD203B41FA5}">
                      <a16:colId xmlns:a16="http://schemas.microsoft.com/office/drawing/2014/main" val="296358962"/>
                    </a:ext>
                  </a:extLst>
                </a:gridCol>
                <a:gridCol w="740664">
                  <a:extLst>
                    <a:ext uri="{9D8B030D-6E8A-4147-A177-3AD203B41FA5}">
                      <a16:colId xmlns:a16="http://schemas.microsoft.com/office/drawing/2014/main" val="42465914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6262007"/>
                  </a:ext>
                </a:extLst>
              </a:tr>
              <a:tr h="370840">
                <a:tc>
                  <a:txBody>
                    <a:bodyPr/>
                    <a:lstStyle/>
                    <a:p>
                      <a:r>
                        <a:rPr lang="de-DE" sz="1000"/>
                        <a:t>**** Hotel Winzer Wellness und Kuscheln</a:t>
                      </a:r>
                      <a:endParaRPr lang="en-US" sz="1000"/>
                    </a:p>
                  </a:txBody>
                  <a:tcPr/>
                </a:tc>
                <a:tc>
                  <a:txBody>
                    <a:bodyPr/>
                    <a:lstStyle/>
                    <a:p>
                      <a:r>
                        <a:rPr lang="en-US" sz="1000"/>
                        <a:t>12811</a:t>
                      </a:r>
                    </a:p>
                  </a:txBody>
                  <a:tcPr/>
                </a:tc>
                <a:tc>
                  <a:txBody>
                    <a:bodyPr/>
                    <a:lstStyle/>
                    <a:p>
                      <a:r>
                        <a:rPr lang="en-US" sz="1000"/>
                        <a:t>231</a:t>
                      </a:r>
                    </a:p>
                  </a:txBody>
                  <a:tcPr/>
                </a:tc>
                <a:tc>
                  <a:txBody>
                    <a:bodyPr/>
                    <a:lstStyle/>
                    <a:p>
                      <a:r>
                        <a:rPr lang="en-US" sz="1000"/>
                        <a:t>10</a:t>
                      </a:r>
                    </a:p>
                  </a:txBody>
                  <a:tcPr/>
                </a:tc>
                <a:tc>
                  <a:txBody>
                    <a:bodyPr/>
                    <a:lstStyle/>
                    <a:p>
                      <a:r>
                        <a:rPr lang="en-US" sz="1000"/>
                        <a:t>1154</a:t>
                      </a:r>
                    </a:p>
                  </a:txBody>
                  <a:tcPr/>
                </a:tc>
                <a:tc>
                  <a:txBody>
                    <a:bodyPr/>
                    <a:lstStyle/>
                    <a:p>
                      <a:r>
                        <a:rPr lang="en-US" sz="1000"/>
                        <a:t>105</a:t>
                      </a:r>
                    </a:p>
                  </a:txBody>
                  <a:tcPr/>
                </a:tc>
                <a:tc>
                  <a:txBody>
                    <a:bodyPr/>
                    <a:lstStyle/>
                    <a:p>
                      <a:r>
                        <a:rPr lang="en-US" sz="1000"/>
                        <a:t>50</a:t>
                      </a:r>
                    </a:p>
                  </a:txBody>
                  <a:tcPr/>
                </a:tc>
                <a:tc>
                  <a:txBody>
                    <a:bodyPr/>
                    <a:lstStyle/>
                    <a:p>
                      <a:r>
                        <a:rPr lang="en-US" sz="1000"/>
                        <a:t>2</a:t>
                      </a:r>
                    </a:p>
                  </a:txBody>
                  <a:tcPr/>
                </a:tc>
                <a:tc>
                  <a:txBody>
                    <a:bodyPr/>
                    <a:lstStyle/>
                    <a:p>
                      <a:r>
                        <a:rPr lang="en-US" sz="1000"/>
                        <a:t>1.0311%</a:t>
                      </a:r>
                    </a:p>
                  </a:txBody>
                  <a:tcPr/>
                </a:tc>
                <a:tc>
                  <a:txBody>
                    <a:bodyPr/>
                    <a:lstStyle/>
                    <a:p>
                      <a:r>
                        <a:rPr lang="en-US" sz="1000"/>
                        <a:t>0.0%</a:t>
                      </a:r>
                    </a:p>
                  </a:txBody>
                  <a:tcPr/>
                </a:tc>
                <a:extLst>
                  <a:ext uri="{0D108BD9-81ED-4DB2-BD59-A6C34878D82A}">
                    <a16:rowId xmlns:a16="http://schemas.microsoft.com/office/drawing/2014/main" val="2012473504"/>
                  </a:ext>
                </a:extLst>
              </a:tr>
              <a:tr h="370840">
                <a:tc>
                  <a:txBody>
                    <a:bodyPr/>
                    <a:lstStyle/>
                    <a:p>
                      <a:r>
                        <a:rPr lang="en-US" sz="1000"/>
                        <a:t>Mark's New York Bar</a:t>
                      </a:r>
                    </a:p>
                  </a:txBody>
                  <a:tcPr/>
                </a:tc>
                <a:tc>
                  <a:txBody>
                    <a:bodyPr/>
                    <a:lstStyle/>
                    <a:p>
                      <a:r>
                        <a:rPr lang="en-US" sz="1000"/>
                        <a:t>734</a:t>
                      </a:r>
                    </a:p>
                  </a:txBody>
                  <a:tcPr/>
                </a:tc>
                <a:tc>
                  <a:txBody>
                    <a:bodyPr/>
                    <a:lstStyle/>
                    <a:p>
                      <a:r>
                        <a:rPr lang="en-US" sz="1000"/>
                        <a:t>1</a:t>
                      </a:r>
                    </a:p>
                  </a:txBody>
                  <a:tcPr/>
                </a:tc>
                <a:tc>
                  <a:txBody>
                    <a:bodyPr/>
                    <a:lstStyle/>
                    <a:p>
                      <a:r>
                        <a:rPr lang="en-US" sz="1000"/>
                        <a:t>8</a:t>
                      </a:r>
                    </a:p>
                  </a:txBody>
                  <a:tcPr/>
                </a:tc>
                <a:tc>
                  <a:txBody>
                    <a:bodyPr/>
                    <a:lstStyle/>
                    <a:p>
                      <a:r>
                        <a:rPr lang="en-US" sz="1000"/>
                        <a:t>147</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2.6944%</a:t>
                      </a:r>
                    </a:p>
                  </a:txBody>
                  <a:tcPr/>
                </a:tc>
                <a:tc>
                  <a:txBody>
                    <a:bodyPr/>
                    <a:lstStyle/>
                    <a:p>
                      <a:r>
                        <a:rPr lang="en-US" sz="1000"/>
                        <a:t>0.0%</a:t>
                      </a:r>
                    </a:p>
                  </a:txBody>
                  <a:tcPr/>
                </a:tc>
                <a:extLst>
                  <a:ext uri="{0D108BD9-81ED-4DB2-BD59-A6C34878D82A}">
                    <a16:rowId xmlns:a16="http://schemas.microsoft.com/office/drawing/2014/main" val="2263921210"/>
                  </a:ext>
                </a:extLst>
              </a:tr>
            </a:tbl>
          </a:graphicData>
        </a:graphic>
      </p:graphicFrame>
      <p:sp>
        <p:nvSpPr>
          <p:cNvPr id="4" name="Text Placeholder 3">
            <a:extLst>
              <a:ext uri="{FF2B5EF4-FFF2-40B4-BE49-F238E27FC236}">
                <a16:creationId xmlns:a16="http://schemas.microsoft.com/office/drawing/2014/main" id="{03067BF6-95AA-42C2-BDF8-00F978079614}"/>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48959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1616-45D9-45D0-81A2-21F5C8AAF31D}"/>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F7A694BF-7B5F-4920-998E-BAF5A54C9B7E}"/>
              </a:ext>
            </a:extLst>
          </p:cNvPr>
          <p:cNvGraphicFramePr>
            <a:graphicFrameLocks noGrp="1"/>
          </p:cNvGraphicFramePr>
          <p:nvPr>
            <p:ph type="tbl" sz="quarter" idx="13"/>
            <p:extLst>
              <p:ext uri="{D42A27DB-BD31-4B8C-83A1-F6EECF244321}">
                <p14:modId xmlns:p14="http://schemas.microsoft.com/office/powerpoint/2010/main" val="133368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2359557"/>
                    </a:ext>
                  </a:extLst>
                </a:gridCol>
                <a:gridCol w="1234440">
                  <a:extLst>
                    <a:ext uri="{9D8B030D-6E8A-4147-A177-3AD203B41FA5}">
                      <a16:colId xmlns:a16="http://schemas.microsoft.com/office/drawing/2014/main" val="2057768350"/>
                    </a:ext>
                  </a:extLst>
                </a:gridCol>
                <a:gridCol w="822960">
                  <a:extLst>
                    <a:ext uri="{9D8B030D-6E8A-4147-A177-3AD203B41FA5}">
                      <a16:colId xmlns:a16="http://schemas.microsoft.com/office/drawing/2014/main" val="3487087000"/>
                    </a:ext>
                  </a:extLst>
                </a:gridCol>
                <a:gridCol w="822960">
                  <a:extLst>
                    <a:ext uri="{9D8B030D-6E8A-4147-A177-3AD203B41FA5}">
                      <a16:colId xmlns:a16="http://schemas.microsoft.com/office/drawing/2014/main" val="2248048010"/>
                    </a:ext>
                  </a:extLst>
                </a:gridCol>
                <a:gridCol w="822960">
                  <a:extLst>
                    <a:ext uri="{9D8B030D-6E8A-4147-A177-3AD203B41FA5}">
                      <a16:colId xmlns:a16="http://schemas.microsoft.com/office/drawing/2014/main" val="2971450935"/>
                    </a:ext>
                  </a:extLst>
                </a:gridCol>
                <a:gridCol w="822960">
                  <a:extLst>
                    <a:ext uri="{9D8B030D-6E8A-4147-A177-3AD203B41FA5}">
                      <a16:colId xmlns:a16="http://schemas.microsoft.com/office/drawing/2014/main" val="2417856344"/>
                    </a:ext>
                  </a:extLst>
                </a:gridCol>
                <a:gridCol w="822960">
                  <a:extLst>
                    <a:ext uri="{9D8B030D-6E8A-4147-A177-3AD203B41FA5}">
                      <a16:colId xmlns:a16="http://schemas.microsoft.com/office/drawing/2014/main" val="3555028055"/>
                    </a:ext>
                  </a:extLst>
                </a:gridCol>
                <a:gridCol w="822960">
                  <a:extLst>
                    <a:ext uri="{9D8B030D-6E8A-4147-A177-3AD203B41FA5}">
                      <a16:colId xmlns:a16="http://schemas.microsoft.com/office/drawing/2014/main" val="29890904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39488061"/>
                  </a:ext>
                </a:extLst>
              </a:tr>
              <a:tr h="370840">
                <a:tc>
                  <a:txBody>
                    <a:bodyPr/>
                    <a:lstStyle/>
                    <a:p>
                      <a:r>
                        <a:rPr lang="de-DE" sz="1000"/>
                        <a:t>**** Hotel Winzer Wellness und Kuscheln</a:t>
                      </a:r>
                      <a:endParaRPr lang="en-US" sz="1000"/>
                    </a:p>
                  </a:txBody>
                  <a:tcPr/>
                </a:tc>
                <a:tc>
                  <a:txBody>
                    <a:bodyPr/>
                    <a:lstStyle/>
                    <a:p>
                      <a:r>
                        <a:rPr lang="en-US" sz="1000"/>
                        <a:t>12811</a:t>
                      </a:r>
                    </a:p>
                  </a:txBody>
                  <a:tcPr/>
                </a:tc>
                <a:tc>
                  <a:txBody>
                    <a:bodyPr/>
                    <a:lstStyle/>
                    <a:p>
                      <a:r>
                        <a:rPr lang="en-US" sz="1000"/>
                        <a:t>84</a:t>
                      </a:r>
                    </a:p>
                  </a:txBody>
                  <a:tcPr/>
                </a:tc>
                <a:tc>
                  <a:txBody>
                    <a:bodyPr/>
                    <a:lstStyle/>
                    <a:p>
                      <a:r>
                        <a:rPr lang="en-US" sz="1000"/>
                        <a:t>0.7%</a:t>
                      </a:r>
                    </a:p>
                  </a:txBody>
                  <a:tcPr/>
                </a:tc>
                <a:tc>
                  <a:txBody>
                    <a:bodyPr/>
                    <a:lstStyle/>
                    <a:p>
                      <a:r>
                        <a:rPr lang="en-US" sz="1000"/>
                        <a:t>122</a:t>
                      </a:r>
                    </a:p>
                  </a:txBody>
                  <a:tcPr/>
                </a:tc>
                <a:tc>
                  <a:txBody>
                    <a:bodyPr/>
                    <a:lstStyle/>
                    <a:p>
                      <a:r>
                        <a:rPr lang="en-US" sz="1000"/>
                        <a:t>1.0%</a:t>
                      </a:r>
                    </a:p>
                  </a:txBody>
                  <a:tcPr/>
                </a:tc>
                <a:tc>
                  <a:txBody>
                    <a:bodyPr/>
                    <a:lstStyle/>
                    <a:p>
                      <a:r>
                        <a:rPr lang="en-US" sz="1000"/>
                        <a:t>231</a:t>
                      </a:r>
                    </a:p>
                  </a:txBody>
                  <a:tcPr/>
                </a:tc>
                <a:tc>
                  <a:txBody>
                    <a:bodyPr/>
                    <a:lstStyle/>
                    <a:p>
                      <a:r>
                        <a:rPr lang="en-US" sz="1000"/>
                        <a:t>1.8%</a:t>
                      </a:r>
                    </a:p>
                  </a:txBody>
                  <a:tcPr/>
                </a:tc>
                <a:extLst>
                  <a:ext uri="{0D108BD9-81ED-4DB2-BD59-A6C34878D82A}">
                    <a16:rowId xmlns:a16="http://schemas.microsoft.com/office/drawing/2014/main" val="1200646020"/>
                  </a:ext>
                </a:extLst>
              </a:tr>
              <a:tr h="370840">
                <a:tc>
                  <a:txBody>
                    <a:bodyPr/>
                    <a:lstStyle/>
                    <a:p>
                      <a:r>
                        <a:rPr lang="en-US" sz="1000"/>
                        <a:t>Mark's New York Bar</a:t>
                      </a:r>
                    </a:p>
                  </a:txBody>
                  <a:tcPr/>
                </a:tc>
                <a:tc>
                  <a:txBody>
                    <a:bodyPr/>
                    <a:lstStyle/>
                    <a:p>
                      <a:r>
                        <a:rPr lang="en-US" sz="1000"/>
                        <a:t>734</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extLst>
                  <a:ext uri="{0D108BD9-81ED-4DB2-BD59-A6C34878D82A}">
                    <a16:rowId xmlns:a16="http://schemas.microsoft.com/office/drawing/2014/main" val="313445092"/>
                  </a:ext>
                </a:extLst>
              </a:tr>
            </a:tbl>
          </a:graphicData>
        </a:graphic>
      </p:graphicFrame>
      <p:sp>
        <p:nvSpPr>
          <p:cNvPr id="4" name="Text Placeholder 3">
            <a:extLst>
              <a:ext uri="{FF2B5EF4-FFF2-40B4-BE49-F238E27FC236}">
                <a16:creationId xmlns:a16="http://schemas.microsoft.com/office/drawing/2014/main" id="{2782171C-585C-46DF-8B06-5ECABE28FBDE}"/>
              </a:ext>
            </a:extLst>
          </p:cNvPr>
          <p:cNvSpPr>
            <a:spLocks noGrp="1"/>
          </p:cNvSpPr>
          <p:nvPr>
            <p:ph type="body" sz="quarter" idx="14"/>
          </p:nvPr>
        </p:nvSpPr>
        <p:spPr/>
        <p:txBody>
          <a:bodyPr/>
          <a:lstStyle/>
          <a:p>
            <a:r>
              <a:rPr lang="en-US"/>
              <a:t>06/28/2017 - 07/28/2017</a:t>
            </a:r>
          </a:p>
        </p:txBody>
      </p:sp>
    </p:spTree>
    <p:extLst>
      <p:ext uri="{BB962C8B-B14F-4D97-AF65-F5344CB8AC3E}">
        <p14:creationId xmlns:p14="http://schemas.microsoft.com/office/powerpoint/2010/main" val="698347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9F783-0720-4FE8-B04D-88A9842AF62D}"/>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7DC18B1B-1208-4107-9A4B-523AD7B9D840}"/>
              </a:ext>
            </a:extLst>
          </p:cNvPr>
          <p:cNvGraphicFramePr>
            <a:graphicFrameLocks noGrp="1"/>
          </p:cNvGraphicFramePr>
          <p:nvPr>
            <p:ph type="tbl" sz="quarter" idx="13"/>
            <p:extLst>
              <p:ext uri="{D42A27DB-BD31-4B8C-83A1-F6EECF244321}">
                <p14:modId xmlns:p14="http://schemas.microsoft.com/office/powerpoint/2010/main" val="323479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5011461"/>
                    </a:ext>
                  </a:extLst>
                </a:gridCol>
                <a:gridCol w="740664">
                  <a:extLst>
                    <a:ext uri="{9D8B030D-6E8A-4147-A177-3AD203B41FA5}">
                      <a16:colId xmlns:a16="http://schemas.microsoft.com/office/drawing/2014/main" val="4161272894"/>
                    </a:ext>
                  </a:extLst>
                </a:gridCol>
                <a:gridCol w="740664">
                  <a:extLst>
                    <a:ext uri="{9D8B030D-6E8A-4147-A177-3AD203B41FA5}">
                      <a16:colId xmlns:a16="http://schemas.microsoft.com/office/drawing/2014/main" val="878902308"/>
                    </a:ext>
                  </a:extLst>
                </a:gridCol>
                <a:gridCol w="740664">
                  <a:extLst>
                    <a:ext uri="{9D8B030D-6E8A-4147-A177-3AD203B41FA5}">
                      <a16:colId xmlns:a16="http://schemas.microsoft.com/office/drawing/2014/main" val="4045778730"/>
                    </a:ext>
                  </a:extLst>
                </a:gridCol>
                <a:gridCol w="740664">
                  <a:extLst>
                    <a:ext uri="{9D8B030D-6E8A-4147-A177-3AD203B41FA5}">
                      <a16:colId xmlns:a16="http://schemas.microsoft.com/office/drawing/2014/main" val="1349852946"/>
                    </a:ext>
                  </a:extLst>
                </a:gridCol>
                <a:gridCol w="740664">
                  <a:extLst>
                    <a:ext uri="{9D8B030D-6E8A-4147-A177-3AD203B41FA5}">
                      <a16:colId xmlns:a16="http://schemas.microsoft.com/office/drawing/2014/main" val="2549004041"/>
                    </a:ext>
                  </a:extLst>
                </a:gridCol>
                <a:gridCol w="740664">
                  <a:extLst>
                    <a:ext uri="{9D8B030D-6E8A-4147-A177-3AD203B41FA5}">
                      <a16:colId xmlns:a16="http://schemas.microsoft.com/office/drawing/2014/main" val="2588941459"/>
                    </a:ext>
                  </a:extLst>
                </a:gridCol>
                <a:gridCol w="740664">
                  <a:extLst>
                    <a:ext uri="{9D8B030D-6E8A-4147-A177-3AD203B41FA5}">
                      <a16:colId xmlns:a16="http://schemas.microsoft.com/office/drawing/2014/main" val="56465778"/>
                    </a:ext>
                  </a:extLst>
                </a:gridCol>
                <a:gridCol w="740664">
                  <a:extLst>
                    <a:ext uri="{9D8B030D-6E8A-4147-A177-3AD203B41FA5}">
                      <a16:colId xmlns:a16="http://schemas.microsoft.com/office/drawing/2014/main" val="2949686623"/>
                    </a:ext>
                  </a:extLst>
                </a:gridCol>
                <a:gridCol w="740664">
                  <a:extLst>
                    <a:ext uri="{9D8B030D-6E8A-4147-A177-3AD203B41FA5}">
                      <a16:colId xmlns:a16="http://schemas.microsoft.com/office/drawing/2014/main" val="19484476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26586827"/>
                  </a:ext>
                </a:extLst>
              </a:tr>
              <a:tr h="370840">
                <a:tc>
                  <a:txBody>
                    <a:bodyPr/>
                    <a:lstStyle/>
                    <a:p>
                      <a:r>
                        <a:rPr lang="de-DE" sz="1000"/>
                        <a:t>**** Hotel Winzer Wellness und Kuscheln</a:t>
                      </a:r>
                      <a:endParaRPr lang="en-US" sz="1000"/>
                    </a:p>
                  </a:txBody>
                  <a:tcPr/>
                </a:tc>
                <a:tc>
                  <a:txBody>
                    <a:bodyPr/>
                    <a:lstStyle/>
                    <a:p>
                      <a:r>
                        <a:rPr lang="en-US" sz="1000"/>
                        <a:t>12811</a:t>
                      </a:r>
                    </a:p>
                  </a:txBody>
                  <a:tcPr/>
                </a:tc>
                <a:tc>
                  <a:txBody>
                    <a:bodyPr/>
                    <a:lstStyle/>
                    <a:p>
                      <a:r>
                        <a:rPr lang="en-US" sz="1000"/>
                        <a:t>231</a:t>
                      </a:r>
                    </a:p>
                  </a:txBody>
                  <a:tcPr/>
                </a:tc>
                <a:tc>
                  <a:txBody>
                    <a:bodyPr/>
                    <a:lstStyle/>
                    <a:p>
                      <a:r>
                        <a:rPr lang="en-US" sz="1000"/>
                        <a:t>10</a:t>
                      </a:r>
                    </a:p>
                  </a:txBody>
                  <a:tcPr/>
                </a:tc>
                <a:tc>
                  <a:txBody>
                    <a:bodyPr/>
                    <a:lstStyle/>
                    <a:p>
                      <a:r>
                        <a:rPr lang="en-US" sz="1000"/>
                        <a:t>1154</a:t>
                      </a:r>
                    </a:p>
                  </a:txBody>
                  <a:tcPr/>
                </a:tc>
                <a:tc>
                  <a:txBody>
                    <a:bodyPr/>
                    <a:lstStyle/>
                    <a:p>
                      <a:r>
                        <a:rPr lang="en-US" sz="1000"/>
                        <a:t>105</a:t>
                      </a:r>
                    </a:p>
                  </a:txBody>
                  <a:tcPr/>
                </a:tc>
                <a:tc>
                  <a:txBody>
                    <a:bodyPr/>
                    <a:lstStyle/>
                    <a:p>
                      <a:r>
                        <a:rPr lang="en-US" sz="1000"/>
                        <a:t>50</a:t>
                      </a:r>
                    </a:p>
                  </a:txBody>
                  <a:tcPr/>
                </a:tc>
                <a:tc>
                  <a:txBody>
                    <a:bodyPr/>
                    <a:lstStyle/>
                    <a:p>
                      <a:r>
                        <a:rPr lang="en-US" sz="1000"/>
                        <a:t>2</a:t>
                      </a:r>
                    </a:p>
                  </a:txBody>
                  <a:tcPr/>
                </a:tc>
                <a:tc>
                  <a:txBody>
                    <a:bodyPr/>
                    <a:lstStyle/>
                    <a:p>
                      <a:r>
                        <a:rPr lang="en-US" sz="1000"/>
                        <a:t>1.0311%</a:t>
                      </a:r>
                    </a:p>
                  </a:txBody>
                  <a:tcPr/>
                </a:tc>
                <a:tc>
                  <a:txBody>
                    <a:bodyPr/>
                    <a:lstStyle/>
                    <a:p>
                      <a:r>
                        <a:rPr lang="en-US" sz="1000"/>
                        <a:t>0.0%</a:t>
                      </a:r>
                    </a:p>
                  </a:txBody>
                  <a:tcPr/>
                </a:tc>
                <a:extLst>
                  <a:ext uri="{0D108BD9-81ED-4DB2-BD59-A6C34878D82A}">
                    <a16:rowId xmlns:a16="http://schemas.microsoft.com/office/drawing/2014/main" val="1065620135"/>
                  </a:ext>
                </a:extLst>
              </a:tr>
              <a:tr h="370840">
                <a:tc>
                  <a:txBody>
                    <a:bodyPr/>
                    <a:lstStyle/>
                    <a:p>
                      <a:r>
                        <a:rPr lang="en-US" sz="1000"/>
                        <a:t>Mark's New York Bar</a:t>
                      </a:r>
                    </a:p>
                  </a:txBody>
                  <a:tcPr/>
                </a:tc>
                <a:tc>
                  <a:txBody>
                    <a:bodyPr/>
                    <a:lstStyle/>
                    <a:p>
                      <a:r>
                        <a:rPr lang="en-US" sz="1000"/>
                        <a:t>734</a:t>
                      </a:r>
                    </a:p>
                  </a:txBody>
                  <a:tcPr/>
                </a:tc>
                <a:tc>
                  <a:txBody>
                    <a:bodyPr/>
                    <a:lstStyle/>
                    <a:p>
                      <a:r>
                        <a:rPr lang="en-US" sz="1000"/>
                        <a:t>1</a:t>
                      </a:r>
                    </a:p>
                  </a:txBody>
                  <a:tcPr/>
                </a:tc>
                <a:tc>
                  <a:txBody>
                    <a:bodyPr/>
                    <a:lstStyle/>
                    <a:p>
                      <a:r>
                        <a:rPr lang="en-US" sz="1000"/>
                        <a:t>8</a:t>
                      </a:r>
                    </a:p>
                  </a:txBody>
                  <a:tcPr/>
                </a:tc>
                <a:tc>
                  <a:txBody>
                    <a:bodyPr/>
                    <a:lstStyle/>
                    <a:p>
                      <a:r>
                        <a:rPr lang="en-US" sz="1000"/>
                        <a:t>147</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2.6944%</a:t>
                      </a:r>
                    </a:p>
                  </a:txBody>
                  <a:tcPr/>
                </a:tc>
                <a:tc>
                  <a:txBody>
                    <a:bodyPr/>
                    <a:lstStyle/>
                    <a:p>
                      <a:r>
                        <a:rPr lang="en-US" sz="1000"/>
                        <a:t>0.0%</a:t>
                      </a:r>
                    </a:p>
                  </a:txBody>
                  <a:tcPr/>
                </a:tc>
                <a:extLst>
                  <a:ext uri="{0D108BD9-81ED-4DB2-BD59-A6C34878D82A}">
                    <a16:rowId xmlns:a16="http://schemas.microsoft.com/office/drawing/2014/main" val="2847920036"/>
                  </a:ext>
                </a:extLst>
              </a:tr>
            </a:tbl>
          </a:graphicData>
        </a:graphic>
      </p:graphicFrame>
      <p:sp>
        <p:nvSpPr>
          <p:cNvPr id="4" name="Text Placeholder 3">
            <a:extLst>
              <a:ext uri="{FF2B5EF4-FFF2-40B4-BE49-F238E27FC236}">
                <a16:creationId xmlns:a16="http://schemas.microsoft.com/office/drawing/2014/main" id="{80E5D323-79D8-4269-8272-F3BFBDB744F8}"/>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44783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8F865-65E6-4EBD-B2BB-94C30A8168F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EA356DF-1755-41D7-849F-C60888F6D759}"/>
              </a:ext>
            </a:extLst>
          </p:cNvPr>
          <p:cNvGraphicFramePr>
            <a:graphicFrameLocks noGrp="1"/>
          </p:cNvGraphicFramePr>
          <p:nvPr>
            <p:ph type="chart" sz="quarter" idx="13"/>
            <p:extLst>
              <p:ext uri="{D42A27DB-BD31-4B8C-83A1-F6EECF244321}">
                <p14:modId xmlns:p14="http://schemas.microsoft.com/office/powerpoint/2010/main" val="1446593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0A8A3-182F-4E6D-898C-36A003331BB5}"/>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CE1DC249-A9A0-46A6-92EA-5CCEB222D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642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30FB-E8FE-4C57-B60D-B54680B7E84F}"/>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8714BEAF-B954-4F85-AC78-CB3F0E3A16DC}"/>
              </a:ext>
            </a:extLst>
          </p:cNvPr>
          <p:cNvGraphicFramePr>
            <a:graphicFrameLocks noGrp="1"/>
          </p:cNvGraphicFramePr>
          <p:nvPr>
            <p:ph type="chart" sz="quarter" idx="13"/>
            <p:extLst>
              <p:ext uri="{D42A27DB-BD31-4B8C-83A1-F6EECF244321}">
                <p14:modId xmlns:p14="http://schemas.microsoft.com/office/powerpoint/2010/main" val="46176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7E5FAA-E521-46D2-8D0C-74C8250A42FD}"/>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A87FF7B4-5613-4416-B789-47624E11F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256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93C1-AF46-4210-86B0-933FD1A3692C}"/>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A0E6E259-6AF2-4BE0-9F75-1BAC4DA4C55F}"/>
              </a:ext>
            </a:extLst>
          </p:cNvPr>
          <p:cNvGraphicFramePr>
            <a:graphicFrameLocks noGrp="1"/>
          </p:cNvGraphicFramePr>
          <p:nvPr>
            <p:ph type="chart" sz="quarter" idx="13"/>
            <p:extLst>
              <p:ext uri="{D42A27DB-BD31-4B8C-83A1-F6EECF244321}">
                <p14:modId xmlns:p14="http://schemas.microsoft.com/office/powerpoint/2010/main" val="399498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DCEDF-DD32-48EE-A45F-38A595F8FD5F}"/>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F001AE82-C52A-48DE-9200-B11EFDF39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44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A7A2-5391-44FA-9486-399243B471B3}"/>
              </a:ext>
            </a:extLst>
          </p:cNvPr>
          <p:cNvSpPr>
            <a:spLocks noGrp="1"/>
          </p:cNvSpPr>
          <p:nvPr>
            <p:ph type="title"/>
          </p:nvPr>
        </p:nvSpPr>
        <p:spPr/>
        <p:txBody>
          <a:bodyPr/>
          <a:lstStyle/>
          <a:p>
            <a:r>
              <a:rPr lang="de-DE"/>
              <a:t>Eigene Beiträge (Postings) - 1 of 5</a:t>
            </a:r>
            <a:endParaRPr lang="en-US"/>
          </a:p>
        </p:txBody>
      </p:sp>
      <p:graphicFrame>
        <p:nvGraphicFramePr>
          <p:cNvPr id="5" name="Table Placeholder 4">
            <a:extLst>
              <a:ext uri="{FF2B5EF4-FFF2-40B4-BE49-F238E27FC236}">
                <a16:creationId xmlns:a16="http://schemas.microsoft.com/office/drawing/2014/main" id="{B5A327B8-6C4F-4D0D-AE07-B9DF665C1BC4}"/>
              </a:ext>
            </a:extLst>
          </p:cNvPr>
          <p:cNvGraphicFramePr>
            <a:graphicFrameLocks noGrp="1"/>
          </p:cNvGraphicFramePr>
          <p:nvPr>
            <p:ph type="tbl" sz="quarter" idx="13"/>
            <p:extLst>
              <p:ext uri="{D42A27DB-BD31-4B8C-83A1-F6EECF244321}">
                <p14:modId xmlns:p14="http://schemas.microsoft.com/office/powerpoint/2010/main" val="301654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8192454"/>
                    </a:ext>
                  </a:extLst>
                </a:gridCol>
                <a:gridCol w="658368">
                  <a:extLst>
                    <a:ext uri="{9D8B030D-6E8A-4147-A177-3AD203B41FA5}">
                      <a16:colId xmlns:a16="http://schemas.microsoft.com/office/drawing/2014/main" val="1680217849"/>
                    </a:ext>
                  </a:extLst>
                </a:gridCol>
                <a:gridCol w="658368">
                  <a:extLst>
                    <a:ext uri="{9D8B030D-6E8A-4147-A177-3AD203B41FA5}">
                      <a16:colId xmlns:a16="http://schemas.microsoft.com/office/drawing/2014/main" val="1399237435"/>
                    </a:ext>
                  </a:extLst>
                </a:gridCol>
                <a:gridCol w="658368">
                  <a:extLst>
                    <a:ext uri="{9D8B030D-6E8A-4147-A177-3AD203B41FA5}">
                      <a16:colId xmlns:a16="http://schemas.microsoft.com/office/drawing/2014/main" val="1984670308"/>
                    </a:ext>
                  </a:extLst>
                </a:gridCol>
                <a:gridCol w="658368">
                  <a:extLst>
                    <a:ext uri="{9D8B030D-6E8A-4147-A177-3AD203B41FA5}">
                      <a16:colId xmlns:a16="http://schemas.microsoft.com/office/drawing/2014/main" val="1227303611"/>
                    </a:ext>
                  </a:extLst>
                </a:gridCol>
                <a:gridCol w="658368">
                  <a:extLst>
                    <a:ext uri="{9D8B030D-6E8A-4147-A177-3AD203B41FA5}">
                      <a16:colId xmlns:a16="http://schemas.microsoft.com/office/drawing/2014/main" val="3337016638"/>
                    </a:ext>
                  </a:extLst>
                </a:gridCol>
                <a:gridCol w="658368">
                  <a:extLst>
                    <a:ext uri="{9D8B030D-6E8A-4147-A177-3AD203B41FA5}">
                      <a16:colId xmlns:a16="http://schemas.microsoft.com/office/drawing/2014/main" val="2844049892"/>
                    </a:ext>
                  </a:extLst>
                </a:gridCol>
                <a:gridCol w="658368">
                  <a:extLst>
                    <a:ext uri="{9D8B030D-6E8A-4147-A177-3AD203B41FA5}">
                      <a16:colId xmlns:a16="http://schemas.microsoft.com/office/drawing/2014/main" val="700011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914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- 2017-07-25 18:30:01</a:t>
                      </a:r>
                      <a:r>
                        <a:rPr kumimoji="0" lang="de-DE" sz="1000" b="0" i="0" u="none" strike="noStrike" kern="1200" cap="none" spc="0" normalizeH="0" baseline="0" noProof="0">
                          <a:ln>
                            <a:noFill/>
                          </a:ln>
                          <a:solidFill>
                            <a:prstClr val="black"/>
                          </a:solidFill>
                          <a:effectLst/>
                          <a:uLnTx/>
                          <a:uFillTx/>
                          <a:latin typeface="+mn-lt"/>
                          <a:ea typeface="+mn-ea"/>
                          <a:cs typeface="+mn-cs"/>
                        </a:rPr>
                        <a:t>
Easy Life am Badeteich :-)
O.k. der Attersee ist nah, aber bei schönem Wetter kann man auch getrost in unserem Badeteich baden und sich in den gemütlichen Gartenmöbeln sonnen oder den Schatten genießen.
Summertime and the living is easy... im Hotel Winzer!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684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- 2017-07-24 18:30:01</a:t>
                      </a:r>
                      <a:r>
                        <a:rPr kumimoji="0" lang="de-DE" sz="1000" b="0" i="0" u="none" strike="noStrike" kern="1200" cap="none" spc="0" normalizeH="0" baseline="0" noProof="0">
                          <a:ln>
                            <a:noFill/>
                          </a:ln>
                          <a:solidFill>
                            <a:prstClr val="black"/>
                          </a:solidFill>
                          <a:effectLst/>
                          <a:uLnTx/>
                          <a:uFillTx/>
                          <a:latin typeface="+mn-lt"/>
                          <a:ea typeface="+mn-ea"/>
                          <a:cs typeface="+mn-cs"/>
                        </a:rPr>
                        <a:t>
Was macht man bloß bei so einem miesen Wetter? - Wellnessen beim Winzer, natürlich!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14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11:34:05</a:t>
                      </a:r>
                      <a:r>
                        <a:rPr kumimoji="0" lang="de-DE" sz="1000" b="0" i="0" u="none" strike="noStrike" kern="1200" cap="none" spc="0" normalizeH="0" baseline="0" noProof="0">
                          <a:ln>
                            <a:noFill/>
                          </a:ln>
                          <a:solidFill>
                            <a:prstClr val="black"/>
                          </a:solidFill>
                          <a:effectLst/>
                          <a:uLnTx/>
                          <a:uFillTx/>
                          <a:latin typeface="+mn-lt"/>
                          <a:ea typeface="+mn-ea"/>
                          <a:cs typeface="+mn-cs"/>
                        </a:rPr>
                        <a:t>
☀️ Schmeck den Sommer ☀️
Cocktails sind die wahren Urlaubsgetränke! Erinnerungen an Sommer, Sonne, Strand und Meer kommen hoch. Schmeck Deinen Sommer und lass Dich von unseren Cocktails in den Urlaub versetzen...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3782709"/>
                  </a:ext>
                </a:extLst>
              </a:tr>
            </a:tbl>
          </a:graphicData>
        </a:graphic>
      </p:graphicFrame>
      <p:sp>
        <p:nvSpPr>
          <p:cNvPr id="4" name="Text Placeholder 3">
            <a:extLst>
              <a:ext uri="{FF2B5EF4-FFF2-40B4-BE49-F238E27FC236}">
                <a16:creationId xmlns:a16="http://schemas.microsoft.com/office/drawing/2014/main" id="{20917AC7-4B83-4938-9A0D-5E5C36299176}"/>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759683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499EE-0020-46BD-A7FE-D6846BDFCC78}"/>
              </a:ext>
            </a:extLst>
          </p:cNvPr>
          <p:cNvSpPr>
            <a:spLocks noGrp="1"/>
          </p:cNvSpPr>
          <p:nvPr>
            <p:ph type="title"/>
          </p:nvPr>
        </p:nvSpPr>
        <p:spPr/>
        <p:txBody>
          <a:bodyPr/>
          <a:lstStyle/>
          <a:p>
            <a:r>
              <a:rPr lang="de-DE"/>
              <a:t>Eigene Beiträge (Postings) - 2 of 5</a:t>
            </a:r>
            <a:endParaRPr lang="en-US"/>
          </a:p>
        </p:txBody>
      </p:sp>
      <p:graphicFrame>
        <p:nvGraphicFramePr>
          <p:cNvPr id="5" name="Table Placeholder 4">
            <a:extLst>
              <a:ext uri="{FF2B5EF4-FFF2-40B4-BE49-F238E27FC236}">
                <a16:creationId xmlns:a16="http://schemas.microsoft.com/office/drawing/2014/main" id="{739482C3-970C-45FC-9939-AC320F60A164}"/>
              </a:ext>
            </a:extLst>
          </p:cNvPr>
          <p:cNvGraphicFramePr>
            <a:graphicFrameLocks noGrp="1"/>
          </p:cNvGraphicFramePr>
          <p:nvPr>
            <p:ph type="tbl" sz="quarter" idx="13"/>
            <p:extLst>
              <p:ext uri="{D42A27DB-BD31-4B8C-83A1-F6EECF244321}">
                <p14:modId xmlns:p14="http://schemas.microsoft.com/office/powerpoint/2010/main" val="169196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6026402"/>
                    </a:ext>
                  </a:extLst>
                </a:gridCol>
                <a:gridCol w="658368">
                  <a:extLst>
                    <a:ext uri="{9D8B030D-6E8A-4147-A177-3AD203B41FA5}">
                      <a16:colId xmlns:a16="http://schemas.microsoft.com/office/drawing/2014/main" val="2451794973"/>
                    </a:ext>
                  </a:extLst>
                </a:gridCol>
                <a:gridCol w="658368">
                  <a:extLst>
                    <a:ext uri="{9D8B030D-6E8A-4147-A177-3AD203B41FA5}">
                      <a16:colId xmlns:a16="http://schemas.microsoft.com/office/drawing/2014/main" val="2384730753"/>
                    </a:ext>
                  </a:extLst>
                </a:gridCol>
                <a:gridCol w="658368">
                  <a:extLst>
                    <a:ext uri="{9D8B030D-6E8A-4147-A177-3AD203B41FA5}">
                      <a16:colId xmlns:a16="http://schemas.microsoft.com/office/drawing/2014/main" val="471442591"/>
                    </a:ext>
                  </a:extLst>
                </a:gridCol>
                <a:gridCol w="658368">
                  <a:extLst>
                    <a:ext uri="{9D8B030D-6E8A-4147-A177-3AD203B41FA5}">
                      <a16:colId xmlns:a16="http://schemas.microsoft.com/office/drawing/2014/main" val="3714942114"/>
                    </a:ext>
                  </a:extLst>
                </a:gridCol>
                <a:gridCol w="658368">
                  <a:extLst>
                    <a:ext uri="{9D8B030D-6E8A-4147-A177-3AD203B41FA5}">
                      <a16:colId xmlns:a16="http://schemas.microsoft.com/office/drawing/2014/main" val="425079953"/>
                    </a:ext>
                  </a:extLst>
                </a:gridCol>
                <a:gridCol w="658368">
                  <a:extLst>
                    <a:ext uri="{9D8B030D-6E8A-4147-A177-3AD203B41FA5}">
                      <a16:colId xmlns:a16="http://schemas.microsoft.com/office/drawing/2014/main" val="1746623693"/>
                    </a:ext>
                  </a:extLst>
                </a:gridCol>
                <a:gridCol w="658368">
                  <a:extLst>
                    <a:ext uri="{9D8B030D-6E8A-4147-A177-3AD203B41FA5}">
                      <a16:colId xmlns:a16="http://schemas.microsoft.com/office/drawing/2014/main" val="282364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534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11:32:51</a:t>
                      </a:r>
                      <a:r>
                        <a:rPr kumimoji="0" lang="de-DE" sz="1000" b="0" i="0" u="none" strike="noStrike" kern="1200" cap="none" spc="0" normalizeH="0" baseline="0" noProof="0">
                          <a:ln>
                            <a:noFill/>
                          </a:ln>
                          <a:solidFill>
                            <a:prstClr val="black"/>
                          </a:solidFill>
                          <a:effectLst/>
                          <a:uLnTx/>
                          <a:uFillTx/>
                          <a:latin typeface="+mn-lt"/>
                          <a:ea typeface="+mn-ea"/>
                          <a:cs typeface="+mn-cs"/>
                        </a:rPr>
                        <a:t>
Basilikum im Cocktailglas?! ☀️🌿
Der Gin Basil Smash ist zwar noch keine 10 Jahre alt, aber trotzdem schon ein Cocktailklassiker. Ein fantastischer Drink für den Sommer! Und wer hat´s erfunden? Die Antwort ist gar nicht so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35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11:30:53</a:t>
                      </a:r>
                      <a:r>
                        <a:rPr kumimoji="0" lang="de-DE" sz="1000" b="0" i="0" u="none" strike="noStrike" kern="1200" cap="none" spc="0" normalizeH="0" baseline="0" noProof="0">
                          <a:ln>
                            <a:noFill/>
                          </a:ln>
                          <a:solidFill>
                            <a:prstClr val="black"/>
                          </a:solidFill>
                          <a:effectLst/>
                          <a:uLnTx/>
                          <a:uFillTx/>
                          <a:latin typeface="+mn-lt"/>
                          <a:ea typeface="+mn-ea"/>
                          <a:cs typeface="+mn-cs"/>
                        </a:rPr>
                        <a:t>
Das Coole an Cocktails! 🍸 🍹
Eis ist eine unterschätzte Zutat bei Cocktails. Dabei sorgt es nicht nur für die Coolness des Drinks, sondern hat auch Einfluss auf das Aroma. Welches Eis ist also das beste Eis für Cocktails? Finde es heraus...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624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11:12:15</a:t>
                      </a:r>
                      <a:r>
                        <a:rPr kumimoji="0" lang="de-DE" sz="1000" b="0" i="0" u="none" strike="noStrike" kern="1200" cap="none" spc="0" normalizeH="0" baseline="0" noProof="0">
                          <a:ln>
                            <a:noFill/>
                          </a:ln>
                          <a:solidFill>
                            <a:prstClr val="black"/>
                          </a:solidFill>
                          <a:effectLst/>
                          <a:uLnTx/>
                          <a:uFillTx/>
                          <a:latin typeface="+mn-lt"/>
                          <a:ea typeface="+mn-ea"/>
                          <a:cs typeface="+mn-cs"/>
                        </a:rPr>
                        <a:t>
Die dunkle Perle der Karibik...
Rum ist eine legendäre Spirituose. Aber was weißt Du über Rum? Warum schmeckt Rum so gut? Warum denkt man bei Rum immer an Piraten? Und wo ist guter Rum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6485312"/>
                  </a:ext>
                </a:extLst>
              </a:tr>
            </a:tbl>
          </a:graphicData>
        </a:graphic>
      </p:graphicFrame>
      <p:sp>
        <p:nvSpPr>
          <p:cNvPr id="4" name="Text Placeholder 3">
            <a:extLst>
              <a:ext uri="{FF2B5EF4-FFF2-40B4-BE49-F238E27FC236}">
                <a16:creationId xmlns:a16="http://schemas.microsoft.com/office/drawing/2014/main" id="{7B91DDD1-C021-4255-B0F1-682E1347391E}"/>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954173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D8FBA-539A-4842-8D1B-7ADF65E2D24E}"/>
              </a:ext>
            </a:extLst>
          </p:cNvPr>
          <p:cNvSpPr>
            <a:spLocks noGrp="1"/>
          </p:cNvSpPr>
          <p:nvPr>
            <p:ph type="title"/>
          </p:nvPr>
        </p:nvSpPr>
        <p:spPr/>
        <p:txBody>
          <a:bodyPr/>
          <a:lstStyle/>
          <a:p>
            <a:r>
              <a:rPr lang="de-DE"/>
              <a:t>Eigene Beiträge (Postings) - 3 of 5</a:t>
            </a:r>
            <a:endParaRPr lang="en-US"/>
          </a:p>
        </p:txBody>
      </p:sp>
      <p:graphicFrame>
        <p:nvGraphicFramePr>
          <p:cNvPr id="5" name="Table Placeholder 4">
            <a:extLst>
              <a:ext uri="{FF2B5EF4-FFF2-40B4-BE49-F238E27FC236}">
                <a16:creationId xmlns:a16="http://schemas.microsoft.com/office/drawing/2014/main" id="{FFF9EB54-2425-457C-8CBC-2A6798859AB0}"/>
              </a:ext>
            </a:extLst>
          </p:cNvPr>
          <p:cNvGraphicFramePr>
            <a:graphicFrameLocks noGrp="1"/>
          </p:cNvGraphicFramePr>
          <p:nvPr>
            <p:ph type="tbl" sz="quarter" idx="13"/>
            <p:extLst>
              <p:ext uri="{D42A27DB-BD31-4B8C-83A1-F6EECF244321}">
                <p14:modId xmlns:p14="http://schemas.microsoft.com/office/powerpoint/2010/main" val="2687900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5759908"/>
                    </a:ext>
                  </a:extLst>
                </a:gridCol>
                <a:gridCol w="658368">
                  <a:extLst>
                    <a:ext uri="{9D8B030D-6E8A-4147-A177-3AD203B41FA5}">
                      <a16:colId xmlns:a16="http://schemas.microsoft.com/office/drawing/2014/main" val="1792155271"/>
                    </a:ext>
                  </a:extLst>
                </a:gridCol>
                <a:gridCol w="658368">
                  <a:extLst>
                    <a:ext uri="{9D8B030D-6E8A-4147-A177-3AD203B41FA5}">
                      <a16:colId xmlns:a16="http://schemas.microsoft.com/office/drawing/2014/main" val="4019402051"/>
                    </a:ext>
                  </a:extLst>
                </a:gridCol>
                <a:gridCol w="658368">
                  <a:extLst>
                    <a:ext uri="{9D8B030D-6E8A-4147-A177-3AD203B41FA5}">
                      <a16:colId xmlns:a16="http://schemas.microsoft.com/office/drawing/2014/main" val="3716575542"/>
                    </a:ext>
                  </a:extLst>
                </a:gridCol>
                <a:gridCol w="658368">
                  <a:extLst>
                    <a:ext uri="{9D8B030D-6E8A-4147-A177-3AD203B41FA5}">
                      <a16:colId xmlns:a16="http://schemas.microsoft.com/office/drawing/2014/main" val="2866491068"/>
                    </a:ext>
                  </a:extLst>
                </a:gridCol>
                <a:gridCol w="658368">
                  <a:extLst>
                    <a:ext uri="{9D8B030D-6E8A-4147-A177-3AD203B41FA5}">
                      <a16:colId xmlns:a16="http://schemas.microsoft.com/office/drawing/2014/main" val="537382197"/>
                    </a:ext>
                  </a:extLst>
                </a:gridCol>
                <a:gridCol w="658368">
                  <a:extLst>
                    <a:ext uri="{9D8B030D-6E8A-4147-A177-3AD203B41FA5}">
                      <a16:colId xmlns:a16="http://schemas.microsoft.com/office/drawing/2014/main" val="1302569894"/>
                    </a:ext>
                  </a:extLst>
                </a:gridCol>
                <a:gridCol w="658368">
                  <a:extLst>
                    <a:ext uri="{9D8B030D-6E8A-4147-A177-3AD203B41FA5}">
                      <a16:colId xmlns:a16="http://schemas.microsoft.com/office/drawing/2014/main" val="344086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383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- 2017-07-21 14:38:21</a:t>
                      </a:r>
                      <a:r>
                        <a:rPr kumimoji="0" lang="de-DE" sz="1000" b="0" i="0" u="none" strike="noStrike" kern="1200" cap="none" spc="0" normalizeH="0" baseline="0" noProof="0">
                          <a:ln>
                            <a:noFill/>
                          </a:ln>
                          <a:solidFill>
                            <a:prstClr val="black"/>
                          </a:solidFill>
                          <a:effectLst/>
                          <a:uLnTx/>
                          <a:uFillTx/>
                          <a:latin typeface="+mn-lt"/>
                          <a:ea typeface="+mn-ea"/>
                          <a:cs typeface="+mn-cs"/>
                        </a:rPr>
                        <a:t>
Du möchtest Deine Liebste / Deinen Liebsten mit etwas ganz besonderen überraschen? - Da hätten wir genau das richtige für Dich, und zwar unser romantisches Candle Light Dinner im Restaurant Sinnreich.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215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- 2017-07-18 18:30:00</a:t>
                      </a:r>
                      <a:r>
                        <a:rPr kumimoji="0" lang="de-DE" sz="1000" b="0" i="0" u="none" strike="noStrike" kern="1200" cap="none" spc="0" normalizeH="0" baseline="0" noProof="0">
                          <a:ln>
                            <a:noFill/>
                          </a:ln>
                          <a:solidFill>
                            <a:prstClr val="black"/>
                          </a:solidFill>
                          <a:effectLst/>
                          <a:uLnTx/>
                          <a:uFillTx/>
                          <a:latin typeface="+mn-lt"/>
                          <a:ea typeface="+mn-ea"/>
                          <a:cs typeface="+mn-cs"/>
                        </a:rPr>
                        <a:t>
Das Coole an Cocktails! 🍸 🍹
Eis ist eine unterschätzte Zutat bei Cocktails. Dabei sorgt es nicht nur für die Coolness des Drinks, sondern hat auch Einfluss auf das Aroma. Welches Eis ist also das beste Eis für Cocktails? Finde es heraus...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367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- 2017-07-17 17:00:01</a:t>
                      </a:r>
                      <a:r>
                        <a:rPr kumimoji="0" lang="en-US" sz="1000" b="0" i="0" u="none" strike="noStrike" kern="1200" cap="none" spc="0" normalizeH="0" baseline="0" noProof="0">
                          <a:ln>
                            <a:noFill/>
                          </a:ln>
                          <a:solidFill>
                            <a:prstClr val="black"/>
                          </a:solidFill>
                          <a:effectLst/>
                          <a:uLnTx/>
                          <a:uFillTx/>
                          <a:latin typeface="+mn-lt"/>
                          <a:ea typeface="+mn-ea"/>
                          <a:cs typeface="+mn-cs"/>
                        </a:rPr>
                        <a:t>
"Keep calm and eat some ice cream " - die perfekte Abkühlung 😎 - selbstgemachtes Eis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224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- 2017-07-14 09:30:00</a:t>
                      </a:r>
                      <a:r>
                        <a:rPr kumimoji="0" lang="de-DE" sz="1000" b="0" i="0" u="none" strike="noStrike" kern="1200" cap="none" spc="0" normalizeH="0" baseline="0" noProof="0">
                          <a:ln>
                            <a:noFill/>
                          </a:ln>
                          <a:solidFill>
                            <a:prstClr val="black"/>
                          </a:solidFill>
                          <a:effectLst/>
                          <a:uLnTx/>
                          <a:uFillTx/>
                          <a:latin typeface="+mn-lt"/>
                          <a:ea typeface="+mn-ea"/>
                          <a:cs typeface="+mn-cs"/>
                        </a:rPr>
                        <a:t>
Meine Damen und Herren, bitte stellen Sie Ihren Sitz in eine aufrechte Position. Wir starten wieder voll durch.
*** Ab heute sind wir wieder für euch da ***
Und um dieses Eröffnungswochenende gebührend zu feiern haben wir tolle Specials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0439976"/>
                  </a:ext>
                </a:extLst>
              </a:tr>
            </a:tbl>
          </a:graphicData>
        </a:graphic>
      </p:graphicFrame>
      <p:sp>
        <p:nvSpPr>
          <p:cNvPr id="4" name="Text Placeholder 3">
            <a:extLst>
              <a:ext uri="{FF2B5EF4-FFF2-40B4-BE49-F238E27FC236}">
                <a16:creationId xmlns:a16="http://schemas.microsoft.com/office/drawing/2014/main" id="{1FD8F60F-E97A-41E0-8051-4C16B5DFE83B}"/>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714564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094A-E5DF-4377-985D-6FE05FD93FE6}"/>
              </a:ext>
            </a:extLst>
          </p:cNvPr>
          <p:cNvSpPr>
            <a:spLocks noGrp="1"/>
          </p:cNvSpPr>
          <p:nvPr>
            <p:ph type="title"/>
          </p:nvPr>
        </p:nvSpPr>
        <p:spPr/>
        <p:txBody>
          <a:bodyPr/>
          <a:lstStyle/>
          <a:p>
            <a:r>
              <a:rPr lang="de-DE"/>
              <a:t>Eigene Beiträge (Postings) - 4 of 5</a:t>
            </a:r>
            <a:endParaRPr lang="en-US"/>
          </a:p>
        </p:txBody>
      </p:sp>
      <p:graphicFrame>
        <p:nvGraphicFramePr>
          <p:cNvPr id="5" name="Table Placeholder 4">
            <a:extLst>
              <a:ext uri="{FF2B5EF4-FFF2-40B4-BE49-F238E27FC236}">
                <a16:creationId xmlns:a16="http://schemas.microsoft.com/office/drawing/2014/main" id="{7E961254-12C7-468A-B81E-0335BF2FCC94}"/>
              </a:ext>
            </a:extLst>
          </p:cNvPr>
          <p:cNvGraphicFramePr>
            <a:graphicFrameLocks noGrp="1"/>
          </p:cNvGraphicFramePr>
          <p:nvPr>
            <p:ph type="tbl" sz="quarter" idx="13"/>
            <p:extLst>
              <p:ext uri="{D42A27DB-BD31-4B8C-83A1-F6EECF244321}">
                <p14:modId xmlns:p14="http://schemas.microsoft.com/office/powerpoint/2010/main" val="227859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6688717"/>
                    </a:ext>
                  </a:extLst>
                </a:gridCol>
                <a:gridCol w="658368">
                  <a:extLst>
                    <a:ext uri="{9D8B030D-6E8A-4147-A177-3AD203B41FA5}">
                      <a16:colId xmlns:a16="http://schemas.microsoft.com/office/drawing/2014/main" val="2481425497"/>
                    </a:ext>
                  </a:extLst>
                </a:gridCol>
                <a:gridCol w="658368">
                  <a:extLst>
                    <a:ext uri="{9D8B030D-6E8A-4147-A177-3AD203B41FA5}">
                      <a16:colId xmlns:a16="http://schemas.microsoft.com/office/drawing/2014/main" val="911771590"/>
                    </a:ext>
                  </a:extLst>
                </a:gridCol>
                <a:gridCol w="658368">
                  <a:extLst>
                    <a:ext uri="{9D8B030D-6E8A-4147-A177-3AD203B41FA5}">
                      <a16:colId xmlns:a16="http://schemas.microsoft.com/office/drawing/2014/main" val="610235233"/>
                    </a:ext>
                  </a:extLst>
                </a:gridCol>
                <a:gridCol w="658368">
                  <a:extLst>
                    <a:ext uri="{9D8B030D-6E8A-4147-A177-3AD203B41FA5}">
                      <a16:colId xmlns:a16="http://schemas.microsoft.com/office/drawing/2014/main" val="1499858441"/>
                    </a:ext>
                  </a:extLst>
                </a:gridCol>
                <a:gridCol w="658368">
                  <a:extLst>
                    <a:ext uri="{9D8B030D-6E8A-4147-A177-3AD203B41FA5}">
                      <a16:colId xmlns:a16="http://schemas.microsoft.com/office/drawing/2014/main" val="2163947025"/>
                    </a:ext>
                  </a:extLst>
                </a:gridCol>
                <a:gridCol w="658368">
                  <a:extLst>
                    <a:ext uri="{9D8B030D-6E8A-4147-A177-3AD203B41FA5}">
                      <a16:colId xmlns:a16="http://schemas.microsoft.com/office/drawing/2014/main" val="1950145658"/>
                    </a:ext>
                  </a:extLst>
                </a:gridCol>
                <a:gridCol w="658368">
                  <a:extLst>
                    <a:ext uri="{9D8B030D-6E8A-4147-A177-3AD203B41FA5}">
                      <a16:colId xmlns:a16="http://schemas.microsoft.com/office/drawing/2014/main" val="305131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970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- 2017-07-14 09:30:00</a:t>
                      </a:r>
                      <a:r>
                        <a:rPr kumimoji="0" lang="de-DE" sz="1000" b="0" i="0" u="none" strike="noStrike" kern="1200" cap="none" spc="0" normalizeH="0" baseline="0" noProof="0">
                          <a:ln>
                            <a:noFill/>
                          </a:ln>
                          <a:solidFill>
                            <a:prstClr val="black"/>
                          </a:solidFill>
                          <a:effectLst/>
                          <a:uLnTx/>
                          <a:uFillTx/>
                          <a:latin typeface="+mn-lt"/>
                          <a:ea typeface="+mn-ea"/>
                          <a:cs typeface="+mn-cs"/>
                        </a:rPr>
                        <a:t>
Los geht´s!
Ab heute heißt es  wieder "Herzlich Willkommen".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969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- 2017-07-12 19:15:01</a:t>
                      </a:r>
                      <a:r>
                        <a:rPr kumimoji="0" lang="de-DE" sz="1000" b="0" i="0" u="none" strike="noStrike" kern="1200" cap="none" spc="0" normalizeH="0" baseline="0" noProof="0">
                          <a:ln>
                            <a:noFill/>
                          </a:ln>
                          <a:solidFill>
                            <a:prstClr val="black"/>
                          </a:solidFill>
                          <a:effectLst/>
                          <a:uLnTx/>
                          <a:uFillTx/>
                          <a:latin typeface="+mn-lt"/>
                          <a:ea typeface="+mn-ea"/>
                          <a:cs typeface="+mn-cs"/>
                        </a:rPr>
                        <a:t>
Probesitzen auf unserer neuen Couch! Die Mädels und Coco, die kleine Französische Bulldogge 🐾, sind begeistert.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898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- 2017-07-12 09:20:01</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2 Tage bis zum Aufsperren!
Auch dieses Jahr waren wir wieder fleißig in den Betriebsferien und haben, unter anderem, das Dach renoviert. Das Wetter war auf unserer Seite und somit wird zum Start am Freitag alles rechtzeitig fertig.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039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- 2017-07-11 18:30:01</a:t>
                      </a:r>
                      <a:r>
                        <a:rPr kumimoji="0" lang="de-DE" sz="1000" b="0" i="0" u="none" strike="noStrike" kern="1200" cap="none" spc="0" normalizeH="0" baseline="0" noProof="0">
                          <a:ln>
                            <a:noFill/>
                          </a:ln>
                          <a:solidFill>
                            <a:prstClr val="black"/>
                          </a:solidFill>
                          <a:effectLst/>
                          <a:uLnTx/>
                          <a:uFillTx/>
                          <a:latin typeface="+mn-lt"/>
                          <a:ea typeface="+mn-ea"/>
                          <a:cs typeface="+mn-cs"/>
                        </a:rPr>
                        <a:t>
Im ❤️ des Salzkammerguts...
Sankt Georgen Im Attergau, Oberosterreich, Austria liegt zwischen Attersee, Mondsee und Traunsee. Es ist optimaler Ausgangspunkt, um die Schätze des Salzkammerguts zu entdecken!
Vielleicht findest Du hier Dein Urlaubsglück...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6504588"/>
                  </a:ext>
                </a:extLst>
              </a:tr>
            </a:tbl>
          </a:graphicData>
        </a:graphic>
      </p:graphicFrame>
      <p:sp>
        <p:nvSpPr>
          <p:cNvPr id="4" name="Text Placeholder 3">
            <a:extLst>
              <a:ext uri="{FF2B5EF4-FFF2-40B4-BE49-F238E27FC236}">
                <a16:creationId xmlns:a16="http://schemas.microsoft.com/office/drawing/2014/main" id="{5ECD7319-86EC-42C8-BEE6-55F3839887F7}"/>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961665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EBC8-F19A-48E0-8595-50011C8A430F}"/>
              </a:ext>
            </a:extLst>
          </p:cNvPr>
          <p:cNvSpPr>
            <a:spLocks noGrp="1"/>
          </p:cNvSpPr>
          <p:nvPr>
            <p:ph type="title"/>
          </p:nvPr>
        </p:nvSpPr>
        <p:spPr/>
        <p:txBody>
          <a:bodyPr/>
          <a:lstStyle/>
          <a:p>
            <a:r>
              <a:rPr lang="de-DE"/>
              <a:t>Eigene Beiträge (Postings) - 5 of 5</a:t>
            </a:r>
            <a:endParaRPr lang="en-US"/>
          </a:p>
        </p:txBody>
      </p:sp>
      <p:graphicFrame>
        <p:nvGraphicFramePr>
          <p:cNvPr id="5" name="Table Placeholder 4">
            <a:extLst>
              <a:ext uri="{FF2B5EF4-FFF2-40B4-BE49-F238E27FC236}">
                <a16:creationId xmlns:a16="http://schemas.microsoft.com/office/drawing/2014/main" id="{45DA9A57-E0AD-4920-8A26-EB6B60FE5100}"/>
              </a:ext>
            </a:extLst>
          </p:cNvPr>
          <p:cNvGraphicFramePr>
            <a:graphicFrameLocks noGrp="1"/>
          </p:cNvGraphicFramePr>
          <p:nvPr>
            <p:ph type="tbl" sz="quarter" idx="13"/>
            <p:extLst>
              <p:ext uri="{D42A27DB-BD31-4B8C-83A1-F6EECF244321}">
                <p14:modId xmlns:p14="http://schemas.microsoft.com/office/powerpoint/2010/main" val="2848738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0877945"/>
                    </a:ext>
                  </a:extLst>
                </a:gridCol>
                <a:gridCol w="658368">
                  <a:extLst>
                    <a:ext uri="{9D8B030D-6E8A-4147-A177-3AD203B41FA5}">
                      <a16:colId xmlns:a16="http://schemas.microsoft.com/office/drawing/2014/main" val="2449735570"/>
                    </a:ext>
                  </a:extLst>
                </a:gridCol>
                <a:gridCol w="658368">
                  <a:extLst>
                    <a:ext uri="{9D8B030D-6E8A-4147-A177-3AD203B41FA5}">
                      <a16:colId xmlns:a16="http://schemas.microsoft.com/office/drawing/2014/main" val="2172327923"/>
                    </a:ext>
                  </a:extLst>
                </a:gridCol>
                <a:gridCol w="658368">
                  <a:extLst>
                    <a:ext uri="{9D8B030D-6E8A-4147-A177-3AD203B41FA5}">
                      <a16:colId xmlns:a16="http://schemas.microsoft.com/office/drawing/2014/main" val="3286074153"/>
                    </a:ext>
                  </a:extLst>
                </a:gridCol>
                <a:gridCol w="658368">
                  <a:extLst>
                    <a:ext uri="{9D8B030D-6E8A-4147-A177-3AD203B41FA5}">
                      <a16:colId xmlns:a16="http://schemas.microsoft.com/office/drawing/2014/main" val="4071169839"/>
                    </a:ext>
                  </a:extLst>
                </a:gridCol>
                <a:gridCol w="658368">
                  <a:extLst>
                    <a:ext uri="{9D8B030D-6E8A-4147-A177-3AD203B41FA5}">
                      <a16:colId xmlns:a16="http://schemas.microsoft.com/office/drawing/2014/main" val="3496708913"/>
                    </a:ext>
                  </a:extLst>
                </a:gridCol>
                <a:gridCol w="658368">
                  <a:extLst>
                    <a:ext uri="{9D8B030D-6E8A-4147-A177-3AD203B41FA5}">
                      <a16:colId xmlns:a16="http://schemas.microsoft.com/office/drawing/2014/main" val="753109434"/>
                    </a:ext>
                  </a:extLst>
                </a:gridCol>
                <a:gridCol w="658368">
                  <a:extLst>
                    <a:ext uri="{9D8B030D-6E8A-4147-A177-3AD203B41FA5}">
                      <a16:colId xmlns:a16="http://schemas.microsoft.com/office/drawing/2014/main" val="151818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939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- 2017-07-11 14:42:57</a:t>
                      </a:r>
                      <a:r>
                        <a:rPr kumimoji="0" lang="de-DE" sz="1000" b="0" i="0" u="none" strike="noStrike" kern="1200" cap="none" spc="0" normalizeH="0" baseline="0" noProof="0">
                          <a:ln>
                            <a:noFill/>
                          </a:ln>
                          <a:solidFill>
                            <a:prstClr val="black"/>
                          </a:solidFill>
                          <a:effectLst/>
                          <a:uLnTx/>
                          <a:uFillTx/>
                          <a:latin typeface="+mn-lt"/>
                          <a:ea typeface="+mn-ea"/>
                          <a:cs typeface="+mn-cs"/>
                        </a:rPr>
                        <a:t>
Endspurt Freunde!
Am Freitag den 14.7.2017 öffnen wir wieder unsere Pforten für euch. Jetzt ist aber erst mal sauber machen dran!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26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- 2017-07-04 18:30:00</a:t>
                      </a:r>
                      <a:r>
                        <a:rPr kumimoji="0" lang="de-DE" sz="1000" b="0" i="0" u="none" strike="noStrike" kern="1200" cap="none" spc="0" normalizeH="0" baseline="0" noProof="0">
                          <a:ln>
                            <a:noFill/>
                          </a:ln>
                          <a:solidFill>
                            <a:prstClr val="black"/>
                          </a:solidFill>
                          <a:effectLst/>
                          <a:uLnTx/>
                          <a:uFillTx/>
                          <a:latin typeface="+mn-lt"/>
                          <a:ea typeface="+mn-ea"/>
                          <a:cs typeface="+mn-cs"/>
                        </a:rPr>
                        <a:t>
Die dunkle Perle der Karibik...
Rum ist eine legendäre Spirituose. Aber was weißt Du über Rum? Warum schmeckt Rum so gut? Warum denkt man bei Rum immer an Piraten? Und wo ist guter Rum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385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- 2017-07-04 09:30:00</a:t>
                      </a:r>
                      <a:r>
                        <a:rPr kumimoji="0" lang="de-DE" sz="1000" b="0" i="0" u="none" strike="noStrike" kern="1200" cap="none" spc="0" normalizeH="0" baseline="0" noProof="0">
                          <a:ln>
                            <a:noFill/>
                          </a:ln>
                          <a:solidFill>
                            <a:prstClr val="black"/>
                          </a:solidFill>
                          <a:effectLst/>
                          <a:uLnTx/>
                          <a:uFillTx/>
                          <a:latin typeface="+mn-lt"/>
                          <a:ea typeface="+mn-ea"/>
                          <a:cs typeface="+mn-cs"/>
                        </a:rPr>
                        <a:t>
Wir bedanken uns bei Falstaff für das Interview und wünschen euch viel Spaß beim lesen!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306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- 2017-07-04 09:01:20</a:t>
                      </a:r>
                      <a:r>
                        <a:rPr kumimoji="0" lang="de-DE" sz="1000" b="0" i="0" u="none" strike="noStrike" kern="1200" cap="none" spc="0" normalizeH="0" baseline="0" noProof="0">
                          <a:ln>
                            <a:noFill/>
                          </a:ln>
                          <a:solidFill>
                            <a:prstClr val="black"/>
                          </a:solidFill>
                          <a:effectLst/>
                          <a:uLnTx/>
                          <a:uFillTx/>
                          <a:latin typeface="+mn-lt"/>
                          <a:ea typeface="+mn-ea"/>
                          <a:cs typeface="+mn-cs"/>
                        </a:rPr>
                        <a:t>
Wir danken Falstaff für das Interview und wünschen euch viel Freude beim lesen!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396055"/>
                  </a:ext>
                </a:extLst>
              </a:tr>
            </a:tbl>
          </a:graphicData>
        </a:graphic>
      </p:graphicFrame>
      <p:sp>
        <p:nvSpPr>
          <p:cNvPr id="4" name="Text Placeholder 3">
            <a:extLst>
              <a:ext uri="{FF2B5EF4-FFF2-40B4-BE49-F238E27FC236}">
                <a16:creationId xmlns:a16="http://schemas.microsoft.com/office/drawing/2014/main" id="{C9958F73-23CC-4D18-B449-8E1DFBE04BBB}"/>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938929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7E231-EF73-4205-A451-CDFFEE6A77D0}"/>
              </a:ext>
            </a:extLst>
          </p:cNvPr>
          <p:cNvSpPr>
            <a:spLocks noGrp="1"/>
          </p:cNvSpPr>
          <p:nvPr>
            <p:ph type="title"/>
          </p:nvPr>
        </p:nvSpPr>
        <p:spPr/>
        <p:txBody>
          <a:bodyPr/>
          <a:lstStyle/>
          <a:p>
            <a:r>
              <a:rPr lang="en-US"/>
              <a:t>Eigene Beiträge (Postings) + Reactions - 1 of 7</a:t>
            </a:r>
          </a:p>
        </p:txBody>
      </p:sp>
      <p:graphicFrame>
        <p:nvGraphicFramePr>
          <p:cNvPr id="5" name="Table Placeholder 4">
            <a:extLst>
              <a:ext uri="{FF2B5EF4-FFF2-40B4-BE49-F238E27FC236}">
                <a16:creationId xmlns:a16="http://schemas.microsoft.com/office/drawing/2014/main" id="{C441140C-83D8-47FA-9EB0-255EB2F596D7}"/>
              </a:ext>
            </a:extLst>
          </p:cNvPr>
          <p:cNvGraphicFramePr>
            <a:graphicFrameLocks noGrp="1"/>
          </p:cNvGraphicFramePr>
          <p:nvPr>
            <p:ph type="tbl" sz="quarter" idx="13"/>
            <p:extLst>
              <p:ext uri="{D42A27DB-BD31-4B8C-83A1-F6EECF244321}">
                <p14:modId xmlns:p14="http://schemas.microsoft.com/office/powerpoint/2010/main" val="336757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8273634"/>
                    </a:ext>
                  </a:extLst>
                </a:gridCol>
                <a:gridCol w="822960">
                  <a:extLst>
                    <a:ext uri="{9D8B030D-6E8A-4147-A177-3AD203B41FA5}">
                      <a16:colId xmlns:a16="http://schemas.microsoft.com/office/drawing/2014/main" val="1773877416"/>
                    </a:ext>
                  </a:extLst>
                </a:gridCol>
                <a:gridCol w="822960">
                  <a:extLst>
                    <a:ext uri="{9D8B030D-6E8A-4147-A177-3AD203B41FA5}">
                      <a16:colId xmlns:a16="http://schemas.microsoft.com/office/drawing/2014/main" val="23412318"/>
                    </a:ext>
                  </a:extLst>
                </a:gridCol>
                <a:gridCol w="822960">
                  <a:extLst>
                    <a:ext uri="{9D8B030D-6E8A-4147-A177-3AD203B41FA5}">
                      <a16:colId xmlns:a16="http://schemas.microsoft.com/office/drawing/2014/main" val="295144045"/>
                    </a:ext>
                  </a:extLst>
                </a:gridCol>
                <a:gridCol w="822960">
                  <a:extLst>
                    <a:ext uri="{9D8B030D-6E8A-4147-A177-3AD203B41FA5}">
                      <a16:colId xmlns:a16="http://schemas.microsoft.com/office/drawing/2014/main" val="2686033000"/>
                    </a:ext>
                  </a:extLst>
                </a:gridCol>
                <a:gridCol w="822960">
                  <a:extLst>
                    <a:ext uri="{9D8B030D-6E8A-4147-A177-3AD203B41FA5}">
                      <a16:colId xmlns:a16="http://schemas.microsoft.com/office/drawing/2014/main" val="3541136913"/>
                    </a:ext>
                  </a:extLst>
                </a:gridCol>
                <a:gridCol w="822960">
                  <a:extLst>
                    <a:ext uri="{9D8B030D-6E8A-4147-A177-3AD203B41FA5}">
                      <a16:colId xmlns:a16="http://schemas.microsoft.com/office/drawing/2014/main" val="786641443"/>
                    </a:ext>
                  </a:extLst>
                </a:gridCol>
                <a:gridCol w="822960">
                  <a:extLst>
                    <a:ext uri="{9D8B030D-6E8A-4147-A177-3AD203B41FA5}">
                      <a16:colId xmlns:a16="http://schemas.microsoft.com/office/drawing/2014/main" val="5893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026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- 2017-07-25 18:30:01</a:t>
                      </a:r>
                      <a:r>
                        <a:rPr kumimoji="0" lang="de-DE" sz="1000" b="0" i="0" u="none" strike="noStrike" kern="1200" cap="none" spc="0" normalizeH="0" baseline="0" noProof="0">
                          <a:ln>
                            <a:noFill/>
                          </a:ln>
                          <a:solidFill>
                            <a:prstClr val="black"/>
                          </a:solidFill>
                          <a:effectLst/>
                          <a:uLnTx/>
                          <a:uFillTx/>
                          <a:latin typeface="+mn-lt"/>
                          <a:ea typeface="+mn-ea"/>
                          <a:cs typeface="+mn-cs"/>
                        </a:rPr>
                        <a:t>
Easy Life am Badeteich :-)
O.k. der Attersee ist nah, aber bei schönem Wetter kann man auch getrost in unserem Badeteich baden und sich in den gemütlichen Gartenmöbeln sonnen oder den Schatten genießen.
Summertime and the living is easy... im Hotel Winzer!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690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- 2017-07-24 18:30:01</a:t>
                      </a:r>
                      <a:r>
                        <a:rPr kumimoji="0" lang="de-DE" sz="1000" b="0" i="0" u="none" strike="noStrike" kern="1200" cap="none" spc="0" normalizeH="0" baseline="0" noProof="0">
                          <a:ln>
                            <a:noFill/>
                          </a:ln>
                          <a:solidFill>
                            <a:prstClr val="black"/>
                          </a:solidFill>
                          <a:effectLst/>
                          <a:uLnTx/>
                          <a:uFillTx/>
                          <a:latin typeface="+mn-lt"/>
                          <a:ea typeface="+mn-ea"/>
                          <a:cs typeface="+mn-cs"/>
                        </a:rPr>
                        <a:t>
Was macht man bloß bei so einem miesen Wetter? - Wellnessen beim Winzer, natürlich!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6528346"/>
                  </a:ext>
                </a:extLst>
              </a:tr>
            </a:tbl>
          </a:graphicData>
        </a:graphic>
      </p:graphicFrame>
      <p:sp>
        <p:nvSpPr>
          <p:cNvPr id="4" name="Text Placeholder 3">
            <a:extLst>
              <a:ext uri="{FF2B5EF4-FFF2-40B4-BE49-F238E27FC236}">
                <a16:creationId xmlns:a16="http://schemas.microsoft.com/office/drawing/2014/main" id="{D32D3B6C-96DE-40B8-8672-B8378A17B501}"/>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939564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9E19-A7AD-48E3-A4AC-DF2072747160}"/>
              </a:ext>
            </a:extLst>
          </p:cNvPr>
          <p:cNvSpPr>
            <a:spLocks noGrp="1"/>
          </p:cNvSpPr>
          <p:nvPr>
            <p:ph type="title"/>
          </p:nvPr>
        </p:nvSpPr>
        <p:spPr/>
        <p:txBody>
          <a:bodyPr/>
          <a:lstStyle/>
          <a:p>
            <a:r>
              <a:rPr lang="en-US"/>
              <a:t>Eigene Beiträge (Postings) + Reactions - 2 of 7</a:t>
            </a:r>
          </a:p>
        </p:txBody>
      </p:sp>
      <p:graphicFrame>
        <p:nvGraphicFramePr>
          <p:cNvPr id="5" name="Table Placeholder 4">
            <a:extLst>
              <a:ext uri="{FF2B5EF4-FFF2-40B4-BE49-F238E27FC236}">
                <a16:creationId xmlns:a16="http://schemas.microsoft.com/office/drawing/2014/main" id="{95ECFA91-3AC7-424A-85CC-C62F938742B2}"/>
              </a:ext>
            </a:extLst>
          </p:cNvPr>
          <p:cNvGraphicFramePr>
            <a:graphicFrameLocks noGrp="1"/>
          </p:cNvGraphicFramePr>
          <p:nvPr>
            <p:ph type="tbl" sz="quarter" idx="13"/>
            <p:extLst>
              <p:ext uri="{D42A27DB-BD31-4B8C-83A1-F6EECF244321}">
                <p14:modId xmlns:p14="http://schemas.microsoft.com/office/powerpoint/2010/main" val="30915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8886187"/>
                    </a:ext>
                  </a:extLst>
                </a:gridCol>
                <a:gridCol w="822960">
                  <a:extLst>
                    <a:ext uri="{9D8B030D-6E8A-4147-A177-3AD203B41FA5}">
                      <a16:colId xmlns:a16="http://schemas.microsoft.com/office/drawing/2014/main" val="2815269526"/>
                    </a:ext>
                  </a:extLst>
                </a:gridCol>
                <a:gridCol w="822960">
                  <a:extLst>
                    <a:ext uri="{9D8B030D-6E8A-4147-A177-3AD203B41FA5}">
                      <a16:colId xmlns:a16="http://schemas.microsoft.com/office/drawing/2014/main" val="929409335"/>
                    </a:ext>
                  </a:extLst>
                </a:gridCol>
                <a:gridCol w="822960">
                  <a:extLst>
                    <a:ext uri="{9D8B030D-6E8A-4147-A177-3AD203B41FA5}">
                      <a16:colId xmlns:a16="http://schemas.microsoft.com/office/drawing/2014/main" val="3301755789"/>
                    </a:ext>
                  </a:extLst>
                </a:gridCol>
                <a:gridCol w="822960">
                  <a:extLst>
                    <a:ext uri="{9D8B030D-6E8A-4147-A177-3AD203B41FA5}">
                      <a16:colId xmlns:a16="http://schemas.microsoft.com/office/drawing/2014/main" val="3601018383"/>
                    </a:ext>
                  </a:extLst>
                </a:gridCol>
                <a:gridCol w="822960">
                  <a:extLst>
                    <a:ext uri="{9D8B030D-6E8A-4147-A177-3AD203B41FA5}">
                      <a16:colId xmlns:a16="http://schemas.microsoft.com/office/drawing/2014/main" val="1538332560"/>
                    </a:ext>
                  </a:extLst>
                </a:gridCol>
                <a:gridCol w="822960">
                  <a:extLst>
                    <a:ext uri="{9D8B030D-6E8A-4147-A177-3AD203B41FA5}">
                      <a16:colId xmlns:a16="http://schemas.microsoft.com/office/drawing/2014/main" val="3178162267"/>
                    </a:ext>
                  </a:extLst>
                </a:gridCol>
                <a:gridCol w="822960">
                  <a:extLst>
                    <a:ext uri="{9D8B030D-6E8A-4147-A177-3AD203B41FA5}">
                      <a16:colId xmlns:a16="http://schemas.microsoft.com/office/drawing/2014/main" val="410258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2920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11:34:05</a:t>
                      </a:r>
                      <a:r>
                        <a:rPr kumimoji="0" lang="de-DE" sz="1000" b="0" i="0" u="none" strike="noStrike" kern="1200" cap="none" spc="0" normalizeH="0" baseline="0" noProof="0">
                          <a:ln>
                            <a:noFill/>
                          </a:ln>
                          <a:solidFill>
                            <a:prstClr val="black"/>
                          </a:solidFill>
                          <a:effectLst/>
                          <a:uLnTx/>
                          <a:uFillTx/>
                          <a:latin typeface="+mn-lt"/>
                          <a:ea typeface="+mn-ea"/>
                          <a:cs typeface="+mn-cs"/>
                        </a:rPr>
                        <a:t>
☀️ Schmeck den Sommer ☀️
Cocktails sind die wahren Urlaubsgetränke! Erinnerungen an Sommer, Sonne, Strand und Meer kommen hoch. Schmeck Deinen Sommer und lass Dich von unseren Cocktails in den Urlaub versetzen...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05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11:32:51</a:t>
                      </a:r>
                      <a:r>
                        <a:rPr kumimoji="0" lang="de-DE" sz="1000" b="0" i="0" u="none" strike="noStrike" kern="1200" cap="none" spc="0" normalizeH="0" baseline="0" noProof="0">
                          <a:ln>
                            <a:noFill/>
                          </a:ln>
                          <a:solidFill>
                            <a:prstClr val="black"/>
                          </a:solidFill>
                          <a:effectLst/>
                          <a:uLnTx/>
                          <a:uFillTx/>
                          <a:latin typeface="+mn-lt"/>
                          <a:ea typeface="+mn-ea"/>
                          <a:cs typeface="+mn-cs"/>
                        </a:rPr>
                        <a:t>
Basilikum im Cocktailglas?! ☀️🌿
Der Gin Basil Smash ist zwar noch keine 10 Jahre alt, aber trotzdem schon ein Cocktailklassiker. Ein fantastischer Drink für den Sommer! Und wer hat´s erfunden? Die Antwort ist gar nicht so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344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11:30:53</a:t>
                      </a:r>
                      <a:r>
                        <a:rPr kumimoji="0" lang="de-DE" sz="1000" b="0" i="0" u="none" strike="noStrike" kern="1200" cap="none" spc="0" normalizeH="0" baseline="0" noProof="0">
                          <a:ln>
                            <a:noFill/>
                          </a:ln>
                          <a:solidFill>
                            <a:prstClr val="black"/>
                          </a:solidFill>
                          <a:effectLst/>
                          <a:uLnTx/>
                          <a:uFillTx/>
                          <a:latin typeface="+mn-lt"/>
                          <a:ea typeface="+mn-ea"/>
                          <a:cs typeface="+mn-cs"/>
                        </a:rPr>
                        <a:t>
Das Coole an Cocktails! 🍸 🍹
Eis ist eine unterschätzte Zutat bei Cocktails. Dabei sorgt es nicht nur für die Coolness des Drinks, sondern hat auch Einfluss auf das Aroma. Welches Eis ist also das beste Eis für Cocktails? Finde es heraus...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7990110"/>
                  </a:ext>
                </a:extLst>
              </a:tr>
            </a:tbl>
          </a:graphicData>
        </a:graphic>
      </p:graphicFrame>
      <p:sp>
        <p:nvSpPr>
          <p:cNvPr id="4" name="Text Placeholder 3">
            <a:extLst>
              <a:ext uri="{FF2B5EF4-FFF2-40B4-BE49-F238E27FC236}">
                <a16:creationId xmlns:a16="http://schemas.microsoft.com/office/drawing/2014/main" id="{4F0041E5-5EC2-4E7B-866C-2817BC33F9A0}"/>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176760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0701-1BFE-4C89-82AE-B7F17FEF12B9}"/>
              </a:ext>
            </a:extLst>
          </p:cNvPr>
          <p:cNvSpPr>
            <a:spLocks noGrp="1"/>
          </p:cNvSpPr>
          <p:nvPr>
            <p:ph type="title"/>
          </p:nvPr>
        </p:nvSpPr>
        <p:spPr/>
        <p:txBody>
          <a:bodyPr/>
          <a:lstStyle/>
          <a:p>
            <a:r>
              <a:rPr lang="en-US"/>
              <a:t>Eigene Beiträge (Postings) + Reactions - 3 of 7</a:t>
            </a:r>
          </a:p>
        </p:txBody>
      </p:sp>
      <p:graphicFrame>
        <p:nvGraphicFramePr>
          <p:cNvPr id="5" name="Table Placeholder 4">
            <a:extLst>
              <a:ext uri="{FF2B5EF4-FFF2-40B4-BE49-F238E27FC236}">
                <a16:creationId xmlns:a16="http://schemas.microsoft.com/office/drawing/2014/main" id="{C78F848F-84E2-48C0-B7F9-855731097A76}"/>
              </a:ext>
            </a:extLst>
          </p:cNvPr>
          <p:cNvGraphicFramePr>
            <a:graphicFrameLocks noGrp="1"/>
          </p:cNvGraphicFramePr>
          <p:nvPr>
            <p:ph type="tbl" sz="quarter" idx="13"/>
            <p:extLst>
              <p:ext uri="{D42A27DB-BD31-4B8C-83A1-F6EECF244321}">
                <p14:modId xmlns:p14="http://schemas.microsoft.com/office/powerpoint/2010/main" val="326151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7142128"/>
                    </a:ext>
                  </a:extLst>
                </a:gridCol>
                <a:gridCol w="822960">
                  <a:extLst>
                    <a:ext uri="{9D8B030D-6E8A-4147-A177-3AD203B41FA5}">
                      <a16:colId xmlns:a16="http://schemas.microsoft.com/office/drawing/2014/main" val="2196186532"/>
                    </a:ext>
                  </a:extLst>
                </a:gridCol>
                <a:gridCol w="822960">
                  <a:extLst>
                    <a:ext uri="{9D8B030D-6E8A-4147-A177-3AD203B41FA5}">
                      <a16:colId xmlns:a16="http://schemas.microsoft.com/office/drawing/2014/main" val="1371772188"/>
                    </a:ext>
                  </a:extLst>
                </a:gridCol>
                <a:gridCol w="822960">
                  <a:extLst>
                    <a:ext uri="{9D8B030D-6E8A-4147-A177-3AD203B41FA5}">
                      <a16:colId xmlns:a16="http://schemas.microsoft.com/office/drawing/2014/main" val="2858987754"/>
                    </a:ext>
                  </a:extLst>
                </a:gridCol>
                <a:gridCol w="822960">
                  <a:extLst>
                    <a:ext uri="{9D8B030D-6E8A-4147-A177-3AD203B41FA5}">
                      <a16:colId xmlns:a16="http://schemas.microsoft.com/office/drawing/2014/main" val="3095756470"/>
                    </a:ext>
                  </a:extLst>
                </a:gridCol>
                <a:gridCol w="822960">
                  <a:extLst>
                    <a:ext uri="{9D8B030D-6E8A-4147-A177-3AD203B41FA5}">
                      <a16:colId xmlns:a16="http://schemas.microsoft.com/office/drawing/2014/main" val="1865204421"/>
                    </a:ext>
                  </a:extLst>
                </a:gridCol>
                <a:gridCol w="822960">
                  <a:extLst>
                    <a:ext uri="{9D8B030D-6E8A-4147-A177-3AD203B41FA5}">
                      <a16:colId xmlns:a16="http://schemas.microsoft.com/office/drawing/2014/main" val="4074154437"/>
                    </a:ext>
                  </a:extLst>
                </a:gridCol>
                <a:gridCol w="822960">
                  <a:extLst>
                    <a:ext uri="{9D8B030D-6E8A-4147-A177-3AD203B41FA5}">
                      <a16:colId xmlns:a16="http://schemas.microsoft.com/office/drawing/2014/main" val="10800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75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- 2017-07-24 11:12:15</a:t>
                      </a:r>
                      <a:r>
                        <a:rPr kumimoji="0" lang="de-DE" sz="1000" b="0" i="0" u="none" strike="noStrike" kern="1200" cap="none" spc="0" normalizeH="0" baseline="0" noProof="0">
                          <a:ln>
                            <a:noFill/>
                          </a:ln>
                          <a:solidFill>
                            <a:prstClr val="black"/>
                          </a:solidFill>
                          <a:effectLst/>
                          <a:uLnTx/>
                          <a:uFillTx/>
                          <a:latin typeface="+mn-lt"/>
                          <a:ea typeface="+mn-ea"/>
                          <a:cs typeface="+mn-cs"/>
                        </a:rPr>
                        <a:t>
Die dunkle Perle der Karibik...
Rum ist eine legendäre Spirituose. Aber was weißt Du über Rum? Warum schmeckt Rum so gut? Warum denkt man bei Rum immer an Piraten? Und wo ist guter Rum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276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- 2017-07-21 14:38:21</a:t>
                      </a:r>
                      <a:r>
                        <a:rPr kumimoji="0" lang="de-DE" sz="1000" b="0" i="0" u="none" strike="noStrike" kern="1200" cap="none" spc="0" normalizeH="0" baseline="0" noProof="0">
                          <a:ln>
                            <a:noFill/>
                          </a:ln>
                          <a:solidFill>
                            <a:prstClr val="black"/>
                          </a:solidFill>
                          <a:effectLst/>
                          <a:uLnTx/>
                          <a:uFillTx/>
                          <a:latin typeface="+mn-lt"/>
                          <a:ea typeface="+mn-ea"/>
                          <a:cs typeface="+mn-cs"/>
                        </a:rPr>
                        <a:t>
Du möchtest Deine Liebste / Deinen Liebsten mit etwas ganz besonderen überraschen? - Da hätten wir genau das richtige für Dich, und zwar unser romantisches Candle Light Dinner im Restaurant Sinnreich.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371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- 2017-07-18 18:30:00</a:t>
                      </a:r>
                      <a:r>
                        <a:rPr kumimoji="0" lang="de-DE" sz="1000" b="0" i="0" u="none" strike="noStrike" kern="1200" cap="none" spc="0" normalizeH="0" baseline="0" noProof="0">
                          <a:ln>
                            <a:noFill/>
                          </a:ln>
                          <a:solidFill>
                            <a:prstClr val="black"/>
                          </a:solidFill>
                          <a:effectLst/>
                          <a:uLnTx/>
                          <a:uFillTx/>
                          <a:latin typeface="+mn-lt"/>
                          <a:ea typeface="+mn-ea"/>
                          <a:cs typeface="+mn-cs"/>
                        </a:rPr>
                        <a:t>
Das Coole an Cocktails! 🍸 🍹
Eis ist eine unterschätzte Zutat bei Cocktails. Dabei sorgt es nicht nur für die Coolness des Drinks, sondern hat auch Einfluss auf das Aroma. Welches Eis ist also das beste Eis für Cocktails? Finde es heraus...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190607"/>
                  </a:ext>
                </a:extLst>
              </a:tr>
            </a:tbl>
          </a:graphicData>
        </a:graphic>
      </p:graphicFrame>
      <p:sp>
        <p:nvSpPr>
          <p:cNvPr id="4" name="Text Placeholder 3">
            <a:extLst>
              <a:ext uri="{FF2B5EF4-FFF2-40B4-BE49-F238E27FC236}">
                <a16:creationId xmlns:a16="http://schemas.microsoft.com/office/drawing/2014/main" id="{5ED24F3E-068F-457D-9D0F-0C212126BCE8}"/>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026597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CC09-0B4B-4237-A7F3-EF7B69F2CD13}"/>
              </a:ext>
            </a:extLst>
          </p:cNvPr>
          <p:cNvSpPr>
            <a:spLocks noGrp="1"/>
          </p:cNvSpPr>
          <p:nvPr>
            <p:ph type="title"/>
          </p:nvPr>
        </p:nvSpPr>
        <p:spPr/>
        <p:txBody>
          <a:bodyPr/>
          <a:lstStyle/>
          <a:p>
            <a:r>
              <a:rPr lang="en-US"/>
              <a:t>Eigene Beiträge (Postings) + Reactions - 4 of 7</a:t>
            </a:r>
          </a:p>
        </p:txBody>
      </p:sp>
      <p:graphicFrame>
        <p:nvGraphicFramePr>
          <p:cNvPr id="5" name="Table Placeholder 4">
            <a:extLst>
              <a:ext uri="{FF2B5EF4-FFF2-40B4-BE49-F238E27FC236}">
                <a16:creationId xmlns:a16="http://schemas.microsoft.com/office/drawing/2014/main" id="{C85A59C3-6EB3-45DE-A4F9-8FB68081F6FE}"/>
              </a:ext>
            </a:extLst>
          </p:cNvPr>
          <p:cNvGraphicFramePr>
            <a:graphicFrameLocks noGrp="1"/>
          </p:cNvGraphicFramePr>
          <p:nvPr>
            <p:ph type="tbl" sz="quarter" idx="13"/>
            <p:extLst>
              <p:ext uri="{D42A27DB-BD31-4B8C-83A1-F6EECF244321}">
                <p14:modId xmlns:p14="http://schemas.microsoft.com/office/powerpoint/2010/main" val="976054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8239520"/>
                    </a:ext>
                  </a:extLst>
                </a:gridCol>
                <a:gridCol w="822960">
                  <a:extLst>
                    <a:ext uri="{9D8B030D-6E8A-4147-A177-3AD203B41FA5}">
                      <a16:colId xmlns:a16="http://schemas.microsoft.com/office/drawing/2014/main" val="2348334293"/>
                    </a:ext>
                  </a:extLst>
                </a:gridCol>
                <a:gridCol w="822960">
                  <a:extLst>
                    <a:ext uri="{9D8B030D-6E8A-4147-A177-3AD203B41FA5}">
                      <a16:colId xmlns:a16="http://schemas.microsoft.com/office/drawing/2014/main" val="2007427257"/>
                    </a:ext>
                  </a:extLst>
                </a:gridCol>
                <a:gridCol w="822960">
                  <a:extLst>
                    <a:ext uri="{9D8B030D-6E8A-4147-A177-3AD203B41FA5}">
                      <a16:colId xmlns:a16="http://schemas.microsoft.com/office/drawing/2014/main" val="3603120407"/>
                    </a:ext>
                  </a:extLst>
                </a:gridCol>
                <a:gridCol w="822960">
                  <a:extLst>
                    <a:ext uri="{9D8B030D-6E8A-4147-A177-3AD203B41FA5}">
                      <a16:colId xmlns:a16="http://schemas.microsoft.com/office/drawing/2014/main" val="1227109893"/>
                    </a:ext>
                  </a:extLst>
                </a:gridCol>
                <a:gridCol w="822960">
                  <a:extLst>
                    <a:ext uri="{9D8B030D-6E8A-4147-A177-3AD203B41FA5}">
                      <a16:colId xmlns:a16="http://schemas.microsoft.com/office/drawing/2014/main" val="3220783531"/>
                    </a:ext>
                  </a:extLst>
                </a:gridCol>
                <a:gridCol w="822960">
                  <a:extLst>
                    <a:ext uri="{9D8B030D-6E8A-4147-A177-3AD203B41FA5}">
                      <a16:colId xmlns:a16="http://schemas.microsoft.com/office/drawing/2014/main" val="1971881279"/>
                    </a:ext>
                  </a:extLst>
                </a:gridCol>
                <a:gridCol w="822960">
                  <a:extLst>
                    <a:ext uri="{9D8B030D-6E8A-4147-A177-3AD203B41FA5}">
                      <a16:colId xmlns:a16="http://schemas.microsoft.com/office/drawing/2014/main" val="393292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5985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- 2017-07-17 17:00:01</a:t>
                      </a:r>
                      <a:r>
                        <a:rPr kumimoji="0" lang="en-US" sz="1000" b="0" i="0" u="none" strike="noStrike" kern="1200" cap="none" spc="0" normalizeH="0" baseline="0" noProof="0">
                          <a:ln>
                            <a:noFill/>
                          </a:ln>
                          <a:solidFill>
                            <a:prstClr val="black"/>
                          </a:solidFill>
                          <a:effectLst/>
                          <a:uLnTx/>
                          <a:uFillTx/>
                          <a:latin typeface="+mn-lt"/>
                          <a:ea typeface="+mn-ea"/>
                          <a:cs typeface="+mn-cs"/>
                        </a:rPr>
                        <a:t>
"Keep calm and eat some ice cream " - die perfekte Abkühlung 😎 - selbstgemachtes Eis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930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- 2017-07-14 09:30:00</a:t>
                      </a:r>
                      <a:r>
                        <a:rPr kumimoji="0" lang="de-DE" sz="1000" b="0" i="0" u="none" strike="noStrike" kern="1200" cap="none" spc="0" normalizeH="0" baseline="0" noProof="0">
                          <a:ln>
                            <a:noFill/>
                          </a:ln>
                          <a:solidFill>
                            <a:prstClr val="black"/>
                          </a:solidFill>
                          <a:effectLst/>
                          <a:uLnTx/>
                          <a:uFillTx/>
                          <a:latin typeface="+mn-lt"/>
                          <a:ea typeface="+mn-ea"/>
                          <a:cs typeface="+mn-cs"/>
                        </a:rPr>
                        <a:t>
Los geht´s!
Ab heute heißt es  wieder "Herzlich Willkommen".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362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- 2017-07-14 09:30:00</a:t>
                      </a:r>
                      <a:r>
                        <a:rPr kumimoji="0" lang="de-DE" sz="1000" b="0" i="0" u="none" strike="noStrike" kern="1200" cap="none" spc="0" normalizeH="0" baseline="0" noProof="0">
                          <a:ln>
                            <a:noFill/>
                          </a:ln>
                          <a:solidFill>
                            <a:prstClr val="black"/>
                          </a:solidFill>
                          <a:effectLst/>
                          <a:uLnTx/>
                          <a:uFillTx/>
                          <a:latin typeface="+mn-lt"/>
                          <a:ea typeface="+mn-ea"/>
                          <a:cs typeface="+mn-cs"/>
                        </a:rPr>
                        <a:t>
Meine Damen und Herren, bitte stellen Sie Ihren Sitz in eine aufrechte Position. Wir starten wieder voll durch.
*** Ab heute sind wir wieder für euch da ***
Und um dieses Eröffnungswochenende gebührend zu feiern haben wir tolle Specials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1911388"/>
                  </a:ext>
                </a:extLst>
              </a:tr>
            </a:tbl>
          </a:graphicData>
        </a:graphic>
      </p:graphicFrame>
      <p:sp>
        <p:nvSpPr>
          <p:cNvPr id="4" name="Text Placeholder 3">
            <a:extLst>
              <a:ext uri="{FF2B5EF4-FFF2-40B4-BE49-F238E27FC236}">
                <a16:creationId xmlns:a16="http://schemas.microsoft.com/office/drawing/2014/main" id="{06B0A986-0EAB-4F5A-A25F-4B038D298FA9}"/>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440684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EE61-4372-4814-9FCD-F775AE73335E}"/>
              </a:ext>
            </a:extLst>
          </p:cNvPr>
          <p:cNvSpPr>
            <a:spLocks noGrp="1"/>
          </p:cNvSpPr>
          <p:nvPr>
            <p:ph type="title"/>
          </p:nvPr>
        </p:nvSpPr>
        <p:spPr/>
        <p:txBody>
          <a:bodyPr/>
          <a:lstStyle/>
          <a:p>
            <a:r>
              <a:rPr lang="en-US"/>
              <a:t>Eigene Beiträge (Postings) + Reactions - 5 of 7</a:t>
            </a:r>
          </a:p>
        </p:txBody>
      </p:sp>
      <p:graphicFrame>
        <p:nvGraphicFramePr>
          <p:cNvPr id="5" name="Table Placeholder 4">
            <a:extLst>
              <a:ext uri="{FF2B5EF4-FFF2-40B4-BE49-F238E27FC236}">
                <a16:creationId xmlns:a16="http://schemas.microsoft.com/office/drawing/2014/main" id="{0F5EE98E-ABC9-41A9-B400-37942E4ECEC7}"/>
              </a:ext>
            </a:extLst>
          </p:cNvPr>
          <p:cNvGraphicFramePr>
            <a:graphicFrameLocks noGrp="1"/>
          </p:cNvGraphicFramePr>
          <p:nvPr>
            <p:ph type="tbl" sz="quarter" idx="13"/>
            <p:extLst>
              <p:ext uri="{D42A27DB-BD31-4B8C-83A1-F6EECF244321}">
                <p14:modId xmlns:p14="http://schemas.microsoft.com/office/powerpoint/2010/main" val="179149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4254533"/>
                    </a:ext>
                  </a:extLst>
                </a:gridCol>
                <a:gridCol w="822960">
                  <a:extLst>
                    <a:ext uri="{9D8B030D-6E8A-4147-A177-3AD203B41FA5}">
                      <a16:colId xmlns:a16="http://schemas.microsoft.com/office/drawing/2014/main" val="399068427"/>
                    </a:ext>
                  </a:extLst>
                </a:gridCol>
                <a:gridCol w="822960">
                  <a:extLst>
                    <a:ext uri="{9D8B030D-6E8A-4147-A177-3AD203B41FA5}">
                      <a16:colId xmlns:a16="http://schemas.microsoft.com/office/drawing/2014/main" val="4199358172"/>
                    </a:ext>
                  </a:extLst>
                </a:gridCol>
                <a:gridCol w="822960">
                  <a:extLst>
                    <a:ext uri="{9D8B030D-6E8A-4147-A177-3AD203B41FA5}">
                      <a16:colId xmlns:a16="http://schemas.microsoft.com/office/drawing/2014/main" val="1729237546"/>
                    </a:ext>
                  </a:extLst>
                </a:gridCol>
                <a:gridCol w="822960">
                  <a:extLst>
                    <a:ext uri="{9D8B030D-6E8A-4147-A177-3AD203B41FA5}">
                      <a16:colId xmlns:a16="http://schemas.microsoft.com/office/drawing/2014/main" val="2911247851"/>
                    </a:ext>
                  </a:extLst>
                </a:gridCol>
                <a:gridCol w="822960">
                  <a:extLst>
                    <a:ext uri="{9D8B030D-6E8A-4147-A177-3AD203B41FA5}">
                      <a16:colId xmlns:a16="http://schemas.microsoft.com/office/drawing/2014/main" val="1161106779"/>
                    </a:ext>
                  </a:extLst>
                </a:gridCol>
                <a:gridCol w="822960">
                  <a:extLst>
                    <a:ext uri="{9D8B030D-6E8A-4147-A177-3AD203B41FA5}">
                      <a16:colId xmlns:a16="http://schemas.microsoft.com/office/drawing/2014/main" val="3718998818"/>
                    </a:ext>
                  </a:extLst>
                </a:gridCol>
                <a:gridCol w="822960">
                  <a:extLst>
                    <a:ext uri="{9D8B030D-6E8A-4147-A177-3AD203B41FA5}">
                      <a16:colId xmlns:a16="http://schemas.microsoft.com/office/drawing/2014/main" val="257527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743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- 2017-07-12 19:15:01</a:t>
                      </a:r>
                      <a:r>
                        <a:rPr kumimoji="0" lang="de-DE" sz="1000" b="0" i="0" u="none" strike="noStrike" kern="1200" cap="none" spc="0" normalizeH="0" baseline="0" noProof="0">
                          <a:ln>
                            <a:noFill/>
                          </a:ln>
                          <a:solidFill>
                            <a:prstClr val="black"/>
                          </a:solidFill>
                          <a:effectLst/>
                          <a:uLnTx/>
                          <a:uFillTx/>
                          <a:latin typeface="+mn-lt"/>
                          <a:ea typeface="+mn-ea"/>
                          <a:cs typeface="+mn-cs"/>
                        </a:rPr>
                        <a:t>
Probesitzen auf unserer neuen Couch! Die Mädels und Coco, die kleine Französische Bulldogge 🐾, sind begeistert.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929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- 2017-07-12 09:20:01</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2 Tage bis zum Aufsperren!
Auch dieses Jahr waren wir wieder fleißig in den Betriebsferien und haben, unter anderem, das Dach renoviert. Das Wetter war auf unserer Seite und somit wird zum Start am Freitag alles rechtzeitig fertig.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21911611"/>
                  </a:ext>
                </a:extLst>
              </a:tr>
            </a:tbl>
          </a:graphicData>
        </a:graphic>
      </p:graphicFrame>
      <p:sp>
        <p:nvSpPr>
          <p:cNvPr id="4" name="Text Placeholder 3">
            <a:extLst>
              <a:ext uri="{FF2B5EF4-FFF2-40B4-BE49-F238E27FC236}">
                <a16:creationId xmlns:a16="http://schemas.microsoft.com/office/drawing/2014/main" id="{7EE4F577-E3C1-4C52-8055-6472D4334199}"/>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721854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DC46-EC47-4E6F-84A4-F6945016D172}"/>
              </a:ext>
            </a:extLst>
          </p:cNvPr>
          <p:cNvSpPr>
            <a:spLocks noGrp="1"/>
          </p:cNvSpPr>
          <p:nvPr>
            <p:ph type="title"/>
          </p:nvPr>
        </p:nvSpPr>
        <p:spPr/>
        <p:txBody>
          <a:bodyPr/>
          <a:lstStyle/>
          <a:p>
            <a:r>
              <a:rPr lang="en-US"/>
              <a:t>Eigene Beiträge (Postings) + Reactions - 6 of 7</a:t>
            </a:r>
          </a:p>
        </p:txBody>
      </p:sp>
      <p:graphicFrame>
        <p:nvGraphicFramePr>
          <p:cNvPr id="5" name="Table Placeholder 4">
            <a:extLst>
              <a:ext uri="{FF2B5EF4-FFF2-40B4-BE49-F238E27FC236}">
                <a16:creationId xmlns:a16="http://schemas.microsoft.com/office/drawing/2014/main" id="{AE352BDE-4E48-43B4-94B2-A6F2C6AC382E}"/>
              </a:ext>
            </a:extLst>
          </p:cNvPr>
          <p:cNvGraphicFramePr>
            <a:graphicFrameLocks noGrp="1"/>
          </p:cNvGraphicFramePr>
          <p:nvPr>
            <p:ph type="tbl" sz="quarter" idx="13"/>
            <p:extLst>
              <p:ext uri="{D42A27DB-BD31-4B8C-83A1-F6EECF244321}">
                <p14:modId xmlns:p14="http://schemas.microsoft.com/office/powerpoint/2010/main" val="167628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0706708"/>
                    </a:ext>
                  </a:extLst>
                </a:gridCol>
                <a:gridCol w="822960">
                  <a:extLst>
                    <a:ext uri="{9D8B030D-6E8A-4147-A177-3AD203B41FA5}">
                      <a16:colId xmlns:a16="http://schemas.microsoft.com/office/drawing/2014/main" val="3354957694"/>
                    </a:ext>
                  </a:extLst>
                </a:gridCol>
                <a:gridCol w="822960">
                  <a:extLst>
                    <a:ext uri="{9D8B030D-6E8A-4147-A177-3AD203B41FA5}">
                      <a16:colId xmlns:a16="http://schemas.microsoft.com/office/drawing/2014/main" val="2124122731"/>
                    </a:ext>
                  </a:extLst>
                </a:gridCol>
                <a:gridCol w="822960">
                  <a:extLst>
                    <a:ext uri="{9D8B030D-6E8A-4147-A177-3AD203B41FA5}">
                      <a16:colId xmlns:a16="http://schemas.microsoft.com/office/drawing/2014/main" val="523371371"/>
                    </a:ext>
                  </a:extLst>
                </a:gridCol>
                <a:gridCol w="822960">
                  <a:extLst>
                    <a:ext uri="{9D8B030D-6E8A-4147-A177-3AD203B41FA5}">
                      <a16:colId xmlns:a16="http://schemas.microsoft.com/office/drawing/2014/main" val="3792941366"/>
                    </a:ext>
                  </a:extLst>
                </a:gridCol>
                <a:gridCol w="822960">
                  <a:extLst>
                    <a:ext uri="{9D8B030D-6E8A-4147-A177-3AD203B41FA5}">
                      <a16:colId xmlns:a16="http://schemas.microsoft.com/office/drawing/2014/main" val="2862081653"/>
                    </a:ext>
                  </a:extLst>
                </a:gridCol>
                <a:gridCol w="822960">
                  <a:extLst>
                    <a:ext uri="{9D8B030D-6E8A-4147-A177-3AD203B41FA5}">
                      <a16:colId xmlns:a16="http://schemas.microsoft.com/office/drawing/2014/main" val="3145691146"/>
                    </a:ext>
                  </a:extLst>
                </a:gridCol>
                <a:gridCol w="822960">
                  <a:extLst>
                    <a:ext uri="{9D8B030D-6E8A-4147-A177-3AD203B41FA5}">
                      <a16:colId xmlns:a16="http://schemas.microsoft.com/office/drawing/2014/main" val="2512655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4652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- 2017-07-11 18:30:01</a:t>
                      </a:r>
                      <a:r>
                        <a:rPr kumimoji="0" lang="de-DE" sz="1000" b="0" i="0" u="none" strike="noStrike" kern="1200" cap="none" spc="0" normalizeH="0" baseline="0" noProof="0">
                          <a:ln>
                            <a:noFill/>
                          </a:ln>
                          <a:solidFill>
                            <a:prstClr val="black"/>
                          </a:solidFill>
                          <a:effectLst/>
                          <a:uLnTx/>
                          <a:uFillTx/>
                          <a:latin typeface="+mn-lt"/>
                          <a:ea typeface="+mn-ea"/>
                          <a:cs typeface="+mn-cs"/>
                        </a:rPr>
                        <a:t>
Im ❤️ des Salzkammerguts...
Sankt Georgen Im Attergau, Oberosterreich, Austria liegt zwischen Attersee, Mondsee und Traunsee. Es ist optimaler Ausgangspunkt, um die Schätze des Salzkammerguts zu entdecken!
Vielleicht findest Du hier Dein Urlaubsglück...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950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- 2017-07-11 14:42:57</a:t>
                      </a:r>
                      <a:r>
                        <a:rPr kumimoji="0" lang="de-DE" sz="1000" b="0" i="0" u="none" strike="noStrike" kern="1200" cap="none" spc="0" normalizeH="0" baseline="0" noProof="0">
                          <a:ln>
                            <a:noFill/>
                          </a:ln>
                          <a:solidFill>
                            <a:prstClr val="black"/>
                          </a:solidFill>
                          <a:effectLst/>
                          <a:uLnTx/>
                          <a:uFillTx/>
                          <a:latin typeface="+mn-lt"/>
                          <a:ea typeface="+mn-ea"/>
                          <a:cs typeface="+mn-cs"/>
                        </a:rPr>
                        <a:t>
Endspurt Freunde!
Am Freitag den 14.7.2017 öffnen wir wieder unsere Pforten für euch. Jetzt ist aber erst mal sauber machen dran!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6058801"/>
                  </a:ext>
                </a:extLst>
              </a:tr>
            </a:tbl>
          </a:graphicData>
        </a:graphic>
      </p:graphicFrame>
      <p:sp>
        <p:nvSpPr>
          <p:cNvPr id="4" name="Text Placeholder 3">
            <a:extLst>
              <a:ext uri="{FF2B5EF4-FFF2-40B4-BE49-F238E27FC236}">
                <a16:creationId xmlns:a16="http://schemas.microsoft.com/office/drawing/2014/main" id="{762EE32C-AF46-4AF1-B709-6402CE49F1F7}"/>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657323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B11C-A9A7-471B-903D-5A98B3CAA598}"/>
              </a:ext>
            </a:extLst>
          </p:cNvPr>
          <p:cNvSpPr>
            <a:spLocks noGrp="1"/>
          </p:cNvSpPr>
          <p:nvPr>
            <p:ph type="title"/>
          </p:nvPr>
        </p:nvSpPr>
        <p:spPr/>
        <p:txBody>
          <a:bodyPr/>
          <a:lstStyle/>
          <a:p>
            <a:r>
              <a:rPr lang="en-US"/>
              <a:t>Eigene Beiträge (Postings) + Reactions - 7 of 7</a:t>
            </a:r>
          </a:p>
        </p:txBody>
      </p:sp>
      <p:graphicFrame>
        <p:nvGraphicFramePr>
          <p:cNvPr id="5" name="Table Placeholder 4">
            <a:extLst>
              <a:ext uri="{FF2B5EF4-FFF2-40B4-BE49-F238E27FC236}">
                <a16:creationId xmlns:a16="http://schemas.microsoft.com/office/drawing/2014/main" id="{D70A782F-AC5B-4E15-8D78-DAAE5E8E4A26}"/>
              </a:ext>
            </a:extLst>
          </p:cNvPr>
          <p:cNvGraphicFramePr>
            <a:graphicFrameLocks noGrp="1"/>
          </p:cNvGraphicFramePr>
          <p:nvPr>
            <p:ph type="tbl" sz="quarter" idx="13"/>
            <p:extLst>
              <p:ext uri="{D42A27DB-BD31-4B8C-83A1-F6EECF244321}">
                <p14:modId xmlns:p14="http://schemas.microsoft.com/office/powerpoint/2010/main" val="336471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6607249"/>
                    </a:ext>
                  </a:extLst>
                </a:gridCol>
                <a:gridCol w="822960">
                  <a:extLst>
                    <a:ext uri="{9D8B030D-6E8A-4147-A177-3AD203B41FA5}">
                      <a16:colId xmlns:a16="http://schemas.microsoft.com/office/drawing/2014/main" val="3847998946"/>
                    </a:ext>
                  </a:extLst>
                </a:gridCol>
                <a:gridCol w="822960">
                  <a:extLst>
                    <a:ext uri="{9D8B030D-6E8A-4147-A177-3AD203B41FA5}">
                      <a16:colId xmlns:a16="http://schemas.microsoft.com/office/drawing/2014/main" val="2524511227"/>
                    </a:ext>
                  </a:extLst>
                </a:gridCol>
                <a:gridCol w="822960">
                  <a:extLst>
                    <a:ext uri="{9D8B030D-6E8A-4147-A177-3AD203B41FA5}">
                      <a16:colId xmlns:a16="http://schemas.microsoft.com/office/drawing/2014/main" val="1784995375"/>
                    </a:ext>
                  </a:extLst>
                </a:gridCol>
                <a:gridCol w="822960">
                  <a:extLst>
                    <a:ext uri="{9D8B030D-6E8A-4147-A177-3AD203B41FA5}">
                      <a16:colId xmlns:a16="http://schemas.microsoft.com/office/drawing/2014/main" val="3628922477"/>
                    </a:ext>
                  </a:extLst>
                </a:gridCol>
                <a:gridCol w="822960">
                  <a:extLst>
                    <a:ext uri="{9D8B030D-6E8A-4147-A177-3AD203B41FA5}">
                      <a16:colId xmlns:a16="http://schemas.microsoft.com/office/drawing/2014/main" val="1754177225"/>
                    </a:ext>
                  </a:extLst>
                </a:gridCol>
                <a:gridCol w="822960">
                  <a:extLst>
                    <a:ext uri="{9D8B030D-6E8A-4147-A177-3AD203B41FA5}">
                      <a16:colId xmlns:a16="http://schemas.microsoft.com/office/drawing/2014/main" val="2230708311"/>
                    </a:ext>
                  </a:extLst>
                </a:gridCol>
                <a:gridCol w="822960">
                  <a:extLst>
                    <a:ext uri="{9D8B030D-6E8A-4147-A177-3AD203B41FA5}">
                      <a16:colId xmlns:a16="http://schemas.microsoft.com/office/drawing/2014/main" val="330817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2571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- 2017-07-04 18:30:00</a:t>
                      </a:r>
                      <a:r>
                        <a:rPr kumimoji="0" lang="de-DE" sz="1000" b="0" i="0" u="none" strike="noStrike" kern="1200" cap="none" spc="0" normalizeH="0" baseline="0" noProof="0">
                          <a:ln>
                            <a:noFill/>
                          </a:ln>
                          <a:solidFill>
                            <a:prstClr val="black"/>
                          </a:solidFill>
                          <a:effectLst/>
                          <a:uLnTx/>
                          <a:uFillTx/>
                          <a:latin typeface="+mn-lt"/>
                          <a:ea typeface="+mn-ea"/>
                          <a:cs typeface="+mn-cs"/>
                        </a:rPr>
                        <a:t>
Die dunkle Perle der Karibik...
Rum ist eine legendäre Spirituose. Aber was weißt Du über Rum? Warum schmeckt Rum so gut? Warum denkt man bei Rum immer an Piraten? Und wo ist guter Rum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339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- 2017-07-04 09:30:00</a:t>
                      </a:r>
                      <a:r>
                        <a:rPr kumimoji="0" lang="de-DE" sz="1000" b="0" i="0" u="none" strike="noStrike" kern="1200" cap="none" spc="0" normalizeH="0" baseline="0" noProof="0">
                          <a:ln>
                            <a:noFill/>
                          </a:ln>
                          <a:solidFill>
                            <a:prstClr val="black"/>
                          </a:solidFill>
                          <a:effectLst/>
                          <a:uLnTx/>
                          <a:uFillTx/>
                          <a:latin typeface="+mn-lt"/>
                          <a:ea typeface="+mn-ea"/>
                          <a:cs typeface="+mn-cs"/>
                        </a:rPr>
                        <a:t>
Wir bedanken uns bei Falstaff für das Interview und wünschen euch viel Spaß beim lesen!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793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- 2017-07-04 09:01:20</a:t>
                      </a:r>
                      <a:r>
                        <a:rPr kumimoji="0" lang="de-DE" sz="1000" b="0" i="0" u="none" strike="noStrike" kern="1200" cap="none" spc="0" normalizeH="0" baseline="0" noProof="0">
                          <a:ln>
                            <a:noFill/>
                          </a:ln>
                          <a:solidFill>
                            <a:prstClr val="black"/>
                          </a:solidFill>
                          <a:effectLst/>
                          <a:uLnTx/>
                          <a:uFillTx/>
                          <a:latin typeface="+mn-lt"/>
                          <a:ea typeface="+mn-ea"/>
                          <a:cs typeface="+mn-cs"/>
                        </a:rPr>
                        <a:t>
Wir danken Falstaff für das Interview und wünschen euch viel Freude beim lesen!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0019200"/>
                  </a:ext>
                </a:extLst>
              </a:tr>
            </a:tbl>
          </a:graphicData>
        </a:graphic>
      </p:graphicFrame>
      <p:sp>
        <p:nvSpPr>
          <p:cNvPr id="4" name="Text Placeholder 3">
            <a:extLst>
              <a:ext uri="{FF2B5EF4-FFF2-40B4-BE49-F238E27FC236}">
                <a16:creationId xmlns:a16="http://schemas.microsoft.com/office/drawing/2014/main" id="{33589263-0FCD-45C2-811C-D314A4BB9A31}"/>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953483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2307-CAF7-4E61-9FEE-904565EB194B}"/>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CA400258-1354-4D9B-B090-924DA6B9E84A}"/>
              </a:ext>
            </a:extLst>
          </p:cNvPr>
          <p:cNvGraphicFramePr>
            <a:graphicFrameLocks noGrp="1"/>
          </p:cNvGraphicFramePr>
          <p:nvPr>
            <p:ph type="chart" sz="quarter" idx="13"/>
            <p:extLst>
              <p:ext uri="{D42A27DB-BD31-4B8C-83A1-F6EECF244321}">
                <p14:modId xmlns:p14="http://schemas.microsoft.com/office/powerpoint/2010/main" val="3333724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121E60-6740-482B-8CF8-4EB124DF31B0}"/>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E9947ED3-F754-44F3-96E7-37393B5ED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760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AC29-47E8-459F-9EE8-80EE4BEF8756}"/>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6C00DD51-6B64-4933-B66F-1E29B76BE375}"/>
              </a:ext>
            </a:extLst>
          </p:cNvPr>
          <p:cNvGraphicFramePr>
            <a:graphicFrameLocks noGrp="1"/>
          </p:cNvGraphicFramePr>
          <p:nvPr>
            <p:ph type="chart" sz="quarter" idx="13"/>
            <p:extLst>
              <p:ext uri="{D42A27DB-BD31-4B8C-83A1-F6EECF244321}">
                <p14:modId xmlns:p14="http://schemas.microsoft.com/office/powerpoint/2010/main" val="1632035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DDC64-4E82-4A39-A3BA-D8175B1E7925}"/>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0C1A8BE4-7CC1-4C32-B39D-2D57F5A14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5593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B2AA-8114-4684-A0AE-6F03B5BB84A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236CECB8-0F35-4B28-8F2A-62B714FC872B}"/>
              </a:ext>
            </a:extLst>
          </p:cNvPr>
          <p:cNvGraphicFramePr>
            <a:graphicFrameLocks noGrp="1"/>
          </p:cNvGraphicFramePr>
          <p:nvPr>
            <p:ph type="chart" sz="quarter" idx="13"/>
            <p:extLst>
              <p:ext uri="{D42A27DB-BD31-4B8C-83A1-F6EECF244321}">
                <p14:modId xmlns:p14="http://schemas.microsoft.com/office/powerpoint/2010/main" val="944067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B7F41-B188-49A4-A425-89793C8BB25D}"/>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4FCCAD62-D73E-48E9-8933-A50B3FA4F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5157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5495-28E1-429C-B182-050860B6D88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290BF60C-3EB3-46F6-B6BB-F3EFCB9479A5}"/>
              </a:ext>
            </a:extLst>
          </p:cNvPr>
          <p:cNvGraphicFramePr>
            <a:graphicFrameLocks noGrp="1"/>
          </p:cNvGraphicFramePr>
          <p:nvPr>
            <p:ph type="chart" sz="quarter" idx="13"/>
            <p:extLst>
              <p:ext uri="{D42A27DB-BD31-4B8C-83A1-F6EECF244321}">
                <p14:modId xmlns:p14="http://schemas.microsoft.com/office/powerpoint/2010/main" val="1090325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E016E-E82F-4901-B9C7-4962002DE99D}"/>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B83A51EF-DCFA-4FE2-B6B0-4654E39C6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980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3DCB-65AC-4231-9F39-000A49B74E0C}"/>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29C8BF3E-9A61-49ED-A563-25F3F86DDE4D}"/>
              </a:ext>
            </a:extLst>
          </p:cNvPr>
          <p:cNvGraphicFramePr>
            <a:graphicFrameLocks noGrp="1"/>
          </p:cNvGraphicFramePr>
          <p:nvPr>
            <p:ph type="tbl" sz="quarter" idx="13"/>
            <p:extLst>
              <p:ext uri="{D42A27DB-BD31-4B8C-83A1-F6EECF244321}">
                <p14:modId xmlns:p14="http://schemas.microsoft.com/office/powerpoint/2010/main" val="200227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184424"/>
                    </a:ext>
                  </a:extLst>
                </a:gridCol>
                <a:gridCol w="822960">
                  <a:extLst>
                    <a:ext uri="{9D8B030D-6E8A-4147-A177-3AD203B41FA5}">
                      <a16:colId xmlns:a16="http://schemas.microsoft.com/office/drawing/2014/main" val="1463694877"/>
                    </a:ext>
                  </a:extLst>
                </a:gridCol>
                <a:gridCol w="822960">
                  <a:extLst>
                    <a:ext uri="{9D8B030D-6E8A-4147-A177-3AD203B41FA5}">
                      <a16:colId xmlns:a16="http://schemas.microsoft.com/office/drawing/2014/main" val="2735098247"/>
                    </a:ext>
                  </a:extLst>
                </a:gridCol>
                <a:gridCol w="822960">
                  <a:extLst>
                    <a:ext uri="{9D8B030D-6E8A-4147-A177-3AD203B41FA5}">
                      <a16:colId xmlns:a16="http://schemas.microsoft.com/office/drawing/2014/main" val="420474037"/>
                    </a:ext>
                  </a:extLst>
                </a:gridCol>
                <a:gridCol w="822960">
                  <a:extLst>
                    <a:ext uri="{9D8B030D-6E8A-4147-A177-3AD203B41FA5}">
                      <a16:colId xmlns:a16="http://schemas.microsoft.com/office/drawing/2014/main" val="239351911"/>
                    </a:ext>
                  </a:extLst>
                </a:gridCol>
                <a:gridCol w="822960">
                  <a:extLst>
                    <a:ext uri="{9D8B030D-6E8A-4147-A177-3AD203B41FA5}">
                      <a16:colId xmlns:a16="http://schemas.microsoft.com/office/drawing/2014/main" val="292891535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894414101"/>
                  </a:ext>
                </a:extLst>
              </a:tr>
              <a:tr h="370840">
                <a:tc>
                  <a:txBody>
                    <a:bodyPr/>
                    <a:lstStyle/>
                    <a:p>
                      <a:r>
                        <a:rPr lang="de-DE" sz="1000" b="1"/>
                        <a:t>**** Hotel Winzer Wellness und Kuscheln</a:t>
                      </a:r>
                      <a:r>
                        <a:rPr lang="de-DE" sz="1000"/>
                        <a:t> got a post by </a:t>
                      </a:r>
                      <a:r>
                        <a:rPr lang="de-DE" sz="1000" b="1"/>
                        <a:t>Roberto Wild - 2017-07-26 07:13:18</a:t>
                      </a:r>
                      <a:r>
                        <a:rPr lang="de-DE" sz="1000"/>
                        <a:t>
Sauna ist immer gut danke 1</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3587805353"/>
                  </a:ext>
                </a:extLst>
              </a:tr>
              <a:tr h="370840">
                <a:tc>
                  <a:txBody>
                    <a:bodyPr/>
                    <a:lstStyle/>
                    <a:p>
                      <a:r>
                        <a:rPr lang="de-DE" sz="1000" b="1"/>
                        <a:t>**** Hotel Winzer Wellness und Kuscheln</a:t>
                      </a:r>
                      <a:r>
                        <a:rPr lang="de-DE" sz="1000"/>
                        <a:t> got a post by </a:t>
                      </a:r>
                      <a:r>
                        <a:rPr lang="de-DE" sz="1000" b="1"/>
                        <a:t>Roberto Wild - 2017-07-26 07:10:44</a:t>
                      </a:r>
                      <a:r>
                        <a:rPr lang="de-DE" sz="1000"/>
                        <a:t>
nice werde es mal ausprobieren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1541734006"/>
                  </a:ext>
                </a:extLst>
              </a:tr>
            </a:tbl>
          </a:graphicData>
        </a:graphic>
      </p:graphicFrame>
      <p:sp>
        <p:nvSpPr>
          <p:cNvPr id="4" name="Text Placeholder 3">
            <a:extLst>
              <a:ext uri="{FF2B5EF4-FFF2-40B4-BE49-F238E27FC236}">
                <a16:creationId xmlns:a16="http://schemas.microsoft.com/office/drawing/2014/main" id="{11422780-99EC-4D7E-A56D-AE9D020B34B9}"/>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808143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5D9F-B2B6-4D13-A607-179CC59229E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EC3E14E4-5BE8-4AAA-8312-EBEC873D86B0}"/>
              </a:ext>
            </a:extLst>
          </p:cNvPr>
          <p:cNvGraphicFramePr>
            <a:graphicFrameLocks noGrp="1"/>
          </p:cNvGraphicFramePr>
          <p:nvPr>
            <p:ph type="chart" sz="quarter" idx="13"/>
            <p:extLst>
              <p:ext uri="{D42A27DB-BD31-4B8C-83A1-F6EECF244321}">
                <p14:modId xmlns:p14="http://schemas.microsoft.com/office/powerpoint/2010/main" val="3446105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E84511-45BA-4446-9512-18FE700F0BFD}"/>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A4AD842D-397A-44B7-B385-534C260CCE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173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764F-E4E8-47E7-8BCD-99CC0A16192C}"/>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A60FB3C4-F45E-406A-940F-4ED9CDE78FB1}"/>
              </a:ext>
            </a:extLst>
          </p:cNvPr>
          <p:cNvGraphicFramePr>
            <a:graphicFrameLocks noGrp="1"/>
          </p:cNvGraphicFramePr>
          <p:nvPr>
            <p:ph type="tbl" sz="quarter" idx="13"/>
            <p:extLst>
              <p:ext uri="{D42A27DB-BD31-4B8C-83A1-F6EECF244321}">
                <p14:modId xmlns:p14="http://schemas.microsoft.com/office/powerpoint/2010/main" val="332679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996240"/>
                    </a:ext>
                  </a:extLst>
                </a:gridCol>
                <a:gridCol w="2468880">
                  <a:extLst>
                    <a:ext uri="{9D8B030D-6E8A-4147-A177-3AD203B41FA5}">
                      <a16:colId xmlns:a16="http://schemas.microsoft.com/office/drawing/2014/main" val="2491804625"/>
                    </a:ext>
                  </a:extLst>
                </a:gridCol>
                <a:gridCol w="822960">
                  <a:extLst>
                    <a:ext uri="{9D8B030D-6E8A-4147-A177-3AD203B41FA5}">
                      <a16:colId xmlns:a16="http://schemas.microsoft.com/office/drawing/2014/main" val="457956895"/>
                    </a:ext>
                  </a:extLst>
                </a:gridCol>
                <a:gridCol w="822960">
                  <a:extLst>
                    <a:ext uri="{9D8B030D-6E8A-4147-A177-3AD203B41FA5}">
                      <a16:colId xmlns:a16="http://schemas.microsoft.com/office/drawing/2014/main" val="2221843520"/>
                    </a:ext>
                  </a:extLst>
                </a:gridCol>
                <a:gridCol w="822960">
                  <a:extLst>
                    <a:ext uri="{9D8B030D-6E8A-4147-A177-3AD203B41FA5}">
                      <a16:colId xmlns:a16="http://schemas.microsoft.com/office/drawing/2014/main" val="340285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5730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4604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4347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Wild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5873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Seckellehner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4506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Steven Zlatnik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6907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5006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Renate Holzwart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3396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Ulli Schn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5530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Birgit Walter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1472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Malik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81100556"/>
                  </a:ext>
                </a:extLst>
              </a:tr>
            </a:tbl>
          </a:graphicData>
        </a:graphic>
      </p:graphicFrame>
      <p:sp>
        <p:nvSpPr>
          <p:cNvPr id="4" name="Text Placeholder 3">
            <a:extLst>
              <a:ext uri="{FF2B5EF4-FFF2-40B4-BE49-F238E27FC236}">
                <a16:creationId xmlns:a16="http://schemas.microsoft.com/office/drawing/2014/main" id="{A3A22EDB-9CF9-48F2-90B5-BE4D5E890237}"/>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417986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0D2D-DAD3-48BC-8C35-F4EA36FEDF03}"/>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AA5F76CC-557A-4338-A24A-018FD97C9185}"/>
              </a:ext>
            </a:extLst>
          </p:cNvPr>
          <p:cNvGraphicFramePr>
            <a:graphicFrameLocks noGrp="1"/>
          </p:cNvGraphicFramePr>
          <p:nvPr>
            <p:ph type="tbl" sz="quarter" idx="13"/>
            <p:extLst>
              <p:ext uri="{D42A27DB-BD31-4B8C-83A1-F6EECF244321}">
                <p14:modId xmlns:p14="http://schemas.microsoft.com/office/powerpoint/2010/main" val="283346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5210175"/>
                    </a:ext>
                  </a:extLst>
                </a:gridCol>
                <a:gridCol w="2468880">
                  <a:extLst>
                    <a:ext uri="{9D8B030D-6E8A-4147-A177-3AD203B41FA5}">
                      <a16:colId xmlns:a16="http://schemas.microsoft.com/office/drawing/2014/main" val="1098577445"/>
                    </a:ext>
                  </a:extLst>
                </a:gridCol>
                <a:gridCol w="822960">
                  <a:extLst>
                    <a:ext uri="{9D8B030D-6E8A-4147-A177-3AD203B41FA5}">
                      <a16:colId xmlns:a16="http://schemas.microsoft.com/office/drawing/2014/main" val="2464800522"/>
                    </a:ext>
                  </a:extLst>
                </a:gridCol>
                <a:gridCol w="822960">
                  <a:extLst>
                    <a:ext uri="{9D8B030D-6E8A-4147-A177-3AD203B41FA5}">
                      <a16:colId xmlns:a16="http://schemas.microsoft.com/office/drawing/2014/main" val="63442417"/>
                    </a:ext>
                  </a:extLst>
                </a:gridCol>
                <a:gridCol w="822960">
                  <a:extLst>
                    <a:ext uri="{9D8B030D-6E8A-4147-A177-3AD203B41FA5}">
                      <a16:colId xmlns:a16="http://schemas.microsoft.com/office/drawing/2014/main" val="226926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729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9679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Kloa Angi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8955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Sto 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653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Dine Weidacher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4182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Rudolf Gerlich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3322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Bauernfeind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2064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Bareiner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5485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Sanni Heininger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4527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077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Johanna Ostermair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0930904"/>
                  </a:ext>
                </a:extLst>
              </a:tr>
            </a:tbl>
          </a:graphicData>
        </a:graphic>
      </p:graphicFrame>
      <p:sp>
        <p:nvSpPr>
          <p:cNvPr id="4" name="Text Placeholder 3">
            <a:extLst>
              <a:ext uri="{FF2B5EF4-FFF2-40B4-BE49-F238E27FC236}">
                <a16:creationId xmlns:a16="http://schemas.microsoft.com/office/drawing/2014/main" id="{A9CCE202-3AB9-40C4-981F-848035E58F55}"/>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729261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DE9A-C499-42AB-A76B-21728CC53DD5}"/>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B5976FCF-6578-443B-B760-435F1F9EED8E}"/>
              </a:ext>
            </a:extLst>
          </p:cNvPr>
          <p:cNvGraphicFramePr>
            <a:graphicFrameLocks noGrp="1"/>
          </p:cNvGraphicFramePr>
          <p:nvPr>
            <p:ph type="tbl" sz="quarter" idx="13"/>
            <p:extLst>
              <p:ext uri="{D42A27DB-BD31-4B8C-83A1-F6EECF244321}">
                <p14:modId xmlns:p14="http://schemas.microsoft.com/office/powerpoint/2010/main" val="43915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3621877"/>
                    </a:ext>
                  </a:extLst>
                </a:gridCol>
                <a:gridCol w="2468880">
                  <a:extLst>
                    <a:ext uri="{9D8B030D-6E8A-4147-A177-3AD203B41FA5}">
                      <a16:colId xmlns:a16="http://schemas.microsoft.com/office/drawing/2014/main" val="2879918696"/>
                    </a:ext>
                  </a:extLst>
                </a:gridCol>
                <a:gridCol w="822960">
                  <a:extLst>
                    <a:ext uri="{9D8B030D-6E8A-4147-A177-3AD203B41FA5}">
                      <a16:colId xmlns:a16="http://schemas.microsoft.com/office/drawing/2014/main" val="4122393434"/>
                    </a:ext>
                  </a:extLst>
                </a:gridCol>
                <a:gridCol w="822960">
                  <a:extLst>
                    <a:ext uri="{9D8B030D-6E8A-4147-A177-3AD203B41FA5}">
                      <a16:colId xmlns:a16="http://schemas.microsoft.com/office/drawing/2014/main" val="1045622794"/>
                    </a:ext>
                  </a:extLst>
                </a:gridCol>
                <a:gridCol w="822960">
                  <a:extLst>
                    <a:ext uri="{9D8B030D-6E8A-4147-A177-3AD203B41FA5}">
                      <a16:colId xmlns:a16="http://schemas.microsoft.com/office/drawing/2014/main" val="398341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3479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Corinna 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054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Wallner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6145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Uschi Mayr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180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Angelika Probst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180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Spulak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9413069"/>
                  </a:ext>
                </a:extLst>
              </a:tr>
            </a:tbl>
          </a:graphicData>
        </a:graphic>
      </p:graphicFrame>
      <p:sp>
        <p:nvSpPr>
          <p:cNvPr id="4" name="Text Placeholder 3">
            <a:extLst>
              <a:ext uri="{FF2B5EF4-FFF2-40B4-BE49-F238E27FC236}">
                <a16:creationId xmlns:a16="http://schemas.microsoft.com/office/drawing/2014/main" id="{616E7715-0FB8-47A3-9C47-25C22A60AE5C}"/>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925601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E5CF-9D59-4E25-AB2A-5CFF706D1DA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EFADE287-7568-4408-8CB5-39572E2D5FEF}"/>
              </a:ext>
            </a:extLst>
          </p:cNvPr>
          <p:cNvGraphicFramePr>
            <a:graphicFrameLocks noGrp="1"/>
          </p:cNvGraphicFramePr>
          <p:nvPr>
            <p:ph type="chart" sz="quarter" idx="13"/>
            <p:extLst>
              <p:ext uri="{D42A27DB-BD31-4B8C-83A1-F6EECF244321}">
                <p14:modId xmlns:p14="http://schemas.microsoft.com/office/powerpoint/2010/main" val="2011702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B2E5A-076A-4CC3-A8DD-105BDA58B4CD}"/>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3913E7F9-F794-4D7D-AD1F-CA5DA319E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280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F71D-5995-4C06-8E71-4634D049266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7A75AF88-4F70-455F-9A5D-DC2372B0E7D0}"/>
              </a:ext>
            </a:extLst>
          </p:cNvPr>
          <p:cNvGraphicFramePr>
            <a:graphicFrameLocks noGrp="1"/>
          </p:cNvGraphicFramePr>
          <p:nvPr>
            <p:ph type="chart" sz="quarter" idx="13"/>
            <p:extLst>
              <p:ext uri="{D42A27DB-BD31-4B8C-83A1-F6EECF244321}">
                <p14:modId xmlns:p14="http://schemas.microsoft.com/office/powerpoint/2010/main" val="3527355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DA888-533A-4D04-9832-1FC1D7E4BA59}"/>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A2F2397D-6C24-4327-B0BC-1B5DA0FB9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226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F63F-B856-410B-8593-D451CAB7D8BE}"/>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521A83D3-BF64-414C-878A-800786196946}"/>
              </a:ext>
            </a:extLst>
          </p:cNvPr>
          <p:cNvGraphicFramePr>
            <a:graphicFrameLocks noGrp="1"/>
          </p:cNvGraphicFramePr>
          <p:nvPr>
            <p:ph type="chart" sz="quarter" idx="13"/>
            <p:extLst>
              <p:ext uri="{D42A27DB-BD31-4B8C-83A1-F6EECF244321}">
                <p14:modId xmlns:p14="http://schemas.microsoft.com/office/powerpoint/2010/main" val="2953685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284F83-5593-4B23-AA0A-115D4895BF64}"/>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298E5087-8050-4116-BEA3-D9BE68C96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231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84D7-C346-46CE-A801-9EC95959F35D}"/>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48F625A5-96A2-41A4-AB9E-1EFC2FAE7851}"/>
              </a:ext>
            </a:extLst>
          </p:cNvPr>
          <p:cNvGraphicFramePr>
            <a:graphicFrameLocks noGrp="1"/>
          </p:cNvGraphicFramePr>
          <p:nvPr>
            <p:ph type="chart" sz="quarter" idx="13"/>
            <p:extLst>
              <p:ext uri="{D42A27DB-BD31-4B8C-83A1-F6EECF244321}">
                <p14:modId xmlns:p14="http://schemas.microsoft.com/office/powerpoint/2010/main" val="151360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FD2D1-5D65-481F-A649-361708459578}"/>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E70E4E19-253A-427A-AA16-D1F5D968F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326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6175-013C-4597-B6E6-81D187135129}"/>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B286248-8FB3-4160-9B2F-4615C75E1713}"/>
              </a:ext>
            </a:extLst>
          </p:cNvPr>
          <p:cNvGraphicFramePr>
            <a:graphicFrameLocks noGrp="1"/>
          </p:cNvGraphicFramePr>
          <p:nvPr>
            <p:ph type="chart" sz="quarter" idx="13"/>
            <p:extLst>
              <p:ext uri="{D42A27DB-BD31-4B8C-83A1-F6EECF244321}">
                <p14:modId xmlns:p14="http://schemas.microsoft.com/office/powerpoint/2010/main" val="807651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7346F-7756-480D-8C60-CF8C27FDA13E}"/>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F1F24BB3-4DD4-4B7E-B4B8-BD8F189A5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190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F58D-745D-4CD4-BF27-176D1BCFBE7B}"/>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157FD2B8-65D5-4FDB-80CA-3E21B23E6021}"/>
              </a:ext>
            </a:extLst>
          </p:cNvPr>
          <p:cNvGraphicFramePr>
            <a:graphicFrameLocks noGrp="1"/>
          </p:cNvGraphicFramePr>
          <p:nvPr>
            <p:ph type="chart" sz="quarter" idx="13"/>
            <p:extLst>
              <p:ext uri="{D42A27DB-BD31-4B8C-83A1-F6EECF244321}">
                <p14:modId xmlns:p14="http://schemas.microsoft.com/office/powerpoint/2010/main" val="2938698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9A868-08F7-43DD-B3BF-6BE52B7310E8}"/>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16CE8B14-4030-4A90-893C-F420EB102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067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04FF1-B529-4F23-A1D1-12FDE99AF877}"/>
              </a:ext>
            </a:extLst>
          </p:cNvPr>
          <p:cNvSpPr>
            <a:spLocks noGrp="1"/>
          </p:cNvSpPr>
          <p:nvPr>
            <p:ph type="title"/>
          </p:nvPr>
        </p:nvSpPr>
        <p:spPr/>
        <p:txBody>
          <a:bodyPr/>
          <a:lstStyle/>
          <a:p>
            <a:r>
              <a:rPr lang="de-DE"/>
              <a:t>Direktnachrichten von Usern - 1 of 4</a:t>
            </a:r>
            <a:endParaRPr lang="en-US"/>
          </a:p>
        </p:txBody>
      </p:sp>
      <p:graphicFrame>
        <p:nvGraphicFramePr>
          <p:cNvPr id="5" name="Table Placeholder 4">
            <a:extLst>
              <a:ext uri="{FF2B5EF4-FFF2-40B4-BE49-F238E27FC236}">
                <a16:creationId xmlns:a16="http://schemas.microsoft.com/office/drawing/2014/main" id="{C566F804-D866-4E6F-BB3B-068808677274}"/>
              </a:ext>
            </a:extLst>
          </p:cNvPr>
          <p:cNvGraphicFramePr>
            <a:graphicFrameLocks noGrp="1"/>
          </p:cNvGraphicFramePr>
          <p:nvPr>
            <p:ph type="tbl" sz="quarter" idx="13"/>
            <p:extLst>
              <p:ext uri="{D42A27DB-BD31-4B8C-83A1-F6EECF244321}">
                <p14:modId xmlns:p14="http://schemas.microsoft.com/office/powerpoint/2010/main" val="73783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4444340"/>
                    </a:ext>
                  </a:extLst>
                </a:gridCol>
                <a:gridCol w="2057400">
                  <a:extLst>
                    <a:ext uri="{9D8B030D-6E8A-4147-A177-3AD203B41FA5}">
                      <a16:colId xmlns:a16="http://schemas.microsoft.com/office/drawing/2014/main" val="3024238832"/>
                    </a:ext>
                  </a:extLst>
                </a:gridCol>
                <a:gridCol w="822960">
                  <a:extLst>
                    <a:ext uri="{9D8B030D-6E8A-4147-A177-3AD203B41FA5}">
                      <a16:colId xmlns:a16="http://schemas.microsoft.com/office/drawing/2014/main" val="2865541331"/>
                    </a:ext>
                  </a:extLst>
                </a:gridCol>
                <a:gridCol w="1234440">
                  <a:extLst>
                    <a:ext uri="{9D8B030D-6E8A-4147-A177-3AD203B41FA5}">
                      <a16:colId xmlns:a16="http://schemas.microsoft.com/office/drawing/2014/main" val="56701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7872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Eva Resch - 2017-07-21 21:45:27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Hallo Frau Resch! Bei unserem Candle light Dinner handelt es sich um ein 7 gängiges Menü mit einer kleinen Weinbegleitung. (D.h. inklusive Aperitif, Glas Wein, Kaffee oder Süßwein). 
Für Hotelgäste kostet das romantische Dinner 25 € pro Person und für externe Gäste 
54 € pro Person. Ich hoffe, dass ich Ihnen weiterhelfen konnte. Viele Grüße, Tamara Winzer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 21:58:49</a:t>
                      </a:r>
                    </a:p>
                  </a:txBody>
                  <a:tcPr/>
                </a:tc>
                <a:extLst>
                  <a:ext uri="{0D108BD9-81ED-4DB2-BD59-A6C34878D82A}">
                    <a16:rowId xmlns:a16="http://schemas.microsoft.com/office/drawing/2014/main" val="240223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Ivica Cosic - 2017-07-21 21:32:44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 21:42:08</a:t>
                      </a:r>
                    </a:p>
                  </a:txBody>
                  <a:tcPr/>
                </a:tc>
                <a:extLst>
                  <a:ext uri="{0D108BD9-81ED-4DB2-BD59-A6C34878D82A}">
                    <a16:rowId xmlns:a16="http://schemas.microsoft.com/office/drawing/2014/main" val="86033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Bianca Herrmann - 2017-07-19 09:29:41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Bianca! Wir senden Dir sehr gerne unser Prospekt zu. Freuen uns, dass Ihr wieder bei uns Urlaub machen möchtet😉. Viele Grüße - Team Winzer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 09:35:19</a:t>
                      </a:r>
                    </a:p>
                  </a:txBody>
                  <a:tcPr/>
                </a:tc>
                <a:extLst>
                  <a:ext uri="{0D108BD9-81ED-4DB2-BD59-A6C34878D82A}">
                    <a16:rowId xmlns:a16="http://schemas.microsoft.com/office/drawing/2014/main" val="341168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Marina Kregler - 2017-07-18 14:16:13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Maria das freut uns sehr, dass es dir gefällt!
Lieb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 14:57:07</a:t>
                      </a:r>
                    </a:p>
                  </a:txBody>
                  <a:tcPr/>
                </a:tc>
                <a:extLst>
                  <a:ext uri="{0D108BD9-81ED-4DB2-BD59-A6C34878D82A}">
                    <a16:rowId xmlns:a16="http://schemas.microsoft.com/office/drawing/2014/main" val="4022686443"/>
                  </a:ext>
                </a:extLst>
              </a:tr>
            </a:tbl>
          </a:graphicData>
        </a:graphic>
      </p:graphicFrame>
      <p:sp>
        <p:nvSpPr>
          <p:cNvPr id="4" name="Text Placeholder 3">
            <a:extLst>
              <a:ext uri="{FF2B5EF4-FFF2-40B4-BE49-F238E27FC236}">
                <a16:creationId xmlns:a16="http://schemas.microsoft.com/office/drawing/2014/main" id="{F7E05E06-C078-4AED-ABF5-EAE65D0392C3}"/>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170817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AE170-0F4B-43DB-9FD7-324B7CD9D546}"/>
              </a:ext>
            </a:extLst>
          </p:cNvPr>
          <p:cNvSpPr>
            <a:spLocks noGrp="1"/>
          </p:cNvSpPr>
          <p:nvPr>
            <p:ph type="title"/>
          </p:nvPr>
        </p:nvSpPr>
        <p:spPr/>
        <p:txBody>
          <a:bodyPr/>
          <a:lstStyle/>
          <a:p>
            <a:r>
              <a:rPr lang="de-DE"/>
              <a:t>Direktnachrichten von Usern - 2 of 4</a:t>
            </a:r>
            <a:endParaRPr lang="en-US"/>
          </a:p>
        </p:txBody>
      </p:sp>
      <p:graphicFrame>
        <p:nvGraphicFramePr>
          <p:cNvPr id="5" name="Table Placeholder 4">
            <a:extLst>
              <a:ext uri="{FF2B5EF4-FFF2-40B4-BE49-F238E27FC236}">
                <a16:creationId xmlns:a16="http://schemas.microsoft.com/office/drawing/2014/main" id="{EF884DDB-7B13-464B-BFCB-215831A4624A}"/>
              </a:ext>
            </a:extLst>
          </p:cNvPr>
          <p:cNvGraphicFramePr>
            <a:graphicFrameLocks noGrp="1"/>
          </p:cNvGraphicFramePr>
          <p:nvPr>
            <p:ph type="tbl" sz="quarter" idx="13"/>
            <p:extLst>
              <p:ext uri="{D42A27DB-BD31-4B8C-83A1-F6EECF244321}">
                <p14:modId xmlns:p14="http://schemas.microsoft.com/office/powerpoint/2010/main" val="145514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5143575"/>
                    </a:ext>
                  </a:extLst>
                </a:gridCol>
                <a:gridCol w="2057400">
                  <a:extLst>
                    <a:ext uri="{9D8B030D-6E8A-4147-A177-3AD203B41FA5}">
                      <a16:colId xmlns:a16="http://schemas.microsoft.com/office/drawing/2014/main" val="2289379597"/>
                    </a:ext>
                  </a:extLst>
                </a:gridCol>
                <a:gridCol w="822960">
                  <a:extLst>
                    <a:ext uri="{9D8B030D-6E8A-4147-A177-3AD203B41FA5}">
                      <a16:colId xmlns:a16="http://schemas.microsoft.com/office/drawing/2014/main" val="1799845201"/>
                    </a:ext>
                  </a:extLst>
                </a:gridCol>
                <a:gridCol w="1234440">
                  <a:extLst>
                    <a:ext uri="{9D8B030D-6E8A-4147-A177-3AD203B41FA5}">
                      <a16:colId xmlns:a16="http://schemas.microsoft.com/office/drawing/2014/main" val="410245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9158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Stefan Schirmer - 2017-07-13 13:24:23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Stefan! Danke für dein Interesse an unserem Angebot. Gerne können wir dich anrufen um offene Fragen zu klären. Du kannst uns aber auch unter der Nummer +43 7667 6387 erreichen.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 13:33:56</a:t>
                      </a:r>
                    </a:p>
                  </a:txBody>
                  <a:tcPr/>
                </a:tc>
                <a:extLst>
                  <a:ext uri="{0D108BD9-81ED-4DB2-BD59-A6C34878D82A}">
                    <a16:rowId xmlns:a16="http://schemas.microsoft.com/office/drawing/2014/main" val="166397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Roman Rössner - 2017-07-12 19:39:48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Rössner!
Ich werde ihre Anfrage umgehend weiterleiten. Die Bestätigung erhalten Sie dann von der SPA Rezeption.
Beste Grüße Markus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 16:50:39</a:t>
                      </a:r>
                    </a:p>
                  </a:txBody>
                  <a:tcPr/>
                </a:tc>
                <a:extLst>
                  <a:ext uri="{0D108BD9-81ED-4DB2-BD59-A6C34878D82A}">
                    <a16:rowId xmlns:a16="http://schemas.microsoft.com/office/drawing/2014/main" val="3466250793"/>
                  </a:ext>
                </a:extLst>
              </a:tr>
            </a:tbl>
          </a:graphicData>
        </a:graphic>
      </p:graphicFrame>
      <p:sp>
        <p:nvSpPr>
          <p:cNvPr id="4" name="Text Placeholder 3">
            <a:extLst>
              <a:ext uri="{FF2B5EF4-FFF2-40B4-BE49-F238E27FC236}">
                <a16:creationId xmlns:a16="http://schemas.microsoft.com/office/drawing/2014/main" id="{ED69604D-FDED-4DC3-A0F1-505328423517}"/>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867081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DCD43-0220-4D49-990F-EE1462EF88B7}"/>
              </a:ext>
            </a:extLst>
          </p:cNvPr>
          <p:cNvSpPr>
            <a:spLocks noGrp="1"/>
          </p:cNvSpPr>
          <p:nvPr>
            <p:ph type="title"/>
          </p:nvPr>
        </p:nvSpPr>
        <p:spPr/>
        <p:txBody>
          <a:bodyPr/>
          <a:lstStyle/>
          <a:p>
            <a:r>
              <a:rPr lang="de-DE"/>
              <a:t>Direktnachrichten von Usern - 3 of 4</a:t>
            </a:r>
            <a:endParaRPr lang="en-US"/>
          </a:p>
        </p:txBody>
      </p:sp>
      <p:graphicFrame>
        <p:nvGraphicFramePr>
          <p:cNvPr id="5" name="Table Placeholder 4">
            <a:extLst>
              <a:ext uri="{FF2B5EF4-FFF2-40B4-BE49-F238E27FC236}">
                <a16:creationId xmlns:a16="http://schemas.microsoft.com/office/drawing/2014/main" id="{BEC55EE2-D508-404F-A97C-5C4630C29979}"/>
              </a:ext>
            </a:extLst>
          </p:cNvPr>
          <p:cNvGraphicFramePr>
            <a:graphicFrameLocks noGrp="1"/>
          </p:cNvGraphicFramePr>
          <p:nvPr>
            <p:ph type="tbl" sz="quarter" idx="13"/>
            <p:extLst>
              <p:ext uri="{D42A27DB-BD31-4B8C-83A1-F6EECF244321}">
                <p14:modId xmlns:p14="http://schemas.microsoft.com/office/powerpoint/2010/main" val="326956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2484207"/>
                    </a:ext>
                  </a:extLst>
                </a:gridCol>
                <a:gridCol w="2057400">
                  <a:extLst>
                    <a:ext uri="{9D8B030D-6E8A-4147-A177-3AD203B41FA5}">
                      <a16:colId xmlns:a16="http://schemas.microsoft.com/office/drawing/2014/main" val="2286377857"/>
                    </a:ext>
                  </a:extLst>
                </a:gridCol>
                <a:gridCol w="822960">
                  <a:extLst>
                    <a:ext uri="{9D8B030D-6E8A-4147-A177-3AD203B41FA5}">
                      <a16:colId xmlns:a16="http://schemas.microsoft.com/office/drawing/2014/main" val="3158553765"/>
                    </a:ext>
                  </a:extLst>
                </a:gridCol>
                <a:gridCol w="1234440">
                  <a:extLst>
                    <a:ext uri="{9D8B030D-6E8A-4147-A177-3AD203B41FA5}">
                      <a16:colId xmlns:a16="http://schemas.microsoft.com/office/drawing/2014/main" val="1555170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2228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Elisabeth Wiesinger - 2017-07-12 15:07:23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Elisabeth!
Vielen Dank erstmal für Dein Interesse an unserem Haus. Derzeit ist es leider nicht möglich 1 Nacht zu buchen. 
Wir würden uns dennoch freuen, wenn du ein anderes mal, für einen längeren Aufenthalt, an unser Haus denkst.
Genauere Information erhälst du von unserer Reservierung (info@hotel-winzer.at).
Viele Grüße &amp; einen schönen Hochzeitstag 
wünscht Tamara Winzer &amp;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 15:24:23</a:t>
                      </a:r>
                    </a:p>
                  </a:txBody>
                  <a:tcPr/>
                </a:tc>
                <a:extLst>
                  <a:ext uri="{0D108BD9-81ED-4DB2-BD59-A6C34878D82A}">
                    <a16:rowId xmlns:a16="http://schemas.microsoft.com/office/drawing/2014/main" val="29163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Markus Wagner - 2017-07-11 11:49:18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Markus.
Zur Zeit ist es nicht möglich nur eine Nacht zu buchen. Für weiter Auskünfte darf ich dich an unsere Reservierung weiterleiten. 
Zu erreichen unter info@hotel-winzer.at
+43 7667 6387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 14:00:17</a:t>
                      </a:r>
                    </a:p>
                  </a:txBody>
                  <a:tcPr/>
                </a:tc>
                <a:extLst>
                  <a:ext uri="{0D108BD9-81ED-4DB2-BD59-A6C34878D82A}">
                    <a16:rowId xmlns:a16="http://schemas.microsoft.com/office/drawing/2014/main" val="3939363828"/>
                  </a:ext>
                </a:extLst>
              </a:tr>
            </a:tbl>
          </a:graphicData>
        </a:graphic>
      </p:graphicFrame>
      <p:sp>
        <p:nvSpPr>
          <p:cNvPr id="4" name="Text Placeholder 3">
            <a:extLst>
              <a:ext uri="{FF2B5EF4-FFF2-40B4-BE49-F238E27FC236}">
                <a16:creationId xmlns:a16="http://schemas.microsoft.com/office/drawing/2014/main" id="{AF5B57E5-FC9D-4DFB-93C5-E189A30D839C}"/>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304276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1DF8-7FB7-4951-A2BE-0CA9FA68EEA1}"/>
              </a:ext>
            </a:extLst>
          </p:cNvPr>
          <p:cNvSpPr>
            <a:spLocks noGrp="1"/>
          </p:cNvSpPr>
          <p:nvPr>
            <p:ph type="title"/>
          </p:nvPr>
        </p:nvSpPr>
        <p:spPr/>
        <p:txBody>
          <a:bodyPr/>
          <a:lstStyle/>
          <a:p>
            <a:r>
              <a:rPr lang="de-DE"/>
              <a:t>Direktnachrichten von Usern - 4 of 4</a:t>
            </a:r>
            <a:endParaRPr lang="en-US"/>
          </a:p>
        </p:txBody>
      </p:sp>
      <p:graphicFrame>
        <p:nvGraphicFramePr>
          <p:cNvPr id="5" name="Table Placeholder 4">
            <a:extLst>
              <a:ext uri="{FF2B5EF4-FFF2-40B4-BE49-F238E27FC236}">
                <a16:creationId xmlns:a16="http://schemas.microsoft.com/office/drawing/2014/main" id="{884AE57E-0D57-418D-AF22-562020BF21FA}"/>
              </a:ext>
            </a:extLst>
          </p:cNvPr>
          <p:cNvGraphicFramePr>
            <a:graphicFrameLocks noGrp="1"/>
          </p:cNvGraphicFramePr>
          <p:nvPr>
            <p:ph type="tbl" sz="quarter" idx="13"/>
            <p:extLst>
              <p:ext uri="{D42A27DB-BD31-4B8C-83A1-F6EECF244321}">
                <p14:modId xmlns:p14="http://schemas.microsoft.com/office/powerpoint/2010/main" val="31830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9500242"/>
                    </a:ext>
                  </a:extLst>
                </a:gridCol>
                <a:gridCol w="2057400">
                  <a:extLst>
                    <a:ext uri="{9D8B030D-6E8A-4147-A177-3AD203B41FA5}">
                      <a16:colId xmlns:a16="http://schemas.microsoft.com/office/drawing/2014/main" val="3284237388"/>
                    </a:ext>
                  </a:extLst>
                </a:gridCol>
                <a:gridCol w="822960">
                  <a:extLst>
                    <a:ext uri="{9D8B030D-6E8A-4147-A177-3AD203B41FA5}">
                      <a16:colId xmlns:a16="http://schemas.microsoft.com/office/drawing/2014/main" val="2896728"/>
                    </a:ext>
                  </a:extLst>
                </a:gridCol>
                <a:gridCol w="1234440">
                  <a:extLst>
                    <a:ext uri="{9D8B030D-6E8A-4147-A177-3AD203B41FA5}">
                      <a16:colId xmlns:a16="http://schemas.microsoft.com/office/drawing/2014/main" val="233015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2618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Christina Maria - 2017-07-09 23:17:40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Christina!
Freut uns natürlich, dass du dich für unser Angebot interessierst. Mein letzter Wissensstand ist, dass auf jeden Fall noch Zimmer frei sind. Nur leider kann ich dir jetzt im Moment nicht beantworten welche Kategorien noch verfügbar sind.
Auf jeden Fall wirst du aber Morgen Vormittag eine Antwort auf deine Anfrage bekommen.
Beste Grüße Markus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 23:43:06</a:t>
                      </a:r>
                    </a:p>
                  </a:txBody>
                  <a:tcPr/>
                </a:tc>
                <a:extLst>
                  <a:ext uri="{0D108BD9-81ED-4DB2-BD59-A6C34878D82A}">
                    <a16:rowId xmlns:a16="http://schemas.microsoft.com/office/drawing/2014/main" val="390763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Christoph Humer - 2017-07-04 18:06:03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Guten Morgen Christoph, ja die Bar öffnet ebenfalls mit dem Hotelbetrieb wieder ihre Pforten :-) Liebe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 06:05:13</a:t>
                      </a:r>
                    </a:p>
                  </a:txBody>
                  <a:tcPr/>
                </a:tc>
                <a:extLst>
                  <a:ext uri="{0D108BD9-81ED-4DB2-BD59-A6C34878D82A}">
                    <a16:rowId xmlns:a16="http://schemas.microsoft.com/office/drawing/2014/main" val="485355572"/>
                  </a:ext>
                </a:extLst>
              </a:tr>
            </a:tbl>
          </a:graphicData>
        </a:graphic>
      </p:graphicFrame>
      <p:sp>
        <p:nvSpPr>
          <p:cNvPr id="4" name="Text Placeholder 3">
            <a:extLst>
              <a:ext uri="{FF2B5EF4-FFF2-40B4-BE49-F238E27FC236}">
                <a16:creationId xmlns:a16="http://schemas.microsoft.com/office/drawing/2014/main" id="{796AC185-4A03-4EE7-A79F-82659D978B5A}"/>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180840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7EC3C-B73B-4B7C-8535-64F10CE80A7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F571AD8-96B4-4ECD-8447-E05519A0183F}"/>
              </a:ext>
            </a:extLst>
          </p:cNvPr>
          <p:cNvGraphicFramePr>
            <a:graphicFrameLocks noGrp="1"/>
          </p:cNvGraphicFramePr>
          <p:nvPr>
            <p:ph type="chart" sz="quarter" idx="13"/>
            <p:extLst>
              <p:ext uri="{D42A27DB-BD31-4B8C-83A1-F6EECF244321}">
                <p14:modId xmlns:p14="http://schemas.microsoft.com/office/powerpoint/2010/main" val="776633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58EC1-C660-40EC-BB37-21FCC582389C}"/>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69274BFD-D1F6-4E85-8475-F0ADC302AF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982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C8DB4-3BE7-484B-ACC9-E318078E9E4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A14F58F2-0696-4A19-8D20-B32108B0F2CE}"/>
              </a:ext>
            </a:extLst>
          </p:cNvPr>
          <p:cNvGraphicFramePr>
            <a:graphicFrameLocks noGrp="1"/>
          </p:cNvGraphicFramePr>
          <p:nvPr>
            <p:ph type="tbl" sz="quarter" idx="13"/>
            <p:extLst>
              <p:ext uri="{D42A27DB-BD31-4B8C-83A1-F6EECF244321}">
                <p14:modId xmlns:p14="http://schemas.microsoft.com/office/powerpoint/2010/main" val="261949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47308"/>
                    </a:ext>
                  </a:extLst>
                </a:gridCol>
                <a:gridCol w="2468880">
                  <a:extLst>
                    <a:ext uri="{9D8B030D-6E8A-4147-A177-3AD203B41FA5}">
                      <a16:colId xmlns:a16="http://schemas.microsoft.com/office/drawing/2014/main" val="4013720037"/>
                    </a:ext>
                  </a:extLst>
                </a:gridCol>
                <a:gridCol w="2468880">
                  <a:extLst>
                    <a:ext uri="{9D8B030D-6E8A-4147-A177-3AD203B41FA5}">
                      <a16:colId xmlns:a16="http://schemas.microsoft.com/office/drawing/2014/main" val="329802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3190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a:t>
                      </a:r>
                    </a:p>
                  </a:txBody>
                  <a:tcPr/>
                </a:tc>
                <a:extLst>
                  <a:ext uri="{0D108BD9-81ED-4DB2-BD59-A6C34878D82A}">
                    <a16:rowId xmlns:a16="http://schemas.microsoft.com/office/drawing/2014/main" val="69104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a:t>
                      </a:r>
                    </a:p>
                  </a:txBody>
                  <a:tcPr/>
                </a:tc>
                <a:extLst>
                  <a:ext uri="{0D108BD9-81ED-4DB2-BD59-A6C34878D82A}">
                    <a16:rowId xmlns:a16="http://schemas.microsoft.com/office/drawing/2014/main" val="313135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15190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6678</a:t>
                      </a:r>
                    </a:p>
                  </a:txBody>
                  <a:tcPr/>
                </a:tc>
                <a:extLst>
                  <a:ext uri="{0D108BD9-81ED-4DB2-BD59-A6C34878D82A}">
                    <a16:rowId xmlns:a16="http://schemas.microsoft.com/office/drawing/2014/main" val="102164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extLst>
                  <a:ext uri="{0D108BD9-81ED-4DB2-BD59-A6C34878D82A}">
                    <a16:rowId xmlns:a16="http://schemas.microsoft.com/office/drawing/2014/main" val="172182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20676</a:t>
                      </a:r>
                    </a:p>
                  </a:txBody>
                  <a:tcPr/>
                </a:tc>
                <a:extLst>
                  <a:ext uri="{0D108BD9-81ED-4DB2-BD59-A6C34878D82A}">
                    <a16:rowId xmlns:a16="http://schemas.microsoft.com/office/drawing/2014/main" val="258844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14421</a:t>
                      </a:r>
                    </a:p>
                  </a:txBody>
                  <a:tcPr/>
                </a:tc>
                <a:extLst>
                  <a:ext uri="{0D108BD9-81ED-4DB2-BD59-A6C34878D82A}">
                    <a16:rowId xmlns:a16="http://schemas.microsoft.com/office/drawing/2014/main" val="302548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12861</a:t>
                      </a:r>
                    </a:p>
                  </a:txBody>
                  <a:tcPr/>
                </a:tc>
                <a:extLst>
                  <a:ext uri="{0D108BD9-81ED-4DB2-BD59-A6C34878D82A}">
                    <a16:rowId xmlns:a16="http://schemas.microsoft.com/office/drawing/2014/main" val="97579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12962</a:t>
                      </a:r>
                    </a:p>
                  </a:txBody>
                  <a:tcPr/>
                </a:tc>
                <a:extLst>
                  <a:ext uri="{0D108BD9-81ED-4DB2-BD59-A6C34878D82A}">
                    <a16:rowId xmlns:a16="http://schemas.microsoft.com/office/drawing/2014/main" val="425312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10859</a:t>
                      </a:r>
                    </a:p>
                  </a:txBody>
                  <a:tcPr/>
                </a:tc>
                <a:extLst>
                  <a:ext uri="{0D108BD9-81ED-4DB2-BD59-A6C34878D82A}">
                    <a16:rowId xmlns:a16="http://schemas.microsoft.com/office/drawing/2014/main" val="3357148710"/>
                  </a:ext>
                </a:extLst>
              </a:tr>
            </a:tbl>
          </a:graphicData>
        </a:graphic>
      </p:graphicFrame>
      <p:sp>
        <p:nvSpPr>
          <p:cNvPr id="4" name="Text Placeholder 3">
            <a:extLst>
              <a:ext uri="{FF2B5EF4-FFF2-40B4-BE49-F238E27FC236}">
                <a16:creationId xmlns:a16="http://schemas.microsoft.com/office/drawing/2014/main" id="{36B19709-4656-4BBB-8C4C-08BECA842DC9}"/>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275660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A3C23-ADB5-4769-A080-5626552F5916}"/>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B0F019F0-2C26-4080-8DF8-A2766003E8DB}"/>
              </a:ext>
            </a:extLst>
          </p:cNvPr>
          <p:cNvGraphicFramePr>
            <a:graphicFrameLocks noGrp="1"/>
          </p:cNvGraphicFramePr>
          <p:nvPr>
            <p:ph type="tbl" sz="quarter" idx="13"/>
            <p:extLst>
              <p:ext uri="{D42A27DB-BD31-4B8C-83A1-F6EECF244321}">
                <p14:modId xmlns:p14="http://schemas.microsoft.com/office/powerpoint/2010/main" val="145381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3933153"/>
                    </a:ext>
                  </a:extLst>
                </a:gridCol>
                <a:gridCol w="2468880">
                  <a:extLst>
                    <a:ext uri="{9D8B030D-6E8A-4147-A177-3AD203B41FA5}">
                      <a16:colId xmlns:a16="http://schemas.microsoft.com/office/drawing/2014/main" val="1163637678"/>
                    </a:ext>
                  </a:extLst>
                </a:gridCol>
                <a:gridCol w="2468880">
                  <a:extLst>
                    <a:ext uri="{9D8B030D-6E8A-4147-A177-3AD203B41FA5}">
                      <a16:colId xmlns:a16="http://schemas.microsoft.com/office/drawing/2014/main" val="411858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8494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a:t>
                      </a:r>
                    </a:p>
                  </a:txBody>
                  <a:tcPr/>
                </a:tc>
                <a:extLst>
                  <a:ext uri="{0D108BD9-81ED-4DB2-BD59-A6C34878D82A}">
                    <a16:rowId xmlns:a16="http://schemas.microsoft.com/office/drawing/2014/main" val="54229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74420</a:t>
                      </a:r>
                    </a:p>
                  </a:txBody>
                  <a:tcPr/>
                </a:tc>
                <a:extLst>
                  <a:ext uri="{0D108BD9-81ED-4DB2-BD59-A6C34878D82A}">
                    <a16:rowId xmlns:a16="http://schemas.microsoft.com/office/drawing/2014/main" val="386058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39391</a:t>
                      </a:r>
                    </a:p>
                  </a:txBody>
                  <a:tcPr/>
                </a:tc>
                <a:extLst>
                  <a:ext uri="{0D108BD9-81ED-4DB2-BD59-A6C34878D82A}">
                    <a16:rowId xmlns:a16="http://schemas.microsoft.com/office/drawing/2014/main" val="324055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68084</a:t>
                      </a:r>
                    </a:p>
                  </a:txBody>
                  <a:tcPr/>
                </a:tc>
                <a:extLst>
                  <a:ext uri="{0D108BD9-81ED-4DB2-BD59-A6C34878D82A}">
                    <a16:rowId xmlns:a16="http://schemas.microsoft.com/office/drawing/2014/main" val="227897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18531</a:t>
                      </a:r>
                    </a:p>
                  </a:txBody>
                  <a:tcPr/>
                </a:tc>
                <a:extLst>
                  <a:ext uri="{0D108BD9-81ED-4DB2-BD59-A6C34878D82A}">
                    <a16:rowId xmlns:a16="http://schemas.microsoft.com/office/drawing/2014/main" val="184340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13619</a:t>
                      </a:r>
                    </a:p>
                  </a:txBody>
                  <a:tcPr/>
                </a:tc>
                <a:extLst>
                  <a:ext uri="{0D108BD9-81ED-4DB2-BD59-A6C34878D82A}">
                    <a16:rowId xmlns:a16="http://schemas.microsoft.com/office/drawing/2014/main" val="212557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15319</a:t>
                      </a:r>
                    </a:p>
                  </a:txBody>
                  <a:tcPr/>
                </a:tc>
                <a:extLst>
                  <a:ext uri="{0D108BD9-81ED-4DB2-BD59-A6C34878D82A}">
                    <a16:rowId xmlns:a16="http://schemas.microsoft.com/office/drawing/2014/main" val="72538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7149</a:t>
                      </a:r>
                    </a:p>
                  </a:txBody>
                  <a:tcPr/>
                </a:tc>
                <a:extLst>
                  <a:ext uri="{0D108BD9-81ED-4DB2-BD59-A6C34878D82A}">
                    <a16:rowId xmlns:a16="http://schemas.microsoft.com/office/drawing/2014/main" val="37445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a:t>
                      </a:r>
                    </a:p>
                  </a:txBody>
                  <a:tcPr/>
                </a:tc>
                <a:extLst>
                  <a:ext uri="{0D108BD9-81ED-4DB2-BD59-A6C34878D82A}">
                    <a16:rowId xmlns:a16="http://schemas.microsoft.com/office/drawing/2014/main" val="27055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extLst>
                  <a:ext uri="{0D108BD9-81ED-4DB2-BD59-A6C34878D82A}">
                    <a16:rowId xmlns:a16="http://schemas.microsoft.com/office/drawing/2014/main" val="907010631"/>
                  </a:ext>
                </a:extLst>
              </a:tr>
            </a:tbl>
          </a:graphicData>
        </a:graphic>
      </p:graphicFrame>
      <p:sp>
        <p:nvSpPr>
          <p:cNvPr id="4" name="Text Placeholder 3">
            <a:extLst>
              <a:ext uri="{FF2B5EF4-FFF2-40B4-BE49-F238E27FC236}">
                <a16:creationId xmlns:a16="http://schemas.microsoft.com/office/drawing/2014/main" id="{34B8C7AD-4714-4D5A-A282-9B1C759ED09F}"/>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926908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BD57-3B83-4D89-AF2E-8CC2AC3A706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F48EB617-7B98-403F-BBFA-8A571D167498}"/>
              </a:ext>
            </a:extLst>
          </p:cNvPr>
          <p:cNvGraphicFramePr>
            <a:graphicFrameLocks noGrp="1"/>
          </p:cNvGraphicFramePr>
          <p:nvPr>
            <p:ph type="tbl" sz="quarter" idx="13"/>
            <p:extLst>
              <p:ext uri="{D42A27DB-BD31-4B8C-83A1-F6EECF244321}">
                <p14:modId xmlns:p14="http://schemas.microsoft.com/office/powerpoint/2010/main" val="201953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0731901"/>
                    </a:ext>
                  </a:extLst>
                </a:gridCol>
                <a:gridCol w="2468880">
                  <a:extLst>
                    <a:ext uri="{9D8B030D-6E8A-4147-A177-3AD203B41FA5}">
                      <a16:colId xmlns:a16="http://schemas.microsoft.com/office/drawing/2014/main" val="2280959865"/>
                    </a:ext>
                  </a:extLst>
                </a:gridCol>
                <a:gridCol w="2468880">
                  <a:extLst>
                    <a:ext uri="{9D8B030D-6E8A-4147-A177-3AD203B41FA5}">
                      <a16:colId xmlns:a16="http://schemas.microsoft.com/office/drawing/2014/main" val="59619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5081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25534</a:t>
                      </a:r>
                    </a:p>
                  </a:txBody>
                  <a:tcPr/>
                </a:tc>
                <a:extLst>
                  <a:ext uri="{0D108BD9-81ED-4DB2-BD59-A6C34878D82A}">
                    <a16:rowId xmlns:a16="http://schemas.microsoft.com/office/drawing/2014/main" val="364529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9784</a:t>
                      </a:r>
                    </a:p>
                  </a:txBody>
                  <a:tcPr/>
                </a:tc>
                <a:extLst>
                  <a:ext uri="{0D108BD9-81ED-4DB2-BD59-A6C34878D82A}">
                    <a16:rowId xmlns:a16="http://schemas.microsoft.com/office/drawing/2014/main" val="292067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a:t>
                      </a:r>
                    </a:p>
                  </a:txBody>
                  <a:tcPr/>
                </a:tc>
                <a:extLst>
                  <a:ext uri="{0D108BD9-81ED-4DB2-BD59-A6C34878D82A}">
                    <a16:rowId xmlns:a16="http://schemas.microsoft.com/office/drawing/2014/main" val="8953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34650</a:t>
                      </a:r>
                    </a:p>
                  </a:txBody>
                  <a:tcPr/>
                </a:tc>
                <a:extLst>
                  <a:ext uri="{0D108BD9-81ED-4DB2-BD59-A6C34878D82A}">
                    <a16:rowId xmlns:a16="http://schemas.microsoft.com/office/drawing/2014/main" val="33956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25603</a:t>
                      </a:r>
                    </a:p>
                  </a:txBody>
                  <a:tcPr/>
                </a:tc>
                <a:extLst>
                  <a:ext uri="{0D108BD9-81ED-4DB2-BD59-A6C34878D82A}">
                    <a16:rowId xmlns:a16="http://schemas.microsoft.com/office/drawing/2014/main" val="2757421011"/>
                  </a:ext>
                </a:extLst>
              </a:tr>
            </a:tbl>
          </a:graphicData>
        </a:graphic>
      </p:graphicFrame>
      <p:sp>
        <p:nvSpPr>
          <p:cNvPr id="4" name="Text Placeholder 3">
            <a:extLst>
              <a:ext uri="{FF2B5EF4-FFF2-40B4-BE49-F238E27FC236}">
                <a16:creationId xmlns:a16="http://schemas.microsoft.com/office/drawing/2014/main" id="{5350B019-E80A-422A-84E9-B8186F273FCF}"/>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1868976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185C6-BC1A-4C2D-9856-AC2FF3EDC66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F4B04478-C20D-4534-A7CB-D588399C02ED}"/>
              </a:ext>
            </a:extLst>
          </p:cNvPr>
          <p:cNvGraphicFramePr>
            <a:graphicFrameLocks noGrp="1"/>
          </p:cNvGraphicFramePr>
          <p:nvPr>
            <p:ph type="tbl" sz="quarter" idx="13"/>
            <p:extLst>
              <p:ext uri="{D42A27DB-BD31-4B8C-83A1-F6EECF244321}">
                <p14:modId xmlns:p14="http://schemas.microsoft.com/office/powerpoint/2010/main" val="74409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0326868"/>
                    </a:ext>
                  </a:extLst>
                </a:gridCol>
                <a:gridCol w="2468880">
                  <a:extLst>
                    <a:ext uri="{9D8B030D-6E8A-4147-A177-3AD203B41FA5}">
                      <a16:colId xmlns:a16="http://schemas.microsoft.com/office/drawing/2014/main" val="2638716528"/>
                    </a:ext>
                  </a:extLst>
                </a:gridCol>
                <a:gridCol w="2468880">
                  <a:extLst>
                    <a:ext uri="{9D8B030D-6E8A-4147-A177-3AD203B41FA5}">
                      <a16:colId xmlns:a16="http://schemas.microsoft.com/office/drawing/2014/main" val="877263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8191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extLst>
                  <a:ext uri="{0D108BD9-81ED-4DB2-BD59-A6C34878D82A}">
                    <a16:rowId xmlns:a16="http://schemas.microsoft.com/office/drawing/2014/main" val="37958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205440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49455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extLst>
                  <a:ext uri="{0D108BD9-81ED-4DB2-BD59-A6C34878D82A}">
                    <a16:rowId xmlns:a16="http://schemas.microsoft.com/office/drawing/2014/main" val="424775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a:t>
                      </a:r>
                    </a:p>
                  </a:txBody>
                  <a:tcPr/>
                </a:tc>
                <a:extLst>
                  <a:ext uri="{0D108BD9-81ED-4DB2-BD59-A6C34878D82A}">
                    <a16:rowId xmlns:a16="http://schemas.microsoft.com/office/drawing/2014/main" val="109258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16797</a:t>
                      </a:r>
                    </a:p>
                  </a:txBody>
                  <a:tcPr/>
                </a:tc>
                <a:extLst>
                  <a:ext uri="{0D108BD9-81ED-4DB2-BD59-A6C34878D82A}">
                    <a16:rowId xmlns:a16="http://schemas.microsoft.com/office/drawing/2014/main" val="244042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12304</a:t>
                      </a:r>
                    </a:p>
                  </a:txBody>
                  <a:tcPr/>
                </a:tc>
                <a:extLst>
                  <a:ext uri="{0D108BD9-81ED-4DB2-BD59-A6C34878D82A}">
                    <a16:rowId xmlns:a16="http://schemas.microsoft.com/office/drawing/2014/main" val="43264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a:t>
                      </a:r>
                    </a:p>
                  </a:txBody>
                  <a:tcPr/>
                </a:tc>
                <a:extLst>
                  <a:ext uri="{0D108BD9-81ED-4DB2-BD59-A6C34878D82A}">
                    <a16:rowId xmlns:a16="http://schemas.microsoft.com/office/drawing/2014/main" val="207194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12107</a:t>
                      </a:r>
                    </a:p>
                  </a:txBody>
                  <a:tcPr/>
                </a:tc>
                <a:extLst>
                  <a:ext uri="{0D108BD9-81ED-4DB2-BD59-A6C34878D82A}">
                    <a16:rowId xmlns:a16="http://schemas.microsoft.com/office/drawing/2014/main" val="265149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a:t>
                      </a:r>
                    </a:p>
                  </a:txBody>
                  <a:tcPr/>
                </a:tc>
                <a:extLst>
                  <a:ext uri="{0D108BD9-81ED-4DB2-BD59-A6C34878D82A}">
                    <a16:rowId xmlns:a16="http://schemas.microsoft.com/office/drawing/2014/main" val="711885207"/>
                  </a:ext>
                </a:extLst>
              </a:tr>
            </a:tbl>
          </a:graphicData>
        </a:graphic>
      </p:graphicFrame>
      <p:sp>
        <p:nvSpPr>
          <p:cNvPr id="4" name="Text Placeholder 3">
            <a:extLst>
              <a:ext uri="{FF2B5EF4-FFF2-40B4-BE49-F238E27FC236}">
                <a16:creationId xmlns:a16="http://schemas.microsoft.com/office/drawing/2014/main" id="{1E94CE3A-433D-4CC5-BBF5-0FB37DF099DF}"/>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603057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9B11-B680-4DBF-9427-048FB2EC0ACC}"/>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FAEA97AA-2BE2-4F28-9B9C-73EB4AFCB854}"/>
              </a:ext>
            </a:extLst>
          </p:cNvPr>
          <p:cNvGraphicFramePr>
            <a:graphicFrameLocks noGrp="1"/>
          </p:cNvGraphicFramePr>
          <p:nvPr>
            <p:ph type="tbl" sz="quarter" idx="13"/>
            <p:extLst>
              <p:ext uri="{D42A27DB-BD31-4B8C-83A1-F6EECF244321}">
                <p14:modId xmlns:p14="http://schemas.microsoft.com/office/powerpoint/2010/main" val="1190337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1519695"/>
                    </a:ext>
                  </a:extLst>
                </a:gridCol>
                <a:gridCol w="2468880">
                  <a:extLst>
                    <a:ext uri="{9D8B030D-6E8A-4147-A177-3AD203B41FA5}">
                      <a16:colId xmlns:a16="http://schemas.microsoft.com/office/drawing/2014/main" val="950742886"/>
                    </a:ext>
                  </a:extLst>
                </a:gridCol>
                <a:gridCol w="2468880">
                  <a:extLst>
                    <a:ext uri="{9D8B030D-6E8A-4147-A177-3AD203B41FA5}">
                      <a16:colId xmlns:a16="http://schemas.microsoft.com/office/drawing/2014/main" val="321952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66925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16146</a:t>
                      </a:r>
                    </a:p>
                  </a:txBody>
                  <a:tcPr/>
                </a:tc>
                <a:extLst>
                  <a:ext uri="{0D108BD9-81ED-4DB2-BD59-A6C34878D82A}">
                    <a16:rowId xmlns:a16="http://schemas.microsoft.com/office/drawing/2014/main" val="323532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22875</a:t>
                      </a:r>
                    </a:p>
                  </a:txBody>
                  <a:tcPr/>
                </a:tc>
                <a:extLst>
                  <a:ext uri="{0D108BD9-81ED-4DB2-BD59-A6C34878D82A}">
                    <a16:rowId xmlns:a16="http://schemas.microsoft.com/office/drawing/2014/main" val="263860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18271</a:t>
                      </a:r>
                    </a:p>
                  </a:txBody>
                  <a:tcPr/>
                </a:tc>
                <a:extLst>
                  <a:ext uri="{0D108BD9-81ED-4DB2-BD59-A6C34878D82A}">
                    <a16:rowId xmlns:a16="http://schemas.microsoft.com/office/drawing/2014/main" val="227676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extLst>
                  <a:ext uri="{0D108BD9-81ED-4DB2-BD59-A6C34878D82A}">
                    <a16:rowId xmlns:a16="http://schemas.microsoft.com/office/drawing/2014/main" val="167279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8213</a:t>
                      </a:r>
                    </a:p>
                  </a:txBody>
                  <a:tcPr/>
                </a:tc>
                <a:extLst>
                  <a:ext uri="{0D108BD9-81ED-4DB2-BD59-A6C34878D82A}">
                    <a16:rowId xmlns:a16="http://schemas.microsoft.com/office/drawing/2014/main" val="192161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6639</a:t>
                      </a:r>
                    </a:p>
                  </a:txBody>
                  <a:tcPr/>
                </a:tc>
                <a:extLst>
                  <a:ext uri="{0D108BD9-81ED-4DB2-BD59-A6C34878D82A}">
                    <a16:rowId xmlns:a16="http://schemas.microsoft.com/office/drawing/2014/main" val="27606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extLst>
                  <a:ext uri="{0D108BD9-81ED-4DB2-BD59-A6C34878D82A}">
                    <a16:rowId xmlns:a16="http://schemas.microsoft.com/office/drawing/2014/main" val="53849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extLst>
                  <a:ext uri="{0D108BD9-81ED-4DB2-BD59-A6C34878D82A}">
                    <a16:rowId xmlns:a16="http://schemas.microsoft.com/office/drawing/2014/main" val="208545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extLst>
                  <a:ext uri="{0D108BD9-81ED-4DB2-BD59-A6C34878D82A}">
                    <a16:rowId xmlns:a16="http://schemas.microsoft.com/office/drawing/2014/main" val="114516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extLst>
                  <a:ext uri="{0D108BD9-81ED-4DB2-BD59-A6C34878D82A}">
                    <a16:rowId xmlns:a16="http://schemas.microsoft.com/office/drawing/2014/main" val="31745406"/>
                  </a:ext>
                </a:extLst>
              </a:tr>
            </a:tbl>
          </a:graphicData>
        </a:graphic>
      </p:graphicFrame>
      <p:sp>
        <p:nvSpPr>
          <p:cNvPr id="4" name="Text Placeholder 3">
            <a:extLst>
              <a:ext uri="{FF2B5EF4-FFF2-40B4-BE49-F238E27FC236}">
                <a16:creationId xmlns:a16="http://schemas.microsoft.com/office/drawing/2014/main" id="{954BB4A8-F896-4033-9C9C-A76B5BB1DEF9}"/>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24467941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6A32-D8A6-4A21-8F70-3B5B4169FB9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95B82478-2F94-4E3E-828E-D3CE551A95B1}"/>
              </a:ext>
            </a:extLst>
          </p:cNvPr>
          <p:cNvGraphicFramePr>
            <a:graphicFrameLocks noGrp="1"/>
          </p:cNvGraphicFramePr>
          <p:nvPr>
            <p:ph type="tbl" sz="quarter" idx="13"/>
            <p:extLst>
              <p:ext uri="{D42A27DB-BD31-4B8C-83A1-F6EECF244321}">
                <p14:modId xmlns:p14="http://schemas.microsoft.com/office/powerpoint/2010/main" val="396310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6297773"/>
                    </a:ext>
                  </a:extLst>
                </a:gridCol>
                <a:gridCol w="2468880">
                  <a:extLst>
                    <a:ext uri="{9D8B030D-6E8A-4147-A177-3AD203B41FA5}">
                      <a16:colId xmlns:a16="http://schemas.microsoft.com/office/drawing/2014/main" val="338929802"/>
                    </a:ext>
                  </a:extLst>
                </a:gridCol>
                <a:gridCol w="2468880">
                  <a:extLst>
                    <a:ext uri="{9D8B030D-6E8A-4147-A177-3AD203B41FA5}">
                      <a16:colId xmlns:a16="http://schemas.microsoft.com/office/drawing/2014/main" val="3460483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077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9160</a:t>
                      </a:r>
                    </a:p>
                  </a:txBody>
                  <a:tcPr/>
                </a:tc>
                <a:extLst>
                  <a:ext uri="{0D108BD9-81ED-4DB2-BD59-A6C34878D82A}">
                    <a16:rowId xmlns:a16="http://schemas.microsoft.com/office/drawing/2014/main" val="213922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extLst>
                  <a:ext uri="{0D108BD9-81ED-4DB2-BD59-A6C34878D82A}">
                    <a16:rowId xmlns:a16="http://schemas.microsoft.com/office/drawing/2014/main" val="264302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extLst>
                  <a:ext uri="{0D108BD9-81ED-4DB2-BD59-A6C34878D82A}">
                    <a16:rowId xmlns:a16="http://schemas.microsoft.com/office/drawing/2014/main" val="425068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a:t>
                      </a:r>
                    </a:p>
                  </a:txBody>
                  <a:tcPr/>
                </a:tc>
                <a:extLst>
                  <a:ext uri="{0D108BD9-81ED-4DB2-BD59-A6C34878D82A}">
                    <a16:rowId xmlns:a16="http://schemas.microsoft.com/office/drawing/2014/main" val="106873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14134</a:t>
                      </a:r>
                    </a:p>
                  </a:txBody>
                  <a:tcPr/>
                </a:tc>
                <a:extLst>
                  <a:ext uri="{0D108BD9-81ED-4DB2-BD59-A6C34878D82A}">
                    <a16:rowId xmlns:a16="http://schemas.microsoft.com/office/drawing/2014/main" val="2299192292"/>
                  </a:ext>
                </a:extLst>
              </a:tr>
            </a:tbl>
          </a:graphicData>
        </a:graphic>
      </p:graphicFrame>
      <p:sp>
        <p:nvSpPr>
          <p:cNvPr id="4" name="Text Placeholder 3">
            <a:extLst>
              <a:ext uri="{FF2B5EF4-FFF2-40B4-BE49-F238E27FC236}">
                <a16:creationId xmlns:a16="http://schemas.microsoft.com/office/drawing/2014/main" id="{02A7E052-6E9E-4A9C-8653-EC3F95D85B5F}"/>
              </a:ext>
            </a:extLst>
          </p:cNvPr>
          <p:cNvSpPr>
            <a:spLocks noGrp="1"/>
          </p:cNvSpPr>
          <p:nvPr>
            <p:ph type="body" sz="quarter" idx="14"/>
          </p:nvPr>
        </p:nvSpPr>
        <p:spPr/>
        <p:txBody>
          <a:bodyPr/>
          <a:lstStyle/>
          <a:p>
            <a:r>
              <a:rPr lang="en-US"/>
              <a:t>07/01/2017 - 07/28/2017</a:t>
            </a:r>
          </a:p>
        </p:txBody>
      </p:sp>
    </p:spTree>
    <p:extLst>
      <p:ext uri="{BB962C8B-B14F-4D97-AF65-F5344CB8AC3E}">
        <p14:creationId xmlns:p14="http://schemas.microsoft.com/office/powerpoint/2010/main" val="318160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19E8A-BB63-45C6-8C38-F659DC098D0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7169DAD-9ACC-4ACB-B662-C276ED8090A5}"/>
              </a:ext>
            </a:extLst>
          </p:cNvPr>
          <p:cNvGraphicFramePr>
            <a:graphicFrameLocks noGrp="1"/>
          </p:cNvGraphicFramePr>
          <p:nvPr>
            <p:ph type="chart" sz="quarter" idx="13"/>
            <p:extLst>
              <p:ext uri="{D42A27DB-BD31-4B8C-83A1-F6EECF244321}">
                <p14:modId xmlns:p14="http://schemas.microsoft.com/office/powerpoint/2010/main" val="2946884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98BD0-478E-4009-9906-EABB62F51BBE}"/>
              </a:ext>
            </a:extLst>
          </p:cNvPr>
          <p:cNvSpPr>
            <a:spLocks noGrp="1"/>
          </p:cNvSpPr>
          <p:nvPr>
            <p:ph type="body" sz="quarter" idx="14"/>
          </p:nvPr>
        </p:nvSpPr>
        <p:spPr/>
        <p:txBody>
          <a:bodyPr/>
          <a:lstStyle/>
          <a:p>
            <a:r>
              <a:rPr lang="en-US"/>
              <a:t>07/01/2017 - 07/28/2017</a:t>
            </a:r>
          </a:p>
        </p:txBody>
      </p:sp>
      <p:sp>
        <p:nvSpPr>
          <p:cNvPr id="5" name="Footer Placeholder 4">
            <a:extLst>
              <a:ext uri="{FF2B5EF4-FFF2-40B4-BE49-F238E27FC236}">
                <a16:creationId xmlns:a16="http://schemas.microsoft.com/office/drawing/2014/main" id="{1C580CA8-1B48-408C-B05F-AD123CB38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1137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2477</Words>
  <Application>Microsoft Office PowerPoint</Application>
  <PresentationFormat>On-screen Show (4:3)</PresentationFormat>
  <Paragraphs>957</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4</vt:lpstr>
      <vt:lpstr>Direktnachrichten von Usern - 2 of 4</vt:lpstr>
      <vt:lpstr>Direktnachrichten von Usern - 3 of 4</vt:lpstr>
      <vt:lpstr>Direktnachrichten von Usern - 4 of 4</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2017-07-28T14:19:43Z</dcterms:created>
  <dcterms:modified xsi:type="dcterms:W3CDTF">2017-07-28T14:21:28Z</dcterms:modified>
</cp:coreProperties>
</file>