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838</c:v>
                </c:pt>
                <c:pt idx="1">
                  <c:v>838</c:v>
                </c:pt>
                <c:pt idx="2">
                  <c:v>893</c:v>
                </c:pt>
                <c:pt idx="3">
                  <c:v>907</c:v>
                </c:pt>
                <c:pt idx="4">
                  <c:v>919</c:v>
                </c:pt>
                <c:pt idx="5">
                  <c:v>927</c:v>
                </c:pt>
                <c:pt idx="6">
                  <c:v>944</c:v>
                </c:pt>
                <c:pt idx="7">
                  <c:v>950</c:v>
                </c:pt>
                <c:pt idx="8">
                  <c:v>958</c:v>
                </c:pt>
                <c:pt idx="9">
                  <c:v>968</c:v>
                </c:pt>
                <c:pt idx="10">
                  <c:v>973</c:v>
                </c:pt>
                <c:pt idx="11">
                  <c:v>976</c:v>
                </c:pt>
                <c:pt idx="12">
                  <c:v>979</c:v>
                </c:pt>
                <c:pt idx="13">
                  <c:v>981</c:v>
                </c:pt>
                <c:pt idx="14">
                  <c:v>982</c:v>
                </c:pt>
                <c:pt idx="15">
                  <c:v>983</c:v>
                </c:pt>
                <c:pt idx="16">
                  <c:v>985</c:v>
                </c:pt>
                <c:pt idx="17">
                  <c:v>989</c:v>
                </c:pt>
                <c:pt idx="18">
                  <c:v>993</c:v>
                </c:pt>
                <c:pt idx="19">
                  <c:v>1002</c:v>
                </c:pt>
                <c:pt idx="20">
                  <c:v>1006</c:v>
                </c:pt>
                <c:pt idx="21">
                  <c:v>1008</c:v>
                </c:pt>
                <c:pt idx="22">
                  <c:v>1011</c:v>
                </c:pt>
                <c:pt idx="23">
                  <c:v>1013</c:v>
                </c:pt>
                <c:pt idx="24">
                  <c:v>1013</c:v>
                </c:pt>
                <c:pt idx="25">
                  <c:v>1013</c:v>
                </c:pt>
                <c:pt idx="26">
                  <c:v>1013</c:v>
                </c:pt>
                <c:pt idx="27">
                  <c:v>1013</c:v>
                </c:pt>
                <c:pt idx="28">
                  <c:v>1014</c:v>
                </c:pt>
                <c:pt idx="29">
                  <c:v>1014</c:v>
                </c:pt>
              </c:numCache>
            </c:numRef>
          </c:val>
          <c:smooth val="0"/>
          <c:extLst>
            <c:ext xmlns:c16="http://schemas.microsoft.com/office/drawing/2014/chart" uri="{C3380CC4-5D6E-409C-BE32-E72D297353CC}">
              <c16:uniqueId val="{00000000-167A-47E4-9C2E-E117BE8A2892}"/>
            </c:ext>
          </c:extLst>
        </c:ser>
        <c:dLbls>
          <c:showLegendKey val="0"/>
          <c:showVal val="0"/>
          <c:showCatName val="0"/>
          <c:showSerName val="0"/>
          <c:showPercent val="0"/>
          <c:showBubbleSize val="0"/>
        </c:dLbls>
        <c:smooth val="0"/>
        <c:axId val="246723632"/>
        <c:axId val="246728880"/>
      </c:lineChart>
      <c:dateAx>
        <c:axId val="24672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28880"/>
        <c:crosses val="autoZero"/>
        <c:auto val="1"/>
        <c:lblOffset val="100"/>
        <c:baseTimeUnit val="days"/>
      </c:dateAx>
      <c:valAx>
        <c:axId val="24672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2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c:v>
                </c:pt>
                <c:pt idx="1">
                  <c:v>0</c:v>
                </c:pt>
                <c:pt idx="2">
                  <c:v>20</c:v>
                </c:pt>
                <c:pt idx="3">
                  <c:v>45</c:v>
                </c:pt>
                <c:pt idx="4">
                  <c:v>11</c:v>
                </c:pt>
                <c:pt idx="5">
                  <c:v>10</c:v>
                </c:pt>
                <c:pt idx="6">
                  <c:v>14</c:v>
                </c:pt>
                <c:pt idx="7">
                  <c:v>10</c:v>
                </c:pt>
                <c:pt idx="8">
                  <c:v>7</c:v>
                </c:pt>
                <c:pt idx="9">
                  <c:v>11</c:v>
                </c:pt>
                <c:pt idx="10">
                  <c:v>4</c:v>
                </c:pt>
                <c:pt idx="11">
                  <c:v>6</c:v>
                </c:pt>
                <c:pt idx="12">
                  <c:v>2</c:v>
                </c:pt>
                <c:pt idx="13">
                  <c:v>3</c:v>
                </c:pt>
                <c:pt idx="14">
                  <c:v>0</c:v>
                </c:pt>
                <c:pt idx="15">
                  <c:v>2</c:v>
                </c:pt>
                <c:pt idx="16">
                  <c:v>2</c:v>
                </c:pt>
                <c:pt idx="17">
                  <c:v>0</c:v>
                </c:pt>
                <c:pt idx="18">
                  <c:v>7</c:v>
                </c:pt>
                <c:pt idx="19">
                  <c:v>9</c:v>
                </c:pt>
                <c:pt idx="20">
                  <c:v>4</c:v>
                </c:pt>
                <c:pt idx="21">
                  <c:v>3</c:v>
                </c:pt>
                <c:pt idx="22">
                  <c:v>3</c:v>
                </c:pt>
                <c:pt idx="23">
                  <c:v>2</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0-853A-4EA1-886A-3BB6C70095F3}"/>
            </c:ext>
          </c:extLst>
        </c:ser>
        <c:dLbls>
          <c:showLegendKey val="0"/>
          <c:showVal val="0"/>
          <c:showCatName val="0"/>
          <c:showSerName val="0"/>
          <c:showPercent val="0"/>
          <c:showBubbleSize val="0"/>
        </c:dLbls>
        <c:smooth val="0"/>
        <c:axId val="294671432"/>
        <c:axId val="294671104"/>
      </c:lineChart>
      <c:dateAx>
        <c:axId val="29467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1104"/>
        <c:crosses val="autoZero"/>
        <c:auto val="1"/>
        <c:lblOffset val="100"/>
        <c:baseTimeUnit val="days"/>
      </c:dateAx>
      <c:valAx>
        <c:axId val="29467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0</c:v>
                </c:pt>
                <c:pt idx="1">
                  <c:v>0</c:v>
                </c:pt>
                <c:pt idx="2">
                  <c:v>3</c:v>
                </c:pt>
                <c:pt idx="3">
                  <c:v>1</c:v>
                </c:pt>
                <c:pt idx="4">
                  <c:v>0</c:v>
                </c:pt>
                <c:pt idx="5">
                  <c:v>0</c:v>
                </c:pt>
                <c:pt idx="6">
                  <c:v>0</c:v>
                </c:pt>
                <c:pt idx="7">
                  <c:v>0</c:v>
                </c:pt>
                <c:pt idx="8">
                  <c:v>1</c:v>
                </c:pt>
                <c:pt idx="9">
                  <c:v>1</c:v>
                </c:pt>
                <c:pt idx="10">
                  <c:v>1</c:v>
                </c:pt>
                <c:pt idx="11">
                  <c:v>1</c:v>
                </c:pt>
                <c:pt idx="12">
                  <c:v>0</c:v>
                </c:pt>
                <c:pt idx="13">
                  <c:v>0</c:v>
                </c:pt>
                <c:pt idx="14">
                  <c:v>0</c:v>
                </c:pt>
                <c:pt idx="15">
                  <c:v>1</c:v>
                </c:pt>
                <c:pt idx="16">
                  <c:v>1</c:v>
                </c:pt>
                <c:pt idx="17">
                  <c:v>0</c:v>
                </c:pt>
                <c:pt idx="18">
                  <c:v>0</c:v>
                </c:pt>
                <c:pt idx="19">
                  <c:v>0</c:v>
                </c:pt>
                <c:pt idx="20">
                  <c:v>0</c:v>
                </c:pt>
                <c:pt idx="21">
                  <c:v>0</c:v>
                </c:pt>
                <c:pt idx="22">
                  <c:v>0</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A07-42D1-BD0C-F1E19C30894E}"/>
            </c:ext>
          </c:extLst>
        </c:ser>
        <c:dLbls>
          <c:showLegendKey val="0"/>
          <c:showVal val="0"/>
          <c:showCatName val="0"/>
          <c:showSerName val="0"/>
          <c:showPercent val="0"/>
          <c:showBubbleSize val="0"/>
        </c:dLbls>
        <c:smooth val="0"/>
        <c:axId val="174970776"/>
        <c:axId val="294669464"/>
      </c:lineChart>
      <c:dateAx>
        <c:axId val="17497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69464"/>
        <c:crosses val="autoZero"/>
        <c:auto val="1"/>
        <c:lblOffset val="100"/>
        <c:baseTimeUnit val="days"/>
      </c:dateAx>
      <c:valAx>
        <c:axId val="29466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7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7</c:v>
                </c:pt>
                <c:pt idx="2">
                  <c:v>7</c:v>
                </c:pt>
                <c:pt idx="3">
                  <c:v>7</c:v>
                </c:pt>
                <c:pt idx="4">
                  <c:v>3</c:v>
                </c:pt>
                <c:pt idx="5">
                  <c:v>6</c:v>
                </c:pt>
                <c:pt idx="6">
                  <c:v>4</c:v>
                </c:pt>
              </c:numCache>
            </c:numRef>
          </c:val>
          <c:extLst>
            <c:ext xmlns:c16="http://schemas.microsoft.com/office/drawing/2014/chart" uri="{C3380CC4-5D6E-409C-BE32-E72D297353CC}">
              <c16:uniqueId val="{00000000-E90D-4340-A04B-D274FF2D5280}"/>
            </c:ext>
          </c:extLst>
        </c:ser>
        <c:dLbls>
          <c:showLegendKey val="0"/>
          <c:showVal val="0"/>
          <c:showCatName val="0"/>
          <c:showSerName val="0"/>
          <c:showPercent val="0"/>
          <c:showBubbleSize val="0"/>
        </c:dLbls>
        <c:gapWidth val="219"/>
        <c:overlap val="-27"/>
        <c:axId val="390112384"/>
        <c:axId val="390102216"/>
      </c:barChart>
      <c:catAx>
        <c:axId val="39011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2216"/>
        <c:crosses val="autoZero"/>
        <c:auto val="1"/>
        <c:lblAlgn val="ctr"/>
        <c:lblOffset val="100"/>
        <c:noMultiLvlLbl val="0"/>
      </c:catAx>
      <c:valAx>
        <c:axId val="39010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1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0.83632019115889999</c:v>
                </c:pt>
                <c:pt idx="1">
                  <c:v>0</c:v>
                </c:pt>
                <c:pt idx="2">
                  <c:v>2.3584905660377</c:v>
                </c:pt>
                <c:pt idx="3">
                  <c:v>7.1590909090909003</c:v>
                </c:pt>
                <c:pt idx="4">
                  <c:v>1.2114537444933999</c:v>
                </c:pt>
                <c:pt idx="5">
                  <c:v>2.7203482045701999</c:v>
                </c:pt>
                <c:pt idx="6">
                  <c:v>1.5037593984962001</c:v>
                </c:pt>
                <c:pt idx="7">
                  <c:v>0</c:v>
                </c:pt>
                <c:pt idx="8">
                  <c:v>0</c:v>
                </c:pt>
                <c:pt idx="9">
                  <c:v>1.8402777777778001</c:v>
                </c:pt>
                <c:pt idx="10">
                  <c:v>0.61983471074380003</c:v>
                </c:pt>
                <c:pt idx="11">
                  <c:v>1.2846865364850999</c:v>
                </c:pt>
                <c:pt idx="12">
                  <c:v>1.4841351074719</c:v>
                </c:pt>
                <c:pt idx="13">
                  <c:v>1.0214504596527001</c:v>
                </c:pt>
                <c:pt idx="14">
                  <c:v>1.2232415902141001</c:v>
                </c:pt>
                <c:pt idx="15">
                  <c:v>0</c:v>
                </c:pt>
                <c:pt idx="16">
                  <c:v>1.219512195122</c:v>
                </c:pt>
                <c:pt idx="17">
                  <c:v>0.40609137055838002</c:v>
                </c:pt>
                <c:pt idx="18">
                  <c:v>4.1497975708502004</c:v>
                </c:pt>
                <c:pt idx="19">
                  <c:v>1.2048192771084001</c:v>
                </c:pt>
                <c:pt idx="20">
                  <c:v>2.1435692921235998</c:v>
                </c:pt>
                <c:pt idx="21">
                  <c:v>1.1182902584493</c:v>
                </c:pt>
                <c:pt idx="22">
                  <c:v>0.94152626362735004</c:v>
                </c:pt>
                <c:pt idx="23">
                  <c:v>0.69169960474308001</c:v>
                </c:pt>
                <c:pt idx="24">
                  <c:v>0.59230009871667999</c:v>
                </c:pt>
                <c:pt idx="25">
                  <c:v>0.49358341559724001</c:v>
                </c:pt>
                <c:pt idx="26">
                  <c:v>0</c:v>
                </c:pt>
                <c:pt idx="27">
                  <c:v>0.69101678183613002</c:v>
                </c:pt>
                <c:pt idx="28">
                  <c:v>1.5794669299112001</c:v>
                </c:pt>
                <c:pt idx="29">
                  <c:v>9.8619329388559995E-2</c:v>
                </c:pt>
              </c:numCache>
            </c:numRef>
          </c:val>
          <c:smooth val="0"/>
          <c:extLst>
            <c:ext xmlns:c16="http://schemas.microsoft.com/office/drawing/2014/chart" uri="{C3380CC4-5D6E-409C-BE32-E72D297353CC}">
              <c16:uniqueId val="{00000000-DCD7-46A8-B7A6-7076E37DB6D4}"/>
            </c:ext>
          </c:extLst>
        </c:ser>
        <c:dLbls>
          <c:showLegendKey val="0"/>
          <c:showVal val="0"/>
          <c:showCatName val="0"/>
          <c:showSerName val="0"/>
          <c:showPercent val="0"/>
          <c:showBubbleSize val="0"/>
        </c:dLbls>
        <c:smooth val="0"/>
        <c:axId val="390069416"/>
        <c:axId val="390062856"/>
      </c:lineChart>
      <c:dateAx>
        <c:axId val="39006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62856"/>
        <c:crosses val="autoZero"/>
        <c:auto val="1"/>
        <c:lblOffset val="100"/>
        <c:baseTimeUnit val="days"/>
      </c:dateAx>
      <c:valAx>
        <c:axId val="39006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6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4</c:v>
                </c:pt>
              </c:numCache>
            </c:numRef>
          </c:val>
          <c:extLst>
            <c:ext xmlns:c16="http://schemas.microsoft.com/office/drawing/2014/chart" uri="{C3380CC4-5D6E-409C-BE32-E72D297353CC}">
              <c16:uniqueId val="{00000000-BC61-4B29-9553-3AC24BE18DD9}"/>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1</c:v>
                </c:pt>
              </c:numCache>
            </c:numRef>
          </c:val>
          <c:extLst>
            <c:ext xmlns:c16="http://schemas.microsoft.com/office/drawing/2014/chart" uri="{C3380CC4-5D6E-409C-BE32-E72D297353CC}">
              <c16:uniqueId val="{00000001-BC61-4B29-9553-3AC24BE18DD9}"/>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28</c:v>
                </c:pt>
              </c:numCache>
            </c:numRef>
          </c:val>
          <c:extLst>
            <c:ext xmlns:c16="http://schemas.microsoft.com/office/drawing/2014/chart" uri="{C3380CC4-5D6E-409C-BE32-E72D297353CC}">
              <c16:uniqueId val="{00000002-BC61-4B29-9553-3AC24BE18DD9}"/>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Fürst</c:v>
                </c:pt>
              </c:strCache>
            </c:strRef>
          </c:cat>
          <c:val>
            <c:numRef>
              <c:f>Sheet1!$E$2</c:f>
              <c:numCache>
                <c:formatCode>General</c:formatCode>
                <c:ptCount val="1"/>
                <c:pt idx="0">
                  <c:v>7</c:v>
                </c:pt>
              </c:numCache>
            </c:numRef>
          </c:val>
          <c:extLst>
            <c:ext xmlns:c16="http://schemas.microsoft.com/office/drawing/2014/chart" uri="{C3380CC4-5D6E-409C-BE32-E72D297353CC}">
              <c16:uniqueId val="{00000003-BC61-4B29-9553-3AC24BE18DD9}"/>
            </c:ext>
          </c:extLst>
        </c:ser>
        <c:dLbls>
          <c:showLegendKey val="0"/>
          <c:showVal val="0"/>
          <c:showCatName val="0"/>
          <c:showSerName val="0"/>
          <c:showPercent val="0"/>
          <c:showBubbleSize val="0"/>
        </c:dLbls>
        <c:gapWidth val="150"/>
        <c:overlap val="100"/>
        <c:axId val="390064496"/>
        <c:axId val="390065152"/>
      </c:barChart>
      <c:catAx>
        <c:axId val="39006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65152"/>
        <c:crosses val="autoZero"/>
        <c:auto val="1"/>
        <c:lblAlgn val="ctr"/>
        <c:lblOffset val="100"/>
        <c:noMultiLvlLbl val="0"/>
      </c:catAx>
      <c:valAx>
        <c:axId val="3900651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6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1.0143788185597</c:v>
                </c:pt>
                <c:pt idx="2">
                  <c:v>1.842256831409</c:v>
                </c:pt>
                <c:pt idx="3">
                  <c:v>0</c:v>
                </c:pt>
                <c:pt idx="4">
                  <c:v>0.61095172671019005</c:v>
                </c:pt>
                <c:pt idx="5">
                  <c:v>0</c:v>
                </c:pt>
                <c:pt idx="6">
                  <c:v>0</c:v>
                </c:pt>
              </c:numCache>
            </c:numRef>
          </c:val>
          <c:extLst>
            <c:ext xmlns:c16="http://schemas.microsoft.com/office/drawing/2014/chart" uri="{C3380CC4-5D6E-409C-BE32-E72D297353CC}">
              <c16:uniqueId val="{00000000-A716-4D87-9DDB-9FCF67C2E302}"/>
            </c:ext>
          </c:extLst>
        </c:ser>
        <c:dLbls>
          <c:showLegendKey val="0"/>
          <c:showVal val="0"/>
          <c:showCatName val="0"/>
          <c:showSerName val="0"/>
          <c:showPercent val="0"/>
          <c:showBubbleSize val="0"/>
        </c:dLbls>
        <c:gapWidth val="219"/>
        <c:overlap val="-27"/>
        <c:axId val="390066464"/>
        <c:axId val="390066792"/>
      </c:barChart>
      <c:catAx>
        <c:axId val="39006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66792"/>
        <c:crosses val="autoZero"/>
        <c:auto val="1"/>
        <c:lblAlgn val="ctr"/>
        <c:lblOffset val="100"/>
        <c:noMultiLvlLbl val="0"/>
      </c:catAx>
      <c:valAx>
        <c:axId val="39006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6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BBC-493D-991B-2795958245F9}"/>
            </c:ext>
          </c:extLst>
        </c:ser>
        <c:dLbls>
          <c:showLegendKey val="0"/>
          <c:showVal val="0"/>
          <c:showCatName val="0"/>
          <c:showSerName val="0"/>
          <c:showPercent val="0"/>
          <c:showBubbleSize val="0"/>
        </c:dLbls>
        <c:gapWidth val="219"/>
        <c:overlap val="-27"/>
        <c:axId val="390087128"/>
        <c:axId val="390087456"/>
      </c:barChart>
      <c:catAx>
        <c:axId val="39008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87456"/>
        <c:crosses val="autoZero"/>
        <c:auto val="1"/>
        <c:lblAlgn val="ctr"/>
        <c:lblOffset val="100"/>
        <c:noMultiLvlLbl val="0"/>
      </c:catAx>
      <c:valAx>
        <c:axId val="39008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8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55</c:v>
                </c:pt>
                <c:pt idx="1">
                  <c:v>55</c:v>
                </c:pt>
                <c:pt idx="2">
                  <c:v>55</c:v>
                </c:pt>
                <c:pt idx="3">
                  <c:v>55</c:v>
                </c:pt>
                <c:pt idx="4">
                  <c:v>56</c:v>
                </c:pt>
                <c:pt idx="5">
                  <c:v>56</c:v>
                </c:pt>
                <c:pt idx="6">
                  <c:v>56</c:v>
                </c:pt>
                <c:pt idx="7">
                  <c:v>56</c:v>
                </c:pt>
                <c:pt idx="8">
                  <c:v>56</c:v>
                </c:pt>
                <c:pt idx="9">
                  <c:v>57</c:v>
                </c:pt>
                <c:pt idx="10">
                  <c:v>57</c:v>
                </c:pt>
                <c:pt idx="11">
                  <c:v>57</c:v>
                </c:pt>
                <c:pt idx="12">
                  <c:v>57</c:v>
                </c:pt>
                <c:pt idx="13">
                  <c:v>57</c:v>
                </c:pt>
                <c:pt idx="14">
                  <c:v>57</c:v>
                </c:pt>
                <c:pt idx="15">
                  <c:v>57</c:v>
                </c:pt>
                <c:pt idx="16">
                  <c:v>59</c:v>
                </c:pt>
                <c:pt idx="17">
                  <c:v>59</c:v>
                </c:pt>
                <c:pt idx="18">
                  <c:v>59</c:v>
                </c:pt>
                <c:pt idx="19">
                  <c:v>59</c:v>
                </c:pt>
                <c:pt idx="20">
                  <c:v>60</c:v>
                </c:pt>
                <c:pt idx="21">
                  <c:v>61</c:v>
                </c:pt>
                <c:pt idx="22">
                  <c:v>61</c:v>
                </c:pt>
                <c:pt idx="23">
                  <c:v>61</c:v>
                </c:pt>
                <c:pt idx="24">
                  <c:v>61</c:v>
                </c:pt>
                <c:pt idx="25">
                  <c:v>61</c:v>
                </c:pt>
                <c:pt idx="26">
                  <c:v>61</c:v>
                </c:pt>
                <c:pt idx="27">
                  <c:v>62</c:v>
                </c:pt>
                <c:pt idx="28">
                  <c:v>63</c:v>
                </c:pt>
                <c:pt idx="29">
                  <c:v>63</c:v>
                </c:pt>
              </c:numCache>
            </c:numRef>
          </c:val>
          <c:smooth val="0"/>
          <c:extLst>
            <c:ext xmlns:c16="http://schemas.microsoft.com/office/drawing/2014/chart" uri="{C3380CC4-5D6E-409C-BE32-E72D297353CC}">
              <c16:uniqueId val="{00000000-6642-4B08-9AA6-CC009FE12A2F}"/>
            </c:ext>
          </c:extLst>
        </c:ser>
        <c:dLbls>
          <c:showLegendKey val="0"/>
          <c:showVal val="0"/>
          <c:showCatName val="0"/>
          <c:showSerName val="0"/>
          <c:showPercent val="0"/>
          <c:showBubbleSize val="0"/>
        </c:dLbls>
        <c:smooth val="0"/>
        <c:axId val="292487896"/>
        <c:axId val="292488224"/>
      </c:lineChart>
      <c:dateAx>
        <c:axId val="292487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88224"/>
        <c:crosses val="autoZero"/>
        <c:auto val="1"/>
        <c:lblOffset val="100"/>
        <c:baseTimeUnit val="days"/>
      </c:dateAx>
      <c:valAx>
        <c:axId val="29248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8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D84D-4A35-83EE-77291382D1A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D84D-4A35-83EE-77291382D1A1}"/>
            </c:ext>
          </c:extLst>
        </c:ser>
        <c:dLbls>
          <c:showLegendKey val="0"/>
          <c:showVal val="0"/>
          <c:showCatName val="0"/>
          <c:showSerName val="0"/>
          <c:showPercent val="0"/>
          <c:showBubbleSize val="0"/>
        </c:dLbls>
        <c:gapWidth val="219"/>
        <c:overlap val="-27"/>
        <c:axId val="292492816"/>
        <c:axId val="292434432"/>
      </c:barChart>
      <c:catAx>
        <c:axId val="29249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4432"/>
        <c:crosses val="autoZero"/>
        <c:auto val="1"/>
        <c:lblAlgn val="ctr"/>
        <c:lblOffset val="100"/>
        <c:noMultiLvlLbl val="0"/>
      </c:catAx>
      <c:valAx>
        <c:axId val="29243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9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1101</c:v>
                </c:pt>
                <c:pt idx="1">
                  <c:v>735</c:v>
                </c:pt>
                <c:pt idx="2">
                  <c:v>3252</c:v>
                </c:pt>
                <c:pt idx="3">
                  <c:v>5707</c:v>
                </c:pt>
                <c:pt idx="4">
                  <c:v>4062</c:v>
                </c:pt>
                <c:pt idx="5">
                  <c:v>4617</c:v>
                </c:pt>
                <c:pt idx="6">
                  <c:v>13371</c:v>
                </c:pt>
                <c:pt idx="7">
                  <c:v>9954</c:v>
                </c:pt>
                <c:pt idx="8">
                  <c:v>9705</c:v>
                </c:pt>
                <c:pt idx="9">
                  <c:v>16132</c:v>
                </c:pt>
                <c:pt idx="10">
                  <c:v>13738</c:v>
                </c:pt>
                <c:pt idx="11">
                  <c:v>12685</c:v>
                </c:pt>
                <c:pt idx="12">
                  <c:v>14130</c:v>
                </c:pt>
                <c:pt idx="13">
                  <c:v>11821</c:v>
                </c:pt>
                <c:pt idx="14">
                  <c:v>11543</c:v>
                </c:pt>
                <c:pt idx="15">
                  <c:v>9555</c:v>
                </c:pt>
                <c:pt idx="16">
                  <c:v>12228</c:v>
                </c:pt>
                <c:pt idx="17">
                  <c:v>11627</c:v>
                </c:pt>
                <c:pt idx="18">
                  <c:v>14372</c:v>
                </c:pt>
                <c:pt idx="19">
                  <c:v>11299</c:v>
                </c:pt>
                <c:pt idx="20">
                  <c:v>14875</c:v>
                </c:pt>
                <c:pt idx="21">
                  <c:v>17664</c:v>
                </c:pt>
                <c:pt idx="22">
                  <c:v>12947</c:v>
                </c:pt>
                <c:pt idx="23">
                  <c:v>11623</c:v>
                </c:pt>
                <c:pt idx="24">
                  <c:v>8813</c:v>
                </c:pt>
                <c:pt idx="25">
                  <c:v>7879</c:v>
                </c:pt>
                <c:pt idx="26">
                  <c:v>3992</c:v>
                </c:pt>
                <c:pt idx="27">
                  <c:v>1371</c:v>
                </c:pt>
                <c:pt idx="28">
                  <c:v>3360</c:v>
                </c:pt>
                <c:pt idx="29">
                  <c:v>345</c:v>
                </c:pt>
              </c:numCache>
            </c:numRef>
          </c:val>
          <c:smooth val="0"/>
          <c:extLst>
            <c:ext xmlns:c16="http://schemas.microsoft.com/office/drawing/2014/chart" uri="{C3380CC4-5D6E-409C-BE32-E72D297353CC}">
              <c16:uniqueId val="{00000000-2F1B-4749-90BE-9C3FD5E7751D}"/>
            </c:ext>
          </c:extLst>
        </c:ser>
        <c:dLbls>
          <c:showLegendKey val="0"/>
          <c:showVal val="0"/>
          <c:showCatName val="0"/>
          <c:showSerName val="0"/>
          <c:showPercent val="0"/>
          <c:showBubbleSize val="0"/>
        </c:dLbls>
        <c:smooth val="0"/>
        <c:axId val="292432136"/>
        <c:axId val="292430496"/>
      </c:lineChart>
      <c:dateAx>
        <c:axId val="29243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0496"/>
        <c:crosses val="autoZero"/>
        <c:auto val="1"/>
        <c:lblOffset val="100"/>
        <c:baseTimeUnit val="days"/>
      </c:dateAx>
      <c:valAx>
        <c:axId val="29243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607</c:v>
                </c:pt>
                <c:pt idx="1">
                  <c:v>373</c:v>
                </c:pt>
                <c:pt idx="2">
                  <c:v>1688</c:v>
                </c:pt>
                <c:pt idx="3">
                  <c:v>3140</c:v>
                </c:pt>
                <c:pt idx="4">
                  <c:v>1837</c:v>
                </c:pt>
                <c:pt idx="5">
                  <c:v>2693</c:v>
                </c:pt>
                <c:pt idx="6">
                  <c:v>9803</c:v>
                </c:pt>
                <c:pt idx="7">
                  <c:v>8845</c:v>
                </c:pt>
                <c:pt idx="8">
                  <c:v>8385</c:v>
                </c:pt>
                <c:pt idx="9">
                  <c:v>10541</c:v>
                </c:pt>
                <c:pt idx="10">
                  <c:v>11236</c:v>
                </c:pt>
                <c:pt idx="11">
                  <c:v>9925</c:v>
                </c:pt>
                <c:pt idx="12">
                  <c:v>9952</c:v>
                </c:pt>
                <c:pt idx="13">
                  <c:v>9606</c:v>
                </c:pt>
                <c:pt idx="14">
                  <c:v>8724</c:v>
                </c:pt>
                <c:pt idx="15">
                  <c:v>8279</c:v>
                </c:pt>
                <c:pt idx="16">
                  <c:v>9419</c:v>
                </c:pt>
                <c:pt idx="17">
                  <c:v>9607</c:v>
                </c:pt>
                <c:pt idx="18">
                  <c:v>10018</c:v>
                </c:pt>
                <c:pt idx="19">
                  <c:v>9113</c:v>
                </c:pt>
                <c:pt idx="20">
                  <c:v>10305</c:v>
                </c:pt>
                <c:pt idx="21">
                  <c:v>8623</c:v>
                </c:pt>
                <c:pt idx="22">
                  <c:v>8229</c:v>
                </c:pt>
                <c:pt idx="23">
                  <c:v>8382</c:v>
                </c:pt>
                <c:pt idx="24">
                  <c:v>7169</c:v>
                </c:pt>
                <c:pt idx="25">
                  <c:v>7116</c:v>
                </c:pt>
                <c:pt idx="26">
                  <c:v>3847</c:v>
                </c:pt>
                <c:pt idx="27">
                  <c:v>779</c:v>
                </c:pt>
                <c:pt idx="28">
                  <c:v>1059</c:v>
                </c:pt>
                <c:pt idx="29">
                  <c:v>141</c:v>
                </c:pt>
              </c:numCache>
            </c:numRef>
          </c:val>
          <c:smooth val="0"/>
          <c:extLst>
            <c:ext xmlns:c16="http://schemas.microsoft.com/office/drawing/2014/chart" uri="{C3380CC4-5D6E-409C-BE32-E72D297353CC}">
              <c16:uniqueId val="{00000000-6892-46FE-ACCC-F9A30D3DB465}"/>
            </c:ext>
          </c:extLst>
        </c:ser>
        <c:dLbls>
          <c:showLegendKey val="0"/>
          <c:showVal val="0"/>
          <c:showCatName val="0"/>
          <c:showSerName val="0"/>
          <c:showPercent val="0"/>
          <c:showBubbleSize val="0"/>
        </c:dLbls>
        <c:smooth val="0"/>
        <c:axId val="292432792"/>
        <c:axId val="292433448"/>
      </c:lineChart>
      <c:dateAx>
        <c:axId val="292432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3448"/>
        <c:crosses val="autoZero"/>
        <c:auto val="1"/>
        <c:lblOffset val="100"/>
        <c:baseTimeUnit val="days"/>
      </c:dateAx>
      <c:valAx>
        <c:axId val="29243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40</c:v>
                </c:pt>
                <c:pt idx="1">
                  <c:v>39</c:v>
                </c:pt>
                <c:pt idx="2">
                  <c:v>167</c:v>
                </c:pt>
                <c:pt idx="3">
                  <c:v>307</c:v>
                </c:pt>
                <c:pt idx="4">
                  <c:v>118</c:v>
                </c:pt>
                <c:pt idx="5">
                  <c:v>118</c:v>
                </c:pt>
                <c:pt idx="6">
                  <c:v>150</c:v>
                </c:pt>
                <c:pt idx="7">
                  <c:v>44</c:v>
                </c:pt>
                <c:pt idx="8">
                  <c:v>47</c:v>
                </c:pt>
                <c:pt idx="9">
                  <c:v>302</c:v>
                </c:pt>
                <c:pt idx="10">
                  <c:v>180</c:v>
                </c:pt>
                <c:pt idx="11">
                  <c:v>175</c:v>
                </c:pt>
                <c:pt idx="12">
                  <c:v>177</c:v>
                </c:pt>
                <c:pt idx="13">
                  <c:v>105</c:v>
                </c:pt>
                <c:pt idx="14">
                  <c:v>101</c:v>
                </c:pt>
                <c:pt idx="15">
                  <c:v>34</c:v>
                </c:pt>
                <c:pt idx="16">
                  <c:v>144</c:v>
                </c:pt>
                <c:pt idx="17">
                  <c:v>62</c:v>
                </c:pt>
                <c:pt idx="18">
                  <c:v>220</c:v>
                </c:pt>
                <c:pt idx="19">
                  <c:v>72</c:v>
                </c:pt>
                <c:pt idx="20">
                  <c:v>284</c:v>
                </c:pt>
                <c:pt idx="21">
                  <c:v>225</c:v>
                </c:pt>
                <c:pt idx="22">
                  <c:v>90</c:v>
                </c:pt>
                <c:pt idx="23">
                  <c:v>67</c:v>
                </c:pt>
                <c:pt idx="24">
                  <c:v>47</c:v>
                </c:pt>
                <c:pt idx="25">
                  <c:v>26</c:v>
                </c:pt>
                <c:pt idx="26">
                  <c:v>18</c:v>
                </c:pt>
                <c:pt idx="27">
                  <c:v>38</c:v>
                </c:pt>
                <c:pt idx="28">
                  <c:v>81</c:v>
                </c:pt>
                <c:pt idx="29">
                  <c:v>8</c:v>
                </c:pt>
              </c:numCache>
            </c:numRef>
          </c:val>
          <c:smooth val="0"/>
          <c:extLst>
            <c:ext xmlns:c16="http://schemas.microsoft.com/office/drawing/2014/chart" uri="{C3380CC4-5D6E-409C-BE32-E72D297353CC}">
              <c16:uniqueId val="{00000000-19B8-4B14-A27C-4241F6766A38}"/>
            </c:ext>
          </c:extLst>
        </c:ser>
        <c:dLbls>
          <c:showLegendKey val="0"/>
          <c:showVal val="0"/>
          <c:showCatName val="0"/>
          <c:showSerName val="0"/>
          <c:showPercent val="0"/>
          <c:showBubbleSize val="0"/>
        </c:dLbls>
        <c:smooth val="0"/>
        <c:axId val="292438368"/>
        <c:axId val="292444272"/>
      </c:lineChart>
      <c:dateAx>
        <c:axId val="29243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44272"/>
        <c:crosses val="autoZero"/>
        <c:auto val="1"/>
        <c:lblOffset val="100"/>
        <c:baseTimeUnit val="days"/>
      </c:dateAx>
      <c:valAx>
        <c:axId val="29244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8</c:v>
                </c:pt>
                <c:pt idx="1">
                  <c:v>6</c:v>
                </c:pt>
                <c:pt idx="2">
                  <c:v>72</c:v>
                </c:pt>
                <c:pt idx="3">
                  <c:v>32</c:v>
                </c:pt>
                <c:pt idx="4">
                  <c:v>22</c:v>
                </c:pt>
                <c:pt idx="5">
                  <c:v>24</c:v>
                </c:pt>
                <c:pt idx="6">
                  <c:v>25</c:v>
                </c:pt>
                <c:pt idx="7">
                  <c:v>11</c:v>
                </c:pt>
                <c:pt idx="8">
                  <c:v>27</c:v>
                </c:pt>
                <c:pt idx="9">
                  <c:v>26</c:v>
                </c:pt>
                <c:pt idx="10">
                  <c:v>19</c:v>
                </c:pt>
                <c:pt idx="11">
                  <c:v>19</c:v>
                </c:pt>
                <c:pt idx="12">
                  <c:v>24</c:v>
                </c:pt>
                <c:pt idx="13">
                  <c:v>18</c:v>
                </c:pt>
                <c:pt idx="14">
                  <c:v>16</c:v>
                </c:pt>
                <c:pt idx="15">
                  <c:v>39</c:v>
                </c:pt>
                <c:pt idx="16">
                  <c:v>26</c:v>
                </c:pt>
                <c:pt idx="17">
                  <c:v>9</c:v>
                </c:pt>
                <c:pt idx="18">
                  <c:v>22</c:v>
                </c:pt>
                <c:pt idx="19">
                  <c:v>34</c:v>
                </c:pt>
                <c:pt idx="20">
                  <c:v>21</c:v>
                </c:pt>
                <c:pt idx="21">
                  <c:v>20</c:v>
                </c:pt>
                <c:pt idx="22">
                  <c:v>27</c:v>
                </c:pt>
                <c:pt idx="23">
                  <c:v>14</c:v>
                </c:pt>
                <c:pt idx="24">
                  <c:v>8</c:v>
                </c:pt>
                <c:pt idx="25">
                  <c:v>4</c:v>
                </c:pt>
                <c:pt idx="26">
                  <c:v>11</c:v>
                </c:pt>
                <c:pt idx="27">
                  <c:v>9</c:v>
                </c:pt>
                <c:pt idx="28">
                  <c:v>7</c:v>
                </c:pt>
                <c:pt idx="29">
                  <c:v>0</c:v>
                </c:pt>
              </c:numCache>
            </c:numRef>
          </c:val>
          <c:smooth val="0"/>
          <c:extLst>
            <c:ext xmlns:c16="http://schemas.microsoft.com/office/drawing/2014/chart" uri="{C3380CC4-5D6E-409C-BE32-E72D297353CC}">
              <c16:uniqueId val="{00000000-B6A7-4C1E-ADD4-EE6456D623BC}"/>
            </c:ext>
          </c:extLst>
        </c:ser>
        <c:dLbls>
          <c:showLegendKey val="0"/>
          <c:showVal val="0"/>
          <c:showCatName val="0"/>
          <c:showSerName val="0"/>
          <c:showPercent val="0"/>
          <c:showBubbleSize val="0"/>
        </c:dLbls>
        <c:smooth val="0"/>
        <c:axId val="292445584"/>
        <c:axId val="292439352"/>
      </c:lineChart>
      <c:dateAx>
        <c:axId val="29244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9352"/>
        <c:crosses val="autoZero"/>
        <c:auto val="1"/>
        <c:lblOffset val="100"/>
        <c:baseTimeUnit val="days"/>
      </c:dateAx>
      <c:valAx>
        <c:axId val="29243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4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149</c:v>
                </c:pt>
                <c:pt idx="1">
                  <c:v>89.464285714286007</c:v>
                </c:pt>
                <c:pt idx="2">
                  <c:v>56.892857142856997</c:v>
                </c:pt>
                <c:pt idx="3">
                  <c:v>45.928571428570997</c:v>
                </c:pt>
                <c:pt idx="4">
                  <c:v>66.785714285713993</c:v>
                </c:pt>
                <c:pt idx="5">
                  <c:v>133.78571428570999</c:v>
                </c:pt>
                <c:pt idx="6">
                  <c:v>244.46428571429001</c:v>
                </c:pt>
                <c:pt idx="7">
                  <c:v>303.57142857142998</c:v>
                </c:pt>
                <c:pt idx="8">
                  <c:v>345.28571428571001</c:v>
                </c:pt>
                <c:pt idx="9">
                  <c:v>414.92857142857002</c:v>
                </c:pt>
                <c:pt idx="10">
                  <c:v>360.75</c:v>
                </c:pt>
                <c:pt idx="11">
                  <c:v>368.14285714286001</c:v>
                </c:pt>
                <c:pt idx="12">
                  <c:v>411.10714285713999</c:v>
                </c:pt>
                <c:pt idx="13">
                  <c:v>399</c:v>
                </c:pt>
                <c:pt idx="14">
                  <c:v>387.46428571428999</c:v>
                </c:pt>
                <c:pt idx="15">
                  <c:v>380.57142857142998</c:v>
                </c:pt>
                <c:pt idx="16">
                  <c:v>395.75</c:v>
                </c:pt>
                <c:pt idx="17">
                  <c:v>410.03571428571001</c:v>
                </c:pt>
                <c:pt idx="18">
                  <c:v>414.53571428571001</c:v>
                </c:pt>
                <c:pt idx="19">
                  <c:v>439.71428571428999</c:v>
                </c:pt>
                <c:pt idx="20">
                  <c:v>478.46428571428999</c:v>
                </c:pt>
                <c:pt idx="21">
                  <c:v>482.96428571428999</c:v>
                </c:pt>
                <c:pt idx="22">
                  <c:v>413.32142857142998</c:v>
                </c:pt>
                <c:pt idx="23">
                  <c:v>259.64285714286001</c:v>
                </c:pt>
              </c:numCache>
            </c:numRef>
          </c:val>
          <c:smooth val="0"/>
          <c:extLst>
            <c:ext xmlns:c16="http://schemas.microsoft.com/office/drawing/2014/chart" uri="{C3380CC4-5D6E-409C-BE32-E72D297353CC}">
              <c16:uniqueId val="{00000000-08CF-42A4-8253-6D646C41B5C2}"/>
            </c:ext>
          </c:extLst>
        </c:ser>
        <c:dLbls>
          <c:showLegendKey val="0"/>
          <c:showVal val="0"/>
          <c:showCatName val="0"/>
          <c:showSerName val="0"/>
          <c:showPercent val="0"/>
          <c:showBubbleSize val="0"/>
        </c:dLbls>
        <c:smooth val="0"/>
        <c:axId val="292454768"/>
        <c:axId val="292450176"/>
      </c:lineChart>
      <c:catAx>
        <c:axId val="29245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50176"/>
        <c:crosses val="autoZero"/>
        <c:auto val="1"/>
        <c:lblAlgn val="ctr"/>
        <c:lblOffset val="100"/>
        <c:noMultiLvlLbl val="0"/>
      </c:catAx>
      <c:valAx>
        <c:axId val="29245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5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1733F-E2AE-4762-9000-5F5920E23ED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AF8EADE-D991-435A-BCDB-4AB6CA967E2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016408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BF1F1-FD1F-4F39-97DA-F11DE43E052F}"/>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203E5DDF-99C9-4924-8971-2D81460C5F90}"/>
              </a:ext>
            </a:extLst>
          </p:cNvPr>
          <p:cNvGraphicFramePr>
            <a:graphicFrameLocks noGrp="1"/>
          </p:cNvGraphicFramePr>
          <p:nvPr>
            <p:ph type="tbl" sz="quarter" idx="13"/>
            <p:extLst>
              <p:ext uri="{D42A27DB-BD31-4B8C-83A1-F6EECF244321}">
                <p14:modId xmlns:p14="http://schemas.microsoft.com/office/powerpoint/2010/main" val="313648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4505495"/>
                    </a:ext>
                  </a:extLst>
                </a:gridCol>
                <a:gridCol w="740664">
                  <a:extLst>
                    <a:ext uri="{9D8B030D-6E8A-4147-A177-3AD203B41FA5}">
                      <a16:colId xmlns:a16="http://schemas.microsoft.com/office/drawing/2014/main" val="3825540145"/>
                    </a:ext>
                  </a:extLst>
                </a:gridCol>
                <a:gridCol w="740664">
                  <a:extLst>
                    <a:ext uri="{9D8B030D-6E8A-4147-A177-3AD203B41FA5}">
                      <a16:colId xmlns:a16="http://schemas.microsoft.com/office/drawing/2014/main" val="3706170670"/>
                    </a:ext>
                  </a:extLst>
                </a:gridCol>
                <a:gridCol w="740664">
                  <a:extLst>
                    <a:ext uri="{9D8B030D-6E8A-4147-A177-3AD203B41FA5}">
                      <a16:colId xmlns:a16="http://schemas.microsoft.com/office/drawing/2014/main" val="772506457"/>
                    </a:ext>
                  </a:extLst>
                </a:gridCol>
                <a:gridCol w="740664">
                  <a:extLst>
                    <a:ext uri="{9D8B030D-6E8A-4147-A177-3AD203B41FA5}">
                      <a16:colId xmlns:a16="http://schemas.microsoft.com/office/drawing/2014/main" val="3114760157"/>
                    </a:ext>
                  </a:extLst>
                </a:gridCol>
                <a:gridCol w="740664">
                  <a:extLst>
                    <a:ext uri="{9D8B030D-6E8A-4147-A177-3AD203B41FA5}">
                      <a16:colId xmlns:a16="http://schemas.microsoft.com/office/drawing/2014/main" val="2124282884"/>
                    </a:ext>
                  </a:extLst>
                </a:gridCol>
                <a:gridCol w="740664">
                  <a:extLst>
                    <a:ext uri="{9D8B030D-6E8A-4147-A177-3AD203B41FA5}">
                      <a16:colId xmlns:a16="http://schemas.microsoft.com/office/drawing/2014/main" val="2339689761"/>
                    </a:ext>
                  </a:extLst>
                </a:gridCol>
                <a:gridCol w="740664">
                  <a:extLst>
                    <a:ext uri="{9D8B030D-6E8A-4147-A177-3AD203B41FA5}">
                      <a16:colId xmlns:a16="http://schemas.microsoft.com/office/drawing/2014/main" val="4208927241"/>
                    </a:ext>
                  </a:extLst>
                </a:gridCol>
                <a:gridCol w="740664">
                  <a:extLst>
                    <a:ext uri="{9D8B030D-6E8A-4147-A177-3AD203B41FA5}">
                      <a16:colId xmlns:a16="http://schemas.microsoft.com/office/drawing/2014/main" val="2342169333"/>
                    </a:ext>
                  </a:extLst>
                </a:gridCol>
                <a:gridCol w="740664">
                  <a:extLst>
                    <a:ext uri="{9D8B030D-6E8A-4147-A177-3AD203B41FA5}">
                      <a16:colId xmlns:a16="http://schemas.microsoft.com/office/drawing/2014/main" val="40596416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0641103"/>
                  </a:ext>
                </a:extLst>
              </a:tr>
              <a:tr h="370840">
                <a:tc>
                  <a:txBody>
                    <a:bodyPr/>
                    <a:lstStyle/>
                    <a:p>
                      <a:r>
                        <a:rPr lang="en-US" sz="1000"/>
                        <a:t>Autohaus Fürst</a:t>
                      </a:r>
                    </a:p>
                  </a:txBody>
                  <a:tcPr/>
                </a:tc>
                <a:tc>
                  <a:txBody>
                    <a:bodyPr/>
                    <a:lstStyle/>
                    <a:p>
                      <a:r>
                        <a:rPr lang="en-US" sz="1000"/>
                        <a:t>1014</a:t>
                      </a:r>
                    </a:p>
                  </a:txBody>
                  <a:tcPr/>
                </a:tc>
                <a:tc>
                  <a:txBody>
                    <a:bodyPr/>
                    <a:lstStyle/>
                    <a:p>
                      <a:r>
                        <a:rPr lang="en-US" sz="1000"/>
                        <a:t>177</a:t>
                      </a:r>
                    </a:p>
                  </a:txBody>
                  <a:tcPr/>
                </a:tc>
                <a:tc>
                  <a:txBody>
                    <a:bodyPr/>
                    <a:lstStyle/>
                    <a:p>
                      <a:r>
                        <a:rPr lang="en-US" sz="1000"/>
                        <a:t>40</a:t>
                      </a:r>
                    </a:p>
                  </a:txBody>
                  <a:tcPr/>
                </a:tc>
                <a:tc>
                  <a:txBody>
                    <a:bodyPr/>
                    <a:lstStyle/>
                    <a:p>
                      <a:r>
                        <a:rPr lang="en-US" sz="1000"/>
                        <a:t>503</a:t>
                      </a:r>
                    </a:p>
                  </a:txBody>
                  <a:tcPr/>
                </a:tc>
                <a:tc>
                  <a:txBody>
                    <a:bodyPr/>
                    <a:lstStyle/>
                    <a:p>
                      <a:r>
                        <a:rPr lang="en-US" sz="1000"/>
                        <a:t>25</a:t>
                      </a:r>
                    </a:p>
                  </a:txBody>
                  <a:tcPr/>
                </a:tc>
                <a:tc>
                  <a:txBody>
                    <a:bodyPr/>
                    <a:lstStyle/>
                    <a:p>
                      <a:r>
                        <a:rPr lang="en-US" sz="1000"/>
                        <a:t>54</a:t>
                      </a:r>
                    </a:p>
                  </a:txBody>
                  <a:tcPr/>
                </a:tc>
                <a:tc>
                  <a:txBody>
                    <a:bodyPr/>
                    <a:lstStyle/>
                    <a:p>
                      <a:r>
                        <a:rPr lang="en-US" sz="1000"/>
                        <a:t>0</a:t>
                      </a:r>
                    </a:p>
                  </a:txBody>
                  <a:tcPr/>
                </a:tc>
                <a:tc>
                  <a:txBody>
                    <a:bodyPr/>
                    <a:lstStyle/>
                    <a:p>
                      <a:r>
                        <a:rPr lang="en-US" sz="1000"/>
                        <a:t>1.5730%</a:t>
                      </a:r>
                    </a:p>
                  </a:txBody>
                  <a:tcPr/>
                </a:tc>
                <a:tc>
                  <a:txBody>
                    <a:bodyPr/>
                    <a:lstStyle/>
                    <a:p>
                      <a:r>
                        <a:rPr lang="en-US" sz="1000"/>
                        <a:t>0.0%</a:t>
                      </a:r>
                    </a:p>
                  </a:txBody>
                  <a:tcPr/>
                </a:tc>
                <a:extLst>
                  <a:ext uri="{0D108BD9-81ED-4DB2-BD59-A6C34878D82A}">
                    <a16:rowId xmlns:a16="http://schemas.microsoft.com/office/drawing/2014/main" val="2674959421"/>
                  </a:ext>
                </a:extLst>
              </a:tr>
            </a:tbl>
          </a:graphicData>
        </a:graphic>
      </p:graphicFrame>
      <p:sp>
        <p:nvSpPr>
          <p:cNvPr id="4" name="Text Placeholder 3">
            <a:extLst>
              <a:ext uri="{FF2B5EF4-FFF2-40B4-BE49-F238E27FC236}">
                <a16:creationId xmlns:a16="http://schemas.microsoft.com/office/drawing/2014/main" id="{D489E770-4491-4E55-BC46-10965E9C3C1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141709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3B0D-F77A-4691-85DA-BBDFFDB3F66A}"/>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74B0E052-BA23-4E9C-B5D8-52702A07B891}"/>
              </a:ext>
            </a:extLst>
          </p:cNvPr>
          <p:cNvGraphicFramePr>
            <a:graphicFrameLocks noGrp="1"/>
          </p:cNvGraphicFramePr>
          <p:nvPr>
            <p:ph type="tbl" sz="quarter" idx="13"/>
            <p:extLst>
              <p:ext uri="{D42A27DB-BD31-4B8C-83A1-F6EECF244321}">
                <p14:modId xmlns:p14="http://schemas.microsoft.com/office/powerpoint/2010/main" val="332073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2578498"/>
                    </a:ext>
                  </a:extLst>
                </a:gridCol>
                <a:gridCol w="1234440">
                  <a:extLst>
                    <a:ext uri="{9D8B030D-6E8A-4147-A177-3AD203B41FA5}">
                      <a16:colId xmlns:a16="http://schemas.microsoft.com/office/drawing/2014/main" val="515861116"/>
                    </a:ext>
                  </a:extLst>
                </a:gridCol>
                <a:gridCol w="822960">
                  <a:extLst>
                    <a:ext uri="{9D8B030D-6E8A-4147-A177-3AD203B41FA5}">
                      <a16:colId xmlns:a16="http://schemas.microsoft.com/office/drawing/2014/main" val="3642406769"/>
                    </a:ext>
                  </a:extLst>
                </a:gridCol>
                <a:gridCol w="822960">
                  <a:extLst>
                    <a:ext uri="{9D8B030D-6E8A-4147-A177-3AD203B41FA5}">
                      <a16:colId xmlns:a16="http://schemas.microsoft.com/office/drawing/2014/main" val="1122820430"/>
                    </a:ext>
                  </a:extLst>
                </a:gridCol>
                <a:gridCol w="822960">
                  <a:extLst>
                    <a:ext uri="{9D8B030D-6E8A-4147-A177-3AD203B41FA5}">
                      <a16:colId xmlns:a16="http://schemas.microsoft.com/office/drawing/2014/main" val="3728066437"/>
                    </a:ext>
                  </a:extLst>
                </a:gridCol>
                <a:gridCol w="822960">
                  <a:extLst>
                    <a:ext uri="{9D8B030D-6E8A-4147-A177-3AD203B41FA5}">
                      <a16:colId xmlns:a16="http://schemas.microsoft.com/office/drawing/2014/main" val="843751044"/>
                    </a:ext>
                  </a:extLst>
                </a:gridCol>
                <a:gridCol w="822960">
                  <a:extLst>
                    <a:ext uri="{9D8B030D-6E8A-4147-A177-3AD203B41FA5}">
                      <a16:colId xmlns:a16="http://schemas.microsoft.com/office/drawing/2014/main" val="4293626400"/>
                    </a:ext>
                  </a:extLst>
                </a:gridCol>
                <a:gridCol w="822960">
                  <a:extLst>
                    <a:ext uri="{9D8B030D-6E8A-4147-A177-3AD203B41FA5}">
                      <a16:colId xmlns:a16="http://schemas.microsoft.com/office/drawing/2014/main" val="9030553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20645216"/>
                  </a:ext>
                </a:extLst>
              </a:tr>
              <a:tr h="370840">
                <a:tc>
                  <a:txBody>
                    <a:bodyPr/>
                    <a:lstStyle/>
                    <a:p>
                      <a:r>
                        <a:rPr lang="en-US" sz="1000"/>
                        <a:t>Autohaus Fürst</a:t>
                      </a:r>
                    </a:p>
                  </a:txBody>
                  <a:tcPr/>
                </a:tc>
                <a:tc>
                  <a:txBody>
                    <a:bodyPr/>
                    <a:lstStyle/>
                    <a:p>
                      <a:r>
                        <a:rPr lang="en-US" sz="1000"/>
                        <a:t>1014</a:t>
                      </a:r>
                    </a:p>
                  </a:txBody>
                  <a:tcPr/>
                </a:tc>
                <a:tc>
                  <a:txBody>
                    <a:bodyPr/>
                    <a:lstStyle/>
                    <a:p>
                      <a:r>
                        <a:rPr lang="en-US" sz="1000"/>
                        <a:t>1</a:t>
                      </a:r>
                    </a:p>
                  </a:txBody>
                  <a:tcPr/>
                </a:tc>
                <a:tc>
                  <a:txBody>
                    <a:bodyPr/>
                    <a:lstStyle/>
                    <a:p>
                      <a:r>
                        <a:rPr lang="en-US" sz="1000"/>
                        <a:t>0.1%</a:t>
                      </a:r>
                    </a:p>
                  </a:txBody>
                  <a:tcPr/>
                </a:tc>
                <a:tc>
                  <a:txBody>
                    <a:bodyPr/>
                    <a:lstStyle/>
                    <a:p>
                      <a:r>
                        <a:rPr lang="en-US" sz="1000"/>
                        <a:t>3</a:t>
                      </a:r>
                    </a:p>
                  </a:txBody>
                  <a:tcPr/>
                </a:tc>
                <a:tc>
                  <a:txBody>
                    <a:bodyPr/>
                    <a:lstStyle/>
                    <a:p>
                      <a:r>
                        <a:rPr lang="en-US" sz="1000"/>
                        <a:t>0.3%</a:t>
                      </a:r>
                    </a:p>
                  </a:txBody>
                  <a:tcPr/>
                </a:tc>
                <a:tc>
                  <a:txBody>
                    <a:bodyPr/>
                    <a:lstStyle/>
                    <a:p>
                      <a:r>
                        <a:rPr lang="en-US" sz="1000"/>
                        <a:t>177</a:t>
                      </a:r>
                    </a:p>
                  </a:txBody>
                  <a:tcPr/>
                </a:tc>
                <a:tc>
                  <a:txBody>
                    <a:bodyPr/>
                    <a:lstStyle/>
                    <a:p>
                      <a:r>
                        <a:rPr lang="en-US" sz="1000"/>
                        <a:t>21.1%</a:t>
                      </a:r>
                    </a:p>
                  </a:txBody>
                  <a:tcPr/>
                </a:tc>
                <a:extLst>
                  <a:ext uri="{0D108BD9-81ED-4DB2-BD59-A6C34878D82A}">
                    <a16:rowId xmlns:a16="http://schemas.microsoft.com/office/drawing/2014/main" val="3579278471"/>
                  </a:ext>
                </a:extLst>
              </a:tr>
            </a:tbl>
          </a:graphicData>
        </a:graphic>
      </p:graphicFrame>
      <p:sp>
        <p:nvSpPr>
          <p:cNvPr id="4" name="Text Placeholder 3">
            <a:extLst>
              <a:ext uri="{FF2B5EF4-FFF2-40B4-BE49-F238E27FC236}">
                <a16:creationId xmlns:a16="http://schemas.microsoft.com/office/drawing/2014/main" id="{68A9CB2A-0675-467A-AEFF-6595227F4D29}"/>
              </a:ext>
            </a:extLst>
          </p:cNvPr>
          <p:cNvSpPr>
            <a:spLocks noGrp="1"/>
          </p:cNvSpPr>
          <p:nvPr>
            <p:ph type="body" sz="quarter" idx="14"/>
          </p:nvPr>
        </p:nvSpPr>
        <p:spPr/>
        <p:txBody>
          <a:bodyPr/>
          <a:lstStyle/>
          <a:p>
            <a:r>
              <a:rPr lang="en-US"/>
              <a:t>05/31/2017 - 06/30/2017</a:t>
            </a:r>
          </a:p>
        </p:txBody>
      </p:sp>
    </p:spTree>
    <p:extLst>
      <p:ext uri="{BB962C8B-B14F-4D97-AF65-F5344CB8AC3E}">
        <p14:creationId xmlns:p14="http://schemas.microsoft.com/office/powerpoint/2010/main" val="2190386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26B1-AFA0-4D55-B6A4-2663116297B4}"/>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E7CA9370-5AC5-4BD1-8FD0-39FF2885E1AD}"/>
              </a:ext>
            </a:extLst>
          </p:cNvPr>
          <p:cNvGraphicFramePr>
            <a:graphicFrameLocks noGrp="1"/>
          </p:cNvGraphicFramePr>
          <p:nvPr>
            <p:ph type="tbl" sz="quarter" idx="13"/>
            <p:extLst>
              <p:ext uri="{D42A27DB-BD31-4B8C-83A1-F6EECF244321}">
                <p14:modId xmlns:p14="http://schemas.microsoft.com/office/powerpoint/2010/main" val="409405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7609347"/>
                    </a:ext>
                  </a:extLst>
                </a:gridCol>
                <a:gridCol w="740664">
                  <a:extLst>
                    <a:ext uri="{9D8B030D-6E8A-4147-A177-3AD203B41FA5}">
                      <a16:colId xmlns:a16="http://schemas.microsoft.com/office/drawing/2014/main" val="91580358"/>
                    </a:ext>
                  </a:extLst>
                </a:gridCol>
                <a:gridCol w="740664">
                  <a:extLst>
                    <a:ext uri="{9D8B030D-6E8A-4147-A177-3AD203B41FA5}">
                      <a16:colId xmlns:a16="http://schemas.microsoft.com/office/drawing/2014/main" val="1930166713"/>
                    </a:ext>
                  </a:extLst>
                </a:gridCol>
                <a:gridCol w="740664">
                  <a:extLst>
                    <a:ext uri="{9D8B030D-6E8A-4147-A177-3AD203B41FA5}">
                      <a16:colId xmlns:a16="http://schemas.microsoft.com/office/drawing/2014/main" val="1973861053"/>
                    </a:ext>
                  </a:extLst>
                </a:gridCol>
                <a:gridCol w="740664">
                  <a:extLst>
                    <a:ext uri="{9D8B030D-6E8A-4147-A177-3AD203B41FA5}">
                      <a16:colId xmlns:a16="http://schemas.microsoft.com/office/drawing/2014/main" val="2272131042"/>
                    </a:ext>
                  </a:extLst>
                </a:gridCol>
                <a:gridCol w="740664">
                  <a:extLst>
                    <a:ext uri="{9D8B030D-6E8A-4147-A177-3AD203B41FA5}">
                      <a16:colId xmlns:a16="http://schemas.microsoft.com/office/drawing/2014/main" val="1217928526"/>
                    </a:ext>
                  </a:extLst>
                </a:gridCol>
                <a:gridCol w="740664">
                  <a:extLst>
                    <a:ext uri="{9D8B030D-6E8A-4147-A177-3AD203B41FA5}">
                      <a16:colId xmlns:a16="http://schemas.microsoft.com/office/drawing/2014/main" val="3074373932"/>
                    </a:ext>
                  </a:extLst>
                </a:gridCol>
                <a:gridCol w="740664">
                  <a:extLst>
                    <a:ext uri="{9D8B030D-6E8A-4147-A177-3AD203B41FA5}">
                      <a16:colId xmlns:a16="http://schemas.microsoft.com/office/drawing/2014/main" val="1339875299"/>
                    </a:ext>
                  </a:extLst>
                </a:gridCol>
                <a:gridCol w="740664">
                  <a:extLst>
                    <a:ext uri="{9D8B030D-6E8A-4147-A177-3AD203B41FA5}">
                      <a16:colId xmlns:a16="http://schemas.microsoft.com/office/drawing/2014/main" val="1529815773"/>
                    </a:ext>
                  </a:extLst>
                </a:gridCol>
                <a:gridCol w="740664">
                  <a:extLst>
                    <a:ext uri="{9D8B030D-6E8A-4147-A177-3AD203B41FA5}">
                      <a16:colId xmlns:a16="http://schemas.microsoft.com/office/drawing/2014/main" val="6140195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38930413"/>
                  </a:ext>
                </a:extLst>
              </a:tr>
              <a:tr h="370840">
                <a:tc>
                  <a:txBody>
                    <a:bodyPr/>
                    <a:lstStyle/>
                    <a:p>
                      <a:r>
                        <a:rPr lang="en-US" sz="1000"/>
                        <a:t>Autohaus Fürst</a:t>
                      </a:r>
                    </a:p>
                  </a:txBody>
                  <a:tcPr/>
                </a:tc>
                <a:tc>
                  <a:txBody>
                    <a:bodyPr/>
                    <a:lstStyle/>
                    <a:p>
                      <a:r>
                        <a:rPr lang="en-US" sz="1000"/>
                        <a:t>1014</a:t>
                      </a:r>
                    </a:p>
                  </a:txBody>
                  <a:tcPr/>
                </a:tc>
                <a:tc>
                  <a:txBody>
                    <a:bodyPr/>
                    <a:lstStyle/>
                    <a:p>
                      <a:r>
                        <a:rPr lang="en-US" sz="1000"/>
                        <a:t>177</a:t>
                      </a:r>
                    </a:p>
                  </a:txBody>
                  <a:tcPr/>
                </a:tc>
                <a:tc>
                  <a:txBody>
                    <a:bodyPr/>
                    <a:lstStyle/>
                    <a:p>
                      <a:r>
                        <a:rPr lang="en-US" sz="1000"/>
                        <a:t>40</a:t>
                      </a:r>
                    </a:p>
                  </a:txBody>
                  <a:tcPr/>
                </a:tc>
                <a:tc>
                  <a:txBody>
                    <a:bodyPr/>
                    <a:lstStyle/>
                    <a:p>
                      <a:r>
                        <a:rPr lang="en-US" sz="1000"/>
                        <a:t>503</a:t>
                      </a:r>
                    </a:p>
                  </a:txBody>
                  <a:tcPr/>
                </a:tc>
                <a:tc>
                  <a:txBody>
                    <a:bodyPr/>
                    <a:lstStyle/>
                    <a:p>
                      <a:r>
                        <a:rPr lang="en-US" sz="1000"/>
                        <a:t>25</a:t>
                      </a:r>
                    </a:p>
                  </a:txBody>
                  <a:tcPr/>
                </a:tc>
                <a:tc>
                  <a:txBody>
                    <a:bodyPr/>
                    <a:lstStyle/>
                    <a:p>
                      <a:r>
                        <a:rPr lang="en-US" sz="1000"/>
                        <a:t>54</a:t>
                      </a:r>
                    </a:p>
                  </a:txBody>
                  <a:tcPr/>
                </a:tc>
                <a:tc>
                  <a:txBody>
                    <a:bodyPr/>
                    <a:lstStyle/>
                    <a:p>
                      <a:r>
                        <a:rPr lang="en-US" sz="1000"/>
                        <a:t>0</a:t>
                      </a:r>
                    </a:p>
                  </a:txBody>
                  <a:tcPr/>
                </a:tc>
                <a:tc>
                  <a:txBody>
                    <a:bodyPr/>
                    <a:lstStyle/>
                    <a:p>
                      <a:r>
                        <a:rPr lang="en-US" sz="1000"/>
                        <a:t>1.5730%</a:t>
                      </a:r>
                    </a:p>
                  </a:txBody>
                  <a:tcPr/>
                </a:tc>
                <a:tc>
                  <a:txBody>
                    <a:bodyPr/>
                    <a:lstStyle/>
                    <a:p>
                      <a:r>
                        <a:rPr lang="en-US" sz="1000"/>
                        <a:t>0.0%</a:t>
                      </a:r>
                    </a:p>
                  </a:txBody>
                  <a:tcPr/>
                </a:tc>
                <a:extLst>
                  <a:ext uri="{0D108BD9-81ED-4DB2-BD59-A6C34878D82A}">
                    <a16:rowId xmlns:a16="http://schemas.microsoft.com/office/drawing/2014/main" val="21443606"/>
                  </a:ext>
                </a:extLst>
              </a:tr>
            </a:tbl>
          </a:graphicData>
        </a:graphic>
      </p:graphicFrame>
      <p:sp>
        <p:nvSpPr>
          <p:cNvPr id="4" name="Text Placeholder 3">
            <a:extLst>
              <a:ext uri="{FF2B5EF4-FFF2-40B4-BE49-F238E27FC236}">
                <a16:creationId xmlns:a16="http://schemas.microsoft.com/office/drawing/2014/main" id="{C54A5662-7FB6-4260-8542-CB9A495109A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81645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5D83E-E25E-4391-8DE8-7249911EC04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B7D9B82-8206-44F8-AE75-EF3FD1C3224F}"/>
              </a:ext>
            </a:extLst>
          </p:cNvPr>
          <p:cNvGraphicFramePr>
            <a:graphicFrameLocks noGrp="1"/>
          </p:cNvGraphicFramePr>
          <p:nvPr>
            <p:ph type="chart" sz="quarter" idx="13"/>
            <p:extLst>
              <p:ext uri="{D42A27DB-BD31-4B8C-83A1-F6EECF244321}">
                <p14:modId xmlns:p14="http://schemas.microsoft.com/office/powerpoint/2010/main" val="1252779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9D9EA-FB5E-4A57-B90D-0BC8EB7B4508}"/>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7A28710-CF10-4868-A37B-A7876FD35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443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F0FF7-12CC-4F54-9B1B-98DCA682DE9C}"/>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0CC9480D-9737-4B15-9AD9-D6FA7B953304}"/>
              </a:ext>
            </a:extLst>
          </p:cNvPr>
          <p:cNvGraphicFramePr>
            <a:graphicFrameLocks noGrp="1"/>
          </p:cNvGraphicFramePr>
          <p:nvPr>
            <p:ph type="chart" sz="quarter" idx="13"/>
            <p:extLst>
              <p:ext uri="{D42A27DB-BD31-4B8C-83A1-F6EECF244321}">
                <p14:modId xmlns:p14="http://schemas.microsoft.com/office/powerpoint/2010/main" val="1991802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BF70D-0675-4E34-BB42-263F16844A57}"/>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8A493AA4-9348-47AB-9678-D6A7FACF6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033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7274B-49FF-4BD4-B51F-815F71EC5183}"/>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50E4BCFF-730C-4266-8E2C-CCAD19FA3316}"/>
              </a:ext>
            </a:extLst>
          </p:cNvPr>
          <p:cNvGraphicFramePr>
            <a:graphicFrameLocks noGrp="1"/>
          </p:cNvGraphicFramePr>
          <p:nvPr>
            <p:ph type="chart" sz="quarter" idx="13"/>
            <p:extLst>
              <p:ext uri="{D42A27DB-BD31-4B8C-83A1-F6EECF244321}">
                <p14:modId xmlns:p14="http://schemas.microsoft.com/office/powerpoint/2010/main" val="572502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419D2-9B33-44D4-A562-A8B7ADA99937}"/>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0B9FE36F-34F7-49A6-952E-A732F0D76D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5789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3A08-3DD6-4F64-BCE0-E706448F46FD}"/>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A39A94A9-5B03-446D-A01C-76808726B623}"/>
              </a:ext>
            </a:extLst>
          </p:cNvPr>
          <p:cNvGraphicFramePr>
            <a:graphicFrameLocks noGrp="1"/>
          </p:cNvGraphicFramePr>
          <p:nvPr>
            <p:ph type="tbl" sz="quarter" idx="13"/>
            <p:extLst>
              <p:ext uri="{D42A27DB-BD31-4B8C-83A1-F6EECF244321}">
                <p14:modId xmlns:p14="http://schemas.microsoft.com/office/powerpoint/2010/main" val="101022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3582954"/>
                    </a:ext>
                  </a:extLst>
                </a:gridCol>
                <a:gridCol w="658368">
                  <a:extLst>
                    <a:ext uri="{9D8B030D-6E8A-4147-A177-3AD203B41FA5}">
                      <a16:colId xmlns:a16="http://schemas.microsoft.com/office/drawing/2014/main" val="2052902303"/>
                    </a:ext>
                  </a:extLst>
                </a:gridCol>
                <a:gridCol w="658368">
                  <a:extLst>
                    <a:ext uri="{9D8B030D-6E8A-4147-A177-3AD203B41FA5}">
                      <a16:colId xmlns:a16="http://schemas.microsoft.com/office/drawing/2014/main" val="2656945745"/>
                    </a:ext>
                  </a:extLst>
                </a:gridCol>
                <a:gridCol w="658368">
                  <a:extLst>
                    <a:ext uri="{9D8B030D-6E8A-4147-A177-3AD203B41FA5}">
                      <a16:colId xmlns:a16="http://schemas.microsoft.com/office/drawing/2014/main" val="1049824782"/>
                    </a:ext>
                  </a:extLst>
                </a:gridCol>
                <a:gridCol w="658368">
                  <a:extLst>
                    <a:ext uri="{9D8B030D-6E8A-4147-A177-3AD203B41FA5}">
                      <a16:colId xmlns:a16="http://schemas.microsoft.com/office/drawing/2014/main" val="3554485295"/>
                    </a:ext>
                  </a:extLst>
                </a:gridCol>
                <a:gridCol w="658368">
                  <a:extLst>
                    <a:ext uri="{9D8B030D-6E8A-4147-A177-3AD203B41FA5}">
                      <a16:colId xmlns:a16="http://schemas.microsoft.com/office/drawing/2014/main" val="4043491993"/>
                    </a:ext>
                  </a:extLst>
                </a:gridCol>
                <a:gridCol w="658368">
                  <a:extLst>
                    <a:ext uri="{9D8B030D-6E8A-4147-A177-3AD203B41FA5}">
                      <a16:colId xmlns:a16="http://schemas.microsoft.com/office/drawing/2014/main" val="2556805746"/>
                    </a:ext>
                  </a:extLst>
                </a:gridCol>
                <a:gridCol w="658368">
                  <a:extLst>
                    <a:ext uri="{9D8B030D-6E8A-4147-A177-3AD203B41FA5}">
                      <a16:colId xmlns:a16="http://schemas.microsoft.com/office/drawing/2014/main" val="1469102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238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- 2017-06-30 07:10:00</a:t>
                      </a:r>
                      <a:r>
                        <a:rPr kumimoji="0" lang="de-DE" sz="1000" b="0" i="0" u="none" strike="noStrike" kern="1200" cap="none" spc="0" normalizeH="0" baseline="0" noProof="0">
                          <a:ln>
                            <a:noFill/>
                          </a:ln>
                          <a:solidFill>
                            <a:prstClr val="black"/>
                          </a:solidFill>
                          <a:effectLst/>
                          <a:uLnTx/>
                          <a:uFillTx/>
                          <a:latin typeface="+mn-lt"/>
                          <a:ea typeface="+mn-ea"/>
                          <a:cs typeface="+mn-cs"/>
                        </a:rPr>
                        <a:t>
Was haben Marcel Hirscher und das Toyota Rally Team gemeinsam? Seht selbst..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492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- 2017-06-29 19:40:04</a:t>
                      </a:r>
                      <a:r>
                        <a:rPr kumimoji="0" lang="de-DE" sz="1000" b="0" i="0" u="none" strike="noStrike" kern="1200" cap="none" spc="0" normalizeH="0" baseline="0" noProof="0">
                          <a:ln>
                            <a:noFill/>
                          </a:ln>
                          <a:solidFill>
                            <a:prstClr val="black"/>
                          </a:solidFill>
                          <a:effectLst/>
                          <a:uLnTx/>
                          <a:uFillTx/>
                          <a:latin typeface="+mn-lt"/>
                          <a:ea typeface="+mn-ea"/>
                          <a:cs typeface="+mn-cs"/>
                        </a:rPr>
                        <a:t>
Gute Fahrt an Manfred Kappel aus Schmiedrait und viel Fahrfreude mit seinem neuen Hyundai Tucson Platin in der Farbe Micron Grey 😎
Viel Spaß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045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- 2017-06-28 14:19:49</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Alexander Aicher von der Firma AICHER &amp; Partner in Sitzenberg-Reidling viel Spaß und abertausende Kilometer gute Fahrt mit seinem neuen Hyundai SantaFe in Red Merlot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185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- 2017-06-26 16:44:00</a:t>
                      </a:r>
                      <a:r>
                        <a:rPr kumimoji="0" lang="de-DE" sz="1000" b="0" i="0" u="none" strike="noStrike" kern="1200" cap="none" spc="0" normalizeH="0" baseline="0" noProof="0">
                          <a:ln>
                            <a:noFill/>
                          </a:ln>
                          <a:solidFill>
                            <a:prstClr val="black"/>
                          </a:solidFill>
                          <a:effectLst/>
                          <a:uLnTx/>
                          <a:uFillTx/>
                          <a:latin typeface="+mn-lt"/>
                          <a:ea typeface="+mn-ea"/>
                          <a:cs typeface="+mn-cs"/>
                        </a:rPr>
                        <a:t>
Interesanter Beitrag von MOTORTALK, mit H2 von Hamburg nach Stuttgart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54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- 2017-06-25 17:42:00</a:t>
                      </a:r>
                      <a:r>
                        <a:rPr kumimoji="0" lang="de-DE" sz="1000" b="0" i="0" u="none" strike="noStrike" kern="1200" cap="none" spc="0" normalizeH="0" baseline="0" noProof="0">
                          <a:ln>
                            <a:noFill/>
                          </a:ln>
                          <a:solidFill>
                            <a:prstClr val="black"/>
                          </a:solidFill>
                          <a:effectLst/>
                          <a:uLnTx/>
                          <a:uFillTx/>
                          <a:latin typeface="+mn-lt"/>
                          <a:ea typeface="+mn-ea"/>
                          <a:cs typeface="+mn-cs"/>
                        </a:rPr>
                        <a:t>
Einige Symbole kennen wir ja 😊
Wir haben aber auch manchmal so gute Autos, dass wir einiger dieser Warnsymbole gar nicht kennen 😳 Kennt ihr alle? 😎
Schönen Sonntag Euch allen!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6793314"/>
                  </a:ext>
                </a:extLst>
              </a:tr>
            </a:tbl>
          </a:graphicData>
        </a:graphic>
      </p:graphicFrame>
      <p:sp>
        <p:nvSpPr>
          <p:cNvPr id="4" name="Text Placeholder 3">
            <a:extLst>
              <a:ext uri="{FF2B5EF4-FFF2-40B4-BE49-F238E27FC236}">
                <a16:creationId xmlns:a16="http://schemas.microsoft.com/office/drawing/2014/main" id="{628DC797-A81C-4DE1-B2B8-CD30F9AC6FF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317321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3A1F-0C02-47EA-8489-05605C34BC5C}"/>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835C0D12-0059-4AE0-BB2E-04C74C4C9705}"/>
              </a:ext>
            </a:extLst>
          </p:cNvPr>
          <p:cNvGraphicFramePr>
            <a:graphicFrameLocks noGrp="1"/>
          </p:cNvGraphicFramePr>
          <p:nvPr>
            <p:ph type="tbl" sz="quarter" idx="13"/>
            <p:extLst>
              <p:ext uri="{D42A27DB-BD31-4B8C-83A1-F6EECF244321}">
                <p14:modId xmlns:p14="http://schemas.microsoft.com/office/powerpoint/2010/main" val="1311423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0512124"/>
                    </a:ext>
                  </a:extLst>
                </a:gridCol>
                <a:gridCol w="658368">
                  <a:extLst>
                    <a:ext uri="{9D8B030D-6E8A-4147-A177-3AD203B41FA5}">
                      <a16:colId xmlns:a16="http://schemas.microsoft.com/office/drawing/2014/main" val="852683995"/>
                    </a:ext>
                  </a:extLst>
                </a:gridCol>
                <a:gridCol w="658368">
                  <a:extLst>
                    <a:ext uri="{9D8B030D-6E8A-4147-A177-3AD203B41FA5}">
                      <a16:colId xmlns:a16="http://schemas.microsoft.com/office/drawing/2014/main" val="1738981163"/>
                    </a:ext>
                  </a:extLst>
                </a:gridCol>
                <a:gridCol w="658368">
                  <a:extLst>
                    <a:ext uri="{9D8B030D-6E8A-4147-A177-3AD203B41FA5}">
                      <a16:colId xmlns:a16="http://schemas.microsoft.com/office/drawing/2014/main" val="680618510"/>
                    </a:ext>
                  </a:extLst>
                </a:gridCol>
                <a:gridCol w="658368">
                  <a:extLst>
                    <a:ext uri="{9D8B030D-6E8A-4147-A177-3AD203B41FA5}">
                      <a16:colId xmlns:a16="http://schemas.microsoft.com/office/drawing/2014/main" val="1655030179"/>
                    </a:ext>
                  </a:extLst>
                </a:gridCol>
                <a:gridCol w="658368">
                  <a:extLst>
                    <a:ext uri="{9D8B030D-6E8A-4147-A177-3AD203B41FA5}">
                      <a16:colId xmlns:a16="http://schemas.microsoft.com/office/drawing/2014/main" val="3002840018"/>
                    </a:ext>
                  </a:extLst>
                </a:gridCol>
                <a:gridCol w="658368">
                  <a:extLst>
                    <a:ext uri="{9D8B030D-6E8A-4147-A177-3AD203B41FA5}">
                      <a16:colId xmlns:a16="http://schemas.microsoft.com/office/drawing/2014/main" val="731196852"/>
                    </a:ext>
                  </a:extLst>
                </a:gridCol>
                <a:gridCol w="658368">
                  <a:extLst>
                    <a:ext uri="{9D8B030D-6E8A-4147-A177-3AD203B41FA5}">
                      <a16:colId xmlns:a16="http://schemas.microsoft.com/office/drawing/2014/main" val="2733820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920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- 2017-06-24 08:38:00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Josefa Winkler viel Fahrfreude mit ihrem neuen Hyundai ix20 in der wunderschönen Farbe Fiery Red. 😀
Wir hätten das Foto doch in der Sonne machen sollen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686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- 2017-06-23 17:36:00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unserem Nachbarn Herbert Fürst viel Freude mit seinem neuen Hyundai i30 in Polar White🤗😎
Wir wünschen Dir noch viele schöne Jahre und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537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- 2017-06-23 08:43:00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Kurt Pilwax aus Deutsch Schützen-Eisenberg viel Fahrfreude mit seinem tollen neuen Hyundai ix20 🤗
Fahr vorsichtig!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899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- 2017-06-22 16:41:00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Johann und Martina Solderits aus Güssing viel Fahrfreude mit ihrem neuen #Toyota C-HR Hybrid in Metalstream Metallic. 🌬️🌲
Fahr vorsichtig mit deinem neuen Flitzer - an jeder Ecke steht ein Blitzer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5548992"/>
                  </a:ext>
                </a:extLst>
              </a:tr>
            </a:tbl>
          </a:graphicData>
        </a:graphic>
      </p:graphicFrame>
      <p:sp>
        <p:nvSpPr>
          <p:cNvPr id="4" name="Text Placeholder 3">
            <a:extLst>
              <a:ext uri="{FF2B5EF4-FFF2-40B4-BE49-F238E27FC236}">
                <a16:creationId xmlns:a16="http://schemas.microsoft.com/office/drawing/2014/main" id="{3826B0EA-C559-4B26-AD28-3CDE2D0EB75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38596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68FF-96B2-4C5E-9638-3A81E4FAFB66}"/>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DCB5728D-16B6-4621-9061-6C5856C225FC}"/>
              </a:ext>
            </a:extLst>
          </p:cNvPr>
          <p:cNvGraphicFramePr>
            <a:graphicFrameLocks noGrp="1"/>
          </p:cNvGraphicFramePr>
          <p:nvPr>
            <p:ph type="tbl" sz="quarter" idx="13"/>
            <p:extLst>
              <p:ext uri="{D42A27DB-BD31-4B8C-83A1-F6EECF244321}">
                <p14:modId xmlns:p14="http://schemas.microsoft.com/office/powerpoint/2010/main" val="424572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6261164"/>
                    </a:ext>
                  </a:extLst>
                </a:gridCol>
                <a:gridCol w="658368">
                  <a:extLst>
                    <a:ext uri="{9D8B030D-6E8A-4147-A177-3AD203B41FA5}">
                      <a16:colId xmlns:a16="http://schemas.microsoft.com/office/drawing/2014/main" val="3537658661"/>
                    </a:ext>
                  </a:extLst>
                </a:gridCol>
                <a:gridCol w="658368">
                  <a:extLst>
                    <a:ext uri="{9D8B030D-6E8A-4147-A177-3AD203B41FA5}">
                      <a16:colId xmlns:a16="http://schemas.microsoft.com/office/drawing/2014/main" val="70676612"/>
                    </a:ext>
                  </a:extLst>
                </a:gridCol>
                <a:gridCol w="658368">
                  <a:extLst>
                    <a:ext uri="{9D8B030D-6E8A-4147-A177-3AD203B41FA5}">
                      <a16:colId xmlns:a16="http://schemas.microsoft.com/office/drawing/2014/main" val="1849081769"/>
                    </a:ext>
                  </a:extLst>
                </a:gridCol>
                <a:gridCol w="658368">
                  <a:extLst>
                    <a:ext uri="{9D8B030D-6E8A-4147-A177-3AD203B41FA5}">
                      <a16:colId xmlns:a16="http://schemas.microsoft.com/office/drawing/2014/main" val="1073026675"/>
                    </a:ext>
                  </a:extLst>
                </a:gridCol>
                <a:gridCol w="658368">
                  <a:extLst>
                    <a:ext uri="{9D8B030D-6E8A-4147-A177-3AD203B41FA5}">
                      <a16:colId xmlns:a16="http://schemas.microsoft.com/office/drawing/2014/main" val="3145041419"/>
                    </a:ext>
                  </a:extLst>
                </a:gridCol>
                <a:gridCol w="658368">
                  <a:extLst>
                    <a:ext uri="{9D8B030D-6E8A-4147-A177-3AD203B41FA5}">
                      <a16:colId xmlns:a16="http://schemas.microsoft.com/office/drawing/2014/main" val="3207734182"/>
                    </a:ext>
                  </a:extLst>
                </a:gridCol>
                <a:gridCol w="658368">
                  <a:extLst>
                    <a:ext uri="{9D8B030D-6E8A-4147-A177-3AD203B41FA5}">
                      <a16:colId xmlns:a16="http://schemas.microsoft.com/office/drawing/2014/main" val="1493021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69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- 2017-06-22 15:24:32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Gerti und Walter Maszlovits aus Lutzmannsburg viel Spaß mit ihrem neuen Weggefährten: dem #Hyundai Tucson Edition 25 in der Farbe Platinium Silver! 😊
Wir wünschen abertausende gute Kilometer und Jahre der Zufriedenheit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78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- 2017-06-22 10:30:31</a:t>
                      </a:r>
                      <a:r>
                        <a:rPr kumimoji="0" lang="de-DE" sz="1000" b="0" i="0" u="none" strike="noStrike" kern="1200" cap="none" spc="0" normalizeH="0" baseline="0" noProof="0">
                          <a:ln>
                            <a:noFill/>
                          </a:ln>
                          <a:solidFill>
                            <a:prstClr val="black"/>
                          </a:solidFill>
                          <a:effectLst/>
                          <a:uLnTx/>
                          <a:uFillTx/>
                          <a:latin typeface="+mn-lt"/>
                          <a:ea typeface="+mn-ea"/>
                          <a:cs typeface="+mn-cs"/>
                        </a:rPr>
                        <a:t>
Toller neuer #Toyota RAV4 mit wunderschöner Außenfarbe und toller Zusatzausstattung ab sofort in unserem Schauraum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836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- 2017-06-22 08:33:00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Hildegard Gabler aus Großpetersdorf viel Spaß mit ihrem neuen #Hyundai i20 Edition 25 und der coolen Folierung 😊
Perfekt auch noch, wenn bei der Auslieferung das Outfit zum Auto passt 🤗
Viel Fahrfreude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256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- 2017-06-21 17:22:00</a:t>
                      </a:r>
                      <a:r>
                        <a:rPr kumimoji="0" lang="de-DE" sz="1000" b="0" i="0" u="none" strike="noStrike" kern="1200" cap="none" spc="0" normalizeH="0" baseline="0" noProof="0">
                          <a:ln>
                            <a:noFill/>
                          </a:ln>
                          <a:solidFill>
                            <a:prstClr val="black"/>
                          </a:solidFill>
                          <a:effectLst/>
                          <a:uLnTx/>
                          <a:uFillTx/>
                          <a:latin typeface="+mn-lt"/>
                          <a:ea typeface="+mn-ea"/>
                          <a:cs typeface="+mn-cs"/>
                        </a:rPr>
                        <a:t>
🔥 Vielen Dank für 1.000 👍 Ihr seid Spitze!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906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- 2017-06-21 10:06:48</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Michael Benkö und seiner Familie viel Spaß mit ihrer neuen Hyundai i40 Limousine in Chalk beige 🤗😌
Fahrt vorsichtig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792248"/>
                  </a:ext>
                </a:extLst>
              </a:tr>
            </a:tbl>
          </a:graphicData>
        </a:graphic>
      </p:graphicFrame>
      <p:sp>
        <p:nvSpPr>
          <p:cNvPr id="4" name="Text Placeholder 3">
            <a:extLst>
              <a:ext uri="{FF2B5EF4-FFF2-40B4-BE49-F238E27FC236}">
                <a16:creationId xmlns:a16="http://schemas.microsoft.com/office/drawing/2014/main" id="{C2D79BE1-323B-45A2-8E4B-71558B6838E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39753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BE6BA-1BCA-42BF-9A51-7CD370F4A5BC}"/>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86102C66-9564-4E9B-A2AF-A4B59EDA61ED}"/>
              </a:ext>
            </a:extLst>
          </p:cNvPr>
          <p:cNvGraphicFramePr>
            <a:graphicFrameLocks noGrp="1"/>
          </p:cNvGraphicFramePr>
          <p:nvPr>
            <p:ph type="tbl" sz="quarter" idx="13"/>
            <p:extLst>
              <p:ext uri="{D42A27DB-BD31-4B8C-83A1-F6EECF244321}">
                <p14:modId xmlns:p14="http://schemas.microsoft.com/office/powerpoint/2010/main" val="207311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821385"/>
                    </a:ext>
                  </a:extLst>
                </a:gridCol>
                <a:gridCol w="658368">
                  <a:extLst>
                    <a:ext uri="{9D8B030D-6E8A-4147-A177-3AD203B41FA5}">
                      <a16:colId xmlns:a16="http://schemas.microsoft.com/office/drawing/2014/main" val="3639625850"/>
                    </a:ext>
                  </a:extLst>
                </a:gridCol>
                <a:gridCol w="658368">
                  <a:extLst>
                    <a:ext uri="{9D8B030D-6E8A-4147-A177-3AD203B41FA5}">
                      <a16:colId xmlns:a16="http://schemas.microsoft.com/office/drawing/2014/main" val="577035634"/>
                    </a:ext>
                  </a:extLst>
                </a:gridCol>
                <a:gridCol w="658368">
                  <a:extLst>
                    <a:ext uri="{9D8B030D-6E8A-4147-A177-3AD203B41FA5}">
                      <a16:colId xmlns:a16="http://schemas.microsoft.com/office/drawing/2014/main" val="3623818633"/>
                    </a:ext>
                  </a:extLst>
                </a:gridCol>
                <a:gridCol w="658368">
                  <a:extLst>
                    <a:ext uri="{9D8B030D-6E8A-4147-A177-3AD203B41FA5}">
                      <a16:colId xmlns:a16="http://schemas.microsoft.com/office/drawing/2014/main" val="1825694661"/>
                    </a:ext>
                  </a:extLst>
                </a:gridCol>
                <a:gridCol w="658368">
                  <a:extLst>
                    <a:ext uri="{9D8B030D-6E8A-4147-A177-3AD203B41FA5}">
                      <a16:colId xmlns:a16="http://schemas.microsoft.com/office/drawing/2014/main" val="694088989"/>
                    </a:ext>
                  </a:extLst>
                </a:gridCol>
                <a:gridCol w="658368">
                  <a:extLst>
                    <a:ext uri="{9D8B030D-6E8A-4147-A177-3AD203B41FA5}">
                      <a16:colId xmlns:a16="http://schemas.microsoft.com/office/drawing/2014/main" val="4141304900"/>
                    </a:ext>
                  </a:extLst>
                </a:gridCol>
                <a:gridCol w="658368">
                  <a:extLst>
                    <a:ext uri="{9D8B030D-6E8A-4147-A177-3AD203B41FA5}">
                      <a16:colId xmlns:a16="http://schemas.microsoft.com/office/drawing/2014/main" val="1002578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992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- 2017-06-20 17:20:18</a:t>
                      </a:r>
                      <a:r>
                        <a:rPr kumimoji="0" lang="de-DE" sz="1000" b="0" i="0" u="none" strike="noStrike" kern="1200" cap="none" spc="0" normalizeH="0" baseline="0" noProof="0">
                          <a:ln>
                            <a:noFill/>
                          </a:ln>
                          <a:solidFill>
                            <a:prstClr val="black"/>
                          </a:solidFill>
                          <a:effectLst/>
                          <a:uLnTx/>
                          <a:uFillTx/>
                          <a:latin typeface="+mn-lt"/>
                          <a:ea typeface="+mn-ea"/>
                          <a:cs typeface="+mn-cs"/>
                        </a:rPr>
                        <a:t>
Danke an Gerald Ringbauer für die Zusendung dieses tollen Fotos von seinem #Hyundai IONIQ auf dem Großglockner 🤗🗻⛰️
Das wird mein neuer Wallpaper auf dem Laptop 😉🤣
Natur trifft auf Natur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945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- 2017-06-19 17:21:00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Rene Ochabauer aus Bad Tatzmannsdorf viel Fahrfreude mit seinem neuen Hyundai Tucson DCT in Polar White 😎
Du hast Dir ein schönens Auto ausgesucht, Rene!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680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- 2017-06-18 09:49:00</a:t>
                      </a:r>
                      <a:r>
                        <a:rPr kumimoji="0" lang="de-DE" sz="1000" b="0" i="0" u="none" strike="noStrike" kern="1200" cap="none" spc="0" normalizeH="0" baseline="0" noProof="0">
                          <a:ln>
                            <a:noFill/>
                          </a:ln>
                          <a:solidFill>
                            <a:prstClr val="black"/>
                          </a:solidFill>
                          <a:effectLst/>
                          <a:uLnTx/>
                          <a:uFillTx/>
                          <a:latin typeface="+mn-lt"/>
                          <a:ea typeface="+mn-ea"/>
                          <a:cs typeface="+mn-cs"/>
                        </a:rPr>
                        <a:t>
Den neuen Hyundai i30 Kombi gibts jz dann auch bei uns 😃 
Er ist wirklich schön geworden 👍😄
Schönen Sonntag noch!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21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- 2017-06-17 19:51:56</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Alina Sterniczky gute und flotte Fahrt mit ihrem neuen Hyundai i20 in der Farbe Electric Red! 😀
Fahr vorsichtig mit deinem neuen Flitzer -  an jeder Ecke steht ein Blitzer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9493596"/>
                  </a:ext>
                </a:extLst>
              </a:tr>
            </a:tbl>
          </a:graphicData>
        </a:graphic>
      </p:graphicFrame>
      <p:sp>
        <p:nvSpPr>
          <p:cNvPr id="4" name="Text Placeholder 3">
            <a:extLst>
              <a:ext uri="{FF2B5EF4-FFF2-40B4-BE49-F238E27FC236}">
                <a16:creationId xmlns:a16="http://schemas.microsoft.com/office/drawing/2014/main" id="{A64D246C-77F2-477B-887B-4EAFAE0295D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5351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8431E-E647-4CED-8810-14F475893593}"/>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E6CF9E16-2FD2-4B38-B2B0-B2EEA23015D5}"/>
              </a:ext>
            </a:extLst>
          </p:cNvPr>
          <p:cNvGraphicFramePr>
            <a:graphicFrameLocks noGrp="1"/>
          </p:cNvGraphicFramePr>
          <p:nvPr>
            <p:ph type="tbl" sz="quarter" idx="13"/>
            <p:extLst>
              <p:ext uri="{D42A27DB-BD31-4B8C-83A1-F6EECF244321}">
                <p14:modId xmlns:p14="http://schemas.microsoft.com/office/powerpoint/2010/main" val="2362830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24243907"/>
                    </a:ext>
                  </a:extLst>
                </a:gridCol>
                <a:gridCol w="658368">
                  <a:extLst>
                    <a:ext uri="{9D8B030D-6E8A-4147-A177-3AD203B41FA5}">
                      <a16:colId xmlns:a16="http://schemas.microsoft.com/office/drawing/2014/main" val="2499865840"/>
                    </a:ext>
                  </a:extLst>
                </a:gridCol>
                <a:gridCol w="658368">
                  <a:extLst>
                    <a:ext uri="{9D8B030D-6E8A-4147-A177-3AD203B41FA5}">
                      <a16:colId xmlns:a16="http://schemas.microsoft.com/office/drawing/2014/main" val="950897362"/>
                    </a:ext>
                  </a:extLst>
                </a:gridCol>
                <a:gridCol w="658368">
                  <a:extLst>
                    <a:ext uri="{9D8B030D-6E8A-4147-A177-3AD203B41FA5}">
                      <a16:colId xmlns:a16="http://schemas.microsoft.com/office/drawing/2014/main" val="3906060507"/>
                    </a:ext>
                  </a:extLst>
                </a:gridCol>
                <a:gridCol w="658368">
                  <a:extLst>
                    <a:ext uri="{9D8B030D-6E8A-4147-A177-3AD203B41FA5}">
                      <a16:colId xmlns:a16="http://schemas.microsoft.com/office/drawing/2014/main" val="1132903493"/>
                    </a:ext>
                  </a:extLst>
                </a:gridCol>
                <a:gridCol w="658368">
                  <a:extLst>
                    <a:ext uri="{9D8B030D-6E8A-4147-A177-3AD203B41FA5}">
                      <a16:colId xmlns:a16="http://schemas.microsoft.com/office/drawing/2014/main" val="421441990"/>
                    </a:ext>
                  </a:extLst>
                </a:gridCol>
                <a:gridCol w="658368">
                  <a:extLst>
                    <a:ext uri="{9D8B030D-6E8A-4147-A177-3AD203B41FA5}">
                      <a16:colId xmlns:a16="http://schemas.microsoft.com/office/drawing/2014/main" val="1626039967"/>
                    </a:ext>
                  </a:extLst>
                </a:gridCol>
                <a:gridCol w="658368">
                  <a:extLst>
                    <a:ext uri="{9D8B030D-6E8A-4147-A177-3AD203B41FA5}">
                      <a16:colId xmlns:a16="http://schemas.microsoft.com/office/drawing/2014/main" val="3803563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327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- 2017-06-15 09:44:00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Jasmin Rudy aus Eberau viel Spaß mit ihrem neuen Hyundai i10 Edition 25 in der wunderschönen Farbe Red Passion! 🤗😊
Fahr‘ vorsichtig mit deinem Flitzer,
an jeder Ecke steht ein Blitzer!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839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- 2017-06-14 18:05:00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Helmut Winklerova aus Kittsee viel Spaß mit seinem neuen, modernen Toyota C-HR in nebula-blue-Metallic jederzeit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833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- 2017-06-14 08:10:00</a:t>
                      </a:r>
                      <a:r>
                        <a:rPr kumimoji="0" lang="de-DE" sz="1000" b="0" i="0" u="none" strike="noStrike" kern="1200" cap="none" spc="0" normalizeH="0" baseline="0" noProof="0">
                          <a:ln>
                            <a:noFill/>
                          </a:ln>
                          <a:solidFill>
                            <a:prstClr val="black"/>
                          </a:solidFill>
                          <a:effectLst/>
                          <a:uLnTx/>
                          <a:uFillTx/>
                          <a:latin typeface="+mn-lt"/>
                          <a:ea typeface="+mn-ea"/>
                          <a:cs typeface="+mn-cs"/>
                        </a:rPr>
                        <a:t>
Wow, dass ist Cool, vorallem, da es direkt im IONIQ aufbewahrt und geladen werden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293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22:05:24</a:t>
                      </a:r>
                      <a:r>
                        <a:rPr kumimoji="0" lang="de-DE" sz="1000" b="0" i="0" u="none" strike="noStrike" kern="1200" cap="none" spc="0" normalizeH="0" baseline="0" noProof="0">
                          <a:ln>
                            <a:noFill/>
                          </a:ln>
                          <a:solidFill>
                            <a:prstClr val="black"/>
                          </a:solidFill>
                          <a:effectLst/>
                          <a:uLnTx/>
                          <a:uFillTx/>
                          <a:latin typeface="+mn-lt"/>
                          <a:ea typeface="+mn-ea"/>
                          <a:cs typeface="+mn-cs"/>
                        </a:rPr>
                        <a:t>
Kona 😍 - bald ist die Präsentation vorbei 😎
Die neue Farbe is toll!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333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20:01:12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025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18:15:37</a:t>
                      </a:r>
                      <a:r>
                        <a:rPr kumimoji="0" lang="de-DE" sz="1000" b="0" i="0" u="none" strike="noStrike" kern="1200" cap="none" spc="0" normalizeH="0" baseline="0" noProof="0">
                          <a:ln>
                            <a:noFill/>
                          </a:ln>
                          <a:solidFill>
                            <a:prstClr val="black"/>
                          </a:solidFill>
                          <a:effectLst/>
                          <a:uLnTx/>
                          <a:uFillTx/>
                          <a:latin typeface="+mn-lt"/>
                          <a:ea typeface="+mn-ea"/>
                          <a:cs typeface="+mn-cs"/>
                        </a:rPr>
                        <a:t>
Das ist er: Der neue Hyundai Kona! 😍
Sollte ab Herbst bei uns erhältlich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7878351"/>
                  </a:ext>
                </a:extLst>
              </a:tr>
            </a:tbl>
          </a:graphicData>
        </a:graphic>
      </p:graphicFrame>
      <p:sp>
        <p:nvSpPr>
          <p:cNvPr id="4" name="Text Placeholder 3">
            <a:extLst>
              <a:ext uri="{FF2B5EF4-FFF2-40B4-BE49-F238E27FC236}">
                <a16:creationId xmlns:a16="http://schemas.microsoft.com/office/drawing/2014/main" id="{476EA0FD-0267-4ED8-BE50-B35F7D23EA1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46851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E3B9A-5523-4580-BC22-281B1CE26CCB}"/>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8D006962-84B4-4A95-9CFC-EFB28DE866F8}"/>
              </a:ext>
            </a:extLst>
          </p:cNvPr>
          <p:cNvGraphicFramePr>
            <a:graphicFrameLocks noGrp="1"/>
          </p:cNvGraphicFramePr>
          <p:nvPr>
            <p:ph type="tbl" sz="quarter" idx="13"/>
            <p:extLst>
              <p:ext uri="{D42A27DB-BD31-4B8C-83A1-F6EECF244321}">
                <p14:modId xmlns:p14="http://schemas.microsoft.com/office/powerpoint/2010/main" val="333119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3204201"/>
                    </a:ext>
                  </a:extLst>
                </a:gridCol>
                <a:gridCol w="658368">
                  <a:extLst>
                    <a:ext uri="{9D8B030D-6E8A-4147-A177-3AD203B41FA5}">
                      <a16:colId xmlns:a16="http://schemas.microsoft.com/office/drawing/2014/main" val="897175337"/>
                    </a:ext>
                  </a:extLst>
                </a:gridCol>
                <a:gridCol w="658368">
                  <a:extLst>
                    <a:ext uri="{9D8B030D-6E8A-4147-A177-3AD203B41FA5}">
                      <a16:colId xmlns:a16="http://schemas.microsoft.com/office/drawing/2014/main" val="1928614826"/>
                    </a:ext>
                  </a:extLst>
                </a:gridCol>
                <a:gridCol w="658368">
                  <a:extLst>
                    <a:ext uri="{9D8B030D-6E8A-4147-A177-3AD203B41FA5}">
                      <a16:colId xmlns:a16="http://schemas.microsoft.com/office/drawing/2014/main" val="4079174207"/>
                    </a:ext>
                  </a:extLst>
                </a:gridCol>
                <a:gridCol w="658368">
                  <a:extLst>
                    <a:ext uri="{9D8B030D-6E8A-4147-A177-3AD203B41FA5}">
                      <a16:colId xmlns:a16="http://schemas.microsoft.com/office/drawing/2014/main" val="2689419516"/>
                    </a:ext>
                  </a:extLst>
                </a:gridCol>
                <a:gridCol w="658368">
                  <a:extLst>
                    <a:ext uri="{9D8B030D-6E8A-4147-A177-3AD203B41FA5}">
                      <a16:colId xmlns:a16="http://schemas.microsoft.com/office/drawing/2014/main" val="80654910"/>
                    </a:ext>
                  </a:extLst>
                </a:gridCol>
                <a:gridCol w="658368">
                  <a:extLst>
                    <a:ext uri="{9D8B030D-6E8A-4147-A177-3AD203B41FA5}">
                      <a16:colId xmlns:a16="http://schemas.microsoft.com/office/drawing/2014/main" val="3739381995"/>
                    </a:ext>
                  </a:extLst>
                </a:gridCol>
                <a:gridCol w="658368">
                  <a:extLst>
                    <a:ext uri="{9D8B030D-6E8A-4147-A177-3AD203B41FA5}">
                      <a16:colId xmlns:a16="http://schemas.microsoft.com/office/drawing/2014/main" val="331211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520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09:21:36</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Renate Willer und Thomas Schlager aus Waldegg jederzeit gute Fahrt mit dem i20 GO! und dem i40 Business! Doppelt Mobil hält eben besser!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1539747"/>
                  </a:ext>
                </a:extLst>
              </a:tr>
            </a:tbl>
          </a:graphicData>
        </a:graphic>
      </p:graphicFrame>
      <p:sp>
        <p:nvSpPr>
          <p:cNvPr id="4" name="Text Placeholder 3">
            <a:extLst>
              <a:ext uri="{FF2B5EF4-FFF2-40B4-BE49-F238E27FC236}">
                <a16:creationId xmlns:a16="http://schemas.microsoft.com/office/drawing/2014/main" id="{13548AE1-4083-4BD4-947F-076ED738ED9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145295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45B5C-382A-42BC-B734-161D4D49F62D}"/>
              </a:ext>
            </a:extLst>
          </p:cNvPr>
          <p:cNvSpPr>
            <a:spLocks noGrp="1"/>
          </p:cNvSpPr>
          <p:nvPr>
            <p:ph type="title"/>
          </p:nvPr>
        </p:nvSpPr>
        <p:spPr/>
        <p:txBody>
          <a:bodyPr/>
          <a:lstStyle/>
          <a:p>
            <a:r>
              <a:rPr lang="en-US"/>
              <a:t>Eigene Beiträge (Postings) + Reactions - 1 of 7</a:t>
            </a:r>
          </a:p>
        </p:txBody>
      </p:sp>
      <p:graphicFrame>
        <p:nvGraphicFramePr>
          <p:cNvPr id="5" name="Table Placeholder 4">
            <a:extLst>
              <a:ext uri="{FF2B5EF4-FFF2-40B4-BE49-F238E27FC236}">
                <a16:creationId xmlns:a16="http://schemas.microsoft.com/office/drawing/2014/main" id="{70CAD2E3-1F62-4615-9FD6-0E9AAF078F22}"/>
              </a:ext>
            </a:extLst>
          </p:cNvPr>
          <p:cNvGraphicFramePr>
            <a:graphicFrameLocks noGrp="1"/>
          </p:cNvGraphicFramePr>
          <p:nvPr>
            <p:ph type="tbl" sz="quarter" idx="13"/>
            <p:extLst>
              <p:ext uri="{D42A27DB-BD31-4B8C-83A1-F6EECF244321}">
                <p14:modId xmlns:p14="http://schemas.microsoft.com/office/powerpoint/2010/main" val="2047830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2975134"/>
                    </a:ext>
                  </a:extLst>
                </a:gridCol>
                <a:gridCol w="822960">
                  <a:extLst>
                    <a:ext uri="{9D8B030D-6E8A-4147-A177-3AD203B41FA5}">
                      <a16:colId xmlns:a16="http://schemas.microsoft.com/office/drawing/2014/main" val="1782375662"/>
                    </a:ext>
                  </a:extLst>
                </a:gridCol>
                <a:gridCol w="822960">
                  <a:extLst>
                    <a:ext uri="{9D8B030D-6E8A-4147-A177-3AD203B41FA5}">
                      <a16:colId xmlns:a16="http://schemas.microsoft.com/office/drawing/2014/main" val="2208531340"/>
                    </a:ext>
                  </a:extLst>
                </a:gridCol>
                <a:gridCol w="822960">
                  <a:extLst>
                    <a:ext uri="{9D8B030D-6E8A-4147-A177-3AD203B41FA5}">
                      <a16:colId xmlns:a16="http://schemas.microsoft.com/office/drawing/2014/main" val="693824359"/>
                    </a:ext>
                  </a:extLst>
                </a:gridCol>
                <a:gridCol w="822960">
                  <a:extLst>
                    <a:ext uri="{9D8B030D-6E8A-4147-A177-3AD203B41FA5}">
                      <a16:colId xmlns:a16="http://schemas.microsoft.com/office/drawing/2014/main" val="2602361729"/>
                    </a:ext>
                  </a:extLst>
                </a:gridCol>
                <a:gridCol w="822960">
                  <a:extLst>
                    <a:ext uri="{9D8B030D-6E8A-4147-A177-3AD203B41FA5}">
                      <a16:colId xmlns:a16="http://schemas.microsoft.com/office/drawing/2014/main" val="2346607022"/>
                    </a:ext>
                  </a:extLst>
                </a:gridCol>
                <a:gridCol w="822960">
                  <a:extLst>
                    <a:ext uri="{9D8B030D-6E8A-4147-A177-3AD203B41FA5}">
                      <a16:colId xmlns:a16="http://schemas.microsoft.com/office/drawing/2014/main" val="1033421259"/>
                    </a:ext>
                  </a:extLst>
                </a:gridCol>
                <a:gridCol w="822960">
                  <a:extLst>
                    <a:ext uri="{9D8B030D-6E8A-4147-A177-3AD203B41FA5}">
                      <a16:colId xmlns:a16="http://schemas.microsoft.com/office/drawing/2014/main" val="2385281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5503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- 2017-06-30 07:10:00</a:t>
                      </a:r>
                      <a:r>
                        <a:rPr kumimoji="0" lang="de-DE" sz="1000" b="0" i="0" u="none" strike="noStrike" kern="1200" cap="none" spc="0" normalizeH="0" baseline="0" noProof="0">
                          <a:ln>
                            <a:noFill/>
                          </a:ln>
                          <a:solidFill>
                            <a:prstClr val="black"/>
                          </a:solidFill>
                          <a:effectLst/>
                          <a:uLnTx/>
                          <a:uFillTx/>
                          <a:latin typeface="+mn-lt"/>
                          <a:ea typeface="+mn-ea"/>
                          <a:cs typeface="+mn-cs"/>
                        </a:rPr>
                        <a:t>
Was haben Marcel Hirscher und das Toyota Rally Team gemeinsam? Seht selbst..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58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- 2017-06-29 19:40:04</a:t>
                      </a:r>
                      <a:r>
                        <a:rPr kumimoji="0" lang="de-DE" sz="1000" b="0" i="0" u="none" strike="noStrike" kern="1200" cap="none" spc="0" normalizeH="0" baseline="0" noProof="0">
                          <a:ln>
                            <a:noFill/>
                          </a:ln>
                          <a:solidFill>
                            <a:prstClr val="black"/>
                          </a:solidFill>
                          <a:effectLst/>
                          <a:uLnTx/>
                          <a:uFillTx/>
                          <a:latin typeface="+mn-lt"/>
                          <a:ea typeface="+mn-ea"/>
                          <a:cs typeface="+mn-cs"/>
                        </a:rPr>
                        <a:t>
Gute Fahrt an Manfred Kappel aus Schmiedrait und viel Fahrfreude mit seinem neuen Hyundai Tucson Platin in der Farbe Micron Grey 😎
Viel Spaß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236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- 2017-06-28 14:19:49</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Alexander Aicher von der Firma AICHER &amp; Partner in Sitzenberg-Reidling viel Spaß und abertausende Kilometer gute Fahrt mit seinem neuen Hyundai SantaFe in Red Merlot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926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- 2017-06-26 16:44:00</a:t>
                      </a:r>
                      <a:r>
                        <a:rPr kumimoji="0" lang="de-DE" sz="1000" b="0" i="0" u="none" strike="noStrike" kern="1200" cap="none" spc="0" normalizeH="0" baseline="0" noProof="0">
                          <a:ln>
                            <a:noFill/>
                          </a:ln>
                          <a:solidFill>
                            <a:prstClr val="black"/>
                          </a:solidFill>
                          <a:effectLst/>
                          <a:uLnTx/>
                          <a:uFillTx/>
                          <a:latin typeface="+mn-lt"/>
                          <a:ea typeface="+mn-ea"/>
                          <a:cs typeface="+mn-cs"/>
                        </a:rPr>
                        <a:t>
Interesanter Beitrag von MOTORTALK, mit H2 von Hamburg nach Stuttgart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4216872"/>
                  </a:ext>
                </a:extLst>
              </a:tr>
            </a:tbl>
          </a:graphicData>
        </a:graphic>
      </p:graphicFrame>
      <p:sp>
        <p:nvSpPr>
          <p:cNvPr id="4" name="Text Placeholder 3">
            <a:extLst>
              <a:ext uri="{FF2B5EF4-FFF2-40B4-BE49-F238E27FC236}">
                <a16:creationId xmlns:a16="http://schemas.microsoft.com/office/drawing/2014/main" id="{C7214A01-8042-4516-9BE7-B6038E2DBF7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080752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4A75D-F18F-45CC-ABB1-D3508F4E93CB}"/>
              </a:ext>
            </a:extLst>
          </p:cNvPr>
          <p:cNvSpPr>
            <a:spLocks noGrp="1"/>
          </p:cNvSpPr>
          <p:nvPr>
            <p:ph type="title"/>
          </p:nvPr>
        </p:nvSpPr>
        <p:spPr/>
        <p:txBody>
          <a:bodyPr/>
          <a:lstStyle/>
          <a:p>
            <a:r>
              <a:rPr lang="en-US"/>
              <a:t>Eigene Beiträge (Postings) + Reactions - 2 of 7</a:t>
            </a:r>
          </a:p>
        </p:txBody>
      </p:sp>
      <p:graphicFrame>
        <p:nvGraphicFramePr>
          <p:cNvPr id="5" name="Table Placeholder 4">
            <a:extLst>
              <a:ext uri="{FF2B5EF4-FFF2-40B4-BE49-F238E27FC236}">
                <a16:creationId xmlns:a16="http://schemas.microsoft.com/office/drawing/2014/main" id="{52A8AD6D-4FD9-43F3-A0F6-824781CCB1C0}"/>
              </a:ext>
            </a:extLst>
          </p:cNvPr>
          <p:cNvGraphicFramePr>
            <a:graphicFrameLocks noGrp="1"/>
          </p:cNvGraphicFramePr>
          <p:nvPr>
            <p:ph type="tbl" sz="quarter" idx="13"/>
            <p:extLst>
              <p:ext uri="{D42A27DB-BD31-4B8C-83A1-F6EECF244321}">
                <p14:modId xmlns:p14="http://schemas.microsoft.com/office/powerpoint/2010/main" val="288731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1177172"/>
                    </a:ext>
                  </a:extLst>
                </a:gridCol>
                <a:gridCol w="822960">
                  <a:extLst>
                    <a:ext uri="{9D8B030D-6E8A-4147-A177-3AD203B41FA5}">
                      <a16:colId xmlns:a16="http://schemas.microsoft.com/office/drawing/2014/main" val="774567972"/>
                    </a:ext>
                  </a:extLst>
                </a:gridCol>
                <a:gridCol w="822960">
                  <a:extLst>
                    <a:ext uri="{9D8B030D-6E8A-4147-A177-3AD203B41FA5}">
                      <a16:colId xmlns:a16="http://schemas.microsoft.com/office/drawing/2014/main" val="2321916749"/>
                    </a:ext>
                  </a:extLst>
                </a:gridCol>
                <a:gridCol w="822960">
                  <a:extLst>
                    <a:ext uri="{9D8B030D-6E8A-4147-A177-3AD203B41FA5}">
                      <a16:colId xmlns:a16="http://schemas.microsoft.com/office/drawing/2014/main" val="827385584"/>
                    </a:ext>
                  </a:extLst>
                </a:gridCol>
                <a:gridCol w="822960">
                  <a:extLst>
                    <a:ext uri="{9D8B030D-6E8A-4147-A177-3AD203B41FA5}">
                      <a16:colId xmlns:a16="http://schemas.microsoft.com/office/drawing/2014/main" val="1135445716"/>
                    </a:ext>
                  </a:extLst>
                </a:gridCol>
                <a:gridCol w="822960">
                  <a:extLst>
                    <a:ext uri="{9D8B030D-6E8A-4147-A177-3AD203B41FA5}">
                      <a16:colId xmlns:a16="http://schemas.microsoft.com/office/drawing/2014/main" val="1335756349"/>
                    </a:ext>
                  </a:extLst>
                </a:gridCol>
                <a:gridCol w="822960">
                  <a:extLst>
                    <a:ext uri="{9D8B030D-6E8A-4147-A177-3AD203B41FA5}">
                      <a16:colId xmlns:a16="http://schemas.microsoft.com/office/drawing/2014/main" val="3334501800"/>
                    </a:ext>
                  </a:extLst>
                </a:gridCol>
                <a:gridCol w="822960">
                  <a:extLst>
                    <a:ext uri="{9D8B030D-6E8A-4147-A177-3AD203B41FA5}">
                      <a16:colId xmlns:a16="http://schemas.microsoft.com/office/drawing/2014/main" val="2358448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8168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- 2017-06-25 17:42:00</a:t>
                      </a:r>
                      <a:r>
                        <a:rPr kumimoji="0" lang="de-DE" sz="1000" b="0" i="0" u="none" strike="noStrike" kern="1200" cap="none" spc="0" normalizeH="0" baseline="0" noProof="0">
                          <a:ln>
                            <a:noFill/>
                          </a:ln>
                          <a:solidFill>
                            <a:prstClr val="black"/>
                          </a:solidFill>
                          <a:effectLst/>
                          <a:uLnTx/>
                          <a:uFillTx/>
                          <a:latin typeface="+mn-lt"/>
                          <a:ea typeface="+mn-ea"/>
                          <a:cs typeface="+mn-cs"/>
                        </a:rPr>
                        <a:t>
Einige Symbole kennen wir ja 😊
Wir haben aber auch manchmal so gute Autos, dass wir einiger dieser Warnsymbole gar nicht kennen 😳 Kennt ihr alle? 😎
Schönen Sonntag Euch allen!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361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- 2017-06-24 08:38:00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Josefa Winkler viel Fahrfreude mit ihrem neuen Hyundai ix20 in der wunderschönen Farbe Fiery Red. 😀
Wir hätten das Foto doch in der Sonne machen sollen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357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- 2017-06-23 17:36:00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unserem Nachbarn Herbert Fürst viel Freude mit seinem neuen Hyundai i30 in Polar White🤗😎
Wir wünschen Dir noch viele schöne Jahre und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664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- 2017-06-23 08:43:00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Kurt Pilwax aus Deutsch Schützen-Eisenberg viel Fahrfreude mit seinem tollen neuen Hyundai ix20 🤗
Fahr vorsichtig!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8310971"/>
                  </a:ext>
                </a:extLst>
              </a:tr>
            </a:tbl>
          </a:graphicData>
        </a:graphic>
      </p:graphicFrame>
      <p:sp>
        <p:nvSpPr>
          <p:cNvPr id="4" name="Text Placeholder 3">
            <a:extLst>
              <a:ext uri="{FF2B5EF4-FFF2-40B4-BE49-F238E27FC236}">
                <a16:creationId xmlns:a16="http://schemas.microsoft.com/office/drawing/2014/main" id="{680DD8D9-3561-486F-8200-B5EA1893A28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596787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1580C-EF1E-4A5A-B4A0-DCEF08C7DE01}"/>
              </a:ext>
            </a:extLst>
          </p:cNvPr>
          <p:cNvSpPr>
            <a:spLocks noGrp="1"/>
          </p:cNvSpPr>
          <p:nvPr>
            <p:ph type="title"/>
          </p:nvPr>
        </p:nvSpPr>
        <p:spPr/>
        <p:txBody>
          <a:bodyPr/>
          <a:lstStyle/>
          <a:p>
            <a:r>
              <a:rPr lang="en-US"/>
              <a:t>Eigene Beiträge (Postings) + Reactions - 3 of 7</a:t>
            </a:r>
          </a:p>
        </p:txBody>
      </p:sp>
      <p:graphicFrame>
        <p:nvGraphicFramePr>
          <p:cNvPr id="5" name="Table Placeholder 4">
            <a:extLst>
              <a:ext uri="{FF2B5EF4-FFF2-40B4-BE49-F238E27FC236}">
                <a16:creationId xmlns:a16="http://schemas.microsoft.com/office/drawing/2014/main" id="{EC69829F-6F58-448E-9CAB-C2E397C43233}"/>
              </a:ext>
            </a:extLst>
          </p:cNvPr>
          <p:cNvGraphicFramePr>
            <a:graphicFrameLocks noGrp="1"/>
          </p:cNvGraphicFramePr>
          <p:nvPr>
            <p:ph type="tbl" sz="quarter" idx="13"/>
            <p:extLst>
              <p:ext uri="{D42A27DB-BD31-4B8C-83A1-F6EECF244321}">
                <p14:modId xmlns:p14="http://schemas.microsoft.com/office/powerpoint/2010/main" val="137851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4310065"/>
                    </a:ext>
                  </a:extLst>
                </a:gridCol>
                <a:gridCol w="822960">
                  <a:extLst>
                    <a:ext uri="{9D8B030D-6E8A-4147-A177-3AD203B41FA5}">
                      <a16:colId xmlns:a16="http://schemas.microsoft.com/office/drawing/2014/main" val="2311678633"/>
                    </a:ext>
                  </a:extLst>
                </a:gridCol>
                <a:gridCol w="822960">
                  <a:extLst>
                    <a:ext uri="{9D8B030D-6E8A-4147-A177-3AD203B41FA5}">
                      <a16:colId xmlns:a16="http://schemas.microsoft.com/office/drawing/2014/main" val="3296558978"/>
                    </a:ext>
                  </a:extLst>
                </a:gridCol>
                <a:gridCol w="822960">
                  <a:extLst>
                    <a:ext uri="{9D8B030D-6E8A-4147-A177-3AD203B41FA5}">
                      <a16:colId xmlns:a16="http://schemas.microsoft.com/office/drawing/2014/main" val="3752288949"/>
                    </a:ext>
                  </a:extLst>
                </a:gridCol>
                <a:gridCol w="822960">
                  <a:extLst>
                    <a:ext uri="{9D8B030D-6E8A-4147-A177-3AD203B41FA5}">
                      <a16:colId xmlns:a16="http://schemas.microsoft.com/office/drawing/2014/main" val="11663487"/>
                    </a:ext>
                  </a:extLst>
                </a:gridCol>
                <a:gridCol w="822960">
                  <a:extLst>
                    <a:ext uri="{9D8B030D-6E8A-4147-A177-3AD203B41FA5}">
                      <a16:colId xmlns:a16="http://schemas.microsoft.com/office/drawing/2014/main" val="2461274521"/>
                    </a:ext>
                  </a:extLst>
                </a:gridCol>
                <a:gridCol w="822960">
                  <a:extLst>
                    <a:ext uri="{9D8B030D-6E8A-4147-A177-3AD203B41FA5}">
                      <a16:colId xmlns:a16="http://schemas.microsoft.com/office/drawing/2014/main" val="1325694465"/>
                    </a:ext>
                  </a:extLst>
                </a:gridCol>
                <a:gridCol w="822960">
                  <a:extLst>
                    <a:ext uri="{9D8B030D-6E8A-4147-A177-3AD203B41FA5}">
                      <a16:colId xmlns:a16="http://schemas.microsoft.com/office/drawing/2014/main" val="28553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3088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- 2017-06-22 16:41:00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Johann und Martina Solderits aus Güssing viel Fahrfreude mit ihrem neuen #Toyota C-HR Hybrid in Metalstream Metallic. 🌬️🌲
Fahr vorsichtig mit deinem neuen Flitzer - an jeder Ecke steht ein Blitzer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739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- 2017-06-22 15:24:32</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Gerti und Walter Maszlovits aus Lutzmannsburg viel Spaß mit ihrem neuen Weggefährten: dem #Hyundai Tucson Edition 25 in der Farbe Platinium Silver! 😊
Wir wünschen abertausende gute Kilometer und Jahre der Zufriedenheit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816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- 2017-06-22 10:30:31</a:t>
                      </a:r>
                      <a:r>
                        <a:rPr kumimoji="0" lang="de-DE" sz="1000" b="0" i="0" u="none" strike="noStrike" kern="1200" cap="none" spc="0" normalizeH="0" baseline="0" noProof="0">
                          <a:ln>
                            <a:noFill/>
                          </a:ln>
                          <a:solidFill>
                            <a:prstClr val="black"/>
                          </a:solidFill>
                          <a:effectLst/>
                          <a:uLnTx/>
                          <a:uFillTx/>
                          <a:latin typeface="+mn-lt"/>
                          <a:ea typeface="+mn-ea"/>
                          <a:cs typeface="+mn-cs"/>
                        </a:rPr>
                        <a:t>
Toller neuer #Toyota RAV4 mit wunderschöner Außenfarbe und toller Zusatzausstattung ab sofort in unserem Schauraum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5320266"/>
                  </a:ext>
                </a:extLst>
              </a:tr>
            </a:tbl>
          </a:graphicData>
        </a:graphic>
      </p:graphicFrame>
      <p:sp>
        <p:nvSpPr>
          <p:cNvPr id="4" name="Text Placeholder 3">
            <a:extLst>
              <a:ext uri="{FF2B5EF4-FFF2-40B4-BE49-F238E27FC236}">
                <a16:creationId xmlns:a16="http://schemas.microsoft.com/office/drawing/2014/main" id="{4536504A-2AAA-4A39-912E-C5952FA0DF2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272113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1049B-79B5-4F23-A4AD-B0DF3E3ECAB9}"/>
              </a:ext>
            </a:extLst>
          </p:cNvPr>
          <p:cNvSpPr>
            <a:spLocks noGrp="1"/>
          </p:cNvSpPr>
          <p:nvPr>
            <p:ph type="title"/>
          </p:nvPr>
        </p:nvSpPr>
        <p:spPr/>
        <p:txBody>
          <a:bodyPr/>
          <a:lstStyle/>
          <a:p>
            <a:r>
              <a:rPr lang="en-US"/>
              <a:t>Eigene Beiträge (Postings) + Reactions - 4 of 7</a:t>
            </a:r>
          </a:p>
        </p:txBody>
      </p:sp>
      <p:graphicFrame>
        <p:nvGraphicFramePr>
          <p:cNvPr id="5" name="Table Placeholder 4">
            <a:extLst>
              <a:ext uri="{FF2B5EF4-FFF2-40B4-BE49-F238E27FC236}">
                <a16:creationId xmlns:a16="http://schemas.microsoft.com/office/drawing/2014/main" id="{13B03F41-60C7-4E43-8796-BFDC1CEE256A}"/>
              </a:ext>
            </a:extLst>
          </p:cNvPr>
          <p:cNvGraphicFramePr>
            <a:graphicFrameLocks noGrp="1"/>
          </p:cNvGraphicFramePr>
          <p:nvPr>
            <p:ph type="tbl" sz="quarter" idx="13"/>
            <p:extLst>
              <p:ext uri="{D42A27DB-BD31-4B8C-83A1-F6EECF244321}">
                <p14:modId xmlns:p14="http://schemas.microsoft.com/office/powerpoint/2010/main" val="194307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187229"/>
                    </a:ext>
                  </a:extLst>
                </a:gridCol>
                <a:gridCol w="822960">
                  <a:extLst>
                    <a:ext uri="{9D8B030D-6E8A-4147-A177-3AD203B41FA5}">
                      <a16:colId xmlns:a16="http://schemas.microsoft.com/office/drawing/2014/main" val="1763400836"/>
                    </a:ext>
                  </a:extLst>
                </a:gridCol>
                <a:gridCol w="822960">
                  <a:extLst>
                    <a:ext uri="{9D8B030D-6E8A-4147-A177-3AD203B41FA5}">
                      <a16:colId xmlns:a16="http://schemas.microsoft.com/office/drawing/2014/main" val="2969588479"/>
                    </a:ext>
                  </a:extLst>
                </a:gridCol>
                <a:gridCol w="822960">
                  <a:extLst>
                    <a:ext uri="{9D8B030D-6E8A-4147-A177-3AD203B41FA5}">
                      <a16:colId xmlns:a16="http://schemas.microsoft.com/office/drawing/2014/main" val="450420379"/>
                    </a:ext>
                  </a:extLst>
                </a:gridCol>
                <a:gridCol w="822960">
                  <a:extLst>
                    <a:ext uri="{9D8B030D-6E8A-4147-A177-3AD203B41FA5}">
                      <a16:colId xmlns:a16="http://schemas.microsoft.com/office/drawing/2014/main" val="2412013618"/>
                    </a:ext>
                  </a:extLst>
                </a:gridCol>
                <a:gridCol w="822960">
                  <a:extLst>
                    <a:ext uri="{9D8B030D-6E8A-4147-A177-3AD203B41FA5}">
                      <a16:colId xmlns:a16="http://schemas.microsoft.com/office/drawing/2014/main" val="2484093336"/>
                    </a:ext>
                  </a:extLst>
                </a:gridCol>
                <a:gridCol w="822960">
                  <a:extLst>
                    <a:ext uri="{9D8B030D-6E8A-4147-A177-3AD203B41FA5}">
                      <a16:colId xmlns:a16="http://schemas.microsoft.com/office/drawing/2014/main" val="1006443249"/>
                    </a:ext>
                  </a:extLst>
                </a:gridCol>
                <a:gridCol w="822960">
                  <a:extLst>
                    <a:ext uri="{9D8B030D-6E8A-4147-A177-3AD203B41FA5}">
                      <a16:colId xmlns:a16="http://schemas.microsoft.com/office/drawing/2014/main" val="705606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3818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- 2017-06-22 08:33:00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Hildegard Gabler aus Großpetersdorf viel Spaß mit ihrem neuen #Hyundai i20 Edition 25 und der coolen Folierung 😊
Perfekt auch noch, wenn bei der Auslieferung das Outfit zum Auto passt 🤗
Viel Fahrfreude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1674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- 2017-06-21 17:22:00</a:t>
                      </a:r>
                      <a:r>
                        <a:rPr kumimoji="0" lang="de-DE" sz="1000" b="0" i="0" u="none" strike="noStrike" kern="1200" cap="none" spc="0" normalizeH="0" baseline="0" noProof="0">
                          <a:ln>
                            <a:noFill/>
                          </a:ln>
                          <a:solidFill>
                            <a:prstClr val="black"/>
                          </a:solidFill>
                          <a:effectLst/>
                          <a:uLnTx/>
                          <a:uFillTx/>
                          <a:latin typeface="+mn-lt"/>
                          <a:ea typeface="+mn-ea"/>
                          <a:cs typeface="+mn-cs"/>
                        </a:rPr>
                        <a:t>
🔥 Vielen Dank für 1.000 👍 Ihr seid Spitze!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5603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- 2017-06-21 10:06:48</a:t>
                      </a:r>
                      <a:r>
                        <a:rPr kumimoji="0" lang="de-DE" sz="1000" b="0" i="0" u="none" strike="noStrike" kern="1200" cap="none" spc="0" normalizeH="0" baseline="0" noProof="0">
                          <a:ln>
                            <a:noFill/>
                          </a:ln>
                          <a:solidFill>
                            <a:prstClr val="black"/>
                          </a:solidFill>
                          <a:effectLst/>
                          <a:uLnTx/>
                          <a:uFillTx/>
                          <a:latin typeface="+mn-lt"/>
                          <a:ea typeface="+mn-ea"/>
                          <a:cs typeface="+mn-cs"/>
                        </a:rPr>
                        <a:t>
Wir wünschen Michael Benkö und seiner Familie viel Spaß mit ihrer neuen Hyundai i40 Limousine in Chalk beige 🤗😌
Fahrt vorsichtig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965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- 2017-06-20 17:20:18</a:t>
                      </a:r>
                      <a:r>
                        <a:rPr kumimoji="0" lang="de-DE" sz="1000" b="0" i="0" u="none" strike="noStrike" kern="1200" cap="none" spc="0" normalizeH="0" baseline="0" noProof="0">
                          <a:ln>
                            <a:noFill/>
                          </a:ln>
                          <a:solidFill>
                            <a:prstClr val="black"/>
                          </a:solidFill>
                          <a:effectLst/>
                          <a:uLnTx/>
                          <a:uFillTx/>
                          <a:latin typeface="+mn-lt"/>
                          <a:ea typeface="+mn-ea"/>
                          <a:cs typeface="+mn-cs"/>
                        </a:rPr>
                        <a:t>
Danke an Gerald Ringbauer für die Zusendung dieses tollen Fotos von seinem #Hyundai IONIQ auf dem Großglockner 🤗🗻⛰️
Das wird mein neuer Wallpaper auf dem Laptop 😉🤣
Natur trifft auf Natur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5529531"/>
                  </a:ext>
                </a:extLst>
              </a:tr>
            </a:tbl>
          </a:graphicData>
        </a:graphic>
      </p:graphicFrame>
      <p:sp>
        <p:nvSpPr>
          <p:cNvPr id="4" name="Text Placeholder 3">
            <a:extLst>
              <a:ext uri="{FF2B5EF4-FFF2-40B4-BE49-F238E27FC236}">
                <a16:creationId xmlns:a16="http://schemas.microsoft.com/office/drawing/2014/main" id="{BBC94BCA-FC3A-4AA5-AB67-8E609AD5A78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168983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B949-C56E-4411-8BC5-C7CA64045214}"/>
              </a:ext>
            </a:extLst>
          </p:cNvPr>
          <p:cNvSpPr>
            <a:spLocks noGrp="1"/>
          </p:cNvSpPr>
          <p:nvPr>
            <p:ph type="title"/>
          </p:nvPr>
        </p:nvSpPr>
        <p:spPr/>
        <p:txBody>
          <a:bodyPr/>
          <a:lstStyle/>
          <a:p>
            <a:r>
              <a:rPr lang="en-US"/>
              <a:t>Eigene Beiträge (Postings) + Reactions - 5 of 7</a:t>
            </a:r>
          </a:p>
        </p:txBody>
      </p:sp>
      <p:graphicFrame>
        <p:nvGraphicFramePr>
          <p:cNvPr id="5" name="Table Placeholder 4">
            <a:extLst>
              <a:ext uri="{FF2B5EF4-FFF2-40B4-BE49-F238E27FC236}">
                <a16:creationId xmlns:a16="http://schemas.microsoft.com/office/drawing/2014/main" id="{A3D89B3A-7EED-4011-91AF-48E5049426A6}"/>
              </a:ext>
            </a:extLst>
          </p:cNvPr>
          <p:cNvGraphicFramePr>
            <a:graphicFrameLocks noGrp="1"/>
          </p:cNvGraphicFramePr>
          <p:nvPr>
            <p:ph type="tbl" sz="quarter" idx="13"/>
            <p:extLst>
              <p:ext uri="{D42A27DB-BD31-4B8C-83A1-F6EECF244321}">
                <p14:modId xmlns:p14="http://schemas.microsoft.com/office/powerpoint/2010/main" val="418528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3334754"/>
                    </a:ext>
                  </a:extLst>
                </a:gridCol>
                <a:gridCol w="822960">
                  <a:extLst>
                    <a:ext uri="{9D8B030D-6E8A-4147-A177-3AD203B41FA5}">
                      <a16:colId xmlns:a16="http://schemas.microsoft.com/office/drawing/2014/main" val="1166509883"/>
                    </a:ext>
                  </a:extLst>
                </a:gridCol>
                <a:gridCol w="822960">
                  <a:extLst>
                    <a:ext uri="{9D8B030D-6E8A-4147-A177-3AD203B41FA5}">
                      <a16:colId xmlns:a16="http://schemas.microsoft.com/office/drawing/2014/main" val="1444624682"/>
                    </a:ext>
                  </a:extLst>
                </a:gridCol>
                <a:gridCol w="822960">
                  <a:extLst>
                    <a:ext uri="{9D8B030D-6E8A-4147-A177-3AD203B41FA5}">
                      <a16:colId xmlns:a16="http://schemas.microsoft.com/office/drawing/2014/main" val="242439212"/>
                    </a:ext>
                  </a:extLst>
                </a:gridCol>
                <a:gridCol w="822960">
                  <a:extLst>
                    <a:ext uri="{9D8B030D-6E8A-4147-A177-3AD203B41FA5}">
                      <a16:colId xmlns:a16="http://schemas.microsoft.com/office/drawing/2014/main" val="1028173793"/>
                    </a:ext>
                  </a:extLst>
                </a:gridCol>
                <a:gridCol w="822960">
                  <a:extLst>
                    <a:ext uri="{9D8B030D-6E8A-4147-A177-3AD203B41FA5}">
                      <a16:colId xmlns:a16="http://schemas.microsoft.com/office/drawing/2014/main" val="949351761"/>
                    </a:ext>
                  </a:extLst>
                </a:gridCol>
                <a:gridCol w="822960">
                  <a:extLst>
                    <a:ext uri="{9D8B030D-6E8A-4147-A177-3AD203B41FA5}">
                      <a16:colId xmlns:a16="http://schemas.microsoft.com/office/drawing/2014/main" val="782421625"/>
                    </a:ext>
                  </a:extLst>
                </a:gridCol>
                <a:gridCol w="822960">
                  <a:extLst>
                    <a:ext uri="{9D8B030D-6E8A-4147-A177-3AD203B41FA5}">
                      <a16:colId xmlns:a16="http://schemas.microsoft.com/office/drawing/2014/main" val="371171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8704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- 2017-06-19 17:21:00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Rene Ochabauer aus Bad Tatzmannsdorf viel Fahrfreude mit seinem neuen Hyundai Tucson DCT in Polar White 😎
Du hast Dir ein schönens Auto ausgesucht, Rene!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070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- 2017-06-18 09:49:00</a:t>
                      </a:r>
                      <a:r>
                        <a:rPr kumimoji="0" lang="de-DE" sz="1000" b="0" i="0" u="none" strike="noStrike" kern="1200" cap="none" spc="0" normalizeH="0" baseline="0" noProof="0">
                          <a:ln>
                            <a:noFill/>
                          </a:ln>
                          <a:solidFill>
                            <a:prstClr val="black"/>
                          </a:solidFill>
                          <a:effectLst/>
                          <a:uLnTx/>
                          <a:uFillTx/>
                          <a:latin typeface="+mn-lt"/>
                          <a:ea typeface="+mn-ea"/>
                          <a:cs typeface="+mn-cs"/>
                        </a:rPr>
                        <a:t>
Den neuen Hyundai i30 Kombi gibts jz dann auch bei uns 😃 
Er ist wirklich schön geworden 👍😄
Schönen Sonntag noch!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834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- 2017-06-17 19:51:56</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Alina Sterniczky gute und flotte Fahrt mit ihrem neuen Hyundai i20 in der Farbe Electric Red! 😀
Fahr vorsichtig mit deinem neuen Flitzer -  an jeder Ecke steht ein Blitzer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3752311"/>
                  </a:ext>
                </a:extLst>
              </a:tr>
            </a:tbl>
          </a:graphicData>
        </a:graphic>
      </p:graphicFrame>
      <p:sp>
        <p:nvSpPr>
          <p:cNvPr id="4" name="Text Placeholder 3">
            <a:extLst>
              <a:ext uri="{FF2B5EF4-FFF2-40B4-BE49-F238E27FC236}">
                <a16:creationId xmlns:a16="http://schemas.microsoft.com/office/drawing/2014/main" id="{6874DBE0-D830-4CE1-BA14-F1BF54A97B09}"/>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02859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EBA64-DF74-4960-BF29-EDBC476F6E73}"/>
              </a:ext>
            </a:extLst>
          </p:cNvPr>
          <p:cNvSpPr>
            <a:spLocks noGrp="1"/>
          </p:cNvSpPr>
          <p:nvPr>
            <p:ph type="title"/>
          </p:nvPr>
        </p:nvSpPr>
        <p:spPr/>
        <p:txBody>
          <a:bodyPr/>
          <a:lstStyle/>
          <a:p>
            <a:r>
              <a:rPr lang="en-US"/>
              <a:t>Eigene Beiträge (Postings) + Reactions - 6 of 7</a:t>
            </a:r>
          </a:p>
        </p:txBody>
      </p:sp>
      <p:graphicFrame>
        <p:nvGraphicFramePr>
          <p:cNvPr id="5" name="Table Placeholder 4">
            <a:extLst>
              <a:ext uri="{FF2B5EF4-FFF2-40B4-BE49-F238E27FC236}">
                <a16:creationId xmlns:a16="http://schemas.microsoft.com/office/drawing/2014/main" id="{6BB5A3E3-449D-4273-A52D-3A7B8067B9F1}"/>
              </a:ext>
            </a:extLst>
          </p:cNvPr>
          <p:cNvGraphicFramePr>
            <a:graphicFrameLocks noGrp="1"/>
          </p:cNvGraphicFramePr>
          <p:nvPr>
            <p:ph type="tbl" sz="quarter" idx="13"/>
            <p:extLst>
              <p:ext uri="{D42A27DB-BD31-4B8C-83A1-F6EECF244321}">
                <p14:modId xmlns:p14="http://schemas.microsoft.com/office/powerpoint/2010/main" val="161451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5094241"/>
                    </a:ext>
                  </a:extLst>
                </a:gridCol>
                <a:gridCol w="822960">
                  <a:extLst>
                    <a:ext uri="{9D8B030D-6E8A-4147-A177-3AD203B41FA5}">
                      <a16:colId xmlns:a16="http://schemas.microsoft.com/office/drawing/2014/main" val="3551195385"/>
                    </a:ext>
                  </a:extLst>
                </a:gridCol>
                <a:gridCol w="822960">
                  <a:extLst>
                    <a:ext uri="{9D8B030D-6E8A-4147-A177-3AD203B41FA5}">
                      <a16:colId xmlns:a16="http://schemas.microsoft.com/office/drawing/2014/main" val="3503520013"/>
                    </a:ext>
                  </a:extLst>
                </a:gridCol>
                <a:gridCol w="822960">
                  <a:extLst>
                    <a:ext uri="{9D8B030D-6E8A-4147-A177-3AD203B41FA5}">
                      <a16:colId xmlns:a16="http://schemas.microsoft.com/office/drawing/2014/main" val="358086221"/>
                    </a:ext>
                  </a:extLst>
                </a:gridCol>
                <a:gridCol w="822960">
                  <a:extLst>
                    <a:ext uri="{9D8B030D-6E8A-4147-A177-3AD203B41FA5}">
                      <a16:colId xmlns:a16="http://schemas.microsoft.com/office/drawing/2014/main" val="1840903747"/>
                    </a:ext>
                  </a:extLst>
                </a:gridCol>
                <a:gridCol w="822960">
                  <a:extLst>
                    <a:ext uri="{9D8B030D-6E8A-4147-A177-3AD203B41FA5}">
                      <a16:colId xmlns:a16="http://schemas.microsoft.com/office/drawing/2014/main" val="1267256903"/>
                    </a:ext>
                  </a:extLst>
                </a:gridCol>
                <a:gridCol w="822960">
                  <a:extLst>
                    <a:ext uri="{9D8B030D-6E8A-4147-A177-3AD203B41FA5}">
                      <a16:colId xmlns:a16="http://schemas.microsoft.com/office/drawing/2014/main" val="2472209565"/>
                    </a:ext>
                  </a:extLst>
                </a:gridCol>
                <a:gridCol w="822960">
                  <a:extLst>
                    <a:ext uri="{9D8B030D-6E8A-4147-A177-3AD203B41FA5}">
                      <a16:colId xmlns:a16="http://schemas.microsoft.com/office/drawing/2014/main" val="1621492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4230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- 2017-06-15 09:44:00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Jasmin Rudy aus Eberau viel Spaß mit ihrem neuen Hyundai i10 Edition 25 in der wunderschönen Farbe Red Passion! 🤗😊
Fahr‘ vorsichtig mit deinem Flitzer,
an jeder Ecke steht ein Blitzer!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389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- 2017-06-14 18:05:00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Helmut Winklerova aus Kittsee viel Spaß mit seinem neuen, modernen Toyota C-HR in nebula-blue-Metallic jederzeit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5902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- 2017-06-14 08:10:00</a:t>
                      </a:r>
                      <a:r>
                        <a:rPr kumimoji="0" lang="de-DE" sz="1000" b="0" i="0" u="none" strike="noStrike" kern="1200" cap="none" spc="0" normalizeH="0" baseline="0" noProof="0">
                          <a:ln>
                            <a:noFill/>
                          </a:ln>
                          <a:solidFill>
                            <a:prstClr val="black"/>
                          </a:solidFill>
                          <a:effectLst/>
                          <a:uLnTx/>
                          <a:uFillTx/>
                          <a:latin typeface="+mn-lt"/>
                          <a:ea typeface="+mn-ea"/>
                          <a:cs typeface="+mn-cs"/>
                        </a:rPr>
                        <a:t>
Wow, dass ist Cool, vorallem, da es direkt im IONIQ aufbewahrt und geladen werden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69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22:05:24</a:t>
                      </a:r>
                      <a:r>
                        <a:rPr kumimoji="0" lang="de-DE" sz="1000" b="0" i="0" u="none" strike="noStrike" kern="1200" cap="none" spc="0" normalizeH="0" baseline="0" noProof="0">
                          <a:ln>
                            <a:noFill/>
                          </a:ln>
                          <a:solidFill>
                            <a:prstClr val="black"/>
                          </a:solidFill>
                          <a:effectLst/>
                          <a:uLnTx/>
                          <a:uFillTx/>
                          <a:latin typeface="+mn-lt"/>
                          <a:ea typeface="+mn-ea"/>
                          <a:cs typeface="+mn-cs"/>
                        </a:rPr>
                        <a:t>
Kona 😍 - bald ist die Präsentation vorbei 😎
Die neue Farbe is toll!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6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20:01:12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6955230"/>
                  </a:ext>
                </a:extLst>
              </a:tr>
            </a:tbl>
          </a:graphicData>
        </a:graphic>
      </p:graphicFrame>
      <p:sp>
        <p:nvSpPr>
          <p:cNvPr id="4" name="Text Placeholder 3">
            <a:extLst>
              <a:ext uri="{FF2B5EF4-FFF2-40B4-BE49-F238E27FC236}">
                <a16:creationId xmlns:a16="http://schemas.microsoft.com/office/drawing/2014/main" id="{3F832DAB-D1A0-4E50-B7C6-37FC15E2E128}"/>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566813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2B63E-A695-40F2-8801-5F84233CD6D9}"/>
              </a:ext>
            </a:extLst>
          </p:cNvPr>
          <p:cNvSpPr>
            <a:spLocks noGrp="1"/>
          </p:cNvSpPr>
          <p:nvPr>
            <p:ph type="title"/>
          </p:nvPr>
        </p:nvSpPr>
        <p:spPr/>
        <p:txBody>
          <a:bodyPr/>
          <a:lstStyle/>
          <a:p>
            <a:r>
              <a:rPr lang="en-US"/>
              <a:t>Eigene Beiträge (Postings) + Reactions - 7 of 7</a:t>
            </a:r>
          </a:p>
        </p:txBody>
      </p:sp>
      <p:graphicFrame>
        <p:nvGraphicFramePr>
          <p:cNvPr id="5" name="Table Placeholder 4">
            <a:extLst>
              <a:ext uri="{FF2B5EF4-FFF2-40B4-BE49-F238E27FC236}">
                <a16:creationId xmlns:a16="http://schemas.microsoft.com/office/drawing/2014/main" id="{3BBFDCE0-B39B-448E-8D25-D9661C5FEFA3}"/>
              </a:ext>
            </a:extLst>
          </p:cNvPr>
          <p:cNvGraphicFramePr>
            <a:graphicFrameLocks noGrp="1"/>
          </p:cNvGraphicFramePr>
          <p:nvPr>
            <p:ph type="tbl" sz="quarter" idx="13"/>
            <p:extLst>
              <p:ext uri="{D42A27DB-BD31-4B8C-83A1-F6EECF244321}">
                <p14:modId xmlns:p14="http://schemas.microsoft.com/office/powerpoint/2010/main" val="129395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1716508"/>
                    </a:ext>
                  </a:extLst>
                </a:gridCol>
                <a:gridCol w="822960">
                  <a:extLst>
                    <a:ext uri="{9D8B030D-6E8A-4147-A177-3AD203B41FA5}">
                      <a16:colId xmlns:a16="http://schemas.microsoft.com/office/drawing/2014/main" val="1579415790"/>
                    </a:ext>
                  </a:extLst>
                </a:gridCol>
                <a:gridCol w="822960">
                  <a:extLst>
                    <a:ext uri="{9D8B030D-6E8A-4147-A177-3AD203B41FA5}">
                      <a16:colId xmlns:a16="http://schemas.microsoft.com/office/drawing/2014/main" val="1146312504"/>
                    </a:ext>
                  </a:extLst>
                </a:gridCol>
                <a:gridCol w="822960">
                  <a:extLst>
                    <a:ext uri="{9D8B030D-6E8A-4147-A177-3AD203B41FA5}">
                      <a16:colId xmlns:a16="http://schemas.microsoft.com/office/drawing/2014/main" val="3616271578"/>
                    </a:ext>
                  </a:extLst>
                </a:gridCol>
                <a:gridCol w="822960">
                  <a:extLst>
                    <a:ext uri="{9D8B030D-6E8A-4147-A177-3AD203B41FA5}">
                      <a16:colId xmlns:a16="http://schemas.microsoft.com/office/drawing/2014/main" val="3708533328"/>
                    </a:ext>
                  </a:extLst>
                </a:gridCol>
                <a:gridCol w="822960">
                  <a:extLst>
                    <a:ext uri="{9D8B030D-6E8A-4147-A177-3AD203B41FA5}">
                      <a16:colId xmlns:a16="http://schemas.microsoft.com/office/drawing/2014/main" val="4015399551"/>
                    </a:ext>
                  </a:extLst>
                </a:gridCol>
                <a:gridCol w="822960">
                  <a:extLst>
                    <a:ext uri="{9D8B030D-6E8A-4147-A177-3AD203B41FA5}">
                      <a16:colId xmlns:a16="http://schemas.microsoft.com/office/drawing/2014/main" val="3908589210"/>
                    </a:ext>
                  </a:extLst>
                </a:gridCol>
                <a:gridCol w="822960">
                  <a:extLst>
                    <a:ext uri="{9D8B030D-6E8A-4147-A177-3AD203B41FA5}">
                      <a16:colId xmlns:a16="http://schemas.microsoft.com/office/drawing/2014/main" val="47370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0134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18:15:37</a:t>
                      </a:r>
                      <a:r>
                        <a:rPr kumimoji="0" lang="de-DE" sz="1000" b="0" i="0" u="none" strike="noStrike" kern="1200" cap="none" spc="0" normalizeH="0" baseline="0" noProof="0">
                          <a:ln>
                            <a:noFill/>
                          </a:ln>
                          <a:solidFill>
                            <a:prstClr val="black"/>
                          </a:solidFill>
                          <a:effectLst/>
                          <a:uLnTx/>
                          <a:uFillTx/>
                          <a:latin typeface="+mn-lt"/>
                          <a:ea typeface="+mn-ea"/>
                          <a:cs typeface="+mn-cs"/>
                        </a:rPr>
                        <a:t>
Das ist er: Der neue Hyundai Kona! 😍
Sollte ab Herbst bei uns erhältlich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685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- 2017-06-13 09:21:36</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Renate Willer und Thomas Schlager aus Waldegg jederzeit gute Fahrt mit dem i20 GO! und dem i40 Business! Doppelt Mobil hält eben besser!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6357228"/>
                  </a:ext>
                </a:extLst>
              </a:tr>
            </a:tbl>
          </a:graphicData>
        </a:graphic>
      </p:graphicFrame>
      <p:sp>
        <p:nvSpPr>
          <p:cNvPr id="4" name="Text Placeholder 3">
            <a:extLst>
              <a:ext uri="{FF2B5EF4-FFF2-40B4-BE49-F238E27FC236}">
                <a16:creationId xmlns:a16="http://schemas.microsoft.com/office/drawing/2014/main" id="{5D5F735D-8463-4318-9F33-3ED194B48A0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192089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25B95-D2F0-45ED-BF63-6298D72DC7F1}"/>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2E9D7E5D-3BC3-45A3-AD0A-036E7DF7F2F2}"/>
              </a:ext>
            </a:extLst>
          </p:cNvPr>
          <p:cNvGraphicFramePr>
            <a:graphicFrameLocks noGrp="1"/>
          </p:cNvGraphicFramePr>
          <p:nvPr>
            <p:ph type="chart" sz="quarter" idx="13"/>
            <p:extLst>
              <p:ext uri="{D42A27DB-BD31-4B8C-83A1-F6EECF244321}">
                <p14:modId xmlns:p14="http://schemas.microsoft.com/office/powerpoint/2010/main" val="2823156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F90E68-76B9-4561-AD8A-8E4A96603358}"/>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1048C9F-6A69-447E-B846-46A45E877D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473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1AF44-EE66-45B4-BEC3-79FA2FA5C80C}"/>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AE5C7BF2-2227-4F28-8A9D-5F81DD8DA16F}"/>
              </a:ext>
            </a:extLst>
          </p:cNvPr>
          <p:cNvGraphicFramePr>
            <a:graphicFrameLocks noGrp="1"/>
          </p:cNvGraphicFramePr>
          <p:nvPr>
            <p:ph type="chart" sz="quarter" idx="13"/>
            <p:extLst>
              <p:ext uri="{D42A27DB-BD31-4B8C-83A1-F6EECF244321}">
                <p14:modId xmlns:p14="http://schemas.microsoft.com/office/powerpoint/2010/main" val="2495360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5A436-E7BD-4D64-AB96-44DF5BFFEEB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099B44C-93F6-4A3A-B89A-D83858EA6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710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4A58F-3DC4-491F-977D-B29B3CE80525}"/>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1A9D2586-14BF-41DC-85EB-7C576D801779}"/>
              </a:ext>
            </a:extLst>
          </p:cNvPr>
          <p:cNvGraphicFramePr>
            <a:graphicFrameLocks noGrp="1"/>
          </p:cNvGraphicFramePr>
          <p:nvPr>
            <p:ph type="chart" sz="quarter" idx="13"/>
            <p:extLst>
              <p:ext uri="{D42A27DB-BD31-4B8C-83A1-F6EECF244321}">
                <p14:modId xmlns:p14="http://schemas.microsoft.com/office/powerpoint/2010/main" val="410346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E413E-983A-427B-80D4-A9A3DE7DDB36}"/>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31581BEB-45C5-4EC1-9747-E2565E607A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833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1AB3-EFE2-4D7B-8FA9-91E25DE4F5E8}"/>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1C8AFF1E-F7A7-4169-932B-9915BFB3E192}"/>
              </a:ext>
            </a:extLst>
          </p:cNvPr>
          <p:cNvGraphicFramePr>
            <a:graphicFrameLocks noGrp="1"/>
          </p:cNvGraphicFramePr>
          <p:nvPr>
            <p:ph type="chart" sz="quarter" idx="13"/>
            <p:extLst>
              <p:ext uri="{D42A27DB-BD31-4B8C-83A1-F6EECF244321}">
                <p14:modId xmlns:p14="http://schemas.microsoft.com/office/powerpoint/2010/main" val="2055648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1FC161-A08A-45D4-B22C-936C95626E2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EEDFCBE2-8253-4E68-B25F-8EA3BEF1D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8947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B4BB2-1702-4169-86FB-47D07E0A71B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378A478-B98D-435D-9C19-DB2A0C15653E}"/>
              </a:ext>
            </a:extLst>
          </p:cNvPr>
          <p:cNvGraphicFramePr>
            <a:graphicFrameLocks noGrp="1"/>
          </p:cNvGraphicFramePr>
          <p:nvPr>
            <p:ph type="chart" sz="quarter" idx="13"/>
            <p:extLst>
              <p:ext uri="{D42A27DB-BD31-4B8C-83A1-F6EECF244321}">
                <p14:modId xmlns:p14="http://schemas.microsoft.com/office/powerpoint/2010/main" val="1462550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E06624-A6F0-48CD-A01C-5932D40B597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DF0FA013-5A17-443E-A20B-2AC3DDBA7D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06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0111-17A0-4ED6-A084-BD330AABE097}"/>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22C239E3-545D-417F-B14E-4131136A63B7}"/>
              </a:ext>
            </a:extLst>
          </p:cNvPr>
          <p:cNvGraphicFramePr>
            <a:graphicFrameLocks noGrp="1"/>
          </p:cNvGraphicFramePr>
          <p:nvPr>
            <p:ph type="tbl" sz="quarter" idx="13"/>
            <p:extLst>
              <p:ext uri="{D42A27DB-BD31-4B8C-83A1-F6EECF244321}">
                <p14:modId xmlns:p14="http://schemas.microsoft.com/office/powerpoint/2010/main" val="135874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4251967"/>
                    </a:ext>
                  </a:extLst>
                </a:gridCol>
                <a:gridCol w="2468880">
                  <a:extLst>
                    <a:ext uri="{9D8B030D-6E8A-4147-A177-3AD203B41FA5}">
                      <a16:colId xmlns:a16="http://schemas.microsoft.com/office/drawing/2014/main" val="1015056976"/>
                    </a:ext>
                  </a:extLst>
                </a:gridCol>
                <a:gridCol w="822960">
                  <a:extLst>
                    <a:ext uri="{9D8B030D-6E8A-4147-A177-3AD203B41FA5}">
                      <a16:colId xmlns:a16="http://schemas.microsoft.com/office/drawing/2014/main" val="995301171"/>
                    </a:ext>
                  </a:extLst>
                </a:gridCol>
                <a:gridCol w="822960">
                  <a:extLst>
                    <a:ext uri="{9D8B030D-6E8A-4147-A177-3AD203B41FA5}">
                      <a16:colId xmlns:a16="http://schemas.microsoft.com/office/drawing/2014/main" val="423943190"/>
                    </a:ext>
                  </a:extLst>
                </a:gridCol>
                <a:gridCol w="822960">
                  <a:extLst>
                    <a:ext uri="{9D8B030D-6E8A-4147-A177-3AD203B41FA5}">
                      <a16:colId xmlns:a16="http://schemas.microsoft.com/office/drawing/2014/main" val="2267267003"/>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585512837"/>
                  </a:ext>
                </a:extLst>
              </a:tr>
              <a:tr h="370840">
                <a:tc>
                  <a:txBody>
                    <a:bodyPr/>
                    <a:lstStyle/>
                    <a:p>
                      <a:r>
                        <a:rPr lang="en-US" sz="1000"/>
                        <a:t>Zeljko Kaurinovic</a:t>
                      </a:r>
                    </a:p>
                  </a:txBody>
                  <a:tcPr/>
                </a:tc>
                <a:tc>
                  <a:txBody>
                    <a:bodyPr/>
                    <a:lstStyle/>
                    <a:p>
                      <a:r>
                        <a:rPr lang="en-US" sz="1000"/>
                        <a:t>Autohaus Fürst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3588659248"/>
                  </a:ext>
                </a:extLst>
              </a:tr>
              <a:tr h="370840">
                <a:tc>
                  <a:txBody>
                    <a:bodyPr/>
                    <a:lstStyle/>
                    <a:p>
                      <a:r>
                        <a:rPr lang="en-US" sz="1000"/>
                        <a:t>Gerald Rockabilly</a:t>
                      </a:r>
                    </a:p>
                  </a:txBody>
                  <a:tcPr/>
                </a:tc>
                <a:tc>
                  <a:txBody>
                    <a:bodyPr/>
                    <a:lstStyle/>
                    <a:p>
                      <a:r>
                        <a:rPr lang="en-US" sz="1000"/>
                        <a:t>Autohaus Fürst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083438229"/>
                  </a:ext>
                </a:extLst>
              </a:tr>
              <a:tr h="370840">
                <a:tc>
                  <a:txBody>
                    <a:bodyPr/>
                    <a:lstStyle/>
                    <a:p>
                      <a:r>
                        <a:rPr lang="en-US" sz="1000"/>
                        <a:t>Alfred Mihala</a:t>
                      </a:r>
                    </a:p>
                  </a:txBody>
                  <a:tcPr/>
                </a:tc>
                <a:tc>
                  <a:txBody>
                    <a:bodyPr/>
                    <a:lstStyle/>
                    <a:p>
                      <a:r>
                        <a:rPr lang="en-US" sz="1000"/>
                        <a:t>Autohaus Fürst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282449720"/>
                  </a:ext>
                </a:extLst>
              </a:tr>
              <a:tr h="370840">
                <a:tc>
                  <a:txBody>
                    <a:bodyPr/>
                    <a:lstStyle/>
                    <a:p>
                      <a:r>
                        <a:rPr lang="en-US" sz="1000"/>
                        <a:t>Gabor Baktay</a:t>
                      </a:r>
                    </a:p>
                  </a:txBody>
                  <a:tcPr/>
                </a:tc>
                <a:tc>
                  <a:txBody>
                    <a:bodyPr/>
                    <a:lstStyle/>
                    <a:p>
                      <a:r>
                        <a:rPr lang="en-US" sz="1000"/>
                        <a:t>Autohaus Fürst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15535618"/>
                  </a:ext>
                </a:extLst>
              </a:tr>
              <a:tr h="370840">
                <a:tc>
                  <a:txBody>
                    <a:bodyPr/>
                    <a:lstStyle/>
                    <a:p>
                      <a:r>
                        <a:rPr lang="en-US" sz="1000"/>
                        <a:t>Martina Müllner</a:t>
                      </a:r>
                    </a:p>
                  </a:txBody>
                  <a:tcPr/>
                </a:tc>
                <a:tc>
                  <a:txBody>
                    <a:bodyPr/>
                    <a:lstStyle/>
                    <a:p>
                      <a:r>
                        <a:rPr lang="en-US" sz="1000"/>
                        <a:t>Autohaus Fürst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677281833"/>
                  </a:ext>
                </a:extLst>
              </a:tr>
              <a:tr h="370840">
                <a:tc>
                  <a:txBody>
                    <a:bodyPr/>
                    <a:lstStyle/>
                    <a:p>
                      <a:r>
                        <a:rPr lang="en-US" sz="1000"/>
                        <a:t>Wolfgang Gschaider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910804435"/>
                  </a:ext>
                </a:extLst>
              </a:tr>
              <a:tr h="370840">
                <a:tc>
                  <a:txBody>
                    <a:bodyPr/>
                    <a:lstStyle/>
                    <a:p>
                      <a:r>
                        <a:rPr lang="en-US" sz="1000"/>
                        <a:t>Marion Plank</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95800016"/>
                  </a:ext>
                </a:extLst>
              </a:tr>
              <a:tr h="370840">
                <a:tc>
                  <a:txBody>
                    <a:bodyPr/>
                    <a:lstStyle/>
                    <a:p>
                      <a:r>
                        <a:rPr lang="en-US" sz="1000"/>
                        <a:t>Michael Artner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53237109"/>
                  </a:ext>
                </a:extLst>
              </a:tr>
              <a:tr h="370840">
                <a:tc>
                  <a:txBody>
                    <a:bodyPr/>
                    <a:lstStyle/>
                    <a:p>
                      <a:r>
                        <a:rPr lang="en-US" sz="1000"/>
                        <a:t>Martina Holubek</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04303880"/>
                  </a:ext>
                </a:extLst>
              </a:tr>
              <a:tr h="370840">
                <a:tc>
                  <a:txBody>
                    <a:bodyPr/>
                    <a:lstStyle/>
                    <a:p>
                      <a:r>
                        <a:rPr lang="en-US" sz="1000"/>
                        <a:t>Mark Leyrer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980329602"/>
                  </a:ext>
                </a:extLst>
              </a:tr>
              <a:tr h="370840">
                <a:tc>
                  <a:txBody>
                    <a:bodyPr/>
                    <a:lstStyle/>
                    <a:p>
                      <a:r>
                        <a:rPr lang="en-US" sz="1000"/>
                        <a:t>Ingrid Bresnig</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319691538"/>
                  </a:ext>
                </a:extLst>
              </a:tr>
            </a:tbl>
          </a:graphicData>
        </a:graphic>
      </p:graphicFrame>
      <p:sp>
        <p:nvSpPr>
          <p:cNvPr id="4" name="Text Placeholder 3">
            <a:extLst>
              <a:ext uri="{FF2B5EF4-FFF2-40B4-BE49-F238E27FC236}">
                <a16:creationId xmlns:a16="http://schemas.microsoft.com/office/drawing/2014/main" id="{7B944D11-5A30-4D57-A5C9-E2FCC43058D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191306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32D3-1BD2-427B-A1F7-3F866DA99AF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06468AF6-0DFC-4BEB-A6FD-5233E0A8FCCE}"/>
              </a:ext>
            </a:extLst>
          </p:cNvPr>
          <p:cNvGraphicFramePr>
            <a:graphicFrameLocks noGrp="1"/>
          </p:cNvGraphicFramePr>
          <p:nvPr>
            <p:ph type="chart" sz="quarter" idx="13"/>
            <p:extLst>
              <p:ext uri="{D42A27DB-BD31-4B8C-83A1-F6EECF244321}">
                <p14:modId xmlns:p14="http://schemas.microsoft.com/office/powerpoint/2010/main" val="766842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B20AC-AAAD-42A0-BF36-4C46BCF3DDD5}"/>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8E755F2-49EF-4828-A7FA-5647347AA4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899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8E99-539B-4415-8F78-505905520D30}"/>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10353547-DFB3-4CA1-99EF-51D9CFF898D4}"/>
              </a:ext>
            </a:extLst>
          </p:cNvPr>
          <p:cNvGraphicFramePr>
            <a:graphicFrameLocks noGrp="1"/>
          </p:cNvGraphicFramePr>
          <p:nvPr>
            <p:ph type="chart" sz="quarter" idx="13"/>
            <p:extLst>
              <p:ext uri="{D42A27DB-BD31-4B8C-83A1-F6EECF244321}">
                <p14:modId xmlns:p14="http://schemas.microsoft.com/office/powerpoint/2010/main" val="3722708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D05F4-8034-4E39-BE0F-8220F025E1E8}"/>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C635C9EC-EB84-4F41-ABE3-DBF38B32F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833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3FFA5-6DE0-4B94-8D8D-269A7AF8A67E}"/>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94D886BF-09B6-4F37-8F01-44F48B3B8E82}"/>
              </a:ext>
            </a:extLst>
          </p:cNvPr>
          <p:cNvGraphicFramePr>
            <a:graphicFrameLocks noGrp="1"/>
          </p:cNvGraphicFramePr>
          <p:nvPr>
            <p:ph type="chart" sz="quarter" idx="13"/>
            <p:extLst>
              <p:ext uri="{D42A27DB-BD31-4B8C-83A1-F6EECF244321}">
                <p14:modId xmlns:p14="http://schemas.microsoft.com/office/powerpoint/2010/main" val="247837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DB60B-F664-4A31-A971-CA731CB1AB8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0F0A4EC-911C-4C3F-A461-0BD71AC2C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196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EAB6C-5B84-4CE3-BABA-F20E53F3BA88}"/>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3394CDB5-C0D8-4D6E-ACBE-AA03FA01000C}"/>
              </a:ext>
            </a:extLst>
          </p:cNvPr>
          <p:cNvGraphicFramePr>
            <a:graphicFrameLocks noGrp="1"/>
          </p:cNvGraphicFramePr>
          <p:nvPr>
            <p:ph type="chart" sz="quarter" idx="13"/>
            <p:extLst>
              <p:ext uri="{D42A27DB-BD31-4B8C-83A1-F6EECF244321}">
                <p14:modId xmlns:p14="http://schemas.microsoft.com/office/powerpoint/2010/main" val="1424836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B4013-8FBE-4841-B54C-A99BAEEE311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78C5E0AB-8C51-4304-BF8B-DC3578624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0144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130B0-75B6-45B3-B60D-0ECE027D79DF}"/>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595BFACE-BF49-40B7-A131-EF60B7974960}"/>
              </a:ext>
            </a:extLst>
          </p:cNvPr>
          <p:cNvGraphicFramePr>
            <a:graphicFrameLocks noGrp="1"/>
          </p:cNvGraphicFramePr>
          <p:nvPr>
            <p:ph type="chart" sz="quarter" idx="13"/>
            <p:extLst>
              <p:ext uri="{D42A27DB-BD31-4B8C-83A1-F6EECF244321}">
                <p14:modId xmlns:p14="http://schemas.microsoft.com/office/powerpoint/2010/main" val="2286528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DE7E3-601D-44C7-A45D-FAECAF2A876A}"/>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517EDBA-AF4D-4FA1-BB74-61DE89482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5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CFE9-ADAE-4EC5-81BA-975E8E14C6CA}"/>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7E91A512-5B40-40C9-B1D3-828B69512EDD}"/>
              </a:ext>
            </a:extLst>
          </p:cNvPr>
          <p:cNvGraphicFramePr>
            <a:graphicFrameLocks noGrp="1"/>
          </p:cNvGraphicFramePr>
          <p:nvPr>
            <p:ph type="chart" sz="quarter" idx="13"/>
            <p:extLst>
              <p:ext uri="{D42A27DB-BD31-4B8C-83A1-F6EECF244321}">
                <p14:modId xmlns:p14="http://schemas.microsoft.com/office/powerpoint/2010/main" val="1767945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4D73A-D6A1-47A2-B1DB-F277BBB7731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325ED1A1-55B4-4659-9BFE-5995EFB10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124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60DAB-69A3-4720-964D-4D3A7AF208B3}"/>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27384A91-0507-4D28-9ABF-997C34C84C93}"/>
              </a:ext>
            </a:extLst>
          </p:cNvPr>
          <p:cNvGraphicFramePr>
            <a:graphicFrameLocks noGrp="1"/>
          </p:cNvGraphicFramePr>
          <p:nvPr>
            <p:ph type="tbl" sz="quarter" idx="13"/>
            <p:extLst>
              <p:ext uri="{D42A27DB-BD31-4B8C-83A1-F6EECF244321}">
                <p14:modId xmlns:p14="http://schemas.microsoft.com/office/powerpoint/2010/main" val="3272756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3322486"/>
                    </a:ext>
                  </a:extLst>
                </a:gridCol>
                <a:gridCol w="2057400">
                  <a:extLst>
                    <a:ext uri="{9D8B030D-6E8A-4147-A177-3AD203B41FA5}">
                      <a16:colId xmlns:a16="http://schemas.microsoft.com/office/drawing/2014/main" val="577703481"/>
                    </a:ext>
                  </a:extLst>
                </a:gridCol>
                <a:gridCol w="822960">
                  <a:extLst>
                    <a:ext uri="{9D8B030D-6E8A-4147-A177-3AD203B41FA5}">
                      <a16:colId xmlns:a16="http://schemas.microsoft.com/office/drawing/2014/main" val="4090504553"/>
                    </a:ext>
                  </a:extLst>
                </a:gridCol>
                <a:gridCol w="1234440">
                  <a:extLst>
                    <a:ext uri="{9D8B030D-6E8A-4147-A177-3AD203B41FA5}">
                      <a16:colId xmlns:a16="http://schemas.microsoft.com/office/drawing/2014/main" val="3401001368"/>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006263640"/>
                  </a:ext>
                </a:extLst>
              </a:tr>
              <a:tr h="370840">
                <a:tc>
                  <a:txBody>
                    <a:bodyPr/>
                    <a:lstStyle/>
                    <a:p>
                      <a:r>
                        <a:rPr lang="en-US" sz="1000" b="1"/>
                        <a:t>Autohaus Fürst</a:t>
                      </a:r>
                      <a:r>
                        <a:rPr lang="en-US" sz="1000"/>
                        <a:t> got a message by </a:t>
                      </a:r>
                      <a:r>
                        <a:rPr lang="en-US" sz="1000" b="1"/>
                        <a:t>Diedro Principe - 2017-06-23 19:57:02</a:t>
                      </a:r>
                      <a:r>
                        <a:rPr lang="en-US" sz="1000"/>
                        <a:t>
</a:t>
                      </a:r>
                    </a:p>
                  </a:txBody>
                  <a:tcPr/>
                </a:tc>
                <a:tc>
                  <a:txBody>
                    <a:bodyPr/>
                    <a:lstStyle/>
                    <a:p>
                      <a:r>
                        <a:rPr lang="de-DE" sz="1000"/>
                        <a:t>Hallo, gute Frage guter Zeitpunkt - ist genau heute gekommen 😎👍</a:t>
                      </a:r>
                      <a:endParaRPr lang="en-US" sz="1000"/>
                    </a:p>
                  </a:txBody>
                  <a:tcPr/>
                </a:tc>
                <a:tc>
                  <a:txBody>
                    <a:bodyPr/>
                    <a:lstStyle/>
                    <a:p>
                      <a:r>
                        <a:rPr lang="en-US" sz="1000"/>
                        <a:t>5</a:t>
                      </a:r>
                    </a:p>
                  </a:txBody>
                  <a:tcPr/>
                </a:tc>
                <a:tc>
                  <a:txBody>
                    <a:bodyPr/>
                    <a:lstStyle/>
                    <a:p>
                      <a:r>
                        <a:rPr lang="en-US" sz="1000"/>
                        <a:t>06/23/2017 20:24:12</a:t>
                      </a:r>
                    </a:p>
                  </a:txBody>
                  <a:tcPr/>
                </a:tc>
                <a:extLst>
                  <a:ext uri="{0D108BD9-81ED-4DB2-BD59-A6C34878D82A}">
                    <a16:rowId xmlns:a16="http://schemas.microsoft.com/office/drawing/2014/main" val="3709564041"/>
                  </a:ext>
                </a:extLst>
              </a:tr>
              <a:tr h="370840">
                <a:tc>
                  <a:txBody>
                    <a:bodyPr/>
                    <a:lstStyle/>
                    <a:p>
                      <a:r>
                        <a:rPr lang="en-US" sz="1000" b="1"/>
                        <a:t>Autohaus Fürst</a:t>
                      </a:r>
                      <a:r>
                        <a:rPr lang="en-US" sz="1000"/>
                        <a:t> got a message by </a:t>
                      </a:r>
                      <a:r>
                        <a:rPr lang="en-US" sz="1000" b="1"/>
                        <a:t>Christian Pinzker - 2017-06-13 19:55:16</a:t>
                      </a:r>
                      <a:r>
                        <a:rPr lang="en-US" sz="1000"/>
                        <a:t>
</a:t>
                      </a:r>
                    </a:p>
                  </a:txBody>
                  <a:tcPr/>
                </a:tc>
                <a:tc>
                  <a:txBody>
                    <a:bodyPr/>
                    <a:lstStyle/>
                    <a:p>
                      <a:r>
                        <a:rPr lang="de-DE" sz="1000"/>
                        <a:t>Hallo, Allrad ganz sicher, vom Preis her gibts noch überhaupt keine Infos, der Benziner Allrad sollte nach eigenen einschätzungen zuerst kommen..
Ich denke der Preis wird bei um die 24.000 liegen und der Diesel später bei 26.000 das sind aber nur sehr grobe Schätzungen 😄
mfG Lukas</a:t>
                      </a:r>
                      <a:endParaRPr lang="en-US" sz="1000"/>
                    </a:p>
                  </a:txBody>
                  <a:tcPr/>
                </a:tc>
                <a:tc>
                  <a:txBody>
                    <a:bodyPr/>
                    <a:lstStyle/>
                    <a:p>
                      <a:r>
                        <a:rPr lang="en-US" sz="1000"/>
                        <a:t>4</a:t>
                      </a:r>
                    </a:p>
                  </a:txBody>
                  <a:tcPr/>
                </a:tc>
                <a:tc>
                  <a:txBody>
                    <a:bodyPr/>
                    <a:lstStyle/>
                    <a:p>
                      <a:r>
                        <a:rPr lang="en-US" sz="1000"/>
                        <a:t>06/13/2017 19:57:54</a:t>
                      </a:r>
                    </a:p>
                  </a:txBody>
                  <a:tcPr/>
                </a:tc>
                <a:extLst>
                  <a:ext uri="{0D108BD9-81ED-4DB2-BD59-A6C34878D82A}">
                    <a16:rowId xmlns:a16="http://schemas.microsoft.com/office/drawing/2014/main" val="3617783959"/>
                  </a:ext>
                </a:extLst>
              </a:tr>
              <a:tr h="370840">
                <a:tc>
                  <a:txBody>
                    <a:bodyPr/>
                    <a:lstStyle/>
                    <a:p>
                      <a:r>
                        <a:rPr lang="en-US" sz="1000" b="1"/>
                        <a:t>Autohaus Fürst</a:t>
                      </a:r>
                      <a:r>
                        <a:rPr lang="en-US" sz="1000"/>
                        <a:t> got a message by </a:t>
                      </a:r>
                      <a:r>
                        <a:rPr lang="en-US" sz="1000" b="1"/>
                        <a:t>Margit Fürst - 2017-06-10 19:14:11</a:t>
                      </a:r>
                      <a:r>
                        <a:rPr lang="en-US" sz="1000"/>
                        <a:t>
</a:t>
                      </a:r>
                    </a:p>
                  </a:txBody>
                  <a:tcPr/>
                </a:tc>
                <a:tc>
                  <a:txBody>
                    <a:bodyPr/>
                    <a:lstStyle/>
                    <a:p>
                      <a:r>
                        <a:rPr lang="en-US" sz="1000"/>
                        <a:t>Hallo kann man helfen?</a:t>
                      </a:r>
                    </a:p>
                  </a:txBody>
                  <a:tcPr/>
                </a:tc>
                <a:tc>
                  <a:txBody>
                    <a:bodyPr/>
                    <a:lstStyle/>
                    <a:p>
                      <a:r>
                        <a:rPr lang="en-US" sz="1000"/>
                        <a:t>8</a:t>
                      </a:r>
                    </a:p>
                  </a:txBody>
                  <a:tcPr/>
                </a:tc>
                <a:tc>
                  <a:txBody>
                    <a:bodyPr/>
                    <a:lstStyle/>
                    <a:p>
                      <a:r>
                        <a:rPr lang="en-US" sz="1000"/>
                        <a:t>06/10/2017 19:14:32</a:t>
                      </a:r>
                    </a:p>
                  </a:txBody>
                  <a:tcPr/>
                </a:tc>
                <a:extLst>
                  <a:ext uri="{0D108BD9-81ED-4DB2-BD59-A6C34878D82A}">
                    <a16:rowId xmlns:a16="http://schemas.microsoft.com/office/drawing/2014/main" val="2893975417"/>
                  </a:ext>
                </a:extLst>
              </a:tr>
              <a:tr h="370840">
                <a:tc>
                  <a:txBody>
                    <a:bodyPr/>
                    <a:lstStyle/>
                    <a:p>
                      <a:r>
                        <a:rPr lang="en-US" sz="1000" b="1"/>
                        <a:t>Autohaus Fürst</a:t>
                      </a:r>
                      <a:r>
                        <a:rPr lang="en-US" sz="1000"/>
                        <a:t> got a message by </a:t>
                      </a:r>
                      <a:r>
                        <a:rPr lang="en-US" sz="1000" b="1"/>
                        <a:t>Petra Kristen - 2017-06-07 14:26:41</a:t>
                      </a:r>
                      <a:r>
                        <a:rPr lang="en-US" sz="1000"/>
                        <a:t>
</a:t>
                      </a:r>
                    </a:p>
                  </a:txBody>
                  <a:tcPr/>
                </a:tc>
                <a:tc>
                  <a:txBody>
                    <a:bodyPr/>
                    <a:lstStyle/>
                    <a:p>
                      <a:r>
                        <a:rPr lang="de-DE" sz="1000"/>
                        <a:t>Alles Klar ist notierr 👍</a:t>
                      </a:r>
                      <a:endParaRPr lang="en-US" sz="1000"/>
                    </a:p>
                  </a:txBody>
                  <a:tcPr/>
                </a:tc>
                <a:tc>
                  <a:txBody>
                    <a:bodyPr/>
                    <a:lstStyle/>
                    <a:p>
                      <a:r>
                        <a:rPr lang="en-US" sz="1000"/>
                        <a:t>4</a:t>
                      </a:r>
                    </a:p>
                  </a:txBody>
                  <a:tcPr/>
                </a:tc>
                <a:tc>
                  <a:txBody>
                    <a:bodyPr/>
                    <a:lstStyle/>
                    <a:p>
                      <a:r>
                        <a:rPr lang="en-US" sz="1000"/>
                        <a:t>06/07/2017 14:40:22</a:t>
                      </a:r>
                    </a:p>
                  </a:txBody>
                  <a:tcPr/>
                </a:tc>
                <a:extLst>
                  <a:ext uri="{0D108BD9-81ED-4DB2-BD59-A6C34878D82A}">
                    <a16:rowId xmlns:a16="http://schemas.microsoft.com/office/drawing/2014/main" val="2849676520"/>
                  </a:ext>
                </a:extLst>
              </a:tr>
            </a:tbl>
          </a:graphicData>
        </a:graphic>
      </p:graphicFrame>
      <p:sp>
        <p:nvSpPr>
          <p:cNvPr id="4" name="Text Placeholder 3">
            <a:extLst>
              <a:ext uri="{FF2B5EF4-FFF2-40B4-BE49-F238E27FC236}">
                <a16:creationId xmlns:a16="http://schemas.microsoft.com/office/drawing/2014/main" id="{3F526783-F95A-4A20-8779-D09E3E2EA70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679699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8429C-3452-4890-8134-C9DFD73CB6A2}"/>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CC9BB4E5-8CBD-451E-829D-BDD7E3B703FE}"/>
              </a:ext>
            </a:extLst>
          </p:cNvPr>
          <p:cNvGraphicFramePr>
            <a:graphicFrameLocks noGrp="1"/>
          </p:cNvGraphicFramePr>
          <p:nvPr>
            <p:ph type="chart" sz="quarter" idx="13"/>
            <p:extLst>
              <p:ext uri="{D42A27DB-BD31-4B8C-83A1-F6EECF244321}">
                <p14:modId xmlns:p14="http://schemas.microsoft.com/office/powerpoint/2010/main" val="2548134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6389A6-12C7-4349-B977-42315782385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266A1672-EEBF-4D09-B7C8-B67F2D38B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566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6D60-3F8A-4E7E-AB28-BDC13FB46362}"/>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DE9C121-7B35-4B48-89EE-17712174D56D}"/>
              </a:ext>
            </a:extLst>
          </p:cNvPr>
          <p:cNvGraphicFramePr>
            <a:graphicFrameLocks noGrp="1"/>
          </p:cNvGraphicFramePr>
          <p:nvPr>
            <p:ph type="tbl" sz="quarter" idx="13"/>
            <p:extLst>
              <p:ext uri="{D42A27DB-BD31-4B8C-83A1-F6EECF244321}">
                <p14:modId xmlns:p14="http://schemas.microsoft.com/office/powerpoint/2010/main" val="95518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0612776"/>
                    </a:ext>
                  </a:extLst>
                </a:gridCol>
                <a:gridCol w="2468880">
                  <a:extLst>
                    <a:ext uri="{9D8B030D-6E8A-4147-A177-3AD203B41FA5}">
                      <a16:colId xmlns:a16="http://schemas.microsoft.com/office/drawing/2014/main" val="1275678569"/>
                    </a:ext>
                  </a:extLst>
                </a:gridCol>
                <a:gridCol w="2468880">
                  <a:extLst>
                    <a:ext uri="{9D8B030D-6E8A-4147-A177-3AD203B41FA5}">
                      <a16:colId xmlns:a16="http://schemas.microsoft.com/office/drawing/2014/main" val="156268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99091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extLst>
                  <a:ext uri="{0D108BD9-81ED-4DB2-BD59-A6C34878D82A}">
                    <a16:rowId xmlns:a16="http://schemas.microsoft.com/office/drawing/2014/main" val="401218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extLst>
                  <a:ext uri="{0D108BD9-81ED-4DB2-BD59-A6C34878D82A}">
                    <a16:rowId xmlns:a16="http://schemas.microsoft.com/office/drawing/2014/main" val="54982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extLst>
                  <a:ext uri="{0D108BD9-81ED-4DB2-BD59-A6C34878D82A}">
                    <a16:rowId xmlns:a16="http://schemas.microsoft.com/office/drawing/2014/main" val="325041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a:t>
                      </a:r>
                    </a:p>
                  </a:txBody>
                  <a:tcPr/>
                </a:tc>
                <a:extLst>
                  <a:ext uri="{0D108BD9-81ED-4DB2-BD59-A6C34878D82A}">
                    <a16:rowId xmlns:a16="http://schemas.microsoft.com/office/drawing/2014/main" val="421639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a:t>
                      </a:r>
                    </a:p>
                  </a:txBody>
                  <a:tcPr/>
                </a:tc>
                <a:extLst>
                  <a:ext uri="{0D108BD9-81ED-4DB2-BD59-A6C34878D82A}">
                    <a16:rowId xmlns:a16="http://schemas.microsoft.com/office/drawing/2014/main" val="96486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a:t>
                      </a:r>
                    </a:p>
                  </a:txBody>
                  <a:tcPr/>
                </a:tc>
                <a:extLst>
                  <a:ext uri="{0D108BD9-81ED-4DB2-BD59-A6C34878D82A}">
                    <a16:rowId xmlns:a16="http://schemas.microsoft.com/office/drawing/2014/main" val="105482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13371</a:t>
                      </a:r>
                    </a:p>
                  </a:txBody>
                  <a:tcPr/>
                </a:tc>
                <a:extLst>
                  <a:ext uri="{0D108BD9-81ED-4DB2-BD59-A6C34878D82A}">
                    <a16:rowId xmlns:a16="http://schemas.microsoft.com/office/drawing/2014/main" val="275790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9954</a:t>
                      </a:r>
                    </a:p>
                  </a:txBody>
                  <a:tcPr/>
                </a:tc>
                <a:extLst>
                  <a:ext uri="{0D108BD9-81ED-4DB2-BD59-A6C34878D82A}">
                    <a16:rowId xmlns:a16="http://schemas.microsoft.com/office/drawing/2014/main" val="132770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9705</a:t>
                      </a:r>
                    </a:p>
                  </a:txBody>
                  <a:tcPr/>
                </a:tc>
                <a:extLst>
                  <a:ext uri="{0D108BD9-81ED-4DB2-BD59-A6C34878D82A}">
                    <a16:rowId xmlns:a16="http://schemas.microsoft.com/office/drawing/2014/main" val="120604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16132</a:t>
                      </a:r>
                    </a:p>
                  </a:txBody>
                  <a:tcPr/>
                </a:tc>
                <a:extLst>
                  <a:ext uri="{0D108BD9-81ED-4DB2-BD59-A6C34878D82A}">
                    <a16:rowId xmlns:a16="http://schemas.microsoft.com/office/drawing/2014/main" val="379069036"/>
                  </a:ext>
                </a:extLst>
              </a:tr>
            </a:tbl>
          </a:graphicData>
        </a:graphic>
      </p:graphicFrame>
      <p:sp>
        <p:nvSpPr>
          <p:cNvPr id="4" name="Text Placeholder 3">
            <a:extLst>
              <a:ext uri="{FF2B5EF4-FFF2-40B4-BE49-F238E27FC236}">
                <a16:creationId xmlns:a16="http://schemas.microsoft.com/office/drawing/2014/main" id="{1C6E2DB9-D7FD-47C8-B857-918B10885DA0}"/>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55372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2CAC1-CE3B-47E8-8C56-195F6927D971}"/>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7CB73FD4-DE43-4C5C-91D1-BEDA235A5B5E}"/>
              </a:ext>
            </a:extLst>
          </p:cNvPr>
          <p:cNvGraphicFramePr>
            <a:graphicFrameLocks noGrp="1"/>
          </p:cNvGraphicFramePr>
          <p:nvPr>
            <p:ph type="tbl" sz="quarter" idx="13"/>
            <p:extLst>
              <p:ext uri="{D42A27DB-BD31-4B8C-83A1-F6EECF244321}">
                <p14:modId xmlns:p14="http://schemas.microsoft.com/office/powerpoint/2010/main" val="3023056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7419123"/>
                    </a:ext>
                  </a:extLst>
                </a:gridCol>
                <a:gridCol w="2468880">
                  <a:extLst>
                    <a:ext uri="{9D8B030D-6E8A-4147-A177-3AD203B41FA5}">
                      <a16:colId xmlns:a16="http://schemas.microsoft.com/office/drawing/2014/main" val="197145319"/>
                    </a:ext>
                  </a:extLst>
                </a:gridCol>
                <a:gridCol w="2468880">
                  <a:extLst>
                    <a:ext uri="{9D8B030D-6E8A-4147-A177-3AD203B41FA5}">
                      <a16:colId xmlns:a16="http://schemas.microsoft.com/office/drawing/2014/main" val="1936760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2669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13738</a:t>
                      </a:r>
                    </a:p>
                  </a:txBody>
                  <a:tcPr/>
                </a:tc>
                <a:extLst>
                  <a:ext uri="{0D108BD9-81ED-4DB2-BD59-A6C34878D82A}">
                    <a16:rowId xmlns:a16="http://schemas.microsoft.com/office/drawing/2014/main" val="339566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12685</a:t>
                      </a:r>
                    </a:p>
                  </a:txBody>
                  <a:tcPr/>
                </a:tc>
                <a:extLst>
                  <a:ext uri="{0D108BD9-81ED-4DB2-BD59-A6C34878D82A}">
                    <a16:rowId xmlns:a16="http://schemas.microsoft.com/office/drawing/2014/main" val="140830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extLst>
                  <a:ext uri="{0D108BD9-81ED-4DB2-BD59-A6C34878D82A}">
                    <a16:rowId xmlns:a16="http://schemas.microsoft.com/office/drawing/2014/main" val="282738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11821</a:t>
                      </a:r>
                    </a:p>
                  </a:txBody>
                  <a:tcPr/>
                </a:tc>
                <a:extLst>
                  <a:ext uri="{0D108BD9-81ED-4DB2-BD59-A6C34878D82A}">
                    <a16:rowId xmlns:a16="http://schemas.microsoft.com/office/drawing/2014/main" val="89796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11543</a:t>
                      </a:r>
                    </a:p>
                  </a:txBody>
                  <a:tcPr/>
                </a:tc>
                <a:extLst>
                  <a:ext uri="{0D108BD9-81ED-4DB2-BD59-A6C34878D82A}">
                    <a16:rowId xmlns:a16="http://schemas.microsoft.com/office/drawing/2014/main" val="89332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9555</a:t>
                      </a:r>
                    </a:p>
                  </a:txBody>
                  <a:tcPr/>
                </a:tc>
                <a:extLst>
                  <a:ext uri="{0D108BD9-81ED-4DB2-BD59-A6C34878D82A}">
                    <a16:rowId xmlns:a16="http://schemas.microsoft.com/office/drawing/2014/main" val="59660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a:t>
                      </a:r>
                    </a:p>
                  </a:txBody>
                  <a:tcPr/>
                </a:tc>
                <a:extLst>
                  <a:ext uri="{0D108BD9-81ED-4DB2-BD59-A6C34878D82A}">
                    <a16:rowId xmlns:a16="http://schemas.microsoft.com/office/drawing/2014/main" val="137604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11627</a:t>
                      </a:r>
                    </a:p>
                  </a:txBody>
                  <a:tcPr/>
                </a:tc>
                <a:extLst>
                  <a:ext uri="{0D108BD9-81ED-4DB2-BD59-A6C34878D82A}">
                    <a16:rowId xmlns:a16="http://schemas.microsoft.com/office/drawing/2014/main" val="390289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a:t>
                      </a:r>
                    </a:p>
                  </a:txBody>
                  <a:tcPr/>
                </a:tc>
                <a:extLst>
                  <a:ext uri="{0D108BD9-81ED-4DB2-BD59-A6C34878D82A}">
                    <a16:rowId xmlns:a16="http://schemas.microsoft.com/office/drawing/2014/main" val="210005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11299</a:t>
                      </a:r>
                    </a:p>
                  </a:txBody>
                  <a:tcPr/>
                </a:tc>
                <a:extLst>
                  <a:ext uri="{0D108BD9-81ED-4DB2-BD59-A6C34878D82A}">
                    <a16:rowId xmlns:a16="http://schemas.microsoft.com/office/drawing/2014/main" val="4029091951"/>
                  </a:ext>
                </a:extLst>
              </a:tr>
            </a:tbl>
          </a:graphicData>
        </a:graphic>
      </p:graphicFrame>
      <p:sp>
        <p:nvSpPr>
          <p:cNvPr id="4" name="Text Placeholder 3">
            <a:extLst>
              <a:ext uri="{FF2B5EF4-FFF2-40B4-BE49-F238E27FC236}">
                <a16:creationId xmlns:a16="http://schemas.microsoft.com/office/drawing/2014/main" id="{D5A812F3-4EB4-4A4D-A855-C6A55CA315A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913768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201AA-7318-4129-B001-2F35837B801A}"/>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4D642673-1C44-45DE-9415-2DEFB26E1C15}"/>
              </a:ext>
            </a:extLst>
          </p:cNvPr>
          <p:cNvGraphicFramePr>
            <a:graphicFrameLocks noGrp="1"/>
          </p:cNvGraphicFramePr>
          <p:nvPr>
            <p:ph type="tbl" sz="quarter" idx="13"/>
            <p:extLst>
              <p:ext uri="{D42A27DB-BD31-4B8C-83A1-F6EECF244321}">
                <p14:modId xmlns:p14="http://schemas.microsoft.com/office/powerpoint/2010/main" val="351510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7940273"/>
                    </a:ext>
                  </a:extLst>
                </a:gridCol>
                <a:gridCol w="2468880">
                  <a:extLst>
                    <a:ext uri="{9D8B030D-6E8A-4147-A177-3AD203B41FA5}">
                      <a16:colId xmlns:a16="http://schemas.microsoft.com/office/drawing/2014/main" val="1052035629"/>
                    </a:ext>
                  </a:extLst>
                </a:gridCol>
                <a:gridCol w="2468880">
                  <a:extLst>
                    <a:ext uri="{9D8B030D-6E8A-4147-A177-3AD203B41FA5}">
                      <a16:colId xmlns:a16="http://schemas.microsoft.com/office/drawing/2014/main" val="193787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2535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14875</a:t>
                      </a:r>
                    </a:p>
                  </a:txBody>
                  <a:tcPr/>
                </a:tc>
                <a:extLst>
                  <a:ext uri="{0D108BD9-81ED-4DB2-BD59-A6C34878D82A}">
                    <a16:rowId xmlns:a16="http://schemas.microsoft.com/office/drawing/2014/main" val="197546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17664</a:t>
                      </a:r>
                    </a:p>
                  </a:txBody>
                  <a:tcPr/>
                </a:tc>
                <a:extLst>
                  <a:ext uri="{0D108BD9-81ED-4DB2-BD59-A6C34878D82A}">
                    <a16:rowId xmlns:a16="http://schemas.microsoft.com/office/drawing/2014/main" val="188126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a:t>
                      </a:r>
                    </a:p>
                  </a:txBody>
                  <a:tcPr/>
                </a:tc>
                <a:extLst>
                  <a:ext uri="{0D108BD9-81ED-4DB2-BD59-A6C34878D82A}">
                    <a16:rowId xmlns:a16="http://schemas.microsoft.com/office/drawing/2014/main" val="128189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11623</a:t>
                      </a:r>
                    </a:p>
                  </a:txBody>
                  <a:tcPr/>
                </a:tc>
                <a:extLst>
                  <a:ext uri="{0D108BD9-81ED-4DB2-BD59-A6C34878D82A}">
                    <a16:rowId xmlns:a16="http://schemas.microsoft.com/office/drawing/2014/main" val="115234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8813</a:t>
                      </a:r>
                    </a:p>
                  </a:txBody>
                  <a:tcPr/>
                </a:tc>
                <a:extLst>
                  <a:ext uri="{0D108BD9-81ED-4DB2-BD59-A6C34878D82A}">
                    <a16:rowId xmlns:a16="http://schemas.microsoft.com/office/drawing/2014/main" val="756557350"/>
                  </a:ext>
                </a:extLst>
              </a:tr>
            </a:tbl>
          </a:graphicData>
        </a:graphic>
      </p:graphicFrame>
      <p:sp>
        <p:nvSpPr>
          <p:cNvPr id="4" name="Text Placeholder 3">
            <a:extLst>
              <a:ext uri="{FF2B5EF4-FFF2-40B4-BE49-F238E27FC236}">
                <a16:creationId xmlns:a16="http://schemas.microsoft.com/office/drawing/2014/main" id="{6796F2C1-675A-4A14-87C8-AF20B9F10211}"/>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289959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B8004-DFFC-4C33-9361-03815D4A1AAB}"/>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82D73844-E7AA-4371-B5C0-9E99562E58D2}"/>
              </a:ext>
            </a:extLst>
          </p:cNvPr>
          <p:cNvGraphicFramePr>
            <a:graphicFrameLocks noGrp="1"/>
          </p:cNvGraphicFramePr>
          <p:nvPr>
            <p:ph type="tbl" sz="quarter" idx="13"/>
            <p:extLst>
              <p:ext uri="{D42A27DB-BD31-4B8C-83A1-F6EECF244321}">
                <p14:modId xmlns:p14="http://schemas.microsoft.com/office/powerpoint/2010/main" val="183049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0785469"/>
                    </a:ext>
                  </a:extLst>
                </a:gridCol>
                <a:gridCol w="2468880">
                  <a:extLst>
                    <a:ext uri="{9D8B030D-6E8A-4147-A177-3AD203B41FA5}">
                      <a16:colId xmlns:a16="http://schemas.microsoft.com/office/drawing/2014/main" val="1920417996"/>
                    </a:ext>
                  </a:extLst>
                </a:gridCol>
                <a:gridCol w="2468880">
                  <a:extLst>
                    <a:ext uri="{9D8B030D-6E8A-4147-A177-3AD203B41FA5}">
                      <a16:colId xmlns:a16="http://schemas.microsoft.com/office/drawing/2014/main" val="10975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8190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extLst>
                  <a:ext uri="{0D108BD9-81ED-4DB2-BD59-A6C34878D82A}">
                    <a16:rowId xmlns:a16="http://schemas.microsoft.com/office/drawing/2014/main" val="355699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extLst>
                  <a:ext uri="{0D108BD9-81ED-4DB2-BD59-A6C34878D82A}">
                    <a16:rowId xmlns:a16="http://schemas.microsoft.com/office/drawing/2014/main" val="14392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extLst>
                  <a:ext uri="{0D108BD9-81ED-4DB2-BD59-A6C34878D82A}">
                    <a16:rowId xmlns:a16="http://schemas.microsoft.com/office/drawing/2014/main" val="57890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extLst>
                  <a:ext uri="{0D108BD9-81ED-4DB2-BD59-A6C34878D82A}">
                    <a16:rowId xmlns:a16="http://schemas.microsoft.com/office/drawing/2014/main" val="420571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extLst>
                  <a:ext uri="{0D108BD9-81ED-4DB2-BD59-A6C34878D82A}">
                    <a16:rowId xmlns:a16="http://schemas.microsoft.com/office/drawing/2014/main" val="419304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extLst>
                  <a:ext uri="{0D108BD9-81ED-4DB2-BD59-A6C34878D82A}">
                    <a16:rowId xmlns:a16="http://schemas.microsoft.com/office/drawing/2014/main" val="287968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9803</a:t>
                      </a:r>
                    </a:p>
                  </a:txBody>
                  <a:tcPr/>
                </a:tc>
                <a:extLst>
                  <a:ext uri="{0D108BD9-81ED-4DB2-BD59-A6C34878D82A}">
                    <a16:rowId xmlns:a16="http://schemas.microsoft.com/office/drawing/2014/main" val="243336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8845</a:t>
                      </a:r>
                    </a:p>
                  </a:txBody>
                  <a:tcPr/>
                </a:tc>
                <a:extLst>
                  <a:ext uri="{0D108BD9-81ED-4DB2-BD59-A6C34878D82A}">
                    <a16:rowId xmlns:a16="http://schemas.microsoft.com/office/drawing/2014/main" val="287359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8385</a:t>
                      </a:r>
                    </a:p>
                  </a:txBody>
                  <a:tcPr/>
                </a:tc>
                <a:extLst>
                  <a:ext uri="{0D108BD9-81ED-4DB2-BD59-A6C34878D82A}">
                    <a16:rowId xmlns:a16="http://schemas.microsoft.com/office/drawing/2014/main" val="12937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10541</a:t>
                      </a:r>
                    </a:p>
                  </a:txBody>
                  <a:tcPr/>
                </a:tc>
                <a:extLst>
                  <a:ext uri="{0D108BD9-81ED-4DB2-BD59-A6C34878D82A}">
                    <a16:rowId xmlns:a16="http://schemas.microsoft.com/office/drawing/2014/main" val="782795910"/>
                  </a:ext>
                </a:extLst>
              </a:tr>
            </a:tbl>
          </a:graphicData>
        </a:graphic>
      </p:graphicFrame>
      <p:sp>
        <p:nvSpPr>
          <p:cNvPr id="4" name="Text Placeholder 3">
            <a:extLst>
              <a:ext uri="{FF2B5EF4-FFF2-40B4-BE49-F238E27FC236}">
                <a16:creationId xmlns:a16="http://schemas.microsoft.com/office/drawing/2014/main" id="{AB089EB6-8C94-4BEC-8FC1-22F50201E42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658522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33257-4F47-4451-ADAD-9197ED3B85D6}"/>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5E78CEE2-A609-458F-B2FD-4643973A1684}"/>
              </a:ext>
            </a:extLst>
          </p:cNvPr>
          <p:cNvGraphicFramePr>
            <a:graphicFrameLocks noGrp="1"/>
          </p:cNvGraphicFramePr>
          <p:nvPr>
            <p:ph type="tbl" sz="quarter" idx="13"/>
            <p:extLst>
              <p:ext uri="{D42A27DB-BD31-4B8C-83A1-F6EECF244321}">
                <p14:modId xmlns:p14="http://schemas.microsoft.com/office/powerpoint/2010/main" val="2270861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948800"/>
                    </a:ext>
                  </a:extLst>
                </a:gridCol>
                <a:gridCol w="2468880">
                  <a:extLst>
                    <a:ext uri="{9D8B030D-6E8A-4147-A177-3AD203B41FA5}">
                      <a16:colId xmlns:a16="http://schemas.microsoft.com/office/drawing/2014/main" val="2756438779"/>
                    </a:ext>
                  </a:extLst>
                </a:gridCol>
                <a:gridCol w="2468880">
                  <a:extLst>
                    <a:ext uri="{9D8B030D-6E8A-4147-A177-3AD203B41FA5}">
                      <a16:colId xmlns:a16="http://schemas.microsoft.com/office/drawing/2014/main" val="933879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0350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11236</a:t>
                      </a:r>
                    </a:p>
                  </a:txBody>
                  <a:tcPr/>
                </a:tc>
                <a:extLst>
                  <a:ext uri="{0D108BD9-81ED-4DB2-BD59-A6C34878D82A}">
                    <a16:rowId xmlns:a16="http://schemas.microsoft.com/office/drawing/2014/main" val="25218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9925</a:t>
                      </a:r>
                    </a:p>
                  </a:txBody>
                  <a:tcPr/>
                </a:tc>
                <a:extLst>
                  <a:ext uri="{0D108BD9-81ED-4DB2-BD59-A6C34878D82A}">
                    <a16:rowId xmlns:a16="http://schemas.microsoft.com/office/drawing/2014/main" val="187326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9952</a:t>
                      </a:r>
                    </a:p>
                  </a:txBody>
                  <a:tcPr/>
                </a:tc>
                <a:extLst>
                  <a:ext uri="{0D108BD9-81ED-4DB2-BD59-A6C34878D82A}">
                    <a16:rowId xmlns:a16="http://schemas.microsoft.com/office/drawing/2014/main" val="177335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a:t>
                      </a:r>
                    </a:p>
                  </a:txBody>
                  <a:tcPr/>
                </a:tc>
                <a:extLst>
                  <a:ext uri="{0D108BD9-81ED-4DB2-BD59-A6C34878D82A}">
                    <a16:rowId xmlns:a16="http://schemas.microsoft.com/office/drawing/2014/main" val="3557955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8724</a:t>
                      </a:r>
                    </a:p>
                  </a:txBody>
                  <a:tcPr/>
                </a:tc>
                <a:extLst>
                  <a:ext uri="{0D108BD9-81ED-4DB2-BD59-A6C34878D82A}">
                    <a16:rowId xmlns:a16="http://schemas.microsoft.com/office/drawing/2014/main" val="898685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8279</a:t>
                      </a:r>
                    </a:p>
                  </a:txBody>
                  <a:tcPr/>
                </a:tc>
                <a:extLst>
                  <a:ext uri="{0D108BD9-81ED-4DB2-BD59-A6C34878D82A}">
                    <a16:rowId xmlns:a16="http://schemas.microsoft.com/office/drawing/2014/main" val="213702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a:t>
                      </a:r>
                    </a:p>
                  </a:txBody>
                  <a:tcPr/>
                </a:tc>
                <a:extLst>
                  <a:ext uri="{0D108BD9-81ED-4DB2-BD59-A6C34878D82A}">
                    <a16:rowId xmlns:a16="http://schemas.microsoft.com/office/drawing/2014/main" val="401101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9607</a:t>
                      </a:r>
                    </a:p>
                  </a:txBody>
                  <a:tcPr/>
                </a:tc>
                <a:extLst>
                  <a:ext uri="{0D108BD9-81ED-4DB2-BD59-A6C34878D82A}">
                    <a16:rowId xmlns:a16="http://schemas.microsoft.com/office/drawing/2014/main" val="125554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10018</a:t>
                      </a:r>
                    </a:p>
                  </a:txBody>
                  <a:tcPr/>
                </a:tc>
                <a:extLst>
                  <a:ext uri="{0D108BD9-81ED-4DB2-BD59-A6C34878D82A}">
                    <a16:rowId xmlns:a16="http://schemas.microsoft.com/office/drawing/2014/main" val="147892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9113</a:t>
                      </a:r>
                    </a:p>
                  </a:txBody>
                  <a:tcPr/>
                </a:tc>
                <a:extLst>
                  <a:ext uri="{0D108BD9-81ED-4DB2-BD59-A6C34878D82A}">
                    <a16:rowId xmlns:a16="http://schemas.microsoft.com/office/drawing/2014/main" val="801509197"/>
                  </a:ext>
                </a:extLst>
              </a:tr>
            </a:tbl>
          </a:graphicData>
        </a:graphic>
      </p:graphicFrame>
      <p:sp>
        <p:nvSpPr>
          <p:cNvPr id="4" name="Text Placeholder 3">
            <a:extLst>
              <a:ext uri="{FF2B5EF4-FFF2-40B4-BE49-F238E27FC236}">
                <a16:creationId xmlns:a16="http://schemas.microsoft.com/office/drawing/2014/main" id="{3067C2C4-7676-4135-9B8D-5284AF3C106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941876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79E00-9288-4E80-A1A7-1C56452E24D4}"/>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BC0689A0-BD35-4F35-8B04-15A524B82C2C}"/>
              </a:ext>
            </a:extLst>
          </p:cNvPr>
          <p:cNvGraphicFramePr>
            <a:graphicFrameLocks noGrp="1"/>
          </p:cNvGraphicFramePr>
          <p:nvPr>
            <p:ph type="tbl" sz="quarter" idx="13"/>
            <p:extLst>
              <p:ext uri="{D42A27DB-BD31-4B8C-83A1-F6EECF244321}">
                <p14:modId xmlns:p14="http://schemas.microsoft.com/office/powerpoint/2010/main" val="1084659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2124743"/>
                    </a:ext>
                  </a:extLst>
                </a:gridCol>
                <a:gridCol w="2468880">
                  <a:extLst>
                    <a:ext uri="{9D8B030D-6E8A-4147-A177-3AD203B41FA5}">
                      <a16:colId xmlns:a16="http://schemas.microsoft.com/office/drawing/2014/main" val="511505263"/>
                    </a:ext>
                  </a:extLst>
                </a:gridCol>
                <a:gridCol w="2468880">
                  <a:extLst>
                    <a:ext uri="{9D8B030D-6E8A-4147-A177-3AD203B41FA5}">
                      <a16:colId xmlns:a16="http://schemas.microsoft.com/office/drawing/2014/main" val="309382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0102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10305</a:t>
                      </a:r>
                    </a:p>
                  </a:txBody>
                  <a:tcPr/>
                </a:tc>
                <a:extLst>
                  <a:ext uri="{0D108BD9-81ED-4DB2-BD59-A6C34878D82A}">
                    <a16:rowId xmlns:a16="http://schemas.microsoft.com/office/drawing/2014/main" val="210599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8623</a:t>
                      </a:r>
                    </a:p>
                  </a:txBody>
                  <a:tcPr/>
                </a:tc>
                <a:extLst>
                  <a:ext uri="{0D108BD9-81ED-4DB2-BD59-A6C34878D82A}">
                    <a16:rowId xmlns:a16="http://schemas.microsoft.com/office/drawing/2014/main" val="8348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8229</a:t>
                      </a:r>
                    </a:p>
                  </a:txBody>
                  <a:tcPr/>
                </a:tc>
                <a:extLst>
                  <a:ext uri="{0D108BD9-81ED-4DB2-BD59-A6C34878D82A}">
                    <a16:rowId xmlns:a16="http://schemas.microsoft.com/office/drawing/2014/main" val="337706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8382</a:t>
                      </a:r>
                    </a:p>
                  </a:txBody>
                  <a:tcPr/>
                </a:tc>
                <a:extLst>
                  <a:ext uri="{0D108BD9-81ED-4DB2-BD59-A6C34878D82A}">
                    <a16:rowId xmlns:a16="http://schemas.microsoft.com/office/drawing/2014/main" val="142493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extLst>
                  <a:ext uri="{0D108BD9-81ED-4DB2-BD59-A6C34878D82A}">
                    <a16:rowId xmlns:a16="http://schemas.microsoft.com/office/drawing/2014/main" val="3476524151"/>
                  </a:ext>
                </a:extLst>
              </a:tr>
            </a:tbl>
          </a:graphicData>
        </a:graphic>
      </p:graphicFrame>
      <p:sp>
        <p:nvSpPr>
          <p:cNvPr id="4" name="Text Placeholder 3">
            <a:extLst>
              <a:ext uri="{FF2B5EF4-FFF2-40B4-BE49-F238E27FC236}">
                <a16:creationId xmlns:a16="http://schemas.microsoft.com/office/drawing/2014/main" id="{52DB52D5-7850-46A3-A538-FAE8112B81F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74623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1696</Words>
  <Application>Microsoft Office PowerPoint</Application>
  <PresentationFormat>On-screen Show (4:3)</PresentationFormat>
  <Paragraphs>903</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2017-06-30T09:15:23Z</dcterms:created>
  <dcterms:modified xsi:type="dcterms:W3CDTF">2017-06-30T09:16:55Z</dcterms:modified>
</cp:coreProperties>
</file>