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6" r:id="rId37"/>
    <p:sldId id="297" r:id="rId38"/>
    <p:sldId id="298" r:id="rId39"/>
    <p:sldId id="300" r:id="rId40"/>
    <p:sldId id="301" r:id="rId41"/>
    <p:sldId id="302"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1665</c:v>
                </c:pt>
                <c:pt idx="1">
                  <c:v>1667</c:v>
                </c:pt>
                <c:pt idx="2">
                  <c:v>1666</c:v>
                </c:pt>
                <c:pt idx="3">
                  <c:v>1670</c:v>
                </c:pt>
                <c:pt idx="4">
                  <c:v>1673</c:v>
                </c:pt>
                <c:pt idx="5">
                  <c:v>1677</c:v>
                </c:pt>
                <c:pt idx="6">
                  <c:v>1682</c:v>
                </c:pt>
                <c:pt idx="7">
                  <c:v>1686</c:v>
                </c:pt>
                <c:pt idx="8">
                  <c:v>1688</c:v>
                </c:pt>
                <c:pt idx="9">
                  <c:v>1688</c:v>
                </c:pt>
                <c:pt idx="10">
                  <c:v>1690</c:v>
                </c:pt>
                <c:pt idx="11">
                  <c:v>1691</c:v>
                </c:pt>
                <c:pt idx="12">
                  <c:v>1702</c:v>
                </c:pt>
                <c:pt idx="13">
                  <c:v>1708</c:v>
                </c:pt>
                <c:pt idx="14">
                  <c:v>1718</c:v>
                </c:pt>
                <c:pt idx="15">
                  <c:v>1727</c:v>
                </c:pt>
                <c:pt idx="16">
                  <c:v>1734</c:v>
                </c:pt>
                <c:pt idx="17">
                  <c:v>1744</c:v>
                </c:pt>
                <c:pt idx="18">
                  <c:v>1755</c:v>
                </c:pt>
                <c:pt idx="19">
                  <c:v>1761</c:v>
                </c:pt>
                <c:pt idx="20">
                  <c:v>1768</c:v>
                </c:pt>
                <c:pt idx="21">
                  <c:v>1774</c:v>
                </c:pt>
                <c:pt idx="22">
                  <c:v>1783</c:v>
                </c:pt>
                <c:pt idx="23">
                  <c:v>1785</c:v>
                </c:pt>
                <c:pt idx="24">
                  <c:v>1789</c:v>
                </c:pt>
                <c:pt idx="25">
                  <c:v>1791</c:v>
                </c:pt>
                <c:pt idx="26">
                  <c:v>1790</c:v>
                </c:pt>
                <c:pt idx="27">
                  <c:v>1792</c:v>
                </c:pt>
                <c:pt idx="28">
                  <c:v>1792</c:v>
                </c:pt>
                <c:pt idx="29">
                  <c:v>1794</c:v>
                </c:pt>
              </c:numCache>
            </c:numRef>
          </c:val>
          <c:smooth val="0"/>
          <c:extLst>
            <c:ext xmlns:c16="http://schemas.microsoft.com/office/drawing/2014/chart" uri="{C3380CC4-5D6E-409C-BE32-E72D297353CC}">
              <c16:uniqueId val="{00000000-7AA1-4556-B6D7-193C54324ACD}"/>
            </c:ext>
          </c:extLst>
        </c:ser>
        <c:dLbls>
          <c:showLegendKey val="0"/>
          <c:showVal val="0"/>
          <c:showCatName val="0"/>
          <c:showSerName val="0"/>
          <c:showPercent val="0"/>
          <c:showBubbleSize val="0"/>
        </c:dLbls>
        <c:smooth val="0"/>
        <c:axId val="288826888"/>
        <c:axId val="288823936"/>
      </c:lineChart>
      <c:dateAx>
        <c:axId val="28882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23936"/>
        <c:crosses val="autoZero"/>
        <c:auto val="1"/>
        <c:lblOffset val="100"/>
        <c:baseTimeUnit val="days"/>
      </c:dateAx>
      <c:valAx>
        <c:axId val="28882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2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2</c:v>
                </c:pt>
                <c:pt idx="1">
                  <c:v>1</c:v>
                </c:pt>
                <c:pt idx="2">
                  <c:v>-1</c:v>
                </c:pt>
                <c:pt idx="3">
                  <c:v>3</c:v>
                </c:pt>
                <c:pt idx="4">
                  <c:v>3</c:v>
                </c:pt>
                <c:pt idx="5">
                  <c:v>4</c:v>
                </c:pt>
                <c:pt idx="6">
                  <c:v>5</c:v>
                </c:pt>
                <c:pt idx="7">
                  <c:v>5</c:v>
                </c:pt>
                <c:pt idx="8">
                  <c:v>3</c:v>
                </c:pt>
                <c:pt idx="9">
                  <c:v>0</c:v>
                </c:pt>
                <c:pt idx="10">
                  <c:v>0</c:v>
                </c:pt>
                <c:pt idx="11">
                  <c:v>2</c:v>
                </c:pt>
                <c:pt idx="12">
                  <c:v>5</c:v>
                </c:pt>
                <c:pt idx="13">
                  <c:v>11</c:v>
                </c:pt>
                <c:pt idx="14">
                  <c:v>10</c:v>
                </c:pt>
                <c:pt idx="15">
                  <c:v>7</c:v>
                </c:pt>
                <c:pt idx="16">
                  <c:v>9</c:v>
                </c:pt>
                <c:pt idx="17">
                  <c:v>9</c:v>
                </c:pt>
                <c:pt idx="18">
                  <c:v>7</c:v>
                </c:pt>
                <c:pt idx="19">
                  <c:v>8</c:v>
                </c:pt>
                <c:pt idx="20">
                  <c:v>8</c:v>
                </c:pt>
                <c:pt idx="21">
                  <c:v>7</c:v>
                </c:pt>
                <c:pt idx="22">
                  <c:v>7</c:v>
                </c:pt>
                <c:pt idx="23">
                  <c:v>5</c:v>
                </c:pt>
                <c:pt idx="24">
                  <c:v>7</c:v>
                </c:pt>
                <c:pt idx="25">
                  <c:v>2</c:v>
                </c:pt>
                <c:pt idx="26">
                  <c:v>0</c:v>
                </c:pt>
                <c:pt idx="27">
                  <c:v>2</c:v>
                </c:pt>
                <c:pt idx="28">
                  <c:v>0</c:v>
                </c:pt>
                <c:pt idx="29">
                  <c:v>0</c:v>
                </c:pt>
              </c:numCache>
            </c:numRef>
          </c:val>
          <c:smooth val="0"/>
          <c:extLst>
            <c:ext xmlns:c16="http://schemas.microsoft.com/office/drawing/2014/chart" uri="{C3380CC4-5D6E-409C-BE32-E72D297353CC}">
              <c16:uniqueId val="{00000000-03E1-4EA9-AF7E-0D9D8EFCCC0A}"/>
            </c:ext>
          </c:extLst>
        </c:ser>
        <c:dLbls>
          <c:showLegendKey val="0"/>
          <c:showVal val="0"/>
          <c:showCatName val="0"/>
          <c:showSerName val="0"/>
          <c:showPercent val="0"/>
          <c:showBubbleSize val="0"/>
        </c:dLbls>
        <c:smooth val="0"/>
        <c:axId val="288821640"/>
        <c:axId val="288821968"/>
      </c:lineChart>
      <c:dateAx>
        <c:axId val="28882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21968"/>
        <c:crosses val="autoZero"/>
        <c:auto val="1"/>
        <c:lblOffset val="100"/>
        <c:baseTimeUnit val="days"/>
      </c:dateAx>
      <c:valAx>
        <c:axId val="28882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2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c:v>
                </c:pt>
                <c:pt idx="1">
                  <c:v>0</c:v>
                </c:pt>
                <c:pt idx="2">
                  <c:v>3</c:v>
                </c:pt>
                <c:pt idx="3">
                  <c:v>0</c:v>
                </c:pt>
                <c:pt idx="4">
                  <c:v>0</c:v>
                </c:pt>
                <c:pt idx="5">
                  <c:v>1</c:v>
                </c:pt>
                <c:pt idx="6">
                  <c:v>0</c:v>
                </c:pt>
                <c:pt idx="7">
                  <c:v>2</c:v>
                </c:pt>
                <c:pt idx="8">
                  <c:v>0</c:v>
                </c:pt>
                <c:pt idx="9">
                  <c:v>0</c:v>
                </c:pt>
                <c:pt idx="10">
                  <c:v>0</c:v>
                </c:pt>
                <c:pt idx="11">
                  <c:v>0</c:v>
                </c:pt>
                <c:pt idx="12">
                  <c:v>0</c:v>
                </c:pt>
                <c:pt idx="13">
                  <c:v>1</c:v>
                </c:pt>
                <c:pt idx="14">
                  <c:v>1</c:v>
                </c:pt>
                <c:pt idx="15">
                  <c:v>1</c:v>
                </c:pt>
                <c:pt idx="16">
                  <c:v>0</c:v>
                </c:pt>
                <c:pt idx="17">
                  <c:v>0</c:v>
                </c:pt>
                <c:pt idx="18">
                  <c:v>2</c:v>
                </c:pt>
                <c:pt idx="19">
                  <c:v>2</c:v>
                </c:pt>
                <c:pt idx="20">
                  <c:v>1</c:v>
                </c:pt>
                <c:pt idx="21">
                  <c:v>0</c:v>
                </c:pt>
                <c:pt idx="22">
                  <c:v>1</c:v>
                </c:pt>
                <c:pt idx="23">
                  <c:v>1</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0-9DC6-40B7-9BD7-C2B6AAB9AD07}"/>
            </c:ext>
          </c:extLst>
        </c:ser>
        <c:dLbls>
          <c:showLegendKey val="0"/>
          <c:showVal val="0"/>
          <c:showCatName val="0"/>
          <c:showSerName val="0"/>
          <c:showPercent val="0"/>
          <c:showBubbleSize val="0"/>
        </c:dLbls>
        <c:smooth val="0"/>
        <c:axId val="288544520"/>
        <c:axId val="141085136"/>
      </c:lineChart>
      <c:dateAx>
        <c:axId val="28854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085136"/>
        <c:crosses val="autoZero"/>
        <c:auto val="1"/>
        <c:lblOffset val="100"/>
        <c:baseTimeUnit val="days"/>
      </c:dateAx>
      <c:valAx>
        <c:axId val="14108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4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0</c:v>
                </c:pt>
                <c:pt idx="3">
                  <c:v>3</c:v>
                </c:pt>
                <c:pt idx="4">
                  <c:v>2</c:v>
                </c:pt>
                <c:pt idx="5">
                  <c:v>2</c:v>
                </c:pt>
                <c:pt idx="6">
                  <c:v>0</c:v>
                </c:pt>
              </c:numCache>
            </c:numRef>
          </c:val>
          <c:extLst>
            <c:ext xmlns:c16="http://schemas.microsoft.com/office/drawing/2014/chart" uri="{C3380CC4-5D6E-409C-BE32-E72D297353CC}">
              <c16:uniqueId val="{00000000-4CDB-47C3-9434-79D5F093120B}"/>
            </c:ext>
          </c:extLst>
        </c:ser>
        <c:dLbls>
          <c:showLegendKey val="0"/>
          <c:showVal val="0"/>
          <c:showCatName val="0"/>
          <c:showSerName val="0"/>
          <c:showPercent val="0"/>
          <c:showBubbleSize val="0"/>
        </c:dLbls>
        <c:gapWidth val="219"/>
        <c:overlap val="-27"/>
        <c:axId val="343448528"/>
        <c:axId val="346824624"/>
      </c:barChart>
      <c:catAx>
        <c:axId val="34344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4624"/>
        <c:crosses val="autoZero"/>
        <c:auto val="1"/>
        <c:lblAlgn val="ctr"/>
        <c:lblOffset val="100"/>
        <c:noMultiLvlLbl val="0"/>
      </c:catAx>
      <c:valAx>
        <c:axId val="34682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6.0096153846154E-2</c:v>
                </c:pt>
                <c:pt idx="1">
                  <c:v>1.5615615615616001</c:v>
                </c:pt>
                <c:pt idx="2">
                  <c:v>3.1231231231230998</c:v>
                </c:pt>
                <c:pt idx="3">
                  <c:v>0</c:v>
                </c:pt>
                <c:pt idx="4">
                  <c:v>5.3924505692031</c:v>
                </c:pt>
                <c:pt idx="5">
                  <c:v>0.77704722056186004</c:v>
                </c:pt>
                <c:pt idx="6">
                  <c:v>0</c:v>
                </c:pt>
                <c:pt idx="7">
                  <c:v>1.6944114149822</c:v>
                </c:pt>
                <c:pt idx="8">
                  <c:v>0</c:v>
                </c:pt>
                <c:pt idx="9">
                  <c:v>0</c:v>
                </c:pt>
                <c:pt idx="10">
                  <c:v>0</c:v>
                </c:pt>
                <c:pt idx="11">
                  <c:v>0</c:v>
                </c:pt>
                <c:pt idx="12">
                  <c:v>1.9503546099291</c:v>
                </c:pt>
                <c:pt idx="13">
                  <c:v>0</c:v>
                </c:pt>
                <c:pt idx="14">
                  <c:v>0</c:v>
                </c:pt>
                <c:pt idx="15">
                  <c:v>0</c:v>
                </c:pt>
                <c:pt idx="16">
                  <c:v>0</c:v>
                </c:pt>
                <c:pt idx="17">
                  <c:v>0</c:v>
                </c:pt>
                <c:pt idx="18">
                  <c:v>0</c:v>
                </c:pt>
                <c:pt idx="19">
                  <c:v>0</c:v>
                </c:pt>
                <c:pt idx="20">
                  <c:v>0</c:v>
                </c:pt>
                <c:pt idx="21">
                  <c:v>0</c:v>
                </c:pt>
                <c:pt idx="22">
                  <c:v>0.84554678692220997</c:v>
                </c:pt>
                <c:pt idx="23">
                  <c:v>0.89887640449438</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D313-4FF9-B21F-0C0A02732587}"/>
            </c:ext>
          </c:extLst>
        </c:ser>
        <c:dLbls>
          <c:showLegendKey val="0"/>
          <c:showVal val="0"/>
          <c:showCatName val="0"/>
          <c:showSerName val="0"/>
          <c:showPercent val="0"/>
          <c:showBubbleSize val="0"/>
        </c:dLbls>
        <c:smooth val="0"/>
        <c:axId val="346833152"/>
        <c:axId val="346832168"/>
      </c:lineChart>
      <c:dateAx>
        <c:axId val="34683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2168"/>
        <c:crosses val="autoZero"/>
        <c:auto val="1"/>
        <c:lblOffset val="100"/>
        <c:baseTimeUnit val="days"/>
      </c:dateAx>
      <c:valAx>
        <c:axId val="34683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4</c:v>
                </c:pt>
              </c:numCache>
            </c:numRef>
          </c:val>
          <c:extLst>
            <c:ext xmlns:c16="http://schemas.microsoft.com/office/drawing/2014/chart" uri="{C3380CC4-5D6E-409C-BE32-E72D297353CC}">
              <c16:uniqueId val="{00000000-D8AE-4DCD-A23F-6B975208AEB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6</c:v>
                </c:pt>
              </c:numCache>
            </c:numRef>
          </c:val>
          <c:extLst>
            <c:ext xmlns:c16="http://schemas.microsoft.com/office/drawing/2014/chart" uri="{C3380CC4-5D6E-409C-BE32-E72D297353CC}">
              <c16:uniqueId val="{00000001-D8AE-4DCD-A23F-6B975208AEB2}"/>
            </c:ext>
          </c:extLst>
        </c:ser>
        <c:dLbls>
          <c:showLegendKey val="0"/>
          <c:showVal val="0"/>
          <c:showCatName val="0"/>
          <c:showSerName val="0"/>
          <c:showPercent val="0"/>
          <c:showBubbleSize val="0"/>
        </c:dLbls>
        <c:gapWidth val="150"/>
        <c:overlap val="100"/>
        <c:axId val="346832824"/>
        <c:axId val="346829544"/>
      </c:barChart>
      <c:catAx>
        <c:axId val="34683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9544"/>
        <c:crosses val="autoZero"/>
        <c:auto val="1"/>
        <c:lblAlgn val="ctr"/>
        <c:lblOffset val="100"/>
        <c:noMultiLvlLbl val="0"/>
      </c:catAx>
      <c:valAx>
        <c:axId val="346829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0.67218152115708996</c:v>
                </c:pt>
                <c:pt idx="2">
                  <c:v>2.5479829451086</c:v>
                </c:pt>
                <c:pt idx="3">
                  <c:v>0</c:v>
                </c:pt>
                <c:pt idx="4">
                  <c:v>0</c:v>
                </c:pt>
                <c:pt idx="5">
                  <c:v>0</c:v>
                </c:pt>
                <c:pt idx="6">
                  <c:v>0</c:v>
                </c:pt>
              </c:numCache>
            </c:numRef>
          </c:val>
          <c:extLst>
            <c:ext xmlns:c16="http://schemas.microsoft.com/office/drawing/2014/chart" uri="{C3380CC4-5D6E-409C-BE32-E72D297353CC}">
              <c16:uniqueId val="{00000000-7CDB-4206-ACC3-6E8E2F7674F7}"/>
            </c:ext>
          </c:extLst>
        </c:ser>
        <c:dLbls>
          <c:showLegendKey val="0"/>
          <c:showVal val="0"/>
          <c:showCatName val="0"/>
          <c:showSerName val="0"/>
          <c:showPercent val="0"/>
          <c:showBubbleSize val="0"/>
        </c:dLbls>
        <c:gapWidth val="219"/>
        <c:overlap val="-27"/>
        <c:axId val="346835120"/>
        <c:axId val="346835448"/>
      </c:barChart>
      <c:catAx>
        <c:axId val="34683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5448"/>
        <c:crosses val="autoZero"/>
        <c:auto val="1"/>
        <c:lblAlgn val="ctr"/>
        <c:lblOffset val="100"/>
        <c:noMultiLvlLbl val="0"/>
      </c:catAx>
      <c:valAx>
        <c:axId val="34683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291-4040-8725-7ACFD9ECFD69}"/>
            </c:ext>
          </c:extLst>
        </c:ser>
        <c:dLbls>
          <c:showLegendKey val="0"/>
          <c:showVal val="0"/>
          <c:showCatName val="0"/>
          <c:showSerName val="0"/>
          <c:showPercent val="0"/>
          <c:showBubbleSize val="0"/>
        </c:dLbls>
        <c:gapWidth val="219"/>
        <c:overlap val="-27"/>
        <c:axId val="346803960"/>
        <c:axId val="346810848"/>
      </c:barChart>
      <c:catAx>
        <c:axId val="34680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0848"/>
        <c:crosses val="autoZero"/>
        <c:auto val="1"/>
        <c:lblAlgn val="ctr"/>
        <c:lblOffset val="100"/>
        <c:noMultiLvlLbl val="0"/>
      </c:catAx>
      <c:valAx>
        <c:axId val="34681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0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131</c:v>
                </c:pt>
                <c:pt idx="1">
                  <c:v>131</c:v>
                </c:pt>
                <c:pt idx="2">
                  <c:v>131</c:v>
                </c:pt>
                <c:pt idx="3">
                  <c:v>131</c:v>
                </c:pt>
                <c:pt idx="4">
                  <c:v>131</c:v>
                </c:pt>
                <c:pt idx="5">
                  <c:v>132</c:v>
                </c:pt>
                <c:pt idx="6">
                  <c:v>132</c:v>
                </c:pt>
                <c:pt idx="7">
                  <c:v>141</c:v>
                </c:pt>
                <c:pt idx="8">
                  <c:v>141</c:v>
                </c:pt>
                <c:pt idx="9">
                  <c:v>141</c:v>
                </c:pt>
                <c:pt idx="10">
                  <c:v>141</c:v>
                </c:pt>
                <c:pt idx="11">
                  <c:v>141</c:v>
                </c:pt>
                <c:pt idx="12">
                  <c:v>141</c:v>
                </c:pt>
                <c:pt idx="13">
                  <c:v>142</c:v>
                </c:pt>
                <c:pt idx="14">
                  <c:v>142</c:v>
                </c:pt>
                <c:pt idx="15">
                  <c:v>142</c:v>
                </c:pt>
                <c:pt idx="16">
                  <c:v>142</c:v>
                </c:pt>
                <c:pt idx="17">
                  <c:v>142</c:v>
                </c:pt>
                <c:pt idx="18">
                  <c:v>142</c:v>
                </c:pt>
                <c:pt idx="19">
                  <c:v>143</c:v>
                </c:pt>
                <c:pt idx="20">
                  <c:v>143</c:v>
                </c:pt>
                <c:pt idx="21">
                  <c:v>143</c:v>
                </c:pt>
                <c:pt idx="22">
                  <c:v>143</c:v>
                </c:pt>
                <c:pt idx="23">
                  <c:v>143</c:v>
                </c:pt>
                <c:pt idx="24">
                  <c:v>143</c:v>
                </c:pt>
                <c:pt idx="25">
                  <c:v>143</c:v>
                </c:pt>
                <c:pt idx="26">
                  <c:v>143</c:v>
                </c:pt>
                <c:pt idx="27">
                  <c:v>143</c:v>
                </c:pt>
                <c:pt idx="28">
                  <c:v>143</c:v>
                </c:pt>
                <c:pt idx="29">
                  <c:v>143</c:v>
                </c:pt>
              </c:numCache>
            </c:numRef>
          </c:val>
          <c:smooth val="0"/>
          <c:extLst>
            <c:ext xmlns:c16="http://schemas.microsoft.com/office/drawing/2014/chart" uri="{C3380CC4-5D6E-409C-BE32-E72D297353CC}">
              <c16:uniqueId val="{00000000-E086-4A63-B5D6-C7C5BB261611}"/>
            </c:ext>
          </c:extLst>
        </c:ser>
        <c:dLbls>
          <c:showLegendKey val="0"/>
          <c:showVal val="0"/>
          <c:showCatName val="0"/>
          <c:showSerName val="0"/>
          <c:showPercent val="0"/>
          <c:showBubbleSize val="0"/>
        </c:dLbls>
        <c:smooth val="0"/>
        <c:axId val="376894040"/>
        <c:axId val="376904208"/>
      </c:lineChart>
      <c:dateAx>
        <c:axId val="37689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04208"/>
        <c:crosses val="autoZero"/>
        <c:auto val="1"/>
        <c:lblOffset val="100"/>
        <c:baseTimeUnit val="days"/>
      </c:dateAx>
      <c:valAx>
        <c:axId val="37690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9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0DD-4300-94F5-8DD565EF183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0DD-4300-94F5-8DD565EF1834}"/>
            </c:ext>
          </c:extLst>
        </c:ser>
        <c:dLbls>
          <c:showLegendKey val="0"/>
          <c:showVal val="0"/>
          <c:showCatName val="0"/>
          <c:showSerName val="0"/>
          <c:showPercent val="0"/>
          <c:showBubbleSize val="0"/>
        </c:dLbls>
        <c:gapWidth val="219"/>
        <c:overlap val="-27"/>
        <c:axId val="376908472"/>
        <c:axId val="376906832"/>
      </c:barChart>
      <c:catAx>
        <c:axId val="37690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06832"/>
        <c:crosses val="autoZero"/>
        <c:auto val="1"/>
        <c:lblAlgn val="ctr"/>
        <c:lblOffset val="100"/>
        <c:noMultiLvlLbl val="0"/>
      </c:catAx>
      <c:valAx>
        <c:axId val="37690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0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5354</c:v>
                </c:pt>
                <c:pt idx="1">
                  <c:v>3853</c:v>
                </c:pt>
                <c:pt idx="2">
                  <c:v>13189</c:v>
                </c:pt>
                <c:pt idx="3">
                  <c:v>14766</c:v>
                </c:pt>
                <c:pt idx="4">
                  <c:v>16873</c:v>
                </c:pt>
                <c:pt idx="5">
                  <c:v>18807</c:v>
                </c:pt>
                <c:pt idx="6">
                  <c:v>12627</c:v>
                </c:pt>
                <c:pt idx="7">
                  <c:v>19762</c:v>
                </c:pt>
                <c:pt idx="8">
                  <c:v>11802</c:v>
                </c:pt>
                <c:pt idx="9">
                  <c:v>11201</c:v>
                </c:pt>
                <c:pt idx="10">
                  <c:v>11839</c:v>
                </c:pt>
                <c:pt idx="11">
                  <c:v>9292</c:v>
                </c:pt>
                <c:pt idx="12">
                  <c:v>14091</c:v>
                </c:pt>
                <c:pt idx="13">
                  <c:v>12576</c:v>
                </c:pt>
                <c:pt idx="14">
                  <c:v>10959</c:v>
                </c:pt>
                <c:pt idx="15">
                  <c:v>10623</c:v>
                </c:pt>
                <c:pt idx="16">
                  <c:v>10366</c:v>
                </c:pt>
                <c:pt idx="17">
                  <c:v>11423</c:v>
                </c:pt>
                <c:pt idx="18">
                  <c:v>12402</c:v>
                </c:pt>
                <c:pt idx="19">
                  <c:v>14682</c:v>
                </c:pt>
                <c:pt idx="20">
                  <c:v>11201</c:v>
                </c:pt>
                <c:pt idx="21">
                  <c:v>10633</c:v>
                </c:pt>
                <c:pt idx="22">
                  <c:v>10523</c:v>
                </c:pt>
                <c:pt idx="23">
                  <c:v>11723</c:v>
                </c:pt>
                <c:pt idx="24">
                  <c:v>10262</c:v>
                </c:pt>
                <c:pt idx="25">
                  <c:v>4314</c:v>
                </c:pt>
                <c:pt idx="26">
                  <c:v>96</c:v>
                </c:pt>
                <c:pt idx="27">
                  <c:v>183</c:v>
                </c:pt>
                <c:pt idx="28">
                  <c:v>1210</c:v>
                </c:pt>
                <c:pt idx="29">
                  <c:v>63</c:v>
                </c:pt>
              </c:numCache>
            </c:numRef>
          </c:val>
          <c:smooth val="0"/>
          <c:extLst>
            <c:ext xmlns:c16="http://schemas.microsoft.com/office/drawing/2014/chart" uri="{C3380CC4-5D6E-409C-BE32-E72D297353CC}">
              <c16:uniqueId val="{00000000-AFF5-49BA-9629-D83142CBDE96}"/>
            </c:ext>
          </c:extLst>
        </c:ser>
        <c:dLbls>
          <c:showLegendKey val="0"/>
          <c:showVal val="0"/>
          <c:showCatName val="0"/>
          <c:showSerName val="0"/>
          <c:showPercent val="0"/>
          <c:showBubbleSize val="0"/>
        </c:dLbls>
        <c:smooth val="0"/>
        <c:axId val="376907488"/>
        <c:axId val="376911752"/>
      </c:lineChart>
      <c:dateAx>
        <c:axId val="37690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1752"/>
        <c:crosses val="autoZero"/>
        <c:auto val="1"/>
        <c:lblOffset val="100"/>
        <c:baseTimeUnit val="days"/>
      </c:dateAx>
      <c:valAx>
        <c:axId val="37691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0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1487</c:v>
                </c:pt>
                <c:pt idx="1">
                  <c:v>1716</c:v>
                </c:pt>
                <c:pt idx="2">
                  <c:v>11130</c:v>
                </c:pt>
                <c:pt idx="3">
                  <c:v>13305</c:v>
                </c:pt>
                <c:pt idx="4">
                  <c:v>14485</c:v>
                </c:pt>
                <c:pt idx="5">
                  <c:v>13505</c:v>
                </c:pt>
                <c:pt idx="6">
                  <c:v>10659</c:v>
                </c:pt>
                <c:pt idx="7">
                  <c:v>12638</c:v>
                </c:pt>
                <c:pt idx="8">
                  <c:v>9663</c:v>
                </c:pt>
                <c:pt idx="9">
                  <c:v>10702</c:v>
                </c:pt>
                <c:pt idx="10">
                  <c:v>11299</c:v>
                </c:pt>
                <c:pt idx="11">
                  <c:v>8751</c:v>
                </c:pt>
                <c:pt idx="12">
                  <c:v>12879</c:v>
                </c:pt>
                <c:pt idx="13">
                  <c:v>9594</c:v>
                </c:pt>
                <c:pt idx="14">
                  <c:v>9931</c:v>
                </c:pt>
                <c:pt idx="15">
                  <c:v>9672</c:v>
                </c:pt>
                <c:pt idx="16">
                  <c:v>9640</c:v>
                </c:pt>
                <c:pt idx="17">
                  <c:v>10948</c:v>
                </c:pt>
                <c:pt idx="18">
                  <c:v>12009</c:v>
                </c:pt>
                <c:pt idx="19">
                  <c:v>10585</c:v>
                </c:pt>
                <c:pt idx="20">
                  <c:v>9483</c:v>
                </c:pt>
                <c:pt idx="21">
                  <c:v>9398</c:v>
                </c:pt>
                <c:pt idx="22">
                  <c:v>9703</c:v>
                </c:pt>
                <c:pt idx="23">
                  <c:v>10375</c:v>
                </c:pt>
                <c:pt idx="24">
                  <c:v>9326</c:v>
                </c:pt>
                <c:pt idx="25">
                  <c:v>4127</c:v>
                </c:pt>
                <c:pt idx="26">
                  <c:v>84</c:v>
                </c:pt>
                <c:pt idx="27">
                  <c:v>104</c:v>
                </c:pt>
                <c:pt idx="28">
                  <c:v>854</c:v>
                </c:pt>
                <c:pt idx="29">
                  <c:v>53</c:v>
                </c:pt>
              </c:numCache>
            </c:numRef>
          </c:val>
          <c:smooth val="0"/>
          <c:extLst>
            <c:ext xmlns:c16="http://schemas.microsoft.com/office/drawing/2014/chart" uri="{C3380CC4-5D6E-409C-BE32-E72D297353CC}">
              <c16:uniqueId val="{00000000-00E9-4EAB-9896-FF535707BC0A}"/>
            </c:ext>
          </c:extLst>
        </c:ser>
        <c:dLbls>
          <c:showLegendKey val="0"/>
          <c:showVal val="0"/>
          <c:showCatName val="0"/>
          <c:showSerName val="0"/>
          <c:showPercent val="0"/>
          <c:showBubbleSize val="0"/>
        </c:dLbls>
        <c:smooth val="0"/>
        <c:axId val="376915032"/>
        <c:axId val="376919952"/>
      </c:lineChart>
      <c:dateAx>
        <c:axId val="37691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9952"/>
        <c:crosses val="autoZero"/>
        <c:auto val="1"/>
        <c:lblOffset val="100"/>
        <c:baseTimeUnit val="days"/>
      </c:dateAx>
      <c:valAx>
        <c:axId val="37691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113</c:v>
                </c:pt>
                <c:pt idx="1">
                  <c:v>114</c:v>
                </c:pt>
                <c:pt idx="2">
                  <c:v>262</c:v>
                </c:pt>
                <c:pt idx="3">
                  <c:v>263</c:v>
                </c:pt>
                <c:pt idx="4">
                  <c:v>320</c:v>
                </c:pt>
                <c:pt idx="5">
                  <c:v>280</c:v>
                </c:pt>
                <c:pt idx="6">
                  <c:v>154</c:v>
                </c:pt>
                <c:pt idx="7">
                  <c:v>273</c:v>
                </c:pt>
                <c:pt idx="8">
                  <c:v>151</c:v>
                </c:pt>
                <c:pt idx="9">
                  <c:v>116</c:v>
                </c:pt>
                <c:pt idx="10">
                  <c:v>134</c:v>
                </c:pt>
                <c:pt idx="11">
                  <c:v>86</c:v>
                </c:pt>
                <c:pt idx="12">
                  <c:v>279</c:v>
                </c:pt>
                <c:pt idx="13">
                  <c:v>147</c:v>
                </c:pt>
                <c:pt idx="14">
                  <c:v>123</c:v>
                </c:pt>
                <c:pt idx="15">
                  <c:v>90</c:v>
                </c:pt>
                <c:pt idx="16">
                  <c:v>98</c:v>
                </c:pt>
                <c:pt idx="17">
                  <c:v>110</c:v>
                </c:pt>
                <c:pt idx="18">
                  <c:v>112</c:v>
                </c:pt>
                <c:pt idx="19">
                  <c:v>223</c:v>
                </c:pt>
                <c:pt idx="20">
                  <c:v>115</c:v>
                </c:pt>
                <c:pt idx="21">
                  <c:v>69</c:v>
                </c:pt>
                <c:pt idx="22">
                  <c:v>109</c:v>
                </c:pt>
                <c:pt idx="23">
                  <c:v>129</c:v>
                </c:pt>
                <c:pt idx="24">
                  <c:v>92</c:v>
                </c:pt>
                <c:pt idx="25">
                  <c:v>31</c:v>
                </c:pt>
                <c:pt idx="26">
                  <c:v>5</c:v>
                </c:pt>
                <c:pt idx="27">
                  <c:v>7</c:v>
                </c:pt>
                <c:pt idx="28">
                  <c:v>33</c:v>
                </c:pt>
                <c:pt idx="29">
                  <c:v>0</c:v>
                </c:pt>
              </c:numCache>
            </c:numRef>
          </c:val>
          <c:smooth val="0"/>
          <c:extLst>
            <c:ext xmlns:c16="http://schemas.microsoft.com/office/drawing/2014/chart" uri="{C3380CC4-5D6E-409C-BE32-E72D297353CC}">
              <c16:uniqueId val="{00000000-5946-458E-BCD3-A43F63239E40}"/>
            </c:ext>
          </c:extLst>
        </c:ser>
        <c:dLbls>
          <c:showLegendKey val="0"/>
          <c:showVal val="0"/>
          <c:showCatName val="0"/>
          <c:showSerName val="0"/>
          <c:showPercent val="0"/>
          <c:showBubbleSize val="0"/>
        </c:dLbls>
        <c:smooth val="0"/>
        <c:axId val="376917984"/>
        <c:axId val="376921920"/>
      </c:lineChart>
      <c:dateAx>
        <c:axId val="37691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21920"/>
        <c:crosses val="autoZero"/>
        <c:auto val="1"/>
        <c:lblOffset val="100"/>
        <c:baseTimeUnit val="days"/>
      </c:dateAx>
      <c:valAx>
        <c:axId val="37692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20</c:v>
                </c:pt>
                <c:pt idx="1">
                  <c:v>22</c:v>
                </c:pt>
                <c:pt idx="2">
                  <c:v>22</c:v>
                </c:pt>
                <c:pt idx="3">
                  <c:v>16</c:v>
                </c:pt>
                <c:pt idx="4">
                  <c:v>13</c:v>
                </c:pt>
                <c:pt idx="5">
                  <c:v>33</c:v>
                </c:pt>
                <c:pt idx="6">
                  <c:v>16</c:v>
                </c:pt>
                <c:pt idx="7">
                  <c:v>16</c:v>
                </c:pt>
                <c:pt idx="8">
                  <c:v>8</c:v>
                </c:pt>
                <c:pt idx="9">
                  <c:v>5</c:v>
                </c:pt>
                <c:pt idx="10">
                  <c:v>8</c:v>
                </c:pt>
                <c:pt idx="11">
                  <c:v>9</c:v>
                </c:pt>
                <c:pt idx="12">
                  <c:v>25</c:v>
                </c:pt>
                <c:pt idx="13">
                  <c:v>9</c:v>
                </c:pt>
                <c:pt idx="14">
                  <c:v>7</c:v>
                </c:pt>
                <c:pt idx="15">
                  <c:v>15</c:v>
                </c:pt>
                <c:pt idx="16">
                  <c:v>4</c:v>
                </c:pt>
                <c:pt idx="17">
                  <c:v>9</c:v>
                </c:pt>
                <c:pt idx="18">
                  <c:v>14</c:v>
                </c:pt>
                <c:pt idx="19">
                  <c:v>16</c:v>
                </c:pt>
                <c:pt idx="20">
                  <c:v>4</c:v>
                </c:pt>
                <c:pt idx="21">
                  <c:v>9</c:v>
                </c:pt>
                <c:pt idx="22">
                  <c:v>9</c:v>
                </c:pt>
                <c:pt idx="23">
                  <c:v>12</c:v>
                </c:pt>
                <c:pt idx="24">
                  <c:v>3</c:v>
                </c:pt>
                <c:pt idx="25">
                  <c:v>4</c:v>
                </c:pt>
                <c:pt idx="26">
                  <c:v>3</c:v>
                </c:pt>
                <c:pt idx="27">
                  <c:v>9</c:v>
                </c:pt>
                <c:pt idx="28">
                  <c:v>3</c:v>
                </c:pt>
                <c:pt idx="29">
                  <c:v>1</c:v>
                </c:pt>
              </c:numCache>
            </c:numRef>
          </c:val>
          <c:smooth val="0"/>
          <c:extLst>
            <c:ext xmlns:c16="http://schemas.microsoft.com/office/drawing/2014/chart" uri="{C3380CC4-5D6E-409C-BE32-E72D297353CC}">
              <c16:uniqueId val="{00000000-9519-4608-A322-BBFDF960699A}"/>
            </c:ext>
          </c:extLst>
        </c:ser>
        <c:dLbls>
          <c:showLegendKey val="0"/>
          <c:showVal val="0"/>
          <c:showCatName val="0"/>
          <c:showSerName val="0"/>
          <c:showPercent val="0"/>
          <c:showBubbleSize val="0"/>
        </c:dLbls>
        <c:smooth val="0"/>
        <c:axId val="376921264"/>
        <c:axId val="376918312"/>
      </c:lineChart>
      <c:dateAx>
        <c:axId val="37692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8312"/>
        <c:crosses val="autoZero"/>
        <c:auto val="1"/>
        <c:lblOffset val="100"/>
        <c:baseTimeUnit val="days"/>
      </c:dateAx>
      <c:valAx>
        <c:axId val="37691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2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349.60714285713999</c:v>
                </c:pt>
                <c:pt idx="1">
                  <c:v>208.5</c:v>
                </c:pt>
                <c:pt idx="2">
                  <c:v>138.21428571429001</c:v>
                </c:pt>
                <c:pt idx="3">
                  <c:v>112.82142857143</c:v>
                </c:pt>
                <c:pt idx="4">
                  <c:v>133.89285714286001</c:v>
                </c:pt>
                <c:pt idx="5">
                  <c:v>249.71428571429001</c:v>
                </c:pt>
                <c:pt idx="6">
                  <c:v>463.64285714286001</c:v>
                </c:pt>
                <c:pt idx="7">
                  <c:v>593.82142857143003</c:v>
                </c:pt>
                <c:pt idx="8">
                  <c:v>692.78571428571001</c:v>
                </c:pt>
                <c:pt idx="9">
                  <c:v>817.53571428571001</c:v>
                </c:pt>
                <c:pt idx="10">
                  <c:v>727.96428571428999</c:v>
                </c:pt>
                <c:pt idx="11">
                  <c:v>752.5</c:v>
                </c:pt>
                <c:pt idx="12">
                  <c:v>816.57142857143003</c:v>
                </c:pt>
                <c:pt idx="13">
                  <c:v>779.28571428571001</c:v>
                </c:pt>
                <c:pt idx="14">
                  <c:v>769.5</c:v>
                </c:pt>
                <c:pt idx="15">
                  <c:v>763.42857142856997</c:v>
                </c:pt>
                <c:pt idx="16">
                  <c:v>784.10714285714005</c:v>
                </c:pt>
                <c:pt idx="17">
                  <c:v>797.89285714285995</c:v>
                </c:pt>
                <c:pt idx="18">
                  <c:v>825.03571428571001</c:v>
                </c:pt>
                <c:pt idx="19">
                  <c:v>849.5</c:v>
                </c:pt>
                <c:pt idx="20">
                  <c:v>911.57142857143003</c:v>
                </c:pt>
                <c:pt idx="21">
                  <c:v>936.5</c:v>
                </c:pt>
                <c:pt idx="22">
                  <c:v>844.96428571428999</c:v>
                </c:pt>
                <c:pt idx="23">
                  <c:v>588.25</c:v>
                </c:pt>
              </c:numCache>
            </c:numRef>
          </c:val>
          <c:smooth val="0"/>
          <c:extLst>
            <c:ext xmlns:c16="http://schemas.microsoft.com/office/drawing/2014/chart" uri="{C3380CC4-5D6E-409C-BE32-E72D297353CC}">
              <c16:uniqueId val="{00000000-265C-4AA7-8D01-90E8D401CB94}"/>
            </c:ext>
          </c:extLst>
        </c:ser>
        <c:dLbls>
          <c:showLegendKey val="0"/>
          <c:showVal val="0"/>
          <c:showCatName val="0"/>
          <c:showSerName val="0"/>
          <c:showPercent val="0"/>
          <c:showBubbleSize val="0"/>
        </c:dLbls>
        <c:smooth val="0"/>
        <c:axId val="376884856"/>
        <c:axId val="376887480"/>
      </c:lineChart>
      <c:catAx>
        <c:axId val="37688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87480"/>
        <c:crosses val="autoZero"/>
        <c:auto val="1"/>
        <c:lblAlgn val="ctr"/>
        <c:lblOffset val="100"/>
        <c:noMultiLvlLbl val="0"/>
      </c:catAx>
      <c:valAx>
        <c:axId val="3768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8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9E9F-6A29-4016-9614-BBAEBBFB4D29}"/>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ADF66A6-7600-46C6-B59E-129CD4D78BF5}"/>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172341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55B9-4EF2-4326-A122-22F5FC587CAC}"/>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72155D3B-7198-43A7-A12B-D5D9BE03C011}"/>
              </a:ext>
            </a:extLst>
          </p:cNvPr>
          <p:cNvGraphicFramePr>
            <a:graphicFrameLocks noGrp="1"/>
          </p:cNvGraphicFramePr>
          <p:nvPr>
            <p:ph type="tbl" sz="quarter" idx="13"/>
            <p:extLst>
              <p:ext uri="{D42A27DB-BD31-4B8C-83A1-F6EECF244321}">
                <p14:modId xmlns:p14="http://schemas.microsoft.com/office/powerpoint/2010/main" val="4060937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4174424"/>
                    </a:ext>
                  </a:extLst>
                </a:gridCol>
                <a:gridCol w="740664">
                  <a:extLst>
                    <a:ext uri="{9D8B030D-6E8A-4147-A177-3AD203B41FA5}">
                      <a16:colId xmlns:a16="http://schemas.microsoft.com/office/drawing/2014/main" val="2044285432"/>
                    </a:ext>
                  </a:extLst>
                </a:gridCol>
                <a:gridCol w="740664">
                  <a:extLst>
                    <a:ext uri="{9D8B030D-6E8A-4147-A177-3AD203B41FA5}">
                      <a16:colId xmlns:a16="http://schemas.microsoft.com/office/drawing/2014/main" val="3667274824"/>
                    </a:ext>
                  </a:extLst>
                </a:gridCol>
                <a:gridCol w="740664">
                  <a:extLst>
                    <a:ext uri="{9D8B030D-6E8A-4147-A177-3AD203B41FA5}">
                      <a16:colId xmlns:a16="http://schemas.microsoft.com/office/drawing/2014/main" val="887648867"/>
                    </a:ext>
                  </a:extLst>
                </a:gridCol>
                <a:gridCol w="740664">
                  <a:extLst>
                    <a:ext uri="{9D8B030D-6E8A-4147-A177-3AD203B41FA5}">
                      <a16:colId xmlns:a16="http://schemas.microsoft.com/office/drawing/2014/main" val="1077730645"/>
                    </a:ext>
                  </a:extLst>
                </a:gridCol>
                <a:gridCol w="740664">
                  <a:extLst>
                    <a:ext uri="{9D8B030D-6E8A-4147-A177-3AD203B41FA5}">
                      <a16:colId xmlns:a16="http://schemas.microsoft.com/office/drawing/2014/main" val="328362276"/>
                    </a:ext>
                  </a:extLst>
                </a:gridCol>
                <a:gridCol w="740664">
                  <a:extLst>
                    <a:ext uri="{9D8B030D-6E8A-4147-A177-3AD203B41FA5}">
                      <a16:colId xmlns:a16="http://schemas.microsoft.com/office/drawing/2014/main" val="88148542"/>
                    </a:ext>
                  </a:extLst>
                </a:gridCol>
                <a:gridCol w="740664">
                  <a:extLst>
                    <a:ext uri="{9D8B030D-6E8A-4147-A177-3AD203B41FA5}">
                      <a16:colId xmlns:a16="http://schemas.microsoft.com/office/drawing/2014/main" val="1489160467"/>
                    </a:ext>
                  </a:extLst>
                </a:gridCol>
                <a:gridCol w="740664">
                  <a:extLst>
                    <a:ext uri="{9D8B030D-6E8A-4147-A177-3AD203B41FA5}">
                      <a16:colId xmlns:a16="http://schemas.microsoft.com/office/drawing/2014/main" val="3537240528"/>
                    </a:ext>
                  </a:extLst>
                </a:gridCol>
                <a:gridCol w="740664">
                  <a:extLst>
                    <a:ext uri="{9D8B030D-6E8A-4147-A177-3AD203B41FA5}">
                      <a16:colId xmlns:a16="http://schemas.microsoft.com/office/drawing/2014/main" val="673260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43361456"/>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131</a:t>
                      </a:r>
                    </a:p>
                  </a:txBody>
                  <a:tcPr/>
                </a:tc>
                <a:tc>
                  <a:txBody>
                    <a:bodyPr/>
                    <a:lstStyle/>
                    <a:p>
                      <a:r>
                        <a:rPr lang="en-US" sz="1000"/>
                        <a:t>10</a:t>
                      </a:r>
                    </a:p>
                  </a:txBody>
                  <a:tcPr/>
                </a:tc>
                <a:tc>
                  <a:txBody>
                    <a:bodyPr/>
                    <a:lstStyle/>
                    <a:p>
                      <a:r>
                        <a:rPr lang="en-US" sz="1000"/>
                        <a:t>259</a:t>
                      </a:r>
                    </a:p>
                  </a:txBody>
                  <a:tcPr/>
                </a:tc>
                <a:tc>
                  <a:txBody>
                    <a:bodyPr/>
                    <a:lstStyle/>
                    <a:p>
                      <a:r>
                        <a:rPr lang="en-US" sz="1000"/>
                        <a:t>27</a:t>
                      </a:r>
                    </a:p>
                  </a:txBody>
                  <a:tcPr/>
                </a:tc>
                <a:tc>
                  <a:txBody>
                    <a:bodyPr/>
                    <a:lstStyle/>
                    <a:p>
                      <a:r>
                        <a:rPr lang="en-US" sz="1000"/>
                        <a:t>17</a:t>
                      </a:r>
                    </a:p>
                  </a:txBody>
                  <a:tcPr/>
                </a:tc>
                <a:tc>
                  <a:txBody>
                    <a:bodyPr/>
                    <a:lstStyle/>
                    <a:p>
                      <a:r>
                        <a:rPr lang="en-US" sz="1000"/>
                        <a:t>0</a:t>
                      </a:r>
                    </a:p>
                  </a:txBody>
                  <a:tcPr/>
                </a:tc>
                <a:tc>
                  <a:txBody>
                    <a:bodyPr/>
                    <a:lstStyle/>
                    <a:p>
                      <a:r>
                        <a:rPr lang="en-US" sz="1000"/>
                        <a:t>1.7535%</a:t>
                      </a:r>
                    </a:p>
                  </a:txBody>
                  <a:tcPr/>
                </a:tc>
                <a:tc>
                  <a:txBody>
                    <a:bodyPr/>
                    <a:lstStyle/>
                    <a:p>
                      <a:r>
                        <a:rPr lang="en-US" sz="1000"/>
                        <a:t>0.0%</a:t>
                      </a:r>
                    </a:p>
                  </a:txBody>
                  <a:tcPr/>
                </a:tc>
                <a:extLst>
                  <a:ext uri="{0D108BD9-81ED-4DB2-BD59-A6C34878D82A}">
                    <a16:rowId xmlns:a16="http://schemas.microsoft.com/office/drawing/2014/main" val="2850545634"/>
                  </a:ext>
                </a:extLst>
              </a:tr>
            </a:tbl>
          </a:graphicData>
        </a:graphic>
      </p:graphicFrame>
      <p:sp>
        <p:nvSpPr>
          <p:cNvPr id="4" name="Text Placeholder 3">
            <a:extLst>
              <a:ext uri="{FF2B5EF4-FFF2-40B4-BE49-F238E27FC236}">
                <a16:creationId xmlns:a16="http://schemas.microsoft.com/office/drawing/2014/main" id="{50C452F8-027D-42F0-86C4-3F4CE1DEBBD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362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400A-9815-4E33-8DD6-3FB8F3052B56}"/>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607D181B-B4F0-46CE-9A98-A1A3D2663A2A}"/>
              </a:ext>
            </a:extLst>
          </p:cNvPr>
          <p:cNvGraphicFramePr>
            <a:graphicFrameLocks noGrp="1"/>
          </p:cNvGraphicFramePr>
          <p:nvPr>
            <p:ph type="tbl" sz="quarter" idx="13"/>
            <p:extLst>
              <p:ext uri="{D42A27DB-BD31-4B8C-83A1-F6EECF244321}">
                <p14:modId xmlns:p14="http://schemas.microsoft.com/office/powerpoint/2010/main" val="11286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7164946"/>
                    </a:ext>
                  </a:extLst>
                </a:gridCol>
                <a:gridCol w="1234440">
                  <a:extLst>
                    <a:ext uri="{9D8B030D-6E8A-4147-A177-3AD203B41FA5}">
                      <a16:colId xmlns:a16="http://schemas.microsoft.com/office/drawing/2014/main" val="2019379410"/>
                    </a:ext>
                  </a:extLst>
                </a:gridCol>
                <a:gridCol w="822960">
                  <a:extLst>
                    <a:ext uri="{9D8B030D-6E8A-4147-A177-3AD203B41FA5}">
                      <a16:colId xmlns:a16="http://schemas.microsoft.com/office/drawing/2014/main" val="1720224060"/>
                    </a:ext>
                  </a:extLst>
                </a:gridCol>
                <a:gridCol w="822960">
                  <a:extLst>
                    <a:ext uri="{9D8B030D-6E8A-4147-A177-3AD203B41FA5}">
                      <a16:colId xmlns:a16="http://schemas.microsoft.com/office/drawing/2014/main" val="2926995804"/>
                    </a:ext>
                  </a:extLst>
                </a:gridCol>
                <a:gridCol w="822960">
                  <a:extLst>
                    <a:ext uri="{9D8B030D-6E8A-4147-A177-3AD203B41FA5}">
                      <a16:colId xmlns:a16="http://schemas.microsoft.com/office/drawing/2014/main" val="2064241524"/>
                    </a:ext>
                  </a:extLst>
                </a:gridCol>
                <a:gridCol w="822960">
                  <a:extLst>
                    <a:ext uri="{9D8B030D-6E8A-4147-A177-3AD203B41FA5}">
                      <a16:colId xmlns:a16="http://schemas.microsoft.com/office/drawing/2014/main" val="3287946406"/>
                    </a:ext>
                  </a:extLst>
                </a:gridCol>
                <a:gridCol w="822960">
                  <a:extLst>
                    <a:ext uri="{9D8B030D-6E8A-4147-A177-3AD203B41FA5}">
                      <a16:colId xmlns:a16="http://schemas.microsoft.com/office/drawing/2014/main" val="2232833834"/>
                    </a:ext>
                  </a:extLst>
                </a:gridCol>
                <a:gridCol w="822960">
                  <a:extLst>
                    <a:ext uri="{9D8B030D-6E8A-4147-A177-3AD203B41FA5}">
                      <a16:colId xmlns:a16="http://schemas.microsoft.com/office/drawing/2014/main" val="31614118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44858649"/>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2</a:t>
                      </a:r>
                    </a:p>
                  </a:txBody>
                  <a:tcPr/>
                </a:tc>
                <a:tc>
                  <a:txBody>
                    <a:bodyPr/>
                    <a:lstStyle/>
                    <a:p>
                      <a:r>
                        <a:rPr lang="en-US" sz="1000"/>
                        <a:t>0.1%</a:t>
                      </a:r>
                    </a:p>
                  </a:txBody>
                  <a:tcPr/>
                </a:tc>
                <a:tc>
                  <a:txBody>
                    <a:bodyPr/>
                    <a:lstStyle/>
                    <a:p>
                      <a:r>
                        <a:rPr lang="en-US" sz="1000"/>
                        <a:t>16</a:t>
                      </a:r>
                    </a:p>
                  </a:txBody>
                  <a:tcPr/>
                </a:tc>
                <a:tc>
                  <a:txBody>
                    <a:bodyPr/>
                    <a:lstStyle/>
                    <a:p>
                      <a:r>
                        <a:rPr lang="en-US" sz="1000"/>
                        <a:t>0.9%</a:t>
                      </a:r>
                    </a:p>
                  </a:txBody>
                  <a:tcPr/>
                </a:tc>
                <a:tc>
                  <a:txBody>
                    <a:bodyPr/>
                    <a:lstStyle/>
                    <a:p>
                      <a:r>
                        <a:rPr lang="en-US" sz="1000"/>
                        <a:t>131</a:t>
                      </a:r>
                    </a:p>
                  </a:txBody>
                  <a:tcPr/>
                </a:tc>
                <a:tc>
                  <a:txBody>
                    <a:bodyPr/>
                    <a:lstStyle/>
                    <a:p>
                      <a:r>
                        <a:rPr lang="en-US" sz="1000"/>
                        <a:t>7.9%</a:t>
                      </a:r>
                    </a:p>
                  </a:txBody>
                  <a:tcPr/>
                </a:tc>
                <a:extLst>
                  <a:ext uri="{0D108BD9-81ED-4DB2-BD59-A6C34878D82A}">
                    <a16:rowId xmlns:a16="http://schemas.microsoft.com/office/drawing/2014/main" val="2385833855"/>
                  </a:ext>
                </a:extLst>
              </a:tr>
            </a:tbl>
          </a:graphicData>
        </a:graphic>
      </p:graphicFrame>
      <p:sp>
        <p:nvSpPr>
          <p:cNvPr id="4" name="Text Placeholder 3">
            <a:extLst>
              <a:ext uri="{FF2B5EF4-FFF2-40B4-BE49-F238E27FC236}">
                <a16:creationId xmlns:a16="http://schemas.microsoft.com/office/drawing/2014/main" id="{8E5AD204-8C5E-4CD7-8DC4-1927A6834AC5}"/>
              </a:ext>
            </a:extLst>
          </p:cNvPr>
          <p:cNvSpPr>
            <a:spLocks noGrp="1"/>
          </p:cNvSpPr>
          <p:nvPr>
            <p:ph type="body" sz="quarter" idx="14"/>
          </p:nvPr>
        </p:nvSpPr>
        <p:spPr/>
        <p:txBody>
          <a:bodyPr/>
          <a:lstStyle/>
          <a:p>
            <a:r>
              <a:rPr lang="en-US"/>
              <a:t>05/31/2017 - 06/30/2017</a:t>
            </a:r>
          </a:p>
        </p:txBody>
      </p:sp>
    </p:spTree>
    <p:extLst>
      <p:ext uri="{BB962C8B-B14F-4D97-AF65-F5344CB8AC3E}">
        <p14:creationId xmlns:p14="http://schemas.microsoft.com/office/powerpoint/2010/main" val="2261744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7BBF-035D-466D-9798-1CBF34C44918}"/>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03843518-6D57-4E84-A2AF-D721A24824C6}"/>
              </a:ext>
            </a:extLst>
          </p:cNvPr>
          <p:cNvGraphicFramePr>
            <a:graphicFrameLocks noGrp="1"/>
          </p:cNvGraphicFramePr>
          <p:nvPr>
            <p:ph type="tbl" sz="quarter" idx="13"/>
            <p:extLst>
              <p:ext uri="{D42A27DB-BD31-4B8C-83A1-F6EECF244321}">
                <p14:modId xmlns:p14="http://schemas.microsoft.com/office/powerpoint/2010/main" val="2931140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715310"/>
                    </a:ext>
                  </a:extLst>
                </a:gridCol>
                <a:gridCol w="740664">
                  <a:extLst>
                    <a:ext uri="{9D8B030D-6E8A-4147-A177-3AD203B41FA5}">
                      <a16:colId xmlns:a16="http://schemas.microsoft.com/office/drawing/2014/main" val="3666940589"/>
                    </a:ext>
                  </a:extLst>
                </a:gridCol>
                <a:gridCol w="740664">
                  <a:extLst>
                    <a:ext uri="{9D8B030D-6E8A-4147-A177-3AD203B41FA5}">
                      <a16:colId xmlns:a16="http://schemas.microsoft.com/office/drawing/2014/main" val="1784363170"/>
                    </a:ext>
                  </a:extLst>
                </a:gridCol>
                <a:gridCol w="740664">
                  <a:extLst>
                    <a:ext uri="{9D8B030D-6E8A-4147-A177-3AD203B41FA5}">
                      <a16:colId xmlns:a16="http://schemas.microsoft.com/office/drawing/2014/main" val="338272232"/>
                    </a:ext>
                  </a:extLst>
                </a:gridCol>
                <a:gridCol w="740664">
                  <a:extLst>
                    <a:ext uri="{9D8B030D-6E8A-4147-A177-3AD203B41FA5}">
                      <a16:colId xmlns:a16="http://schemas.microsoft.com/office/drawing/2014/main" val="116473232"/>
                    </a:ext>
                  </a:extLst>
                </a:gridCol>
                <a:gridCol w="740664">
                  <a:extLst>
                    <a:ext uri="{9D8B030D-6E8A-4147-A177-3AD203B41FA5}">
                      <a16:colId xmlns:a16="http://schemas.microsoft.com/office/drawing/2014/main" val="3795742131"/>
                    </a:ext>
                  </a:extLst>
                </a:gridCol>
                <a:gridCol w="740664">
                  <a:extLst>
                    <a:ext uri="{9D8B030D-6E8A-4147-A177-3AD203B41FA5}">
                      <a16:colId xmlns:a16="http://schemas.microsoft.com/office/drawing/2014/main" val="2194750918"/>
                    </a:ext>
                  </a:extLst>
                </a:gridCol>
                <a:gridCol w="740664">
                  <a:extLst>
                    <a:ext uri="{9D8B030D-6E8A-4147-A177-3AD203B41FA5}">
                      <a16:colId xmlns:a16="http://schemas.microsoft.com/office/drawing/2014/main" val="147638637"/>
                    </a:ext>
                  </a:extLst>
                </a:gridCol>
                <a:gridCol w="740664">
                  <a:extLst>
                    <a:ext uri="{9D8B030D-6E8A-4147-A177-3AD203B41FA5}">
                      <a16:colId xmlns:a16="http://schemas.microsoft.com/office/drawing/2014/main" val="241496259"/>
                    </a:ext>
                  </a:extLst>
                </a:gridCol>
                <a:gridCol w="740664">
                  <a:extLst>
                    <a:ext uri="{9D8B030D-6E8A-4147-A177-3AD203B41FA5}">
                      <a16:colId xmlns:a16="http://schemas.microsoft.com/office/drawing/2014/main" val="28936439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92467661"/>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131</a:t>
                      </a:r>
                    </a:p>
                  </a:txBody>
                  <a:tcPr/>
                </a:tc>
                <a:tc>
                  <a:txBody>
                    <a:bodyPr/>
                    <a:lstStyle/>
                    <a:p>
                      <a:r>
                        <a:rPr lang="en-US" sz="1000"/>
                        <a:t>10</a:t>
                      </a:r>
                    </a:p>
                  </a:txBody>
                  <a:tcPr/>
                </a:tc>
                <a:tc>
                  <a:txBody>
                    <a:bodyPr/>
                    <a:lstStyle/>
                    <a:p>
                      <a:r>
                        <a:rPr lang="en-US" sz="1000"/>
                        <a:t>259</a:t>
                      </a:r>
                    </a:p>
                  </a:txBody>
                  <a:tcPr/>
                </a:tc>
                <a:tc>
                  <a:txBody>
                    <a:bodyPr/>
                    <a:lstStyle/>
                    <a:p>
                      <a:r>
                        <a:rPr lang="en-US" sz="1000"/>
                        <a:t>27</a:t>
                      </a:r>
                    </a:p>
                  </a:txBody>
                  <a:tcPr/>
                </a:tc>
                <a:tc>
                  <a:txBody>
                    <a:bodyPr/>
                    <a:lstStyle/>
                    <a:p>
                      <a:r>
                        <a:rPr lang="en-US" sz="1000"/>
                        <a:t>17</a:t>
                      </a:r>
                    </a:p>
                  </a:txBody>
                  <a:tcPr/>
                </a:tc>
                <a:tc>
                  <a:txBody>
                    <a:bodyPr/>
                    <a:lstStyle/>
                    <a:p>
                      <a:r>
                        <a:rPr lang="en-US" sz="1000"/>
                        <a:t>0</a:t>
                      </a:r>
                    </a:p>
                  </a:txBody>
                  <a:tcPr/>
                </a:tc>
                <a:tc>
                  <a:txBody>
                    <a:bodyPr/>
                    <a:lstStyle/>
                    <a:p>
                      <a:r>
                        <a:rPr lang="en-US" sz="1000"/>
                        <a:t>1.7535%</a:t>
                      </a:r>
                    </a:p>
                  </a:txBody>
                  <a:tcPr/>
                </a:tc>
                <a:tc>
                  <a:txBody>
                    <a:bodyPr/>
                    <a:lstStyle/>
                    <a:p>
                      <a:r>
                        <a:rPr lang="en-US" sz="1000"/>
                        <a:t>0.0%</a:t>
                      </a:r>
                    </a:p>
                  </a:txBody>
                  <a:tcPr/>
                </a:tc>
                <a:extLst>
                  <a:ext uri="{0D108BD9-81ED-4DB2-BD59-A6C34878D82A}">
                    <a16:rowId xmlns:a16="http://schemas.microsoft.com/office/drawing/2014/main" val="3554981230"/>
                  </a:ext>
                </a:extLst>
              </a:tr>
            </a:tbl>
          </a:graphicData>
        </a:graphic>
      </p:graphicFrame>
      <p:sp>
        <p:nvSpPr>
          <p:cNvPr id="4" name="Text Placeholder 3">
            <a:extLst>
              <a:ext uri="{FF2B5EF4-FFF2-40B4-BE49-F238E27FC236}">
                <a16:creationId xmlns:a16="http://schemas.microsoft.com/office/drawing/2014/main" id="{D1CCEC1B-03C7-4FDD-B68F-2EBADE24CDF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104645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0901E-6529-4ABC-8B00-A7010576A10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493711D-657A-414C-B5FF-54356C1A5ED3}"/>
              </a:ext>
            </a:extLst>
          </p:cNvPr>
          <p:cNvGraphicFramePr>
            <a:graphicFrameLocks noGrp="1"/>
          </p:cNvGraphicFramePr>
          <p:nvPr>
            <p:ph type="chart" sz="quarter" idx="13"/>
            <p:extLst>
              <p:ext uri="{D42A27DB-BD31-4B8C-83A1-F6EECF244321}">
                <p14:modId xmlns:p14="http://schemas.microsoft.com/office/powerpoint/2010/main" val="1807074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591C7-74CE-4BCB-9C38-DF06C599047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0B57DC48-EBEB-4979-B17B-36F6391A2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146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76BA-931C-4397-BF67-FCA6358DD554}"/>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D050C594-1B8C-4045-AB96-BA03F29B94B0}"/>
              </a:ext>
            </a:extLst>
          </p:cNvPr>
          <p:cNvGraphicFramePr>
            <a:graphicFrameLocks noGrp="1"/>
          </p:cNvGraphicFramePr>
          <p:nvPr>
            <p:ph type="chart" sz="quarter" idx="13"/>
            <p:extLst>
              <p:ext uri="{D42A27DB-BD31-4B8C-83A1-F6EECF244321}">
                <p14:modId xmlns:p14="http://schemas.microsoft.com/office/powerpoint/2010/main" val="1728136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E67CDD-9A87-44FC-A5E5-BB309D308A1B}"/>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6DAF7AEB-52BE-4B78-A023-EC240F1307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065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7E067-A941-430B-B7EA-102164037408}"/>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578EEF94-F2AA-407B-934A-1C0295A7B0AE}"/>
              </a:ext>
            </a:extLst>
          </p:cNvPr>
          <p:cNvGraphicFramePr>
            <a:graphicFrameLocks noGrp="1"/>
          </p:cNvGraphicFramePr>
          <p:nvPr>
            <p:ph type="chart" sz="quarter" idx="13"/>
            <p:extLst>
              <p:ext uri="{D42A27DB-BD31-4B8C-83A1-F6EECF244321}">
                <p14:modId xmlns:p14="http://schemas.microsoft.com/office/powerpoint/2010/main" val="323694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6DD2C-C5F0-4997-8C3F-6B6D3D173709}"/>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E9012C42-817F-46ED-9F8B-3B2ABD20B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884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2C841-7479-4242-BFB3-FC05D0609DD5}"/>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B6860894-586C-45E4-BF78-B8EE6758471C}"/>
              </a:ext>
            </a:extLst>
          </p:cNvPr>
          <p:cNvGraphicFramePr>
            <a:graphicFrameLocks noGrp="1"/>
          </p:cNvGraphicFramePr>
          <p:nvPr>
            <p:ph type="tbl" sz="quarter" idx="13"/>
            <p:extLst>
              <p:ext uri="{D42A27DB-BD31-4B8C-83A1-F6EECF244321}">
                <p14:modId xmlns:p14="http://schemas.microsoft.com/office/powerpoint/2010/main" val="1192621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0427738"/>
                    </a:ext>
                  </a:extLst>
                </a:gridCol>
                <a:gridCol w="658368">
                  <a:extLst>
                    <a:ext uri="{9D8B030D-6E8A-4147-A177-3AD203B41FA5}">
                      <a16:colId xmlns:a16="http://schemas.microsoft.com/office/drawing/2014/main" val="3500561634"/>
                    </a:ext>
                  </a:extLst>
                </a:gridCol>
                <a:gridCol w="658368">
                  <a:extLst>
                    <a:ext uri="{9D8B030D-6E8A-4147-A177-3AD203B41FA5}">
                      <a16:colId xmlns:a16="http://schemas.microsoft.com/office/drawing/2014/main" val="2897294995"/>
                    </a:ext>
                  </a:extLst>
                </a:gridCol>
                <a:gridCol w="658368">
                  <a:extLst>
                    <a:ext uri="{9D8B030D-6E8A-4147-A177-3AD203B41FA5}">
                      <a16:colId xmlns:a16="http://schemas.microsoft.com/office/drawing/2014/main" val="1574082653"/>
                    </a:ext>
                  </a:extLst>
                </a:gridCol>
                <a:gridCol w="658368">
                  <a:extLst>
                    <a:ext uri="{9D8B030D-6E8A-4147-A177-3AD203B41FA5}">
                      <a16:colId xmlns:a16="http://schemas.microsoft.com/office/drawing/2014/main" val="2164058500"/>
                    </a:ext>
                  </a:extLst>
                </a:gridCol>
                <a:gridCol w="658368">
                  <a:extLst>
                    <a:ext uri="{9D8B030D-6E8A-4147-A177-3AD203B41FA5}">
                      <a16:colId xmlns:a16="http://schemas.microsoft.com/office/drawing/2014/main" val="3517800575"/>
                    </a:ext>
                  </a:extLst>
                </a:gridCol>
                <a:gridCol w="658368">
                  <a:extLst>
                    <a:ext uri="{9D8B030D-6E8A-4147-A177-3AD203B41FA5}">
                      <a16:colId xmlns:a16="http://schemas.microsoft.com/office/drawing/2014/main" val="4221247924"/>
                    </a:ext>
                  </a:extLst>
                </a:gridCol>
                <a:gridCol w="658368">
                  <a:extLst>
                    <a:ext uri="{9D8B030D-6E8A-4147-A177-3AD203B41FA5}">
                      <a16:colId xmlns:a16="http://schemas.microsoft.com/office/drawing/2014/main" val="39178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066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- 2017-06-24 09:51:18</a:t>
                      </a:r>
                      <a:r>
                        <a:rPr kumimoji="0" lang="de-DE" sz="1000" b="0" i="0" u="none" strike="noStrike" kern="1200" cap="none" spc="0" normalizeH="0" baseline="0" noProof="0">
                          <a:ln>
                            <a:noFill/>
                          </a:ln>
                          <a:solidFill>
                            <a:prstClr val="black"/>
                          </a:solidFill>
                          <a:effectLst/>
                          <a:uLnTx/>
                          <a:uFillTx/>
                          <a:latin typeface="+mn-lt"/>
                          <a:ea typeface="+mn-ea"/>
                          <a:cs typeface="+mn-cs"/>
                        </a:rPr>
                        <a:t>
Wir verstärken unser Werkstatt-Team und suchen einen
KFZ-Techniker!
Hast du kürzlich erst deinen Wehrdienst abgeleistet und fühlst dich angesprochen?
Dann bewirb dich gleich unter
der Telefonnummer: 0664 38 41 311
oder per Mail: verwaltung@strauss-autohaus.at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36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- 2017-06-23 15:16:51</a:t>
                      </a:r>
                      <a:r>
                        <a:rPr kumimoji="0" lang="de-DE" sz="1000" b="0" i="0" u="none" strike="noStrike" kern="1200" cap="none" spc="0" normalizeH="0" baseline="0" noProof="0">
                          <a:ln>
                            <a:noFill/>
                          </a:ln>
                          <a:solidFill>
                            <a:prstClr val="black"/>
                          </a:solidFill>
                          <a:effectLst/>
                          <a:uLnTx/>
                          <a:uFillTx/>
                          <a:latin typeface="+mn-lt"/>
                          <a:ea typeface="+mn-ea"/>
                          <a:cs typeface="+mn-cs"/>
                        </a:rPr>
                        <a:t>
Wollt auch ihr einen überzeugenden Auftritt mit dem Range Rover Evoque hinlegen? 😉
Dann erkundigt euch am besten sofort bei unseren Verkaufsberatern Marcel Hummel oder Ingo Lehr über unsere Topmodelle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08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- 2017-06-13 10:11:47</a:t>
                      </a:r>
                      <a:r>
                        <a:rPr kumimoji="0" lang="de-DE" sz="1000" b="0" i="0" u="none" strike="noStrike" kern="1200" cap="none" spc="0" normalizeH="0" baseline="0" noProof="0">
                          <a:ln>
                            <a:noFill/>
                          </a:ln>
                          <a:solidFill>
                            <a:prstClr val="black"/>
                          </a:solidFill>
                          <a:effectLst/>
                          <a:uLnTx/>
                          <a:uFillTx/>
                          <a:latin typeface="+mn-lt"/>
                          <a:ea typeface="+mn-ea"/>
                          <a:cs typeface="+mn-cs"/>
                        </a:rPr>
                        <a:t>
Wir machen euer Fahrzeug wieder neu! 🙂
Eine "Verwandlung", die sich auf jeden Fall sehen lassen kann 😉
Was haltet ihr von unserem Vorher-Nachher-Vergleich? 😍
Wenn auch ihr Interesse an einem (fast) neuen Auto habt, dann meldet euch bei uns - Ihr werdet staunen, was alles möglich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8522776"/>
                  </a:ext>
                </a:extLst>
              </a:tr>
            </a:tbl>
          </a:graphicData>
        </a:graphic>
      </p:graphicFrame>
      <p:sp>
        <p:nvSpPr>
          <p:cNvPr id="4" name="Text Placeholder 3">
            <a:extLst>
              <a:ext uri="{FF2B5EF4-FFF2-40B4-BE49-F238E27FC236}">
                <a16:creationId xmlns:a16="http://schemas.microsoft.com/office/drawing/2014/main" id="{7F344566-A13C-4E02-BB30-9A2614E7E47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5326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2168-0328-4E64-87C4-23D14B45F066}"/>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CE12FD7C-3054-459E-8477-1FCFC72F39D7}"/>
              </a:ext>
            </a:extLst>
          </p:cNvPr>
          <p:cNvGraphicFramePr>
            <a:graphicFrameLocks noGrp="1"/>
          </p:cNvGraphicFramePr>
          <p:nvPr>
            <p:ph type="tbl" sz="quarter" idx="13"/>
            <p:extLst>
              <p:ext uri="{D42A27DB-BD31-4B8C-83A1-F6EECF244321}">
                <p14:modId xmlns:p14="http://schemas.microsoft.com/office/powerpoint/2010/main" val="3677875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2107476"/>
                    </a:ext>
                  </a:extLst>
                </a:gridCol>
                <a:gridCol w="658368">
                  <a:extLst>
                    <a:ext uri="{9D8B030D-6E8A-4147-A177-3AD203B41FA5}">
                      <a16:colId xmlns:a16="http://schemas.microsoft.com/office/drawing/2014/main" val="2282866686"/>
                    </a:ext>
                  </a:extLst>
                </a:gridCol>
                <a:gridCol w="658368">
                  <a:extLst>
                    <a:ext uri="{9D8B030D-6E8A-4147-A177-3AD203B41FA5}">
                      <a16:colId xmlns:a16="http://schemas.microsoft.com/office/drawing/2014/main" val="2998727679"/>
                    </a:ext>
                  </a:extLst>
                </a:gridCol>
                <a:gridCol w="658368">
                  <a:extLst>
                    <a:ext uri="{9D8B030D-6E8A-4147-A177-3AD203B41FA5}">
                      <a16:colId xmlns:a16="http://schemas.microsoft.com/office/drawing/2014/main" val="694430263"/>
                    </a:ext>
                  </a:extLst>
                </a:gridCol>
                <a:gridCol w="658368">
                  <a:extLst>
                    <a:ext uri="{9D8B030D-6E8A-4147-A177-3AD203B41FA5}">
                      <a16:colId xmlns:a16="http://schemas.microsoft.com/office/drawing/2014/main" val="3961235357"/>
                    </a:ext>
                  </a:extLst>
                </a:gridCol>
                <a:gridCol w="658368">
                  <a:extLst>
                    <a:ext uri="{9D8B030D-6E8A-4147-A177-3AD203B41FA5}">
                      <a16:colId xmlns:a16="http://schemas.microsoft.com/office/drawing/2014/main" val="902872619"/>
                    </a:ext>
                  </a:extLst>
                </a:gridCol>
                <a:gridCol w="658368">
                  <a:extLst>
                    <a:ext uri="{9D8B030D-6E8A-4147-A177-3AD203B41FA5}">
                      <a16:colId xmlns:a16="http://schemas.microsoft.com/office/drawing/2014/main" val="1946059770"/>
                    </a:ext>
                  </a:extLst>
                </a:gridCol>
                <a:gridCol w="658368">
                  <a:extLst>
                    <a:ext uri="{9D8B030D-6E8A-4147-A177-3AD203B41FA5}">
                      <a16:colId xmlns:a16="http://schemas.microsoft.com/office/drawing/2014/main" val="61738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539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15:25:44</a:t>
                      </a:r>
                      <a:r>
                        <a:rPr kumimoji="0" lang="de-DE" sz="1000" b="0" i="0" u="none" strike="noStrike" kern="1200" cap="none" spc="0" normalizeH="0" baseline="0" noProof="0">
                          <a:ln>
                            <a:noFill/>
                          </a:ln>
                          <a:solidFill>
                            <a:prstClr val="black"/>
                          </a:solidFill>
                          <a:effectLst/>
                          <a:uLnTx/>
                          <a:uFillTx/>
                          <a:latin typeface="+mn-lt"/>
                          <a:ea typeface="+mn-ea"/>
                          <a:cs typeface="+mn-cs"/>
                        </a:rPr>
                        <a:t>
Ist doch klar, dass die Nummer 1 ein Land Rover ist! 😅
Auf den fährt einfach jeder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55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10:37:04</a:t>
                      </a:r>
                      <a:r>
                        <a:rPr kumimoji="0" lang="de-DE" sz="1000" b="0" i="0" u="none" strike="noStrike" kern="1200" cap="none" spc="0" normalizeH="0" baseline="0" noProof="0">
                          <a:ln>
                            <a:noFill/>
                          </a:ln>
                          <a:solidFill>
                            <a:prstClr val="black"/>
                          </a:solidFill>
                          <a:effectLst/>
                          <a:uLnTx/>
                          <a:uFillTx/>
                          <a:latin typeface="+mn-lt"/>
                          <a:ea typeface="+mn-ea"/>
                          <a:cs typeface="+mn-cs"/>
                        </a:rPr>
                        <a:t>
Mit unserer Kaffeemaschine und unserem Wasserspender werden nicht nur unsere Kunden, sondern auch unsere Mitarbeiter während des Umbaus bestens versorgt!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555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- 2017-06-06 08:43:14</a:t>
                      </a:r>
                      <a:r>
                        <a:rPr kumimoji="0" lang="de-DE" sz="1000" b="0" i="0" u="none" strike="noStrike" kern="1200" cap="none" spc="0" normalizeH="0" baseline="0" noProof="0">
                          <a:ln>
                            <a:noFill/>
                          </a:ln>
                          <a:solidFill>
                            <a:prstClr val="black"/>
                          </a:solidFill>
                          <a:effectLst/>
                          <a:uLnTx/>
                          <a:uFillTx/>
                          <a:latin typeface="+mn-lt"/>
                          <a:ea typeface="+mn-ea"/>
                          <a:cs typeface="+mn-cs"/>
                        </a:rPr>
                        <a:t>
Unseren Umbau könnt ihr nicht nur auf Facebook, sondern auch auf unserer Website verfolgen 😀
...schaut vorbei 👉 http://www.strauss-autohaus.at/index.php?id=197&amp;tx_wtgallery_pi1%5Bcategory%5D=168307899&amp;cHash=2f07935c12f198858f4a569caa96a85f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5585684"/>
                  </a:ext>
                </a:extLst>
              </a:tr>
            </a:tbl>
          </a:graphicData>
        </a:graphic>
      </p:graphicFrame>
      <p:sp>
        <p:nvSpPr>
          <p:cNvPr id="4" name="Text Placeholder 3">
            <a:extLst>
              <a:ext uri="{FF2B5EF4-FFF2-40B4-BE49-F238E27FC236}">
                <a16:creationId xmlns:a16="http://schemas.microsoft.com/office/drawing/2014/main" id="{3E1D7AEF-3325-4401-8DE8-610ED032D2B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62946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451B1-733C-45CD-A686-979510B03E17}"/>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269915B9-FC64-456E-98DD-BE0E9990B7F3}"/>
              </a:ext>
            </a:extLst>
          </p:cNvPr>
          <p:cNvGraphicFramePr>
            <a:graphicFrameLocks noGrp="1"/>
          </p:cNvGraphicFramePr>
          <p:nvPr>
            <p:ph type="tbl" sz="quarter" idx="13"/>
            <p:extLst>
              <p:ext uri="{D42A27DB-BD31-4B8C-83A1-F6EECF244321}">
                <p14:modId xmlns:p14="http://schemas.microsoft.com/office/powerpoint/2010/main" val="189612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1538755"/>
                    </a:ext>
                  </a:extLst>
                </a:gridCol>
                <a:gridCol w="658368">
                  <a:extLst>
                    <a:ext uri="{9D8B030D-6E8A-4147-A177-3AD203B41FA5}">
                      <a16:colId xmlns:a16="http://schemas.microsoft.com/office/drawing/2014/main" val="3612088077"/>
                    </a:ext>
                  </a:extLst>
                </a:gridCol>
                <a:gridCol w="658368">
                  <a:extLst>
                    <a:ext uri="{9D8B030D-6E8A-4147-A177-3AD203B41FA5}">
                      <a16:colId xmlns:a16="http://schemas.microsoft.com/office/drawing/2014/main" val="4118118281"/>
                    </a:ext>
                  </a:extLst>
                </a:gridCol>
                <a:gridCol w="658368">
                  <a:extLst>
                    <a:ext uri="{9D8B030D-6E8A-4147-A177-3AD203B41FA5}">
                      <a16:colId xmlns:a16="http://schemas.microsoft.com/office/drawing/2014/main" val="1669526219"/>
                    </a:ext>
                  </a:extLst>
                </a:gridCol>
                <a:gridCol w="658368">
                  <a:extLst>
                    <a:ext uri="{9D8B030D-6E8A-4147-A177-3AD203B41FA5}">
                      <a16:colId xmlns:a16="http://schemas.microsoft.com/office/drawing/2014/main" val="4266427490"/>
                    </a:ext>
                  </a:extLst>
                </a:gridCol>
                <a:gridCol w="658368">
                  <a:extLst>
                    <a:ext uri="{9D8B030D-6E8A-4147-A177-3AD203B41FA5}">
                      <a16:colId xmlns:a16="http://schemas.microsoft.com/office/drawing/2014/main" val="864000219"/>
                    </a:ext>
                  </a:extLst>
                </a:gridCol>
                <a:gridCol w="658368">
                  <a:extLst>
                    <a:ext uri="{9D8B030D-6E8A-4147-A177-3AD203B41FA5}">
                      <a16:colId xmlns:a16="http://schemas.microsoft.com/office/drawing/2014/main" val="2528991915"/>
                    </a:ext>
                  </a:extLst>
                </a:gridCol>
                <a:gridCol w="658368">
                  <a:extLst>
                    <a:ext uri="{9D8B030D-6E8A-4147-A177-3AD203B41FA5}">
                      <a16:colId xmlns:a16="http://schemas.microsoft.com/office/drawing/2014/main" val="3071623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1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- 2017-06-05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Fiesta kommt!
Das Besondere 👉🏻 mit den zahlreichen personalisierbaren Ausstattungs-Highlights kannst Du den neuen Ford Fiesta nach DEINER EIGENEN Vorstellung gestalten. Der kleine "Super-Ford" wird in seiner Klasse ordentlich aufmischen 😁
Weitere Infos 👉 https://goo.gl/3VU8uW
Wollt ihr mehr Informationen zum neuen Fiesta erhalten? Armin Bauer und Daniel Pausch freuen sich über Eure Nachricht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334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- 2017-06-03 10:32:42</a:t>
                      </a:r>
                      <a:r>
                        <a:rPr kumimoji="0" lang="de-DE" sz="1000" b="0" i="0" u="none" strike="noStrike" kern="1200" cap="none" spc="0" normalizeH="0" baseline="0" noProof="0">
                          <a:ln>
                            <a:noFill/>
                          </a:ln>
                          <a:solidFill>
                            <a:prstClr val="black"/>
                          </a:solidFill>
                          <a:effectLst/>
                          <a:uLnTx/>
                          <a:uFillTx/>
                          <a:latin typeface="+mn-lt"/>
                          <a:ea typeface="+mn-ea"/>
                          <a:cs typeface="+mn-cs"/>
                        </a:rPr>
                        <a:t>
Ein starker Ford Mondeo Titanium, der garantiert alle Blicke auf sich zieht... 😎
Die Highlights: 150 PS, Styling Paket mit 18 Zoll Felgen, Kühlergrill, Spoiler vorne und hinten in der Spezialfarbe Arktikweiß. Dieser Mondeo ist nicht ganz billig, aber einfach nur supergeil  😆
Noch Fragen? Unsere Ford-Experten Armin Bauer und Daniel Pausch stehen Euch mit Rat und Tat zur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3743534"/>
                  </a:ext>
                </a:extLst>
              </a:tr>
            </a:tbl>
          </a:graphicData>
        </a:graphic>
      </p:graphicFrame>
      <p:sp>
        <p:nvSpPr>
          <p:cNvPr id="4" name="Text Placeholder 3">
            <a:extLst>
              <a:ext uri="{FF2B5EF4-FFF2-40B4-BE49-F238E27FC236}">
                <a16:creationId xmlns:a16="http://schemas.microsoft.com/office/drawing/2014/main" id="{DDF12CD5-C02D-4BE3-AE40-887EBDDD6AE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847199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E6C84-38CB-4915-AA47-80EEBE5CE7B1}"/>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EB67C886-BBD8-4C0A-B387-59EFEA303ECF}"/>
              </a:ext>
            </a:extLst>
          </p:cNvPr>
          <p:cNvGraphicFramePr>
            <a:graphicFrameLocks noGrp="1"/>
          </p:cNvGraphicFramePr>
          <p:nvPr>
            <p:ph type="tbl" sz="quarter" idx="13"/>
            <p:extLst>
              <p:ext uri="{D42A27DB-BD31-4B8C-83A1-F6EECF244321}">
                <p14:modId xmlns:p14="http://schemas.microsoft.com/office/powerpoint/2010/main" val="279455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0212966"/>
                    </a:ext>
                  </a:extLst>
                </a:gridCol>
                <a:gridCol w="658368">
                  <a:extLst>
                    <a:ext uri="{9D8B030D-6E8A-4147-A177-3AD203B41FA5}">
                      <a16:colId xmlns:a16="http://schemas.microsoft.com/office/drawing/2014/main" val="3340098281"/>
                    </a:ext>
                  </a:extLst>
                </a:gridCol>
                <a:gridCol w="658368">
                  <a:extLst>
                    <a:ext uri="{9D8B030D-6E8A-4147-A177-3AD203B41FA5}">
                      <a16:colId xmlns:a16="http://schemas.microsoft.com/office/drawing/2014/main" val="3328574745"/>
                    </a:ext>
                  </a:extLst>
                </a:gridCol>
                <a:gridCol w="658368">
                  <a:extLst>
                    <a:ext uri="{9D8B030D-6E8A-4147-A177-3AD203B41FA5}">
                      <a16:colId xmlns:a16="http://schemas.microsoft.com/office/drawing/2014/main" val="3863131025"/>
                    </a:ext>
                  </a:extLst>
                </a:gridCol>
                <a:gridCol w="658368">
                  <a:extLst>
                    <a:ext uri="{9D8B030D-6E8A-4147-A177-3AD203B41FA5}">
                      <a16:colId xmlns:a16="http://schemas.microsoft.com/office/drawing/2014/main" val="375115892"/>
                    </a:ext>
                  </a:extLst>
                </a:gridCol>
                <a:gridCol w="658368">
                  <a:extLst>
                    <a:ext uri="{9D8B030D-6E8A-4147-A177-3AD203B41FA5}">
                      <a16:colId xmlns:a16="http://schemas.microsoft.com/office/drawing/2014/main" val="2454131222"/>
                    </a:ext>
                  </a:extLst>
                </a:gridCol>
                <a:gridCol w="658368">
                  <a:extLst>
                    <a:ext uri="{9D8B030D-6E8A-4147-A177-3AD203B41FA5}">
                      <a16:colId xmlns:a16="http://schemas.microsoft.com/office/drawing/2014/main" val="2363325160"/>
                    </a:ext>
                  </a:extLst>
                </a:gridCol>
                <a:gridCol w="658368">
                  <a:extLst>
                    <a:ext uri="{9D8B030D-6E8A-4147-A177-3AD203B41FA5}">
                      <a16:colId xmlns:a16="http://schemas.microsoft.com/office/drawing/2014/main" val="279083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650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- 2017-06-02 16:00:44</a:t>
                      </a:r>
                      <a:r>
                        <a:rPr kumimoji="0" lang="de-DE" sz="1000" b="0" i="0" u="none" strike="noStrike" kern="1200" cap="none" spc="0" normalizeH="0" baseline="0" noProof="0">
                          <a:ln>
                            <a:noFill/>
                          </a:ln>
                          <a:solidFill>
                            <a:prstClr val="black"/>
                          </a:solidFill>
                          <a:effectLst/>
                          <a:uLnTx/>
                          <a:uFillTx/>
                          <a:latin typeface="+mn-lt"/>
                          <a:ea typeface="+mn-ea"/>
                          <a:cs typeface="+mn-cs"/>
                        </a:rPr>
                        <a:t>
Zu Zeiten dieser brütenden Hitze und unseres Umbaus ist es für unser Verkaufsteam rund um Daniel Pausch, Armin Bauer und Marcel Hummel natürlich besonders wichtig, eine Erfrischung zu sich zu nehmen 🙂
Wir bedanken uns bei Güssinger. Das Wasser., die uns bestens mit kühlen Getränken versorgt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212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- 2017-06-01 11:23:12</a:t>
                      </a:r>
                      <a:r>
                        <a:rPr kumimoji="0" lang="de-DE" sz="1000" b="0" i="0" u="none" strike="noStrike" kern="1200" cap="none" spc="0" normalizeH="0" baseline="0" noProof="0">
                          <a:ln>
                            <a:noFill/>
                          </a:ln>
                          <a:solidFill>
                            <a:prstClr val="black"/>
                          </a:solidFill>
                          <a:effectLst/>
                          <a:uLnTx/>
                          <a:uFillTx/>
                          <a:latin typeface="+mn-lt"/>
                          <a:ea typeface="+mn-ea"/>
                          <a:cs typeface="+mn-cs"/>
                        </a:rPr>
                        <a:t>
Viel Platz, 5 Türen und dennoch ein kleiner Preis 😀
Der neue Ka+ punktet auf allen Linien!
Nähere Infos geben euch gerne unsere Verkaufsberater Armin Bauer und Daniel Pausch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800927"/>
                  </a:ext>
                </a:extLst>
              </a:tr>
            </a:tbl>
          </a:graphicData>
        </a:graphic>
      </p:graphicFrame>
      <p:sp>
        <p:nvSpPr>
          <p:cNvPr id="4" name="Text Placeholder 3">
            <a:extLst>
              <a:ext uri="{FF2B5EF4-FFF2-40B4-BE49-F238E27FC236}">
                <a16:creationId xmlns:a16="http://schemas.microsoft.com/office/drawing/2014/main" id="{42B6B472-BA78-41BD-B00C-C64DFEBCDD8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172745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0DE20-BFFC-4239-B1FF-283CD14E5469}"/>
              </a:ext>
            </a:extLst>
          </p:cNvPr>
          <p:cNvSpPr>
            <a:spLocks noGrp="1"/>
          </p:cNvSpPr>
          <p:nvPr>
            <p:ph type="title"/>
          </p:nvPr>
        </p:nvSpPr>
        <p:spPr/>
        <p:txBody>
          <a:bodyPr/>
          <a:lstStyle/>
          <a:p>
            <a:r>
              <a:rPr lang="en-US"/>
              <a:t>Eigene Beiträge (Postings) + Reactions - 1 of 5</a:t>
            </a:r>
          </a:p>
        </p:txBody>
      </p:sp>
      <p:graphicFrame>
        <p:nvGraphicFramePr>
          <p:cNvPr id="5" name="Table Placeholder 4">
            <a:extLst>
              <a:ext uri="{FF2B5EF4-FFF2-40B4-BE49-F238E27FC236}">
                <a16:creationId xmlns:a16="http://schemas.microsoft.com/office/drawing/2014/main" id="{92C0099A-8817-4D7F-A027-23F4E26A72F6}"/>
              </a:ext>
            </a:extLst>
          </p:cNvPr>
          <p:cNvGraphicFramePr>
            <a:graphicFrameLocks noGrp="1"/>
          </p:cNvGraphicFramePr>
          <p:nvPr>
            <p:ph type="tbl" sz="quarter" idx="13"/>
            <p:extLst>
              <p:ext uri="{D42A27DB-BD31-4B8C-83A1-F6EECF244321}">
                <p14:modId xmlns:p14="http://schemas.microsoft.com/office/powerpoint/2010/main" val="181508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5598107"/>
                    </a:ext>
                  </a:extLst>
                </a:gridCol>
                <a:gridCol w="822960">
                  <a:extLst>
                    <a:ext uri="{9D8B030D-6E8A-4147-A177-3AD203B41FA5}">
                      <a16:colId xmlns:a16="http://schemas.microsoft.com/office/drawing/2014/main" val="889548159"/>
                    </a:ext>
                  </a:extLst>
                </a:gridCol>
                <a:gridCol w="822960">
                  <a:extLst>
                    <a:ext uri="{9D8B030D-6E8A-4147-A177-3AD203B41FA5}">
                      <a16:colId xmlns:a16="http://schemas.microsoft.com/office/drawing/2014/main" val="802955405"/>
                    </a:ext>
                  </a:extLst>
                </a:gridCol>
                <a:gridCol w="822960">
                  <a:extLst>
                    <a:ext uri="{9D8B030D-6E8A-4147-A177-3AD203B41FA5}">
                      <a16:colId xmlns:a16="http://schemas.microsoft.com/office/drawing/2014/main" val="971082866"/>
                    </a:ext>
                  </a:extLst>
                </a:gridCol>
                <a:gridCol w="822960">
                  <a:extLst>
                    <a:ext uri="{9D8B030D-6E8A-4147-A177-3AD203B41FA5}">
                      <a16:colId xmlns:a16="http://schemas.microsoft.com/office/drawing/2014/main" val="844523720"/>
                    </a:ext>
                  </a:extLst>
                </a:gridCol>
                <a:gridCol w="822960">
                  <a:extLst>
                    <a:ext uri="{9D8B030D-6E8A-4147-A177-3AD203B41FA5}">
                      <a16:colId xmlns:a16="http://schemas.microsoft.com/office/drawing/2014/main" val="1585668875"/>
                    </a:ext>
                  </a:extLst>
                </a:gridCol>
                <a:gridCol w="822960">
                  <a:extLst>
                    <a:ext uri="{9D8B030D-6E8A-4147-A177-3AD203B41FA5}">
                      <a16:colId xmlns:a16="http://schemas.microsoft.com/office/drawing/2014/main" val="2648779435"/>
                    </a:ext>
                  </a:extLst>
                </a:gridCol>
                <a:gridCol w="822960">
                  <a:extLst>
                    <a:ext uri="{9D8B030D-6E8A-4147-A177-3AD203B41FA5}">
                      <a16:colId xmlns:a16="http://schemas.microsoft.com/office/drawing/2014/main" val="2134886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982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- 2017-06-24 09:51:18</a:t>
                      </a:r>
                      <a:r>
                        <a:rPr kumimoji="0" lang="de-DE" sz="1000" b="0" i="0" u="none" strike="noStrike" kern="1200" cap="none" spc="0" normalizeH="0" baseline="0" noProof="0">
                          <a:ln>
                            <a:noFill/>
                          </a:ln>
                          <a:solidFill>
                            <a:prstClr val="black"/>
                          </a:solidFill>
                          <a:effectLst/>
                          <a:uLnTx/>
                          <a:uFillTx/>
                          <a:latin typeface="+mn-lt"/>
                          <a:ea typeface="+mn-ea"/>
                          <a:cs typeface="+mn-cs"/>
                        </a:rPr>
                        <a:t>
Wir verstärken unser Werkstatt-Team und suchen einen
KFZ-Techniker!
Hast du kürzlich erst deinen Wehrdienst abgeleistet und fühlst dich angesprochen?
Dann bewirb dich gleich unter
der Telefonnummer: 0664 38 41 311
oder per Mail: verwaltung@strauss-autohaus.at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492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- 2017-06-23 15:16:51</a:t>
                      </a:r>
                      <a:r>
                        <a:rPr kumimoji="0" lang="de-DE" sz="1000" b="0" i="0" u="none" strike="noStrike" kern="1200" cap="none" spc="0" normalizeH="0" baseline="0" noProof="0">
                          <a:ln>
                            <a:noFill/>
                          </a:ln>
                          <a:solidFill>
                            <a:prstClr val="black"/>
                          </a:solidFill>
                          <a:effectLst/>
                          <a:uLnTx/>
                          <a:uFillTx/>
                          <a:latin typeface="+mn-lt"/>
                          <a:ea typeface="+mn-ea"/>
                          <a:cs typeface="+mn-cs"/>
                        </a:rPr>
                        <a:t>
Wollt auch ihr einen überzeugenden Auftritt mit dem Range Rover Evoque hinlegen? 😉
Dann erkundigt euch am besten sofort bei unseren Verkaufsberatern Marcel Hummel oder Ingo Lehr über unsere Topmodelle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8011416"/>
                  </a:ext>
                </a:extLst>
              </a:tr>
            </a:tbl>
          </a:graphicData>
        </a:graphic>
      </p:graphicFrame>
      <p:sp>
        <p:nvSpPr>
          <p:cNvPr id="4" name="Text Placeholder 3">
            <a:extLst>
              <a:ext uri="{FF2B5EF4-FFF2-40B4-BE49-F238E27FC236}">
                <a16:creationId xmlns:a16="http://schemas.microsoft.com/office/drawing/2014/main" id="{06CEA592-4104-4B26-9C14-BE4393D1364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28216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3221-CFED-4DCB-97C8-7A43A08E3E7C}"/>
              </a:ext>
            </a:extLst>
          </p:cNvPr>
          <p:cNvSpPr>
            <a:spLocks noGrp="1"/>
          </p:cNvSpPr>
          <p:nvPr>
            <p:ph type="title"/>
          </p:nvPr>
        </p:nvSpPr>
        <p:spPr/>
        <p:txBody>
          <a:bodyPr/>
          <a:lstStyle/>
          <a:p>
            <a:r>
              <a:rPr lang="en-US"/>
              <a:t>Eigene Beiträge (Postings) + Reactions - 2 of 5</a:t>
            </a:r>
          </a:p>
        </p:txBody>
      </p:sp>
      <p:graphicFrame>
        <p:nvGraphicFramePr>
          <p:cNvPr id="5" name="Table Placeholder 4">
            <a:extLst>
              <a:ext uri="{FF2B5EF4-FFF2-40B4-BE49-F238E27FC236}">
                <a16:creationId xmlns:a16="http://schemas.microsoft.com/office/drawing/2014/main" id="{7480C7E8-785E-4877-A673-6A7B3FDE8F5C}"/>
              </a:ext>
            </a:extLst>
          </p:cNvPr>
          <p:cNvGraphicFramePr>
            <a:graphicFrameLocks noGrp="1"/>
          </p:cNvGraphicFramePr>
          <p:nvPr>
            <p:ph type="tbl" sz="quarter" idx="13"/>
            <p:extLst>
              <p:ext uri="{D42A27DB-BD31-4B8C-83A1-F6EECF244321}">
                <p14:modId xmlns:p14="http://schemas.microsoft.com/office/powerpoint/2010/main" val="301663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2171932"/>
                    </a:ext>
                  </a:extLst>
                </a:gridCol>
                <a:gridCol w="822960">
                  <a:extLst>
                    <a:ext uri="{9D8B030D-6E8A-4147-A177-3AD203B41FA5}">
                      <a16:colId xmlns:a16="http://schemas.microsoft.com/office/drawing/2014/main" val="4097174694"/>
                    </a:ext>
                  </a:extLst>
                </a:gridCol>
                <a:gridCol w="822960">
                  <a:extLst>
                    <a:ext uri="{9D8B030D-6E8A-4147-A177-3AD203B41FA5}">
                      <a16:colId xmlns:a16="http://schemas.microsoft.com/office/drawing/2014/main" val="4101539222"/>
                    </a:ext>
                  </a:extLst>
                </a:gridCol>
                <a:gridCol w="822960">
                  <a:extLst>
                    <a:ext uri="{9D8B030D-6E8A-4147-A177-3AD203B41FA5}">
                      <a16:colId xmlns:a16="http://schemas.microsoft.com/office/drawing/2014/main" val="2611306714"/>
                    </a:ext>
                  </a:extLst>
                </a:gridCol>
                <a:gridCol w="822960">
                  <a:extLst>
                    <a:ext uri="{9D8B030D-6E8A-4147-A177-3AD203B41FA5}">
                      <a16:colId xmlns:a16="http://schemas.microsoft.com/office/drawing/2014/main" val="1800640698"/>
                    </a:ext>
                  </a:extLst>
                </a:gridCol>
                <a:gridCol w="822960">
                  <a:extLst>
                    <a:ext uri="{9D8B030D-6E8A-4147-A177-3AD203B41FA5}">
                      <a16:colId xmlns:a16="http://schemas.microsoft.com/office/drawing/2014/main" val="2986934670"/>
                    </a:ext>
                  </a:extLst>
                </a:gridCol>
                <a:gridCol w="822960">
                  <a:extLst>
                    <a:ext uri="{9D8B030D-6E8A-4147-A177-3AD203B41FA5}">
                      <a16:colId xmlns:a16="http://schemas.microsoft.com/office/drawing/2014/main" val="1896671877"/>
                    </a:ext>
                  </a:extLst>
                </a:gridCol>
                <a:gridCol w="822960">
                  <a:extLst>
                    <a:ext uri="{9D8B030D-6E8A-4147-A177-3AD203B41FA5}">
                      <a16:colId xmlns:a16="http://schemas.microsoft.com/office/drawing/2014/main" val="173104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114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- 2017-06-13 10:11:47</a:t>
                      </a:r>
                      <a:r>
                        <a:rPr kumimoji="0" lang="de-DE" sz="1000" b="0" i="0" u="none" strike="noStrike" kern="1200" cap="none" spc="0" normalizeH="0" baseline="0" noProof="0">
                          <a:ln>
                            <a:noFill/>
                          </a:ln>
                          <a:solidFill>
                            <a:prstClr val="black"/>
                          </a:solidFill>
                          <a:effectLst/>
                          <a:uLnTx/>
                          <a:uFillTx/>
                          <a:latin typeface="+mn-lt"/>
                          <a:ea typeface="+mn-ea"/>
                          <a:cs typeface="+mn-cs"/>
                        </a:rPr>
                        <a:t>
Wir machen euer Fahrzeug wieder neu! 🙂
Eine "Verwandlung", die sich auf jeden Fall sehen lassen kann 😉
Was haltet ihr von unserem Vorher-Nachher-Vergleich? 😍
Wenn auch ihr Interesse an einem (fast) neuen Auto habt, dann meldet euch bei uns - Ihr werdet staunen, was alles möglich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831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15:25:44</a:t>
                      </a:r>
                      <a:r>
                        <a:rPr kumimoji="0" lang="de-DE" sz="1000" b="0" i="0" u="none" strike="noStrike" kern="1200" cap="none" spc="0" normalizeH="0" baseline="0" noProof="0">
                          <a:ln>
                            <a:noFill/>
                          </a:ln>
                          <a:solidFill>
                            <a:prstClr val="black"/>
                          </a:solidFill>
                          <a:effectLst/>
                          <a:uLnTx/>
                          <a:uFillTx/>
                          <a:latin typeface="+mn-lt"/>
                          <a:ea typeface="+mn-ea"/>
                          <a:cs typeface="+mn-cs"/>
                        </a:rPr>
                        <a:t>
Ist doch klar, dass die Nummer 1 ein Land Rover ist! 😅
Auf den fährt einfach jeder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899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10:37:04</a:t>
                      </a:r>
                      <a:r>
                        <a:rPr kumimoji="0" lang="de-DE" sz="1000" b="0" i="0" u="none" strike="noStrike" kern="1200" cap="none" spc="0" normalizeH="0" baseline="0" noProof="0">
                          <a:ln>
                            <a:noFill/>
                          </a:ln>
                          <a:solidFill>
                            <a:prstClr val="black"/>
                          </a:solidFill>
                          <a:effectLst/>
                          <a:uLnTx/>
                          <a:uFillTx/>
                          <a:latin typeface="+mn-lt"/>
                          <a:ea typeface="+mn-ea"/>
                          <a:cs typeface="+mn-cs"/>
                        </a:rPr>
                        <a:t>
Mit unserer Kaffeemaschine und unserem Wasserspender werden nicht nur unsere Kunden, sondern auch unsere Mitarbeiter während des Umbaus bestens versorgt!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8989518"/>
                  </a:ext>
                </a:extLst>
              </a:tr>
            </a:tbl>
          </a:graphicData>
        </a:graphic>
      </p:graphicFrame>
      <p:sp>
        <p:nvSpPr>
          <p:cNvPr id="4" name="Text Placeholder 3">
            <a:extLst>
              <a:ext uri="{FF2B5EF4-FFF2-40B4-BE49-F238E27FC236}">
                <a16:creationId xmlns:a16="http://schemas.microsoft.com/office/drawing/2014/main" id="{C78038F9-69DB-4C0F-87C0-FDC913A94EB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220274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5A76-AF33-4DC7-9CB4-12322F1C77B6}"/>
              </a:ext>
            </a:extLst>
          </p:cNvPr>
          <p:cNvSpPr>
            <a:spLocks noGrp="1"/>
          </p:cNvSpPr>
          <p:nvPr>
            <p:ph type="title"/>
          </p:nvPr>
        </p:nvSpPr>
        <p:spPr/>
        <p:txBody>
          <a:bodyPr/>
          <a:lstStyle/>
          <a:p>
            <a:r>
              <a:rPr lang="en-US"/>
              <a:t>Eigene Beiträge (Postings) + Reactions - 3 of 5</a:t>
            </a:r>
          </a:p>
        </p:txBody>
      </p:sp>
      <p:graphicFrame>
        <p:nvGraphicFramePr>
          <p:cNvPr id="5" name="Table Placeholder 4">
            <a:extLst>
              <a:ext uri="{FF2B5EF4-FFF2-40B4-BE49-F238E27FC236}">
                <a16:creationId xmlns:a16="http://schemas.microsoft.com/office/drawing/2014/main" id="{CBFFA245-96BB-45E5-9013-F28CFE505740}"/>
              </a:ext>
            </a:extLst>
          </p:cNvPr>
          <p:cNvGraphicFramePr>
            <a:graphicFrameLocks noGrp="1"/>
          </p:cNvGraphicFramePr>
          <p:nvPr>
            <p:ph type="tbl" sz="quarter" idx="13"/>
            <p:extLst>
              <p:ext uri="{D42A27DB-BD31-4B8C-83A1-F6EECF244321}">
                <p14:modId xmlns:p14="http://schemas.microsoft.com/office/powerpoint/2010/main" val="24611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7617450"/>
                    </a:ext>
                  </a:extLst>
                </a:gridCol>
                <a:gridCol w="822960">
                  <a:extLst>
                    <a:ext uri="{9D8B030D-6E8A-4147-A177-3AD203B41FA5}">
                      <a16:colId xmlns:a16="http://schemas.microsoft.com/office/drawing/2014/main" val="4001441828"/>
                    </a:ext>
                  </a:extLst>
                </a:gridCol>
                <a:gridCol w="822960">
                  <a:extLst>
                    <a:ext uri="{9D8B030D-6E8A-4147-A177-3AD203B41FA5}">
                      <a16:colId xmlns:a16="http://schemas.microsoft.com/office/drawing/2014/main" val="2902525296"/>
                    </a:ext>
                  </a:extLst>
                </a:gridCol>
                <a:gridCol w="822960">
                  <a:extLst>
                    <a:ext uri="{9D8B030D-6E8A-4147-A177-3AD203B41FA5}">
                      <a16:colId xmlns:a16="http://schemas.microsoft.com/office/drawing/2014/main" val="4215116975"/>
                    </a:ext>
                  </a:extLst>
                </a:gridCol>
                <a:gridCol w="822960">
                  <a:extLst>
                    <a:ext uri="{9D8B030D-6E8A-4147-A177-3AD203B41FA5}">
                      <a16:colId xmlns:a16="http://schemas.microsoft.com/office/drawing/2014/main" val="1765392094"/>
                    </a:ext>
                  </a:extLst>
                </a:gridCol>
                <a:gridCol w="822960">
                  <a:extLst>
                    <a:ext uri="{9D8B030D-6E8A-4147-A177-3AD203B41FA5}">
                      <a16:colId xmlns:a16="http://schemas.microsoft.com/office/drawing/2014/main" val="3459381171"/>
                    </a:ext>
                  </a:extLst>
                </a:gridCol>
                <a:gridCol w="822960">
                  <a:extLst>
                    <a:ext uri="{9D8B030D-6E8A-4147-A177-3AD203B41FA5}">
                      <a16:colId xmlns:a16="http://schemas.microsoft.com/office/drawing/2014/main" val="2670530881"/>
                    </a:ext>
                  </a:extLst>
                </a:gridCol>
                <a:gridCol w="822960">
                  <a:extLst>
                    <a:ext uri="{9D8B030D-6E8A-4147-A177-3AD203B41FA5}">
                      <a16:colId xmlns:a16="http://schemas.microsoft.com/office/drawing/2014/main" val="121466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2862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- 2017-06-06 08:43:14</a:t>
                      </a:r>
                      <a:r>
                        <a:rPr kumimoji="0" lang="de-DE" sz="1000" b="0" i="0" u="none" strike="noStrike" kern="1200" cap="none" spc="0" normalizeH="0" baseline="0" noProof="0">
                          <a:ln>
                            <a:noFill/>
                          </a:ln>
                          <a:solidFill>
                            <a:prstClr val="black"/>
                          </a:solidFill>
                          <a:effectLst/>
                          <a:uLnTx/>
                          <a:uFillTx/>
                          <a:latin typeface="+mn-lt"/>
                          <a:ea typeface="+mn-ea"/>
                          <a:cs typeface="+mn-cs"/>
                        </a:rPr>
                        <a:t>
Unseren Umbau könnt ihr nicht nur auf Facebook, sondern auch auf unserer Website verfolgen 😀
...schaut vorbei 👉 http://www.strauss-autohaus.at/index.php?id=197&amp;tx_wtgallery_pi1%5Bcategory%5D=168307899&amp;cHash=2f07935c12f198858f4a569caa96a85f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833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- 2017-06-05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Fiesta kommt!
Das Besondere 👉🏻 mit den zahlreichen personalisierbaren Ausstattungs-Highlights kannst Du den neuen Ford Fiesta nach DEINER EIGENEN Vorstellung gestalten. Der kleine "Super-Ford" wird in seiner Klasse ordentlich aufmischen 😁
Weitere Infos 👉 https://goo.gl/3VU8uW
Wollt ihr mehr Informationen zum neuen Fiesta erhalten? Armin Bauer und Daniel Pausch freuen sich über Eure Nachricht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2297500"/>
                  </a:ext>
                </a:extLst>
              </a:tr>
            </a:tbl>
          </a:graphicData>
        </a:graphic>
      </p:graphicFrame>
      <p:sp>
        <p:nvSpPr>
          <p:cNvPr id="4" name="Text Placeholder 3">
            <a:extLst>
              <a:ext uri="{FF2B5EF4-FFF2-40B4-BE49-F238E27FC236}">
                <a16:creationId xmlns:a16="http://schemas.microsoft.com/office/drawing/2014/main" id="{342D1045-FFCA-4FD0-82DD-12DC22287F1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85418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5912-C318-41DD-9C7B-6877FB91ADA8}"/>
              </a:ext>
            </a:extLst>
          </p:cNvPr>
          <p:cNvSpPr>
            <a:spLocks noGrp="1"/>
          </p:cNvSpPr>
          <p:nvPr>
            <p:ph type="title"/>
          </p:nvPr>
        </p:nvSpPr>
        <p:spPr/>
        <p:txBody>
          <a:bodyPr/>
          <a:lstStyle/>
          <a:p>
            <a:r>
              <a:rPr lang="en-US"/>
              <a:t>Eigene Beiträge (Postings) + Reactions - 4 of 5</a:t>
            </a:r>
          </a:p>
        </p:txBody>
      </p:sp>
      <p:graphicFrame>
        <p:nvGraphicFramePr>
          <p:cNvPr id="5" name="Table Placeholder 4">
            <a:extLst>
              <a:ext uri="{FF2B5EF4-FFF2-40B4-BE49-F238E27FC236}">
                <a16:creationId xmlns:a16="http://schemas.microsoft.com/office/drawing/2014/main" id="{841ADC82-B86F-469B-B950-80FCE7593005}"/>
              </a:ext>
            </a:extLst>
          </p:cNvPr>
          <p:cNvGraphicFramePr>
            <a:graphicFrameLocks noGrp="1"/>
          </p:cNvGraphicFramePr>
          <p:nvPr>
            <p:ph type="tbl" sz="quarter" idx="13"/>
            <p:extLst>
              <p:ext uri="{D42A27DB-BD31-4B8C-83A1-F6EECF244321}">
                <p14:modId xmlns:p14="http://schemas.microsoft.com/office/powerpoint/2010/main" val="3951243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8094596"/>
                    </a:ext>
                  </a:extLst>
                </a:gridCol>
                <a:gridCol w="822960">
                  <a:extLst>
                    <a:ext uri="{9D8B030D-6E8A-4147-A177-3AD203B41FA5}">
                      <a16:colId xmlns:a16="http://schemas.microsoft.com/office/drawing/2014/main" val="1173932446"/>
                    </a:ext>
                  </a:extLst>
                </a:gridCol>
                <a:gridCol w="822960">
                  <a:extLst>
                    <a:ext uri="{9D8B030D-6E8A-4147-A177-3AD203B41FA5}">
                      <a16:colId xmlns:a16="http://schemas.microsoft.com/office/drawing/2014/main" val="1461749037"/>
                    </a:ext>
                  </a:extLst>
                </a:gridCol>
                <a:gridCol w="822960">
                  <a:extLst>
                    <a:ext uri="{9D8B030D-6E8A-4147-A177-3AD203B41FA5}">
                      <a16:colId xmlns:a16="http://schemas.microsoft.com/office/drawing/2014/main" val="2181375163"/>
                    </a:ext>
                  </a:extLst>
                </a:gridCol>
                <a:gridCol w="822960">
                  <a:extLst>
                    <a:ext uri="{9D8B030D-6E8A-4147-A177-3AD203B41FA5}">
                      <a16:colId xmlns:a16="http://schemas.microsoft.com/office/drawing/2014/main" val="1769823859"/>
                    </a:ext>
                  </a:extLst>
                </a:gridCol>
                <a:gridCol w="822960">
                  <a:extLst>
                    <a:ext uri="{9D8B030D-6E8A-4147-A177-3AD203B41FA5}">
                      <a16:colId xmlns:a16="http://schemas.microsoft.com/office/drawing/2014/main" val="3462936311"/>
                    </a:ext>
                  </a:extLst>
                </a:gridCol>
                <a:gridCol w="822960">
                  <a:extLst>
                    <a:ext uri="{9D8B030D-6E8A-4147-A177-3AD203B41FA5}">
                      <a16:colId xmlns:a16="http://schemas.microsoft.com/office/drawing/2014/main" val="1881964851"/>
                    </a:ext>
                  </a:extLst>
                </a:gridCol>
                <a:gridCol w="822960">
                  <a:extLst>
                    <a:ext uri="{9D8B030D-6E8A-4147-A177-3AD203B41FA5}">
                      <a16:colId xmlns:a16="http://schemas.microsoft.com/office/drawing/2014/main" val="198648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43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- 2017-06-03 10:32:42</a:t>
                      </a:r>
                      <a:r>
                        <a:rPr kumimoji="0" lang="de-DE" sz="1000" b="0" i="0" u="none" strike="noStrike" kern="1200" cap="none" spc="0" normalizeH="0" baseline="0" noProof="0">
                          <a:ln>
                            <a:noFill/>
                          </a:ln>
                          <a:solidFill>
                            <a:prstClr val="black"/>
                          </a:solidFill>
                          <a:effectLst/>
                          <a:uLnTx/>
                          <a:uFillTx/>
                          <a:latin typeface="+mn-lt"/>
                          <a:ea typeface="+mn-ea"/>
                          <a:cs typeface="+mn-cs"/>
                        </a:rPr>
                        <a:t>
Ein starker Ford Mondeo Titanium, der garantiert alle Blicke auf sich zieht... 😎
Die Highlights: 150 PS, Styling Paket mit 18 Zoll Felgen, Kühlergrill, Spoiler vorne und hinten in der Spezialfarbe Arktikweiß. Dieser Mondeo ist nicht ganz billig, aber einfach nur supergeil  😆
Noch Fragen? Unsere Ford-Experten Armin Bauer und Daniel Pausch stehen Euch mit Rat und Tat zur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923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- 2017-06-02 16:00:44</a:t>
                      </a:r>
                      <a:r>
                        <a:rPr kumimoji="0" lang="de-DE" sz="1000" b="0" i="0" u="none" strike="noStrike" kern="1200" cap="none" spc="0" normalizeH="0" baseline="0" noProof="0">
                          <a:ln>
                            <a:noFill/>
                          </a:ln>
                          <a:solidFill>
                            <a:prstClr val="black"/>
                          </a:solidFill>
                          <a:effectLst/>
                          <a:uLnTx/>
                          <a:uFillTx/>
                          <a:latin typeface="+mn-lt"/>
                          <a:ea typeface="+mn-ea"/>
                          <a:cs typeface="+mn-cs"/>
                        </a:rPr>
                        <a:t>
Zu Zeiten dieser brütenden Hitze und unseres Umbaus ist es für unser Verkaufsteam rund um Daniel Pausch, Armin Bauer und Marcel Hummel natürlich besonders wichtig, eine Erfrischung zu sich zu nehmen 🙂
Wir bedanken uns bei Güssinger. Das Wasser., die uns bestens mit kühlen Getränken versorgt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9822871"/>
                  </a:ext>
                </a:extLst>
              </a:tr>
            </a:tbl>
          </a:graphicData>
        </a:graphic>
      </p:graphicFrame>
      <p:sp>
        <p:nvSpPr>
          <p:cNvPr id="4" name="Text Placeholder 3">
            <a:extLst>
              <a:ext uri="{FF2B5EF4-FFF2-40B4-BE49-F238E27FC236}">
                <a16:creationId xmlns:a16="http://schemas.microsoft.com/office/drawing/2014/main" id="{CDE790CF-2164-43B2-A48E-F256A9A1BE2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04826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3538-F63D-410E-97A7-698A7DC3F6E0}"/>
              </a:ext>
            </a:extLst>
          </p:cNvPr>
          <p:cNvSpPr>
            <a:spLocks noGrp="1"/>
          </p:cNvSpPr>
          <p:nvPr>
            <p:ph type="title"/>
          </p:nvPr>
        </p:nvSpPr>
        <p:spPr/>
        <p:txBody>
          <a:bodyPr/>
          <a:lstStyle/>
          <a:p>
            <a:r>
              <a:rPr lang="en-US"/>
              <a:t>Eigene Beiträge (Postings) + Reactions - 5 of 5</a:t>
            </a:r>
          </a:p>
        </p:txBody>
      </p:sp>
      <p:graphicFrame>
        <p:nvGraphicFramePr>
          <p:cNvPr id="5" name="Table Placeholder 4">
            <a:extLst>
              <a:ext uri="{FF2B5EF4-FFF2-40B4-BE49-F238E27FC236}">
                <a16:creationId xmlns:a16="http://schemas.microsoft.com/office/drawing/2014/main" id="{EE009946-B664-499B-8724-71B6C7C7FE11}"/>
              </a:ext>
            </a:extLst>
          </p:cNvPr>
          <p:cNvGraphicFramePr>
            <a:graphicFrameLocks noGrp="1"/>
          </p:cNvGraphicFramePr>
          <p:nvPr>
            <p:ph type="tbl" sz="quarter" idx="13"/>
            <p:extLst>
              <p:ext uri="{D42A27DB-BD31-4B8C-83A1-F6EECF244321}">
                <p14:modId xmlns:p14="http://schemas.microsoft.com/office/powerpoint/2010/main" val="228840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0998544"/>
                    </a:ext>
                  </a:extLst>
                </a:gridCol>
                <a:gridCol w="822960">
                  <a:extLst>
                    <a:ext uri="{9D8B030D-6E8A-4147-A177-3AD203B41FA5}">
                      <a16:colId xmlns:a16="http://schemas.microsoft.com/office/drawing/2014/main" val="3589094496"/>
                    </a:ext>
                  </a:extLst>
                </a:gridCol>
                <a:gridCol w="822960">
                  <a:extLst>
                    <a:ext uri="{9D8B030D-6E8A-4147-A177-3AD203B41FA5}">
                      <a16:colId xmlns:a16="http://schemas.microsoft.com/office/drawing/2014/main" val="2783885837"/>
                    </a:ext>
                  </a:extLst>
                </a:gridCol>
                <a:gridCol w="822960">
                  <a:extLst>
                    <a:ext uri="{9D8B030D-6E8A-4147-A177-3AD203B41FA5}">
                      <a16:colId xmlns:a16="http://schemas.microsoft.com/office/drawing/2014/main" val="2182288186"/>
                    </a:ext>
                  </a:extLst>
                </a:gridCol>
                <a:gridCol w="822960">
                  <a:extLst>
                    <a:ext uri="{9D8B030D-6E8A-4147-A177-3AD203B41FA5}">
                      <a16:colId xmlns:a16="http://schemas.microsoft.com/office/drawing/2014/main" val="3128643080"/>
                    </a:ext>
                  </a:extLst>
                </a:gridCol>
                <a:gridCol w="822960">
                  <a:extLst>
                    <a:ext uri="{9D8B030D-6E8A-4147-A177-3AD203B41FA5}">
                      <a16:colId xmlns:a16="http://schemas.microsoft.com/office/drawing/2014/main" val="2724281127"/>
                    </a:ext>
                  </a:extLst>
                </a:gridCol>
                <a:gridCol w="822960">
                  <a:extLst>
                    <a:ext uri="{9D8B030D-6E8A-4147-A177-3AD203B41FA5}">
                      <a16:colId xmlns:a16="http://schemas.microsoft.com/office/drawing/2014/main" val="1305312194"/>
                    </a:ext>
                  </a:extLst>
                </a:gridCol>
                <a:gridCol w="822960">
                  <a:extLst>
                    <a:ext uri="{9D8B030D-6E8A-4147-A177-3AD203B41FA5}">
                      <a16:colId xmlns:a16="http://schemas.microsoft.com/office/drawing/2014/main" val="289678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5688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- 2017-06-01 11:23:12</a:t>
                      </a:r>
                      <a:r>
                        <a:rPr kumimoji="0" lang="de-DE" sz="1000" b="0" i="0" u="none" strike="noStrike" kern="1200" cap="none" spc="0" normalizeH="0" baseline="0" noProof="0">
                          <a:ln>
                            <a:noFill/>
                          </a:ln>
                          <a:solidFill>
                            <a:prstClr val="black"/>
                          </a:solidFill>
                          <a:effectLst/>
                          <a:uLnTx/>
                          <a:uFillTx/>
                          <a:latin typeface="+mn-lt"/>
                          <a:ea typeface="+mn-ea"/>
                          <a:cs typeface="+mn-cs"/>
                        </a:rPr>
                        <a:t>
Viel Platz, 5 Türen und dennoch ein kleiner Preis 😀
Der neue Ka+ punktet auf allen Linien!
Nähere Infos geben euch gerne unsere Verkaufsberater Armin Bauer und Daniel Pausch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2523421"/>
                  </a:ext>
                </a:extLst>
              </a:tr>
            </a:tbl>
          </a:graphicData>
        </a:graphic>
      </p:graphicFrame>
      <p:sp>
        <p:nvSpPr>
          <p:cNvPr id="4" name="Text Placeholder 3">
            <a:extLst>
              <a:ext uri="{FF2B5EF4-FFF2-40B4-BE49-F238E27FC236}">
                <a16:creationId xmlns:a16="http://schemas.microsoft.com/office/drawing/2014/main" id="{45CFC9CA-F41C-4C1F-8107-00AAC61255F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46461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BAD79-68EA-46BD-8430-3BDBFD766E08}"/>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E22FE205-2C40-4B2E-A4AD-4F3245A0452C}"/>
              </a:ext>
            </a:extLst>
          </p:cNvPr>
          <p:cNvGraphicFramePr>
            <a:graphicFrameLocks noGrp="1"/>
          </p:cNvGraphicFramePr>
          <p:nvPr>
            <p:ph type="chart" sz="quarter" idx="13"/>
            <p:extLst>
              <p:ext uri="{D42A27DB-BD31-4B8C-83A1-F6EECF244321}">
                <p14:modId xmlns:p14="http://schemas.microsoft.com/office/powerpoint/2010/main" val="828707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A4BC8-51DA-4626-AF3B-A85141E778F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F09D9E1-59A4-43D3-9D7D-527E3AB7A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121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953B-DD58-400A-9DEF-59B1DB944412}"/>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C04A6744-F041-4C5C-81B7-E745F556024E}"/>
              </a:ext>
            </a:extLst>
          </p:cNvPr>
          <p:cNvGraphicFramePr>
            <a:graphicFrameLocks noGrp="1"/>
          </p:cNvGraphicFramePr>
          <p:nvPr>
            <p:ph type="chart" sz="quarter" idx="13"/>
            <p:extLst>
              <p:ext uri="{D42A27DB-BD31-4B8C-83A1-F6EECF244321}">
                <p14:modId xmlns:p14="http://schemas.microsoft.com/office/powerpoint/2010/main" val="2968604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2FF84C-3D54-4EBE-A010-09F58503C6B5}"/>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E987E782-0FFD-4985-965E-D1FABF8FC2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986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612F2-9160-458D-8B7A-0F8736F2CB20}"/>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1F92CEC5-0378-460F-816B-DDDB3D3A404E}"/>
              </a:ext>
            </a:extLst>
          </p:cNvPr>
          <p:cNvGraphicFramePr>
            <a:graphicFrameLocks noGrp="1"/>
          </p:cNvGraphicFramePr>
          <p:nvPr>
            <p:ph type="chart" sz="quarter" idx="13"/>
            <p:extLst>
              <p:ext uri="{D42A27DB-BD31-4B8C-83A1-F6EECF244321}">
                <p14:modId xmlns:p14="http://schemas.microsoft.com/office/powerpoint/2010/main" val="4026800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A9F3F-4722-42C4-81E7-FA7408081C55}"/>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2627434-A035-41AA-85DB-3DAC3D391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8801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8114-BE76-424A-8276-73E4D01C55EE}"/>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43FCFF72-2992-43E8-8D45-DBCFEF3F387E}"/>
              </a:ext>
            </a:extLst>
          </p:cNvPr>
          <p:cNvGraphicFramePr>
            <a:graphicFrameLocks noGrp="1"/>
          </p:cNvGraphicFramePr>
          <p:nvPr>
            <p:ph type="chart" sz="quarter" idx="13"/>
            <p:extLst>
              <p:ext uri="{D42A27DB-BD31-4B8C-83A1-F6EECF244321}">
                <p14:modId xmlns:p14="http://schemas.microsoft.com/office/powerpoint/2010/main" val="1146450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0FA35D-FBC2-4124-B5B2-CC7E6200DA07}"/>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C4C3EC4-D851-4F6C-948C-F632E1F6EE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23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180AA-9645-4976-BD6E-4DFCFA922F1A}"/>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F1E489F6-52C9-4F0B-A67C-F5D5B762C92E}"/>
              </a:ext>
            </a:extLst>
          </p:cNvPr>
          <p:cNvGraphicFramePr>
            <a:graphicFrameLocks noGrp="1"/>
          </p:cNvGraphicFramePr>
          <p:nvPr>
            <p:ph type="chart" sz="quarter" idx="13"/>
            <p:extLst>
              <p:ext uri="{D42A27DB-BD31-4B8C-83A1-F6EECF244321}">
                <p14:modId xmlns:p14="http://schemas.microsoft.com/office/powerpoint/2010/main" val="3021170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A7801-D34F-4B96-A200-4CAB9C8212B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2B61F5E-E9A1-44A1-87D8-AD652E693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349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09C4-EDFB-410C-953C-D3AD205EDD0C}"/>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9EECC2CC-D01E-41C7-90A7-1A1745F26103}"/>
              </a:ext>
            </a:extLst>
          </p:cNvPr>
          <p:cNvGraphicFramePr>
            <a:graphicFrameLocks noGrp="1"/>
          </p:cNvGraphicFramePr>
          <p:nvPr>
            <p:ph type="tbl" sz="quarter" idx="13"/>
            <p:extLst>
              <p:ext uri="{D42A27DB-BD31-4B8C-83A1-F6EECF244321}">
                <p14:modId xmlns:p14="http://schemas.microsoft.com/office/powerpoint/2010/main" val="113748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9531009"/>
                    </a:ext>
                  </a:extLst>
                </a:gridCol>
                <a:gridCol w="2468880">
                  <a:extLst>
                    <a:ext uri="{9D8B030D-6E8A-4147-A177-3AD203B41FA5}">
                      <a16:colId xmlns:a16="http://schemas.microsoft.com/office/drawing/2014/main" val="3719773408"/>
                    </a:ext>
                  </a:extLst>
                </a:gridCol>
                <a:gridCol w="822960">
                  <a:extLst>
                    <a:ext uri="{9D8B030D-6E8A-4147-A177-3AD203B41FA5}">
                      <a16:colId xmlns:a16="http://schemas.microsoft.com/office/drawing/2014/main" val="390587456"/>
                    </a:ext>
                  </a:extLst>
                </a:gridCol>
                <a:gridCol w="822960">
                  <a:extLst>
                    <a:ext uri="{9D8B030D-6E8A-4147-A177-3AD203B41FA5}">
                      <a16:colId xmlns:a16="http://schemas.microsoft.com/office/drawing/2014/main" val="2472886954"/>
                    </a:ext>
                  </a:extLst>
                </a:gridCol>
                <a:gridCol w="822960">
                  <a:extLst>
                    <a:ext uri="{9D8B030D-6E8A-4147-A177-3AD203B41FA5}">
                      <a16:colId xmlns:a16="http://schemas.microsoft.com/office/drawing/2014/main" val="327453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8845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Alexander Fink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8254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Selina Sorger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294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Aigner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168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81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Hofbauer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0143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Gmeiner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4351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1514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 Von Reiser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3111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 Zajic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8885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 Szabolcs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839682"/>
                  </a:ext>
                </a:extLst>
              </a:tr>
            </a:tbl>
          </a:graphicData>
        </a:graphic>
      </p:graphicFrame>
      <p:sp>
        <p:nvSpPr>
          <p:cNvPr id="4" name="Text Placeholder 3">
            <a:extLst>
              <a:ext uri="{FF2B5EF4-FFF2-40B4-BE49-F238E27FC236}">
                <a16:creationId xmlns:a16="http://schemas.microsoft.com/office/drawing/2014/main" id="{D6F1A0A4-F88A-4C31-A737-C0ECB616EBE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354123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DF9B-0A92-4970-A050-8EA795675DFB}"/>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E58AF3A0-54FD-4833-B4B4-79FD6A018BA9}"/>
              </a:ext>
            </a:extLst>
          </p:cNvPr>
          <p:cNvGraphicFramePr>
            <a:graphicFrameLocks noGrp="1"/>
          </p:cNvGraphicFramePr>
          <p:nvPr>
            <p:ph type="tbl" sz="quarter" idx="13"/>
            <p:extLst>
              <p:ext uri="{D42A27DB-BD31-4B8C-83A1-F6EECF244321}">
                <p14:modId xmlns:p14="http://schemas.microsoft.com/office/powerpoint/2010/main" val="177194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967763"/>
                    </a:ext>
                  </a:extLst>
                </a:gridCol>
                <a:gridCol w="2468880">
                  <a:extLst>
                    <a:ext uri="{9D8B030D-6E8A-4147-A177-3AD203B41FA5}">
                      <a16:colId xmlns:a16="http://schemas.microsoft.com/office/drawing/2014/main" val="1315769882"/>
                    </a:ext>
                  </a:extLst>
                </a:gridCol>
                <a:gridCol w="822960">
                  <a:extLst>
                    <a:ext uri="{9D8B030D-6E8A-4147-A177-3AD203B41FA5}">
                      <a16:colId xmlns:a16="http://schemas.microsoft.com/office/drawing/2014/main" val="2085337605"/>
                    </a:ext>
                  </a:extLst>
                </a:gridCol>
                <a:gridCol w="822960">
                  <a:extLst>
                    <a:ext uri="{9D8B030D-6E8A-4147-A177-3AD203B41FA5}">
                      <a16:colId xmlns:a16="http://schemas.microsoft.com/office/drawing/2014/main" val="935538212"/>
                    </a:ext>
                  </a:extLst>
                </a:gridCol>
                <a:gridCol w="822960">
                  <a:extLst>
                    <a:ext uri="{9D8B030D-6E8A-4147-A177-3AD203B41FA5}">
                      <a16:colId xmlns:a16="http://schemas.microsoft.com/office/drawing/2014/main" val="219552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447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Hüseyin Akdeniz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2443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Bülent Kutu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1941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Jay Jost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3370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Victoria Nagy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8503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Schendlinger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906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Theisl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5420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Heise Mario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188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Susi Neumann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570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Gerlinde Ivancs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3790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Boris Deket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2955625"/>
                  </a:ext>
                </a:extLst>
              </a:tr>
            </a:tbl>
          </a:graphicData>
        </a:graphic>
      </p:graphicFrame>
      <p:sp>
        <p:nvSpPr>
          <p:cNvPr id="4" name="Text Placeholder 3">
            <a:extLst>
              <a:ext uri="{FF2B5EF4-FFF2-40B4-BE49-F238E27FC236}">
                <a16:creationId xmlns:a16="http://schemas.microsoft.com/office/drawing/2014/main" id="{B76C06A1-63C1-4930-9482-A3FB91327F7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860384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545FE-9FEE-4850-BB22-2AA275569820}"/>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D2E756AA-5D6E-4D4C-9037-BD0C4C62E896}"/>
              </a:ext>
            </a:extLst>
          </p:cNvPr>
          <p:cNvGraphicFramePr>
            <a:graphicFrameLocks noGrp="1"/>
          </p:cNvGraphicFramePr>
          <p:nvPr>
            <p:ph type="tbl" sz="quarter" idx="13"/>
            <p:extLst>
              <p:ext uri="{D42A27DB-BD31-4B8C-83A1-F6EECF244321}">
                <p14:modId xmlns:p14="http://schemas.microsoft.com/office/powerpoint/2010/main" val="1602025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2745871"/>
                    </a:ext>
                  </a:extLst>
                </a:gridCol>
                <a:gridCol w="2468880">
                  <a:extLst>
                    <a:ext uri="{9D8B030D-6E8A-4147-A177-3AD203B41FA5}">
                      <a16:colId xmlns:a16="http://schemas.microsoft.com/office/drawing/2014/main" val="782044242"/>
                    </a:ext>
                  </a:extLst>
                </a:gridCol>
                <a:gridCol w="822960">
                  <a:extLst>
                    <a:ext uri="{9D8B030D-6E8A-4147-A177-3AD203B41FA5}">
                      <a16:colId xmlns:a16="http://schemas.microsoft.com/office/drawing/2014/main" val="1544284879"/>
                    </a:ext>
                  </a:extLst>
                </a:gridCol>
                <a:gridCol w="822960">
                  <a:extLst>
                    <a:ext uri="{9D8B030D-6E8A-4147-A177-3AD203B41FA5}">
                      <a16:colId xmlns:a16="http://schemas.microsoft.com/office/drawing/2014/main" val="2180904944"/>
                    </a:ext>
                  </a:extLst>
                </a:gridCol>
                <a:gridCol w="822960">
                  <a:extLst>
                    <a:ext uri="{9D8B030D-6E8A-4147-A177-3AD203B41FA5}">
                      <a16:colId xmlns:a16="http://schemas.microsoft.com/office/drawing/2014/main" val="4082930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3279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 Janics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3438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Erlbacher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0224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Sallegger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8870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Tamara Deket Radic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170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Jost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48811160"/>
                  </a:ext>
                </a:extLst>
              </a:tr>
            </a:tbl>
          </a:graphicData>
        </a:graphic>
      </p:graphicFrame>
      <p:sp>
        <p:nvSpPr>
          <p:cNvPr id="4" name="Text Placeholder 3">
            <a:extLst>
              <a:ext uri="{FF2B5EF4-FFF2-40B4-BE49-F238E27FC236}">
                <a16:creationId xmlns:a16="http://schemas.microsoft.com/office/drawing/2014/main" id="{D0AFDE97-D4DC-4DBB-A554-B9EBCF4B2A2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93517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B8DF-2DA6-45B9-8786-8F2137B787FC}"/>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7E426BEF-D4EB-4133-A9E4-85AFA4061065}"/>
              </a:ext>
            </a:extLst>
          </p:cNvPr>
          <p:cNvGraphicFramePr>
            <a:graphicFrameLocks noGrp="1"/>
          </p:cNvGraphicFramePr>
          <p:nvPr>
            <p:ph type="chart" sz="quarter" idx="13"/>
            <p:extLst>
              <p:ext uri="{D42A27DB-BD31-4B8C-83A1-F6EECF244321}">
                <p14:modId xmlns:p14="http://schemas.microsoft.com/office/powerpoint/2010/main" val="2462540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5E2E90-9923-42F3-BA52-9956266FEB4D}"/>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7B14ECE3-F812-489D-A9E6-FDF3C2F4C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657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2149-579E-4FAF-92A4-B55094761AA1}"/>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B85D6F21-7A73-4A7F-9C91-5879D65C96BD}"/>
              </a:ext>
            </a:extLst>
          </p:cNvPr>
          <p:cNvGraphicFramePr>
            <a:graphicFrameLocks noGrp="1"/>
          </p:cNvGraphicFramePr>
          <p:nvPr>
            <p:ph type="chart" sz="quarter" idx="13"/>
            <p:extLst>
              <p:ext uri="{D42A27DB-BD31-4B8C-83A1-F6EECF244321}">
                <p14:modId xmlns:p14="http://schemas.microsoft.com/office/powerpoint/2010/main" val="94287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28943-4B14-4B1D-B677-1D3987B8AAC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3C25E9E-C8B4-4E6A-9E4A-14C5B5440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391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48D3-A3B8-424B-B0EE-011D59DD0FF6}"/>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F1BF0DF1-B2D9-418C-92AF-0DCF659F6593}"/>
              </a:ext>
            </a:extLst>
          </p:cNvPr>
          <p:cNvGraphicFramePr>
            <a:graphicFrameLocks noGrp="1"/>
          </p:cNvGraphicFramePr>
          <p:nvPr>
            <p:ph type="chart" sz="quarter" idx="13"/>
            <p:extLst>
              <p:ext uri="{D42A27DB-BD31-4B8C-83A1-F6EECF244321}">
                <p14:modId xmlns:p14="http://schemas.microsoft.com/office/powerpoint/2010/main" val="1822066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73039-8E4E-48D7-97AE-067E6406268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BA3FF6E-BB62-4766-A99D-9A3C5782C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134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FC01-460B-44E6-B783-70AB3140B9C0}"/>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254CB247-766B-417E-9AC9-932E3763D583}"/>
              </a:ext>
            </a:extLst>
          </p:cNvPr>
          <p:cNvGraphicFramePr>
            <a:graphicFrameLocks noGrp="1"/>
          </p:cNvGraphicFramePr>
          <p:nvPr>
            <p:ph type="chart" sz="quarter" idx="13"/>
            <p:extLst>
              <p:ext uri="{D42A27DB-BD31-4B8C-83A1-F6EECF244321}">
                <p14:modId xmlns:p14="http://schemas.microsoft.com/office/powerpoint/2010/main" val="994770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CB763-786C-448B-B596-7D3FEB932A30}"/>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CEBD6DD-9026-41C0-99A8-3A01ACD8E8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120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5D6B-123B-4627-BADE-AF0E31D8B31A}"/>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8283B2D3-20D1-48CD-AEBF-CFD51A442131}"/>
              </a:ext>
            </a:extLst>
          </p:cNvPr>
          <p:cNvGraphicFramePr>
            <a:graphicFrameLocks noGrp="1"/>
          </p:cNvGraphicFramePr>
          <p:nvPr>
            <p:ph type="chart" sz="quarter" idx="13"/>
            <p:extLst>
              <p:ext uri="{D42A27DB-BD31-4B8C-83A1-F6EECF244321}">
                <p14:modId xmlns:p14="http://schemas.microsoft.com/office/powerpoint/2010/main" val="1592522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CF206-1E59-486D-9F3A-A4EACF3691A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11C108F-4CDF-4E19-BBF7-C29EB74CA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427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89D6-BC4B-47A9-B104-BB7B3D9E8F34}"/>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16B50468-2322-4A84-B2C8-05CC81454C09}"/>
              </a:ext>
            </a:extLst>
          </p:cNvPr>
          <p:cNvGraphicFramePr>
            <a:graphicFrameLocks noGrp="1"/>
          </p:cNvGraphicFramePr>
          <p:nvPr>
            <p:ph type="chart" sz="quarter" idx="13"/>
            <p:extLst>
              <p:ext uri="{D42A27DB-BD31-4B8C-83A1-F6EECF244321}">
                <p14:modId xmlns:p14="http://schemas.microsoft.com/office/powerpoint/2010/main" val="1708888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43C1DE-3231-4988-B82D-C39B36F21E1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C2B33E6B-90BE-46FD-AD83-B97F5CE4E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823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2C5EE-3D93-48A8-A74E-E4BBCABF08E0}"/>
              </a:ext>
            </a:extLst>
          </p:cNvPr>
          <p:cNvSpPr>
            <a:spLocks noGrp="1"/>
          </p:cNvSpPr>
          <p:nvPr>
            <p:ph type="title"/>
          </p:nvPr>
        </p:nvSpPr>
        <p:spPr/>
        <p:txBody>
          <a:bodyPr/>
          <a:lstStyle/>
          <a:p>
            <a:r>
              <a:rPr lang="de-DE"/>
              <a:t>Direktnachrichten von Usern - 1 of 4</a:t>
            </a:r>
            <a:endParaRPr lang="en-US"/>
          </a:p>
        </p:txBody>
      </p:sp>
      <p:graphicFrame>
        <p:nvGraphicFramePr>
          <p:cNvPr id="5" name="Table Placeholder 4">
            <a:extLst>
              <a:ext uri="{FF2B5EF4-FFF2-40B4-BE49-F238E27FC236}">
                <a16:creationId xmlns:a16="http://schemas.microsoft.com/office/drawing/2014/main" id="{A7D47CDC-85C0-45BD-B9D9-C5A144B409CD}"/>
              </a:ext>
            </a:extLst>
          </p:cNvPr>
          <p:cNvGraphicFramePr>
            <a:graphicFrameLocks noGrp="1"/>
          </p:cNvGraphicFramePr>
          <p:nvPr>
            <p:ph type="tbl" sz="quarter" idx="13"/>
            <p:extLst>
              <p:ext uri="{D42A27DB-BD31-4B8C-83A1-F6EECF244321}">
                <p14:modId xmlns:p14="http://schemas.microsoft.com/office/powerpoint/2010/main" val="311684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3051609"/>
                    </a:ext>
                  </a:extLst>
                </a:gridCol>
                <a:gridCol w="2057400">
                  <a:extLst>
                    <a:ext uri="{9D8B030D-6E8A-4147-A177-3AD203B41FA5}">
                      <a16:colId xmlns:a16="http://schemas.microsoft.com/office/drawing/2014/main" val="2933407313"/>
                    </a:ext>
                  </a:extLst>
                </a:gridCol>
                <a:gridCol w="822960">
                  <a:extLst>
                    <a:ext uri="{9D8B030D-6E8A-4147-A177-3AD203B41FA5}">
                      <a16:colId xmlns:a16="http://schemas.microsoft.com/office/drawing/2014/main" val="3353311192"/>
                    </a:ext>
                  </a:extLst>
                </a:gridCol>
                <a:gridCol w="1234440">
                  <a:extLst>
                    <a:ext uri="{9D8B030D-6E8A-4147-A177-3AD203B41FA5}">
                      <a16:colId xmlns:a16="http://schemas.microsoft.com/office/drawing/2014/main" val="382591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8027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Tamara Deket Radic - 2017-06-13 11:45:00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Tamara,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44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 Janics - 2017-06-13 11:44:44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1744007"/>
                  </a:ext>
                </a:extLst>
              </a:tr>
            </a:tbl>
          </a:graphicData>
        </a:graphic>
      </p:graphicFrame>
      <p:sp>
        <p:nvSpPr>
          <p:cNvPr id="4" name="Text Placeholder 3">
            <a:extLst>
              <a:ext uri="{FF2B5EF4-FFF2-40B4-BE49-F238E27FC236}">
                <a16:creationId xmlns:a16="http://schemas.microsoft.com/office/drawing/2014/main" id="{B2258601-1ED1-4E8D-A51C-4378663A7F3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547256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49E5-E91F-4DF2-9592-18EE2440DA5E}"/>
              </a:ext>
            </a:extLst>
          </p:cNvPr>
          <p:cNvSpPr>
            <a:spLocks noGrp="1"/>
          </p:cNvSpPr>
          <p:nvPr>
            <p:ph type="title"/>
          </p:nvPr>
        </p:nvSpPr>
        <p:spPr/>
        <p:txBody>
          <a:bodyPr/>
          <a:lstStyle/>
          <a:p>
            <a:r>
              <a:rPr lang="de-DE"/>
              <a:t>Direktnachrichten von Usern - 2 of 4</a:t>
            </a:r>
            <a:endParaRPr lang="en-US"/>
          </a:p>
        </p:txBody>
      </p:sp>
      <p:graphicFrame>
        <p:nvGraphicFramePr>
          <p:cNvPr id="5" name="Table Placeholder 4">
            <a:extLst>
              <a:ext uri="{FF2B5EF4-FFF2-40B4-BE49-F238E27FC236}">
                <a16:creationId xmlns:a16="http://schemas.microsoft.com/office/drawing/2014/main" id="{A4C6BC18-362E-464D-BF05-A5DA10C31F8D}"/>
              </a:ext>
            </a:extLst>
          </p:cNvPr>
          <p:cNvGraphicFramePr>
            <a:graphicFrameLocks noGrp="1"/>
          </p:cNvGraphicFramePr>
          <p:nvPr>
            <p:ph type="tbl" sz="quarter" idx="13"/>
            <p:extLst>
              <p:ext uri="{D42A27DB-BD31-4B8C-83A1-F6EECF244321}">
                <p14:modId xmlns:p14="http://schemas.microsoft.com/office/powerpoint/2010/main" val="364804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1125781"/>
                    </a:ext>
                  </a:extLst>
                </a:gridCol>
                <a:gridCol w="2057400">
                  <a:extLst>
                    <a:ext uri="{9D8B030D-6E8A-4147-A177-3AD203B41FA5}">
                      <a16:colId xmlns:a16="http://schemas.microsoft.com/office/drawing/2014/main" val="1676757640"/>
                    </a:ext>
                  </a:extLst>
                </a:gridCol>
                <a:gridCol w="822960">
                  <a:extLst>
                    <a:ext uri="{9D8B030D-6E8A-4147-A177-3AD203B41FA5}">
                      <a16:colId xmlns:a16="http://schemas.microsoft.com/office/drawing/2014/main" val="1427199558"/>
                    </a:ext>
                  </a:extLst>
                </a:gridCol>
                <a:gridCol w="1234440">
                  <a:extLst>
                    <a:ext uri="{9D8B030D-6E8A-4147-A177-3AD203B41FA5}">
                      <a16:colId xmlns:a16="http://schemas.microsoft.com/office/drawing/2014/main" val="2054344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820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Andrea Sallegger - 2017-06-13 11:44:21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Andrea,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392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Boris Deket - 2017-06-13 11:44:08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Boris,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357900"/>
                  </a:ext>
                </a:extLst>
              </a:tr>
            </a:tbl>
          </a:graphicData>
        </a:graphic>
      </p:graphicFrame>
      <p:sp>
        <p:nvSpPr>
          <p:cNvPr id="4" name="Text Placeholder 3">
            <a:extLst>
              <a:ext uri="{FF2B5EF4-FFF2-40B4-BE49-F238E27FC236}">
                <a16:creationId xmlns:a16="http://schemas.microsoft.com/office/drawing/2014/main" id="{01B15097-4433-4FBA-B3AE-83336C05A21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9082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8506-49D1-4A25-8CA9-DD93E1F716EB}"/>
              </a:ext>
            </a:extLst>
          </p:cNvPr>
          <p:cNvSpPr>
            <a:spLocks noGrp="1"/>
          </p:cNvSpPr>
          <p:nvPr>
            <p:ph type="title"/>
          </p:nvPr>
        </p:nvSpPr>
        <p:spPr/>
        <p:txBody>
          <a:bodyPr/>
          <a:lstStyle/>
          <a:p>
            <a:r>
              <a:rPr lang="de-DE"/>
              <a:t>Direktnachrichten von Usern - 3 of 4</a:t>
            </a:r>
            <a:endParaRPr lang="en-US"/>
          </a:p>
        </p:txBody>
      </p:sp>
      <p:graphicFrame>
        <p:nvGraphicFramePr>
          <p:cNvPr id="5" name="Table Placeholder 4">
            <a:extLst>
              <a:ext uri="{FF2B5EF4-FFF2-40B4-BE49-F238E27FC236}">
                <a16:creationId xmlns:a16="http://schemas.microsoft.com/office/drawing/2014/main" id="{B5DAFC07-857C-471A-82C1-71F9B840C4E8}"/>
              </a:ext>
            </a:extLst>
          </p:cNvPr>
          <p:cNvGraphicFramePr>
            <a:graphicFrameLocks noGrp="1"/>
          </p:cNvGraphicFramePr>
          <p:nvPr>
            <p:ph type="tbl" sz="quarter" idx="13"/>
            <p:extLst>
              <p:ext uri="{D42A27DB-BD31-4B8C-83A1-F6EECF244321}">
                <p14:modId xmlns:p14="http://schemas.microsoft.com/office/powerpoint/2010/main" val="159278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0726694"/>
                    </a:ext>
                  </a:extLst>
                </a:gridCol>
                <a:gridCol w="2057400">
                  <a:extLst>
                    <a:ext uri="{9D8B030D-6E8A-4147-A177-3AD203B41FA5}">
                      <a16:colId xmlns:a16="http://schemas.microsoft.com/office/drawing/2014/main" val="297614091"/>
                    </a:ext>
                  </a:extLst>
                </a:gridCol>
                <a:gridCol w="822960">
                  <a:extLst>
                    <a:ext uri="{9D8B030D-6E8A-4147-A177-3AD203B41FA5}">
                      <a16:colId xmlns:a16="http://schemas.microsoft.com/office/drawing/2014/main" val="2135167757"/>
                    </a:ext>
                  </a:extLst>
                </a:gridCol>
                <a:gridCol w="1234440">
                  <a:extLst>
                    <a:ext uri="{9D8B030D-6E8A-4147-A177-3AD203B41FA5}">
                      <a16:colId xmlns:a16="http://schemas.microsoft.com/office/drawing/2014/main" val="391945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9360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Gerlinde Ivancs - 2017-06-13 11:43:53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Gerlinde,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781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Christian Schendlinger - 2017-06-13 11:43:33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Christian,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115099"/>
                  </a:ext>
                </a:extLst>
              </a:tr>
            </a:tbl>
          </a:graphicData>
        </a:graphic>
      </p:graphicFrame>
      <p:sp>
        <p:nvSpPr>
          <p:cNvPr id="4" name="Text Placeholder 3">
            <a:extLst>
              <a:ext uri="{FF2B5EF4-FFF2-40B4-BE49-F238E27FC236}">
                <a16:creationId xmlns:a16="http://schemas.microsoft.com/office/drawing/2014/main" id="{216D8987-C6BC-4DF4-8357-205D3D3E018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3790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4E10-34E6-4F67-B379-5FD233CFDDF7}"/>
              </a:ext>
            </a:extLst>
          </p:cNvPr>
          <p:cNvSpPr>
            <a:spLocks noGrp="1"/>
          </p:cNvSpPr>
          <p:nvPr>
            <p:ph type="title"/>
          </p:nvPr>
        </p:nvSpPr>
        <p:spPr/>
        <p:txBody>
          <a:bodyPr/>
          <a:lstStyle/>
          <a:p>
            <a:r>
              <a:rPr lang="de-DE"/>
              <a:t>Direktnachrichten von Usern - 4 of 4</a:t>
            </a:r>
            <a:endParaRPr lang="en-US"/>
          </a:p>
        </p:txBody>
      </p:sp>
      <p:graphicFrame>
        <p:nvGraphicFramePr>
          <p:cNvPr id="5" name="Table Placeholder 4">
            <a:extLst>
              <a:ext uri="{FF2B5EF4-FFF2-40B4-BE49-F238E27FC236}">
                <a16:creationId xmlns:a16="http://schemas.microsoft.com/office/drawing/2014/main" id="{FF447AB0-9C23-4B85-9A02-66956250128E}"/>
              </a:ext>
            </a:extLst>
          </p:cNvPr>
          <p:cNvGraphicFramePr>
            <a:graphicFrameLocks noGrp="1"/>
          </p:cNvGraphicFramePr>
          <p:nvPr>
            <p:ph type="tbl" sz="quarter" idx="13"/>
            <p:extLst>
              <p:ext uri="{D42A27DB-BD31-4B8C-83A1-F6EECF244321}">
                <p14:modId xmlns:p14="http://schemas.microsoft.com/office/powerpoint/2010/main" val="2087312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7826075"/>
                    </a:ext>
                  </a:extLst>
                </a:gridCol>
                <a:gridCol w="2057400">
                  <a:extLst>
                    <a:ext uri="{9D8B030D-6E8A-4147-A177-3AD203B41FA5}">
                      <a16:colId xmlns:a16="http://schemas.microsoft.com/office/drawing/2014/main" val="3988755981"/>
                    </a:ext>
                  </a:extLst>
                </a:gridCol>
                <a:gridCol w="822960">
                  <a:extLst>
                    <a:ext uri="{9D8B030D-6E8A-4147-A177-3AD203B41FA5}">
                      <a16:colId xmlns:a16="http://schemas.microsoft.com/office/drawing/2014/main" val="4250301937"/>
                    </a:ext>
                  </a:extLst>
                </a:gridCol>
                <a:gridCol w="1234440">
                  <a:extLst>
                    <a:ext uri="{9D8B030D-6E8A-4147-A177-3AD203B41FA5}">
                      <a16:colId xmlns:a16="http://schemas.microsoft.com/office/drawing/2014/main" val="188275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4610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Katrin Prenner - 2017-06-03 10:44:42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Katrin!
WIR GRATULIEREN :-)
Du hast unser Range Rover Evoque Cabrio für ein Wochenende gewonnen!
Bitte schreib uns, wann es bei dir am besten passen würde. ;-)
Verfügbar ist es ab dem Wochenende vom 17./18. Juni!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170902"/>
                  </a:ext>
                </a:extLst>
              </a:tr>
            </a:tbl>
          </a:graphicData>
        </a:graphic>
      </p:graphicFrame>
      <p:sp>
        <p:nvSpPr>
          <p:cNvPr id="4" name="Text Placeholder 3">
            <a:extLst>
              <a:ext uri="{FF2B5EF4-FFF2-40B4-BE49-F238E27FC236}">
                <a16:creationId xmlns:a16="http://schemas.microsoft.com/office/drawing/2014/main" id="{4A5E9AE1-5D5B-49C5-BE55-1F1D4E57321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395338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3AAA-C2A8-442D-B921-26B030FBB9E3}"/>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8296C1DA-1A7B-4C04-96DC-9F055537AFB7}"/>
              </a:ext>
            </a:extLst>
          </p:cNvPr>
          <p:cNvGraphicFramePr>
            <a:graphicFrameLocks noGrp="1"/>
          </p:cNvGraphicFramePr>
          <p:nvPr>
            <p:ph type="chart" sz="quarter" idx="13"/>
            <p:extLst>
              <p:ext uri="{D42A27DB-BD31-4B8C-83A1-F6EECF244321}">
                <p14:modId xmlns:p14="http://schemas.microsoft.com/office/powerpoint/2010/main" val="1748622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C506C-5851-4EE3-916E-626AE480E941}"/>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421B36E-1224-4E29-A2E6-3B13E41C8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984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D91D-0DEC-4B05-9A9F-F161FED5865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88C4E195-5285-4F2B-9AD3-229C1708F8CC}"/>
              </a:ext>
            </a:extLst>
          </p:cNvPr>
          <p:cNvGraphicFramePr>
            <a:graphicFrameLocks noGrp="1"/>
          </p:cNvGraphicFramePr>
          <p:nvPr>
            <p:ph type="tbl" sz="quarter" idx="13"/>
            <p:extLst>
              <p:ext uri="{D42A27DB-BD31-4B8C-83A1-F6EECF244321}">
                <p14:modId xmlns:p14="http://schemas.microsoft.com/office/powerpoint/2010/main" val="1412717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4868091"/>
                    </a:ext>
                  </a:extLst>
                </a:gridCol>
                <a:gridCol w="2468880">
                  <a:extLst>
                    <a:ext uri="{9D8B030D-6E8A-4147-A177-3AD203B41FA5}">
                      <a16:colId xmlns:a16="http://schemas.microsoft.com/office/drawing/2014/main" val="1966798938"/>
                    </a:ext>
                  </a:extLst>
                </a:gridCol>
                <a:gridCol w="2468880">
                  <a:extLst>
                    <a:ext uri="{9D8B030D-6E8A-4147-A177-3AD203B41FA5}">
                      <a16:colId xmlns:a16="http://schemas.microsoft.com/office/drawing/2014/main" val="246710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0828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a:t>
                      </a:r>
                    </a:p>
                  </a:txBody>
                  <a:tcPr/>
                </a:tc>
                <a:extLst>
                  <a:ext uri="{0D108BD9-81ED-4DB2-BD59-A6C34878D82A}">
                    <a16:rowId xmlns:a16="http://schemas.microsoft.com/office/drawing/2014/main" val="413391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a:t>
                      </a:r>
                    </a:p>
                  </a:txBody>
                  <a:tcPr/>
                </a:tc>
                <a:extLst>
                  <a:ext uri="{0D108BD9-81ED-4DB2-BD59-A6C34878D82A}">
                    <a16:rowId xmlns:a16="http://schemas.microsoft.com/office/drawing/2014/main" val="146091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a:t>
                      </a:r>
                    </a:p>
                  </a:txBody>
                  <a:tcPr/>
                </a:tc>
                <a:extLst>
                  <a:ext uri="{0D108BD9-81ED-4DB2-BD59-A6C34878D82A}">
                    <a16:rowId xmlns:a16="http://schemas.microsoft.com/office/drawing/2014/main" val="252370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14766</a:t>
                      </a:r>
                    </a:p>
                  </a:txBody>
                  <a:tcPr/>
                </a:tc>
                <a:extLst>
                  <a:ext uri="{0D108BD9-81ED-4DB2-BD59-A6C34878D82A}">
                    <a16:rowId xmlns:a16="http://schemas.microsoft.com/office/drawing/2014/main" val="344393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16873</a:t>
                      </a:r>
                    </a:p>
                  </a:txBody>
                  <a:tcPr/>
                </a:tc>
                <a:extLst>
                  <a:ext uri="{0D108BD9-81ED-4DB2-BD59-A6C34878D82A}">
                    <a16:rowId xmlns:a16="http://schemas.microsoft.com/office/drawing/2014/main" val="301762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a:t>
                      </a:r>
                    </a:p>
                  </a:txBody>
                  <a:tcPr/>
                </a:tc>
                <a:extLst>
                  <a:ext uri="{0D108BD9-81ED-4DB2-BD59-A6C34878D82A}">
                    <a16:rowId xmlns:a16="http://schemas.microsoft.com/office/drawing/2014/main" val="119421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a:t>
                      </a:r>
                    </a:p>
                  </a:txBody>
                  <a:tcPr/>
                </a:tc>
                <a:extLst>
                  <a:ext uri="{0D108BD9-81ED-4DB2-BD59-A6C34878D82A}">
                    <a16:rowId xmlns:a16="http://schemas.microsoft.com/office/drawing/2014/main" val="237804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extLst>
                  <a:ext uri="{0D108BD9-81ED-4DB2-BD59-A6C34878D82A}">
                    <a16:rowId xmlns:a16="http://schemas.microsoft.com/office/drawing/2014/main" val="103719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11802</a:t>
                      </a:r>
                    </a:p>
                  </a:txBody>
                  <a:tcPr/>
                </a:tc>
                <a:extLst>
                  <a:ext uri="{0D108BD9-81ED-4DB2-BD59-A6C34878D82A}">
                    <a16:rowId xmlns:a16="http://schemas.microsoft.com/office/drawing/2014/main" val="24689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a:t>
                      </a:r>
                    </a:p>
                  </a:txBody>
                  <a:tcPr/>
                </a:tc>
                <a:extLst>
                  <a:ext uri="{0D108BD9-81ED-4DB2-BD59-A6C34878D82A}">
                    <a16:rowId xmlns:a16="http://schemas.microsoft.com/office/drawing/2014/main" val="3101406638"/>
                  </a:ext>
                </a:extLst>
              </a:tr>
            </a:tbl>
          </a:graphicData>
        </a:graphic>
      </p:graphicFrame>
      <p:sp>
        <p:nvSpPr>
          <p:cNvPr id="4" name="Text Placeholder 3">
            <a:extLst>
              <a:ext uri="{FF2B5EF4-FFF2-40B4-BE49-F238E27FC236}">
                <a16:creationId xmlns:a16="http://schemas.microsoft.com/office/drawing/2014/main" id="{D68C7DCC-5897-42FF-A5F6-20333F049B3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05242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F8626-3839-4BFF-B4E1-D18D88066C69}"/>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39D364D7-D141-4E77-BEC9-7C4933D382A6}"/>
              </a:ext>
            </a:extLst>
          </p:cNvPr>
          <p:cNvGraphicFramePr>
            <a:graphicFrameLocks noGrp="1"/>
          </p:cNvGraphicFramePr>
          <p:nvPr>
            <p:ph type="tbl" sz="quarter" idx="13"/>
            <p:extLst>
              <p:ext uri="{D42A27DB-BD31-4B8C-83A1-F6EECF244321}">
                <p14:modId xmlns:p14="http://schemas.microsoft.com/office/powerpoint/2010/main" val="4257334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9236294"/>
                    </a:ext>
                  </a:extLst>
                </a:gridCol>
                <a:gridCol w="2468880">
                  <a:extLst>
                    <a:ext uri="{9D8B030D-6E8A-4147-A177-3AD203B41FA5}">
                      <a16:colId xmlns:a16="http://schemas.microsoft.com/office/drawing/2014/main" val="408637114"/>
                    </a:ext>
                  </a:extLst>
                </a:gridCol>
                <a:gridCol w="2468880">
                  <a:extLst>
                    <a:ext uri="{9D8B030D-6E8A-4147-A177-3AD203B41FA5}">
                      <a16:colId xmlns:a16="http://schemas.microsoft.com/office/drawing/2014/main" val="284404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7454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11839</a:t>
                      </a:r>
                    </a:p>
                  </a:txBody>
                  <a:tcPr/>
                </a:tc>
                <a:extLst>
                  <a:ext uri="{0D108BD9-81ED-4DB2-BD59-A6C34878D82A}">
                    <a16:rowId xmlns:a16="http://schemas.microsoft.com/office/drawing/2014/main" val="133471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9292</a:t>
                      </a:r>
                    </a:p>
                  </a:txBody>
                  <a:tcPr/>
                </a:tc>
                <a:extLst>
                  <a:ext uri="{0D108BD9-81ED-4DB2-BD59-A6C34878D82A}">
                    <a16:rowId xmlns:a16="http://schemas.microsoft.com/office/drawing/2014/main" val="85721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14091</a:t>
                      </a:r>
                    </a:p>
                  </a:txBody>
                  <a:tcPr/>
                </a:tc>
                <a:extLst>
                  <a:ext uri="{0D108BD9-81ED-4DB2-BD59-A6C34878D82A}">
                    <a16:rowId xmlns:a16="http://schemas.microsoft.com/office/drawing/2014/main" val="411608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12576</a:t>
                      </a:r>
                    </a:p>
                  </a:txBody>
                  <a:tcPr/>
                </a:tc>
                <a:extLst>
                  <a:ext uri="{0D108BD9-81ED-4DB2-BD59-A6C34878D82A}">
                    <a16:rowId xmlns:a16="http://schemas.microsoft.com/office/drawing/2014/main" val="217718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a:t>
                      </a:r>
                    </a:p>
                  </a:txBody>
                  <a:tcPr/>
                </a:tc>
                <a:extLst>
                  <a:ext uri="{0D108BD9-81ED-4DB2-BD59-A6C34878D82A}">
                    <a16:rowId xmlns:a16="http://schemas.microsoft.com/office/drawing/2014/main" val="22977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10623</a:t>
                      </a:r>
                    </a:p>
                  </a:txBody>
                  <a:tcPr/>
                </a:tc>
                <a:extLst>
                  <a:ext uri="{0D108BD9-81ED-4DB2-BD59-A6C34878D82A}">
                    <a16:rowId xmlns:a16="http://schemas.microsoft.com/office/drawing/2014/main" val="389183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10366</a:t>
                      </a:r>
                    </a:p>
                  </a:txBody>
                  <a:tcPr/>
                </a:tc>
                <a:extLst>
                  <a:ext uri="{0D108BD9-81ED-4DB2-BD59-A6C34878D82A}">
                    <a16:rowId xmlns:a16="http://schemas.microsoft.com/office/drawing/2014/main" val="282248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11423</a:t>
                      </a:r>
                    </a:p>
                  </a:txBody>
                  <a:tcPr/>
                </a:tc>
                <a:extLst>
                  <a:ext uri="{0D108BD9-81ED-4DB2-BD59-A6C34878D82A}">
                    <a16:rowId xmlns:a16="http://schemas.microsoft.com/office/drawing/2014/main" val="300048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12402</a:t>
                      </a:r>
                    </a:p>
                  </a:txBody>
                  <a:tcPr/>
                </a:tc>
                <a:extLst>
                  <a:ext uri="{0D108BD9-81ED-4DB2-BD59-A6C34878D82A}">
                    <a16:rowId xmlns:a16="http://schemas.microsoft.com/office/drawing/2014/main" val="22202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14682</a:t>
                      </a:r>
                    </a:p>
                  </a:txBody>
                  <a:tcPr/>
                </a:tc>
                <a:extLst>
                  <a:ext uri="{0D108BD9-81ED-4DB2-BD59-A6C34878D82A}">
                    <a16:rowId xmlns:a16="http://schemas.microsoft.com/office/drawing/2014/main" val="1611667560"/>
                  </a:ext>
                </a:extLst>
              </a:tr>
            </a:tbl>
          </a:graphicData>
        </a:graphic>
      </p:graphicFrame>
      <p:sp>
        <p:nvSpPr>
          <p:cNvPr id="4" name="Text Placeholder 3">
            <a:extLst>
              <a:ext uri="{FF2B5EF4-FFF2-40B4-BE49-F238E27FC236}">
                <a16:creationId xmlns:a16="http://schemas.microsoft.com/office/drawing/2014/main" id="{C9AEFE5F-138B-4F89-A1A6-E7EB2F76363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502217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0280-4490-4E6C-A88B-0726ED88C2FE}"/>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CAE932FC-15CE-447D-B794-1A421204E236}"/>
              </a:ext>
            </a:extLst>
          </p:cNvPr>
          <p:cNvGraphicFramePr>
            <a:graphicFrameLocks noGrp="1"/>
          </p:cNvGraphicFramePr>
          <p:nvPr>
            <p:ph type="tbl" sz="quarter" idx="13"/>
            <p:extLst>
              <p:ext uri="{D42A27DB-BD31-4B8C-83A1-F6EECF244321}">
                <p14:modId xmlns:p14="http://schemas.microsoft.com/office/powerpoint/2010/main" val="939124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9773581"/>
                    </a:ext>
                  </a:extLst>
                </a:gridCol>
                <a:gridCol w="2468880">
                  <a:extLst>
                    <a:ext uri="{9D8B030D-6E8A-4147-A177-3AD203B41FA5}">
                      <a16:colId xmlns:a16="http://schemas.microsoft.com/office/drawing/2014/main" val="2244543424"/>
                    </a:ext>
                  </a:extLst>
                </a:gridCol>
                <a:gridCol w="2468880">
                  <a:extLst>
                    <a:ext uri="{9D8B030D-6E8A-4147-A177-3AD203B41FA5}">
                      <a16:colId xmlns:a16="http://schemas.microsoft.com/office/drawing/2014/main" val="2931234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2204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a:t>
                      </a:r>
                    </a:p>
                  </a:txBody>
                  <a:tcPr/>
                </a:tc>
                <a:extLst>
                  <a:ext uri="{0D108BD9-81ED-4DB2-BD59-A6C34878D82A}">
                    <a16:rowId xmlns:a16="http://schemas.microsoft.com/office/drawing/2014/main" val="206715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extLst>
                  <a:ext uri="{0D108BD9-81ED-4DB2-BD59-A6C34878D82A}">
                    <a16:rowId xmlns:a16="http://schemas.microsoft.com/office/drawing/2014/main" val="403344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10523</a:t>
                      </a:r>
                    </a:p>
                  </a:txBody>
                  <a:tcPr/>
                </a:tc>
                <a:extLst>
                  <a:ext uri="{0D108BD9-81ED-4DB2-BD59-A6C34878D82A}">
                    <a16:rowId xmlns:a16="http://schemas.microsoft.com/office/drawing/2014/main" val="330372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extLst>
                  <a:ext uri="{0D108BD9-81ED-4DB2-BD59-A6C34878D82A}">
                    <a16:rowId xmlns:a16="http://schemas.microsoft.com/office/drawing/2014/main" val="4875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a:t>
                      </a:r>
                    </a:p>
                  </a:txBody>
                  <a:tcPr/>
                </a:tc>
                <a:extLst>
                  <a:ext uri="{0D108BD9-81ED-4DB2-BD59-A6C34878D82A}">
                    <a16:rowId xmlns:a16="http://schemas.microsoft.com/office/drawing/2014/main" val="850137930"/>
                  </a:ext>
                </a:extLst>
              </a:tr>
            </a:tbl>
          </a:graphicData>
        </a:graphic>
      </p:graphicFrame>
      <p:sp>
        <p:nvSpPr>
          <p:cNvPr id="4" name="Text Placeholder 3">
            <a:extLst>
              <a:ext uri="{FF2B5EF4-FFF2-40B4-BE49-F238E27FC236}">
                <a16:creationId xmlns:a16="http://schemas.microsoft.com/office/drawing/2014/main" id="{2EA45501-CC97-4194-AD5D-2D870BA33DE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42075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0D8FE-EBEB-46BA-BE65-A64CC69FD4BA}"/>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C1C8AFB-361F-49F7-A272-3370400200BF}"/>
              </a:ext>
            </a:extLst>
          </p:cNvPr>
          <p:cNvGraphicFramePr>
            <a:graphicFrameLocks noGrp="1"/>
          </p:cNvGraphicFramePr>
          <p:nvPr>
            <p:ph type="tbl" sz="quarter" idx="13"/>
            <p:extLst>
              <p:ext uri="{D42A27DB-BD31-4B8C-83A1-F6EECF244321}">
                <p14:modId xmlns:p14="http://schemas.microsoft.com/office/powerpoint/2010/main" val="412459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8533105"/>
                    </a:ext>
                  </a:extLst>
                </a:gridCol>
                <a:gridCol w="2468880">
                  <a:extLst>
                    <a:ext uri="{9D8B030D-6E8A-4147-A177-3AD203B41FA5}">
                      <a16:colId xmlns:a16="http://schemas.microsoft.com/office/drawing/2014/main" val="3045256704"/>
                    </a:ext>
                  </a:extLst>
                </a:gridCol>
                <a:gridCol w="2468880">
                  <a:extLst>
                    <a:ext uri="{9D8B030D-6E8A-4147-A177-3AD203B41FA5}">
                      <a16:colId xmlns:a16="http://schemas.microsoft.com/office/drawing/2014/main" val="375926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5745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extLst>
                  <a:ext uri="{0D108BD9-81ED-4DB2-BD59-A6C34878D82A}">
                    <a16:rowId xmlns:a16="http://schemas.microsoft.com/office/drawing/2014/main" val="244418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29369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11130</a:t>
                      </a:r>
                    </a:p>
                  </a:txBody>
                  <a:tcPr/>
                </a:tc>
                <a:extLst>
                  <a:ext uri="{0D108BD9-81ED-4DB2-BD59-A6C34878D82A}">
                    <a16:rowId xmlns:a16="http://schemas.microsoft.com/office/drawing/2014/main" val="217002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extLst>
                  <a:ext uri="{0D108BD9-81ED-4DB2-BD59-A6C34878D82A}">
                    <a16:rowId xmlns:a16="http://schemas.microsoft.com/office/drawing/2014/main" val="399195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14485</a:t>
                      </a:r>
                    </a:p>
                  </a:txBody>
                  <a:tcPr/>
                </a:tc>
                <a:extLst>
                  <a:ext uri="{0D108BD9-81ED-4DB2-BD59-A6C34878D82A}">
                    <a16:rowId xmlns:a16="http://schemas.microsoft.com/office/drawing/2014/main" val="246557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13505</a:t>
                      </a:r>
                    </a:p>
                  </a:txBody>
                  <a:tcPr/>
                </a:tc>
                <a:extLst>
                  <a:ext uri="{0D108BD9-81ED-4DB2-BD59-A6C34878D82A}">
                    <a16:rowId xmlns:a16="http://schemas.microsoft.com/office/drawing/2014/main" val="375448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10659</a:t>
                      </a:r>
                    </a:p>
                  </a:txBody>
                  <a:tcPr/>
                </a:tc>
                <a:extLst>
                  <a:ext uri="{0D108BD9-81ED-4DB2-BD59-A6C34878D82A}">
                    <a16:rowId xmlns:a16="http://schemas.microsoft.com/office/drawing/2014/main" val="302910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12638</a:t>
                      </a:r>
                    </a:p>
                  </a:txBody>
                  <a:tcPr/>
                </a:tc>
                <a:extLst>
                  <a:ext uri="{0D108BD9-81ED-4DB2-BD59-A6C34878D82A}">
                    <a16:rowId xmlns:a16="http://schemas.microsoft.com/office/drawing/2014/main" val="228125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extLst>
                  <a:ext uri="{0D108BD9-81ED-4DB2-BD59-A6C34878D82A}">
                    <a16:rowId xmlns:a16="http://schemas.microsoft.com/office/drawing/2014/main" val="76112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10702</a:t>
                      </a:r>
                    </a:p>
                  </a:txBody>
                  <a:tcPr/>
                </a:tc>
                <a:extLst>
                  <a:ext uri="{0D108BD9-81ED-4DB2-BD59-A6C34878D82A}">
                    <a16:rowId xmlns:a16="http://schemas.microsoft.com/office/drawing/2014/main" val="2098833861"/>
                  </a:ext>
                </a:extLst>
              </a:tr>
            </a:tbl>
          </a:graphicData>
        </a:graphic>
      </p:graphicFrame>
      <p:sp>
        <p:nvSpPr>
          <p:cNvPr id="4" name="Text Placeholder 3">
            <a:extLst>
              <a:ext uri="{FF2B5EF4-FFF2-40B4-BE49-F238E27FC236}">
                <a16:creationId xmlns:a16="http://schemas.microsoft.com/office/drawing/2014/main" id="{FD5531DE-7363-4A93-9B5A-AC7935FBDB4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44617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479E-16DD-47FC-9C40-6F35184FAD9E}"/>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9651CE41-CFE6-403A-8519-313039A6D47A}"/>
              </a:ext>
            </a:extLst>
          </p:cNvPr>
          <p:cNvGraphicFramePr>
            <a:graphicFrameLocks noGrp="1"/>
          </p:cNvGraphicFramePr>
          <p:nvPr>
            <p:ph type="tbl" sz="quarter" idx="13"/>
            <p:extLst>
              <p:ext uri="{D42A27DB-BD31-4B8C-83A1-F6EECF244321}">
                <p14:modId xmlns:p14="http://schemas.microsoft.com/office/powerpoint/2010/main" val="341321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0353591"/>
                    </a:ext>
                  </a:extLst>
                </a:gridCol>
                <a:gridCol w="2468880">
                  <a:extLst>
                    <a:ext uri="{9D8B030D-6E8A-4147-A177-3AD203B41FA5}">
                      <a16:colId xmlns:a16="http://schemas.microsoft.com/office/drawing/2014/main" val="3032244923"/>
                    </a:ext>
                  </a:extLst>
                </a:gridCol>
                <a:gridCol w="2468880">
                  <a:extLst>
                    <a:ext uri="{9D8B030D-6E8A-4147-A177-3AD203B41FA5}">
                      <a16:colId xmlns:a16="http://schemas.microsoft.com/office/drawing/2014/main" val="1104791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0312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11299</a:t>
                      </a:r>
                    </a:p>
                  </a:txBody>
                  <a:tcPr/>
                </a:tc>
                <a:extLst>
                  <a:ext uri="{0D108BD9-81ED-4DB2-BD59-A6C34878D82A}">
                    <a16:rowId xmlns:a16="http://schemas.microsoft.com/office/drawing/2014/main" val="134282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8751</a:t>
                      </a:r>
                    </a:p>
                  </a:txBody>
                  <a:tcPr/>
                </a:tc>
                <a:extLst>
                  <a:ext uri="{0D108BD9-81ED-4DB2-BD59-A6C34878D82A}">
                    <a16:rowId xmlns:a16="http://schemas.microsoft.com/office/drawing/2014/main" val="156232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extLst>
                  <a:ext uri="{0D108BD9-81ED-4DB2-BD59-A6C34878D82A}">
                    <a16:rowId xmlns:a16="http://schemas.microsoft.com/office/drawing/2014/main" val="354289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9594</a:t>
                      </a:r>
                    </a:p>
                  </a:txBody>
                  <a:tcPr/>
                </a:tc>
                <a:extLst>
                  <a:ext uri="{0D108BD9-81ED-4DB2-BD59-A6C34878D82A}">
                    <a16:rowId xmlns:a16="http://schemas.microsoft.com/office/drawing/2014/main" val="28606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9931</a:t>
                      </a:r>
                    </a:p>
                  </a:txBody>
                  <a:tcPr/>
                </a:tc>
                <a:extLst>
                  <a:ext uri="{0D108BD9-81ED-4DB2-BD59-A6C34878D82A}">
                    <a16:rowId xmlns:a16="http://schemas.microsoft.com/office/drawing/2014/main" val="395021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extLst>
                  <a:ext uri="{0D108BD9-81ED-4DB2-BD59-A6C34878D82A}">
                    <a16:rowId xmlns:a16="http://schemas.microsoft.com/office/drawing/2014/main" val="95824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9640</a:t>
                      </a:r>
                    </a:p>
                  </a:txBody>
                  <a:tcPr/>
                </a:tc>
                <a:extLst>
                  <a:ext uri="{0D108BD9-81ED-4DB2-BD59-A6C34878D82A}">
                    <a16:rowId xmlns:a16="http://schemas.microsoft.com/office/drawing/2014/main" val="161990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10948</a:t>
                      </a:r>
                    </a:p>
                  </a:txBody>
                  <a:tcPr/>
                </a:tc>
                <a:extLst>
                  <a:ext uri="{0D108BD9-81ED-4DB2-BD59-A6C34878D82A}">
                    <a16:rowId xmlns:a16="http://schemas.microsoft.com/office/drawing/2014/main" val="281055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12009</a:t>
                      </a:r>
                    </a:p>
                  </a:txBody>
                  <a:tcPr/>
                </a:tc>
                <a:extLst>
                  <a:ext uri="{0D108BD9-81ED-4DB2-BD59-A6C34878D82A}">
                    <a16:rowId xmlns:a16="http://schemas.microsoft.com/office/drawing/2014/main" val="159232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10585</a:t>
                      </a:r>
                    </a:p>
                  </a:txBody>
                  <a:tcPr/>
                </a:tc>
                <a:extLst>
                  <a:ext uri="{0D108BD9-81ED-4DB2-BD59-A6C34878D82A}">
                    <a16:rowId xmlns:a16="http://schemas.microsoft.com/office/drawing/2014/main" val="4212703698"/>
                  </a:ext>
                </a:extLst>
              </a:tr>
            </a:tbl>
          </a:graphicData>
        </a:graphic>
      </p:graphicFrame>
      <p:sp>
        <p:nvSpPr>
          <p:cNvPr id="4" name="Text Placeholder 3">
            <a:extLst>
              <a:ext uri="{FF2B5EF4-FFF2-40B4-BE49-F238E27FC236}">
                <a16:creationId xmlns:a16="http://schemas.microsoft.com/office/drawing/2014/main" id="{97D6E05E-7EF2-4361-9A79-2FEB99BA5FD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89777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53C4-C6F2-4A11-A6D7-22294B3481A4}"/>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8A77ECD-7BE0-43B2-9289-B453E0B20B18}"/>
              </a:ext>
            </a:extLst>
          </p:cNvPr>
          <p:cNvGraphicFramePr>
            <a:graphicFrameLocks noGrp="1"/>
          </p:cNvGraphicFramePr>
          <p:nvPr>
            <p:ph type="tbl" sz="quarter" idx="13"/>
            <p:extLst>
              <p:ext uri="{D42A27DB-BD31-4B8C-83A1-F6EECF244321}">
                <p14:modId xmlns:p14="http://schemas.microsoft.com/office/powerpoint/2010/main" val="4066809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1332446"/>
                    </a:ext>
                  </a:extLst>
                </a:gridCol>
                <a:gridCol w="2468880">
                  <a:extLst>
                    <a:ext uri="{9D8B030D-6E8A-4147-A177-3AD203B41FA5}">
                      <a16:colId xmlns:a16="http://schemas.microsoft.com/office/drawing/2014/main" val="964043198"/>
                    </a:ext>
                  </a:extLst>
                </a:gridCol>
                <a:gridCol w="2468880">
                  <a:extLst>
                    <a:ext uri="{9D8B030D-6E8A-4147-A177-3AD203B41FA5}">
                      <a16:colId xmlns:a16="http://schemas.microsoft.com/office/drawing/2014/main" val="316266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079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a:t>
                      </a:r>
                    </a:p>
                  </a:txBody>
                  <a:tcPr/>
                </a:tc>
                <a:extLst>
                  <a:ext uri="{0D108BD9-81ED-4DB2-BD59-A6C34878D82A}">
                    <a16:rowId xmlns:a16="http://schemas.microsoft.com/office/drawing/2014/main" val="337144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extLst>
                  <a:ext uri="{0D108BD9-81ED-4DB2-BD59-A6C34878D82A}">
                    <a16:rowId xmlns:a16="http://schemas.microsoft.com/office/drawing/2014/main" val="392265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a:t>
                      </a:r>
                    </a:p>
                  </a:txBody>
                  <a:tcPr/>
                </a:tc>
                <a:extLst>
                  <a:ext uri="{0D108BD9-81ED-4DB2-BD59-A6C34878D82A}">
                    <a16:rowId xmlns:a16="http://schemas.microsoft.com/office/drawing/2014/main" val="17446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extLst>
                  <a:ext uri="{0D108BD9-81ED-4DB2-BD59-A6C34878D82A}">
                    <a16:rowId xmlns:a16="http://schemas.microsoft.com/office/drawing/2014/main" val="118037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9326</a:t>
                      </a:r>
                    </a:p>
                  </a:txBody>
                  <a:tcPr/>
                </a:tc>
                <a:extLst>
                  <a:ext uri="{0D108BD9-81ED-4DB2-BD59-A6C34878D82A}">
                    <a16:rowId xmlns:a16="http://schemas.microsoft.com/office/drawing/2014/main" val="3795743579"/>
                  </a:ext>
                </a:extLst>
              </a:tr>
            </a:tbl>
          </a:graphicData>
        </a:graphic>
      </p:graphicFrame>
      <p:sp>
        <p:nvSpPr>
          <p:cNvPr id="4" name="Text Placeholder 3">
            <a:extLst>
              <a:ext uri="{FF2B5EF4-FFF2-40B4-BE49-F238E27FC236}">
                <a16:creationId xmlns:a16="http://schemas.microsoft.com/office/drawing/2014/main" id="{99CF7CAE-86E9-4FA8-A74A-A3B350EEA8C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312838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1470</Words>
  <Application>Microsoft Office PowerPoint</Application>
  <PresentationFormat>On-screen Show (4:3)</PresentationFormat>
  <Paragraphs>737</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5</vt:lpstr>
      <vt:lpstr>Eigene Beiträge (Postings) + Reactions - 2 of 5</vt:lpstr>
      <vt:lpstr>Eigene Beiträge (Postings) + Reactions - 3 of 5</vt:lpstr>
      <vt:lpstr>Eigene Beiträge (Postings) + Reactions - 4 of 5</vt:lpstr>
      <vt:lpstr>Eigene Beiträge (Postings) + Reactions - 5 of 5</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4</vt:lpstr>
      <vt:lpstr>Direktnachrichten von Usern - 2 of 4</vt:lpstr>
      <vt:lpstr>Direktnachrichten von Usern - 3 of 4</vt:lpstr>
      <vt:lpstr>Direktnachrichten von Usern - 4 of 4</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2017-06-30T09:01:58Z</dcterms:created>
  <dcterms:modified xsi:type="dcterms:W3CDTF">2017-06-30T09:03:19Z</dcterms:modified>
</cp:coreProperties>
</file>