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6" r:id="rId37"/>
    <p:sldId id="297" r:id="rId38"/>
    <p:sldId id="298" r:id="rId39"/>
    <p:sldId id="300" r:id="rId40"/>
    <p:sldId id="301" r:id="rId41"/>
    <p:sldId id="302"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1665</c:v>
                </c:pt>
                <c:pt idx="1">
                  <c:v>1667</c:v>
                </c:pt>
                <c:pt idx="2">
                  <c:v>1666</c:v>
                </c:pt>
                <c:pt idx="3">
                  <c:v>1670</c:v>
                </c:pt>
                <c:pt idx="4">
                  <c:v>1673</c:v>
                </c:pt>
                <c:pt idx="5">
                  <c:v>1677</c:v>
                </c:pt>
                <c:pt idx="6">
                  <c:v>1682</c:v>
                </c:pt>
                <c:pt idx="7">
                  <c:v>1686</c:v>
                </c:pt>
                <c:pt idx="8">
                  <c:v>1688</c:v>
                </c:pt>
                <c:pt idx="9">
                  <c:v>1688</c:v>
                </c:pt>
                <c:pt idx="10">
                  <c:v>1690</c:v>
                </c:pt>
                <c:pt idx="11">
                  <c:v>1691</c:v>
                </c:pt>
                <c:pt idx="12">
                  <c:v>1702</c:v>
                </c:pt>
                <c:pt idx="13">
                  <c:v>1708</c:v>
                </c:pt>
                <c:pt idx="14">
                  <c:v>1718</c:v>
                </c:pt>
                <c:pt idx="15">
                  <c:v>1727</c:v>
                </c:pt>
                <c:pt idx="16">
                  <c:v>1734</c:v>
                </c:pt>
                <c:pt idx="17">
                  <c:v>1744</c:v>
                </c:pt>
                <c:pt idx="18">
                  <c:v>1755</c:v>
                </c:pt>
                <c:pt idx="19">
                  <c:v>1761</c:v>
                </c:pt>
                <c:pt idx="20">
                  <c:v>1768</c:v>
                </c:pt>
                <c:pt idx="21">
                  <c:v>1774</c:v>
                </c:pt>
                <c:pt idx="22">
                  <c:v>1783</c:v>
                </c:pt>
                <c:pt idx="23">
                  <c:v>1785</c:v>
                </c:pt>
                <c:pt idx="24">
                  <c:v>1789</c:v>
                </c:pt>
                <c:pt idx="25">
                  <c:v>1791</c:v>
                </c:pt>
                <c:pt idx="26">
                  <c:v>1790</c:v>
                </c:pt>
                <c:pt idx="27">
                  <c:v>1792</c:v>
                </c:pt>
                <c:pt idx="28">
                  <c:v>1792</c:v>
                </c:pt>
                <c:pt idx="29">
                  <c:v>1794</c:v>
                </c:pt>
              </c:numCache>
            </c:numRef>
          </c:val>
          <c:smooth val="0"/>
          <c:extLst>
            <c:ext xmlns:c16="http://schemas.microsoft.com/office/drawing/2014/chart" uri="{C3380CC4-5D6E-409C-BE32-E72D297353CC}">
              <c16:uniqueId val="{00000000-7F39-4139-AE1E-EDA07D441745}"/>
            </c:ext>
          </c:extLst>
        </c:ser>
        <c:dLbls>
          <c:showLegendKey val="0"/>
          <c:showVal val="0"/>
          <c:showCatName val="0"/>
          <c:showSerName val="0"/>
          <c:showPercent val="0"/>
          <c:showBubbleSize val="0"/>
        </c:dLbls>
        <c:smooth val="0"/>
        <c:axId val="286841584"/>
        <c:axId val="286839288"/>
      </c:lineChart>
      <c:dateAx>
        <c:axId val="28684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39288"/>
        <c:crosses val="autoZero"/>
        <c:auto val="1"/>
        <c:lblOffset val="100"/>
        <c:baseTimeUnit val="days"/>
      </c:dateAx>
      <c:valAx>
        <c:axId val="28683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4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2</c:v>
                </c:pt>
                <c:pt idx="1">
                  <c:v>1</c:v>
                </c:pt>
                <c:pt idx="2">
                  <c:v>-1</c:v>
                </c:pt>
                <c:pt idx="3">
                  <c:v>3</c:v>
                </c:pt>
                <c:pt idx="4">
                  <c:v>3</c:v>
                </c:pt>
                <c:pt idx="5">
                  <c:v>4</c:v>
                </c:pt>
                <c:pt idx="6">
                  <c:v>5</c:v>
                </c:pt>
                <c:pt idx="7">
                  <c:v>5</c:v>
                </c:pt>
                <c:pt idx="8">
                  <c:v>3</c:v>
                </c:pt>
                <c:pt idx="9">
                  <c:v>0</c:v>
                </c:pt>
                <c:pt idx="10">
                  <c:v>0</c:v>
                </c:pt>
                <c:pt idx="11">
                  <c:v>2</c:v>
                </c:pt>
                <c:pt idx="12">
                  <c:v>5</c:v>
                </c:pt>
                <c:pt idx="13">
                  <c:v>11</c:v>
                </c:pt>
                <c:pt idx="14">
                  <c:v>10</c:v>
                </c:pt>
                <c:pt idx="15">
                  <c:v>7</c:v>
                </c:pt>
                <c:pt idx="16">
                  <c:v>9</c:v>
                </c:pt>
                <c:pt idx="17">
                  <c:v>9</c:v>
                </c:pt>
                <c:pt idx="18">
                  <c:v>7</c:v>
                </c:pt>
                <c:pt idx="19">
                  <c:v>8</c:v>
                </c:pt>
                <c:pt idx="20">
                  <c:v>8</c:v>
                </c:pt>
                <c:pt idx="21">
                  <c:v>7</c:v>
                </c:pt>
                <c:pt idx="22">
                  <c:v>7</c:v>
                </c:pt>
                <c:pt idx="23">
                  <c:v>5</c:v>
                </c:pt>
                <c:pt idx="24">
                  <c:v>7</c:v>
                </c:pt>
                <c:pt idx="25">
                  <c:v>2</c:v>
                </c:pt>
                <c:pt idx="26">
                  <c:v>0</c:v>
                </c:pt>
                <c:pt idx="27">
                  <c:v>2</c:v>
                </c:pt>
                <c:pt idx="28">
                  <c:v>0</c:v>
                </c:pt>
                <c:pt idx="29">
                  <c:v>0</c:v>
                </c:pt>
              </c:numCache>
            </c:numRef>
          </c:val>
          <c:smooth val="0"/>
          <c:extLst>
            <c:ext xmlns:c16="http://schemas.microsoft.com/office/drawing/2014/chart" uri="{C3380CC4-5D6E-409C-BE32-E72D297353CC}">
              <c16:uniqueId val="{00000000-A516-4970-81A9-FF3D2473EB7F}"/>
            </c:ext>
          </c:extLst>
        </c:ser>
        <c:dLbls>
          <c:showLegendKey val="0"/>
          <c:showVal val="0"/>
          <c:showCatName val="0"/>
          <c:showSerName val="0"/>
          <c:showPercent val="0"/>
          <c:showBubbleSize val="0"/>
        </c:dLbls>
        <c:smooth val="0"/>
        <c:axId val="286843224"/>
        <c:axId val="286838960"/>
      </c:lineChart>
      <c:dateAx>
        <c:axId val="28684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38960"/>
        <c:crosses val="autoZero"/>
        <c:auto val="1"/>
        <c:lblOffset val="100"/>
        <c:baseTimeUnit val="days"/>
      </c:dateAx>
      <c:valAx>
        <c:axId val="28683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4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c:v>
                </c:pt>
                <c:pt idx="1">
                  <c:v>0</c:v>
                </c:pt>
                <c:pt idx="2">
                  <c:v>3</c:v>
                </c:pt>
                <c:pt idx="3">
                  <c:v>0</c:v>
                </c:pt>
                <c:pt idx="4">
                  <c:v>0</c:v>
                </c:pt>
                <c:pt idx="5">
                  <c:v>1</c:v>
                </c:pt>
                <c:pt idx="6">
                  <c:v>0</c:v>
                </c:pt>
                <c:pt idx="7">
                  <c:v>2</c:v>
                </c:pt>
                <c:pt idx="8">
                  <c:v>0</c:v>
                </c:pt>
                <c:pt idx="9">
                  <c:v>0</c:v>
                </c:pt>
                <c:pt idx="10">
                  <c:v>0</c:v>
                </c:pt>
                <c:pt idx="11">
                  <c:v>0</c:v>
                </c:pt>
                <c:pt idx="12">
                  <c:v>0</c:v>
                </c:pt>
                <c:pt idx="13">
                  <c:v>1</c:v>
                </c:pt>
                <c:pt idx="14">
                  <c:v>1</c:v>
                </c:pt>
                <c:pt idx="15">
                  <c:v>1</c:v>
                </c:pt>
                <c:pt idx="16">
                  <c:v>0</c:v>
                </c:pt>
                <c:pt idx="17">
                  <c:v>0</c:v>
                </c:pt>
                <c:pt idx="18">
                  <c:v>2</c:v>
                </c:pt>
                <c:pt idx="19">
                  <c:v>2</c:v>
                </c:pt>
                <c:pt idx="20">
                  <c:v>1</c:v>
                </c:pt>
                <c:pt idx="21">
                  <c:v>0</c:v>
                </c:pt>
                <c:pt idx="22">
                  <c:v>1</c:v>
                </c:pt>
                <c:pt idx="23">
                  <c:v>1</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0-6603-4B91-9890-8E9552B7F148}"/>
            </c:ext>
          </c:extLst>
        </c:ser>
        <c:dLbls>
          <c:showLegendKey val="0"/>
          <c:showVal val="0"/>
          <c:showCatName val="0"/>
          <c:showSerName val="0"/>
          <c:showPercent val="0"/>
          <c:showBubbleSize val="0"/>
        </c:dLbls>
        <c:smooth val="0"/>
        <c:axId val="168881008"/>
        <c:axId val="168882320"/>
      </c:lineChart>
      <c:dateAx>
        <c:axId val="168881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882320"/>
        <c:crosses val="autoZero"/>
        <c:auto val="1"/>
        <c:lblOffset val="100"/>
        <c:baseTimeUnit val="days"/>
      </c:dateAx>
      <c:valAx>
        <c:axId val="16888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88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0</c:v>
                </c:pt>
                <c:pt idx="3">
                  <c:v>3</c:v>
                </c:pt>
                <c:pt idx="4">
                  <c:v>2</c:v>
                </c:pt>
                <c:pt idx="5">
                  <c:v>2</c:v>
                </c:pt>
                <c:pt idx="6">
                  <c:v>0</c:v>
                </c:pt>
              </c:numCache>
            </c:numRef>
          </c:val>
          <c:extLst>
            <c:ext xmlns:c16="http://schemas.microsoft.com/office/drawing/2014/chart" uri="{C3380CC4-5D6E-409C-BE32-E72D297353CC}">
              <c16:uniqueId val="{00000000-2252-4039-881B-6D6A8B5BBE6E}"/>
            </c:ext>
          </c:extLst>
        </c:ser>
        <c:dLbls>
          <c:showLegendKey val="0"/>
          <c:showVal val="0"/>
          <c:showCatName val="0"/>
          <c:showSerName val="0"/>
          <c:showPercent val="0"/>
          <c:showBubbleSize val="0"/>
        </c:dLbls>
        <c:gapWidth val="219"/>
        <c:overlap val="-27"/>
        <c:axId val="346501224"/>
        <c:axId val="346507456"/>
      </c:barChart>
      <c:catAx>
        <c:axId val="34650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07456"/>
        <c:crosses val="autoZero"/>
        <c:auto val="1"/>
        <c:lblAlgn val="ctr"/>
        <c:lblOffset val="100"/>
        <c:noMultiLvlLbl val="0"/>
      </c:catAx>
      <c:valAx>
        <c:axId val="34650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0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6.0096153846154E-2</c:v>
                </c:pt>
                <c:pt idx="1">
                  <c:v>1.5615615615616001</c:v>
                </c:pt>
                <c:pt idx="2">
                  <c:v>3.1231231231230998</c:v>
                </c:pt>
                <c:pt idx="3">
                  <c:v>0</c:v>
                </c:pt>
                <c:pt idx="4">
                  <c:v>5.3924505692031</c:v>
                </c:pt>
                <c:pt idx="5">
                  <c:v>0.77704722056186004</c:v>
                </c:pt>
                <c:pt idx="6">
                  <c:v>0</c:v>
                </c:pt>
                <c:pt idx="7">
                  <c:v>1.6944114149822</c:v>
                </c:pt>
                <c:pt idx="8">
                  <c:v>0</c:v>
                </c:pt>
                <c:pt idx="9">
                  <c:v>0</c:v>
                </c:pt>
                <c:pt idx="10">
                  <c:v>0</c:v>
                </c:pt>
                <c:pt idx="11">
                  <c:v>0</c:v>
                </c:pt>
                <c:pt idx="12">
                  <c:v>1.9503546099291</c:v>
                </c:pt>
                <c:pt idx="13">
                  <c:v>0</c:v>
                </c:pt>
                <c:pt idx="14">
                  <c:v>0</c:v>
                </c:pt>
                <c:pt idx="15">
                  <c:v>0</c:v>
                </c:pt>
                <c:pt idx="16">
                  <c:v>0</c:v>
                </c:pt>
                <c:pt idx="17">
                  <c:v>0</c:v>
                </c:pt>
                <c:pt idx="18">
                  <c:v>0</c:v>
                </c:pt>
                <c:pt idx="19">
                  <c:v>0</c:v>
                </c:pt>
                <c:pt idx="20">
                  <c:v>0</c:v>
                </c:pt>
                <c:pt idx="21">
                  <c:v>0</c:v>
                </c:pt>
                <c:pt idx="22">
                  <c:v>0.84554678692220997</c:v>
                </c:pt>
                <c:pt idx="23">
                  <c:v>0.89887640449438</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D43-428C-98F5-1199CB4A1530}"/>
            </c:ext>
          </c:extLst>
        </c:ser>
        <c:dLbls>
          <c:showLegendKey val="0"/>
          <c:showVal val="0"/>
          <c:showCatName val="0"/>
          <c:showSerName val="0"/>
          <c:showPercent val="0"/>
          <c:showBubbleSize val="0"/>
        </c:dLbls>
        <c:smooth val="0"/>
        <c:axId val="346499584"/>
        <c:axId val="346504504"/>
      </c:lineChart>
      <c:dateAx>
        <c:axId val="34649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04504"/>
        <c:crosses val="autoZero"/>
        <c:auto val="1"/>
        <c:lblOffset val="100"/>
        <c:baseTimeUnit val="days"/>
      </c:dateAx>
      <c:valAx>
        <c:axId val="34650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9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4</c:v>
                </c:pt>
              </c:numCache>
            </c:numRef>
          </c:val>
          <c:extLst>
            <c:ext xmlns:c16="http://schemas.microsoft.com/office/drawing/2014/chart" uri="{C3380CC4-5D6E-409C-BE32-E72D297353CC}">
              <c16:uniqueId val="{00000000-1056-44B9-ACCA-AEF814D22AC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6</c:v>
                </c:pt>
              </c:numCache>
            </c:numRef>
          </c:val>
          <c:extLst>
            <c:ext xmlns:c16="http://schemas.microsoft.com/office/drawing/2014/chart" uri="{C3380CC4-5D6E-409C-BE32-E72D297353CC}">
              <c16:uniqueId val="{00000001-1056-44B9-ACCA-AEF814D22ACE}"/>
            </c:ext>
          </c:extLst>
        </c:ser>
        <c:dLbls>
          <c:showLegendKey val="0"/>
          <c:showVal val="0"/>
          <c:showCatName val="0"/>
          <c:showSerName val="0"/>
          <c:showPercent val="0"/>
          <c:showBubbleSize val="0"/>
        </c:dLbls>
        <c:gapWidth val="150"/>
        <c:overlap val="100"/>
        <c:axId val="346500568"/>
        <c:axId val="346508440"/>
      </c:barChart>
      <c:catAx>
        <c:axId val="34650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08440"/>
        <c:crosses val="autoZero"/>
        <c:auto val="1"/>
        <c:lblAlgn val="ctr"/>
        <c:lblOffset val="100"/>
        <c:noMultiLvlLbl val="0"/>
      </c:catAx>
      <c:valAx>
        <c:axId val="346508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0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0.67218152115708996</c:v>
                </c:pt>
                <c:pt idx="2">
                  <c:v>2.5479829451086</c:v>
                </c:pt>
                <c:pt idx="3">
                  <c:v>0</c:v>
                </c:pt>
                <c:pt idx="4">
                  <c:v>0</c:v>
                </c:pt>
                <c:pt idx="5">
                  <c:v>0</c:v>
                </c:pt>
                <c:pt idx="6">
                  <c:v>0</c:v>
                </c:pt>
              </c:numCache>
            </c:numRef>
          </c:val>
          <c:extLst>
            <c:ext xmlns:c16="http://schemas.microsoft.com/office/drawing/2014/chart" uri="{C3380CC4-5D6E-409C-BE32-E72D297353CC}">
              <c16:uniqueId val="{00000000-E83F-4ED0-8615-69F62A501538}"/>
            </c:ext>
          </c:extLst>
        </c:ser>
        <c:dLbls>
          <c:showLegendKey val="0"/>
          <c:showVal val="0"/>
          <c:showCatName val="0"/>
          <c:showSerName val="0"/>
          <c:showPercent val="0"/>
          <c:showBubbleSize val="0"/>
        </c:dLbls>
        <c:gapWidth val="219"/>
        <c:overlap val="-27"/>
        <c:axId val="346486136"/>
        <c:axId val="346482856"/>
      </c:barChart>
      <c:catAx>
        <c:axId val="34648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2856"/>
        <c:crosses val="autoZero"/>
        <c:auto val="1"/>
        <c:lblAlgn val="ctr"/>
        <c:lblOffset val="100"/>
        <c:noMultiLvlLbl val="0"/>
      </c:catAx>
      <c:valAx>
        <c:axId val="34648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8C8-4D97-828C-D31950032C58}"/>
            </c:ext>
          </c:extLst>
        </c:ser>
        <c:dLbls>
          <c:showLegendKey val="0"/>
          <c:showVal val="0"/>
          <c:showCatName val="0"/>
          <c:showSerName val="0"/>
          <c:showPercent val="0"/>
          <c:showBubbleSize val="0"/>
        </c:dLbls>
        <c:gapWidth val="219"/>
        <c:overlap val="-27"/>
        <c:axId val="346484824"/>
        <c:axId val="346485480"/>
      </c:barChart>
      <c:catAx>
        <c:axId val="34648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5480"/>
        <c:crosses val="autoZero"/>
        <c:auto val="1"/>
        <c:lblAlgn val="ctr"/>
        <c:lblOffset val="100"/>
        <c:noMultiLvlLbl val="0"/>
      </c:catAx>
      <c:valAx>
        <c:axId val="34648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131</c:v>
                </c:pt>
                <c:pt idx="1">
                  <c:v>131</c:v>
                </c:pt>
                <c:pt idx="2">
                  <c:v>131</c:v>
                </c:pt>
                <c:pt idx="3">
                  <c:v>131</c:v>
                </c:pt>
                <c:pt idx="4">
                  <c:v>131</c:v>
                </c:pt>
                <c:pt idx="5">
                  <c:v>132</c:v>
                </c:pt>
                <c:pt idx="6">
                  <c:v>132</c:v>
                </c:pt>
                <c:pt idx="7">
                  <c:v>141</c:v>
                </c:pt>
                <c:pt idx="8">
                  <c:v>141</c:v>
                </c:pt>
                <c:pt idx="9">
                  <c:v>141</c:v>
                </c:pt>
                <c:pt idx="10">
                  <c:v>141</c:v>
                </c:pt>
                <c:pt idx="11">
                  <c:v>141</c:v>
                </c:pt>
                <c:pt idx="12">
                  <c:v>141</c:v>
                </c:pt>
                <c:pt idx="13">
                  <c:v>142</c:v>
                </c:pt>
                <c:pt idx="14">
                  <c:v>142</c:v>
                </c:pt>
                <c:pt idx="15">
                  <c:v>142</c:v>
                </c:pt>
                <c:pt idx="16">
                  <c:v>142</c:v>
                </c:pt>
                <c:pt idx="17">
                  <c:v>142</c:v>
                </c:pt>
                <c:pt idx="18">
                  <c:v>142</c:v>
                </c:pt>
                <c:pt idx="19">
                  <c:v>143</c:v>
                </c:pt>
                <c:pt idx="20">
                  <c:v>143</c:v>
                </c:pt>
                <c:pt idx="21">
                  <c:v>143</c:v>
                </c:pt>
                <c:pt idx="22">
                  <c:v>143</c:v>
                </c:pt>
                <c:pt idx="23">
                  <c:v>143</c:v>
                </c:pt>
                <c:pt idx="24">
                  <c:v>143</c:v>
                </c:pt>
                <c:pt idx="25">
                  <c:v>143</c:v>
                </c:pt>
                <c:pt idx="26">
                  <c:v>143</c:v>
                </c:pt>
                <c:pt idx="27">
                  <c:v>143</c:v>
                </c:pt>
                <c:pt idx="28">
                  <c:v>143</c:v>
                </c:pt>
                <c:pt idx="29">
                  <c:v>143</c:v>
                </c:pt>
              </c:numCache>
            </c:numRef>
          </c:val>
          <c:smooth val="0"/>
          <c:extLst>
            <c:ext xmlns:c16="http://schemas.microsoft.com/office/drawing/2014/chart" uri="{C3380CC4-5D6E-409C-BE32-E72D297353CC}">
              <c16:uniqueId val="{00000000-01DD-432D-A996-7CFB757D3882}"/>
            </c:ext>
          </c:extLst>
        </c:ser>
        <c:dLbls>
          <c:showLegendKey val="0"/>
          <c:showVal val="0"/>
          <c:showCatName val="0"/>
          <c:showSerName val="0"/>
          <c:showPercent val="0"/>
          <c:showBubbleSize val="0"/>
        </c:dLbls>
        <c:smooth val="0"/>
        <c:axId val="374013560"/>
        <c:axId val="374006016"/>
      </c:lineChart>
      <c:dateAx>
        <c:axId val="37401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06016"/>
        <c:crosses val="autoZero"/>
        <c:auto val="1"/>
        <c:lblOffset val="100"/>
        <c:baseTimeUnit val="days"/>
      </c:dateAx>
      <c:valAx>
        <c:axId val="37400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1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85A9-4F16-962C-895CDE3A9E2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85A9-4F16-962C-895CDE3A9E28}"/>
            </c:ext>
          </c:extLst>
        </c:ser>
        <c:dLbls>
          <c:showLegendKey val="0"/>
          <c:showVal val="0"/>
          <c:showCatName val="0"/>
          <c:showSerName val="0"/>
          <c:showPercent val="0"/>
          <c:showBubbleSize val="0"/>
        </c:dLbls>
        <c:gapWidth val="219"/>
        <c:overlap val="-27"/>
        <c:axId val="374007656"/>
        <c:axId val="374004376"/>
      </c:barChart>
      <c:catAx>
        <c:axId val="37400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04376"/>
        <c:crosses val="autoZero"/>
        <c:auto val="1"/>
        <c:lblAlgn val="ctr"/>
        <c:lblOffset val="100"/>
        <c:noMultiLvlLbl val="0"/>
      </c:catAx>
      <c:valAx>
        <c:axId val="37400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0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5354</c:v>
                </c:pt>
                <c:pt idx="1">
                  <c:v>3853</c:v>
                </c:pt>
                <c:pt idx="2">
                  <c:v>13189</c:v>
                </c:pt>
                <c:pt idx="3">
                  <c:v>14766</c:v>
                </c:pt>
                <c:pt idx="4">
                  <c:v>16873</c:v>
                </c:pt>
                <c:pt idx="5">
                  <c:v>18807</c:v>
                </c:pt>
                <c:pt idx="6">
                  <c:v>12627</c:v>
                </c:pt>
                <c:pt idx="7">
                  <c:v>19762</c:v>
                </c:pt>
                <c:pt idx="8">
                  <c:v>11802</c:v>
                </c:pt>
                <c:pt idx="9">
                  <c:v>11201</c:v>
                </c:pt>
                <c:pt idx="10">
                  <c:v>11839</c:v>
                </c:pt>
                <c:pt idx="11">
                  <c:v>9292</c:v>
                </c:pt>
                <c:pt idx="12">
                  <c:v>14091</c:v>
                </c:pt>
                <c:pt idx="13">
                  <c:v>12576</c:v>
                </c:pt>
                <c:pt idx="14">
                  <c:v>10959</c:v>
                </c:pt>
                <c:pt idx="15">
                  <c:v>10623</c:v>
                </c:pt>
                <c:pt idx="16">
                  <c:v>10366</c:v>
                </c:pt>
                <c:pt idx="17">
                  <c:v>11423</c:v>
                </c:pt>
                <c:pt idx="18">
                  <c:v>12402</c:v>
                </c:pt>
                <c:pt idx="19">
                  <c:v>14682</c:v>
                </c:pt>
                <c:pt idx="20">
                  <c:v>11201</c:v>
                </c:pt>
                <c:pt idx="21">
                  <c:v>10633</c:v>
                </c:pt>
                <c:pt idx="22">
                  <c:v>10523</c:v>
                </c:pt>
                <c:pt idx="23">
                  <c:v>11723</c:v>
                </c:pt>
                <c:pt idx="24">
                  <c:v>10262</c:v>
                </c:pt>
                <c:pt idx="25">
                  <c:v>4314</c:v>
                </c:pt>
                <c:pt idx="26">
                  <c:v>96</c:v>
                </c:pt>
                <c:pt idx="27">
                  <c:v>183</c:v>
                </c:pt>
                <c:pt idx="28">
                  <c:v>1210</c:v>
                </c:pt>
                <c:pt idx="29">
                  <c:v>63</c:v>
                </c:pt>
              </c:numCache>
            </c:numRef>
          </c:val>
          <c:smooth val="0"/>
          <c:extLst>
            <c:ext xmlns:c16="http://schemas.microsoft.com/office/drawing/2014/chart" uri="{C3380CC4-5D6E-409C-BE32-E72D297353CC}">
              <c16:uniqueId val="{00000000-BA68-4628-888E-049EA8B4985C}"/>
            </c:ext>
          </c:extLst>
        </c:ser>
        <c:dLbls>
          <c:showLegendKey val="0"/>
          <c:showVal val="0"/>
          <c:showCatName val="0"/>
          <c:showSerName val="0"/>
          <c:showPercent val="0"/>
          <c:showBubbleSize val="0"/>
        </c:dLbls>
        <c:smooth val="0"/>
        <c:axId val="330529264"/>
        <c:axId val="330537136"/>
      </c:lineChart>
      <c:dateAx>
        <c:axId val="33052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37136"/>
        <c:crosses val="autoZero"/>
        <c:auto val="1"/>
        <c:lblOffset val="100"/>
        <c:baseTimeUnit val="days"/>
      </c:dateAx>
      <c:valAx>
        <c:axId val="33053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2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1487</c:v>
                </c:pt>
                <c:pt idx="1">
                  <c:v>1716</c:v>
                </c:pt>
                <c:pt idx="2">
                  <c:v>11130</c:v>
                </c:pt>
                <c:pt idx="3">
                  <c:v>13305</c:v>
                </c:pt>
                <c:pt idx="4">
                  <c:v>14485</c:v>
                </c:pt>
                <c:pt idx="5">
                  <c:v>13505</c:v>
                </c:pt>
                <c:pt idx="6">
                  <c:v>10659</c:v>
                </c:pt>
                <c:pt idx="7">
                  <c:v>12638</c:v>
                </c:pt>
                <c:pt idx="8">
                  <c:v>9663</c:v>
                </c:pt>
                <c:pt idx="9">
                  <c:v>10702</c:v>
                </c:pt>
                <c:pt idx="10">
                  <c:v>11299</c:v>
                </c:pt>
                <c:pt idx="11">
                  <c:v>8751</c:v>
                </c:pt>
                <c:pt idx="12">
                  <c:v>12879</c:v>
                </c:pt>
                <c:pt idx="13">
                  <c:v>9594</c:v>
                </c:pt>
                <c:pt idx="14">
                  <c:v>9931</c:v>
                </c:pt>
                <c:pt idx="15">
                  <c:v>9672</c:v>
                </c:pt>
                <c:pt idx="16">
                  <c:v>9640</c:v>
                </c:pt>
                <c:pt idx="17">
                  <c:v>10948</c:v>
                </c:pt>
                <c:pt idx="18">
                  <c:v>12009</c:v>
                </c:pt>
                <c:pt idx="19">
                  <c:v>10585</c:v>
                </c:pt>
                <c:pt idx="20">
                  <c:v>9483</c:v>
                </c:pt>
                <c:pt idx="21">
                  <c:v>9398</c:v>
                </c:pt>
                <c:pt idx="22">
                  <c:v>9703</c:v>
                </c:pt>
                <c:pt idx="23">
                  <c:v>10375</c:v>
                </c:pt>
                <c:pt idx="24">
                  <c:v>9326</c:v>
                </c:pt>
                <c:pt idx="25">
                  <c:v>4127</c:v>
                </c:pt>
                <c:pt idx="26">
                  <c:v>84</c:v>
                </c:pt>
                <c:pt idx="27">
                  <c:v>104</c:v>
                </c:pt>
                <c:pt idx="28">
                  <c:v>854</c:v>
                </c:pt>
                <c:pt idx="29">
                  <c:v>53</c:v>
                </c:pt>
              </c:numCache>
            </c:numRef>
          </c:val>
          <c:smooth val="0"/>
          <c:extLst>
            <c:ext xmlns:c16="http://schemas.microsoft.com/office/drawing/2014/chart" uri="{C3380CC4-5D6E-409C-BE32-E72D297353CC}">
              <c16:uniqueId val="{00000000-728F-4F84-910F-C4A7337F5FD4}"/>
            </c:ext>
          </c:extLst>
        </c:ser>
        <c:dLbls>
          <c:showLegendKey val="0"/>
          <c:showVal val="0"/>
          <c:showCatName val="0"/>
          <c:showSerName val="0"/>
          <c:showPercent val="0"/>
          <c:showBubbleSize val="0"/>
        </c:dLbls>
        <c:smooth val="0"/>
        <c:axId val="330531888"/>
        <c:axId val="330534840"/>
      </c:lineChart>
      <c:dateAx>
        <c:axId val="33053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34840"/>
        <c:crosses val="autoZero"/>
        <c:auto val="1"/>
        <c:lblOffset val="100"/>
        <c:baseTimeUnit val="days"/>
      </c:dateAx>
      <c:valAx>
        <c:axId val="33053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3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113</c:v>
                </c:pt>
                <c:pt idx="1">
                  <c:v>114</c:v>
                </c:pt>
                <c:pt idx="2">
                  <c:v>262</c:v>
                </c:pt>
                <c:pt idx="3">
                  <c:v>263</c:v>
                </c:pt>
                <c:pt idx="4">
                  <c:v>320</c:v>
                </c:pt>
                <c:pt idx="5">
                  <c:v>280</c:v>
                </c:pt>
                <c:pt idx="6">
                  <c:v>154</c:v>
                </c:pt>
                <c:pt idx="7">
                  <c:v>273</c:v>
                </c:pt>
                <c:pt idx="8">
                  <c:v>151</c:v>
                </c:pt>
                <c:pt idx="9">
                  <c:v>116</c:v>
                </c:pt>
                <c:pt idx="10">
                  <c:v>134</c:v>
                </c:pt>
                <c:pt idx="11">
                  <c:v>86</c:v>
                </c:pt>
                <c:pt idx="12">
                  <c:v>279</c:v>
                </c:pt>
                <c:pt idx="13">
                  <c:v>147</c:v>
                </c:pt>
                <c:pt idx="14">
                  <c:v>123</c:v>
                </c:pt>
                <c:pt idx="15">
                  <c:v>90</c:v>
                </c:pt>
                <c:pt idx="16">
                  <c:v>98</c:v>
                </c:pt>
                <c:pt idx="17">
                  <c:v>110</c:v>
                </c:pt>
                <c:pt idx="18">
                  <c:v>112</c:v>
                </c:pt>
                <c:pt idx="19">
                  <c:v>223</c:v>
                </c:pt>
                <c:pt idx="20">
                  <c:v>115</c:v>
                </c:pt>
                <c:pt idx="21">
                  <c:v>69</c:v>
                </c:pt>
                <c:pt idx="22">
                  <c:v>109</c:v>
                </c:pt>
                <c:pt idx="23">
                  <c:v>129</c:v>
                </c:pt>
                <c:pt idx="24">
                  <c:v>92</c:v>
                </c:pt>
                <c:pt idx="25">
                  <c:v>31</c:v>
                </c:pt>
                <c:pt idx="26">
                  <c:v>5</c:v>
                </c:pt>
                <c:pt idx="27">
                  <c:v>7</c:v>
                </c:pt>
                <c:pt idx="28">
                  <c:v>33</c:v>
                </c:pt>
                <c:pt idx="29">
                  <c:v>0</c:v>
                </c:pt>
              </c:numCache>
            </c:numRef>
          </c:val>
          <c:smooth val="0"/>
          <c:extLst>
            <c:ext xmlns:c16="http://schemas.microsoft.com/office/drawing/2014/chart" uri="{C3380CC4-5D6E-409C-BE32-E72D297353CC}">
              <c16:uniqueId val="{00000000-315B-4459-A624-45672FD393DB}"/>
            </c:ext>
          </c:extLst>
        </c:ser>
        <c:dLbls>
          <c:showLegendKey val="0"/>
          <c:showVal val="0"/>
          <c:showCatName val="0"/>
          <c:showSerName val="0"/>
          <c:showPercent val="0"/>
          <c:showBubbleSize val="0"/>
        </c:dLbls>
        <c:smooth val="0"/>
        <c:axId val="330536480"/>
        <c:axId val="330528608"/>
      </c:lineChart>
      <c:dateAx>
        <c:axId val="33053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28608"/>
        <c:crosses val="autoZero"/>
        <c:auto val="1"/>
        <c:lblOffset val="100"/>
        <c:baseTimeUnit val="days"/>
      </c:dateAx>
      <c:valAx>
        <c:axId val="33052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3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20</c:v>
                </c:pt>
                <c:pt idx="1">
                  <c:v>22</c:v>
                </c:pt>
                <c:pt idx="2">
                  <c:v>22</c:v>
                </c:pt>
                <c:pt idx="3">
                  <c:v>16</c:v>
                </c:pt>
                <c:pt idx="4">
                  <c:v>13</c:v>
                </c:pt>
                <c:pt idx="5">
                  <c:v>33</c:v>
                </c:pt>
                <c:pt idx="6">
                  <c:v>16</c:v>
                </c:pt>
                <c:pt idx="7">
                  <c:v>16</c:v>
                </c:pt>
                <c:pt idx="8">
                  <c:v>8</c:v>
                </c:pt>
                <c:pt idx="9">
                  <c:v>5</c:v>
                </c:pt>
                <c:pt idx="10">
                  <c:v>8</c:v>
                </c:pt>
                <c:pt idx="11">
                  <c:v>9</c:v>
                </c:pt>
                <c:pt idx="12">
                  <c:v>25</c:v>
                </c:pt>
                <c:pt idx="13">
                  <c:v>9</c:v>
                </c:pt>
                <c:pt idx="14">
                  <c:v>7</c:v>
                </c:pt>
                <c:pt idx="15">
                  <c:v>15</c:v>
                </c:pt>
                <c:pt idx="16">
                  <c:v>4</c:v>
                </c:pt>
                <c:pt idx="17">
                  <c:v>9</c:v>
                </c:pt>
                <c:pt idx="18">
                  <c:v>14</c:v>
                </c:pt>
                <c:pt idx="19">
                  <c:v>16</c:v>
                </c:pt>
                <c:pt idx="20">
                  <c:v>4</c:v>
                </c:pt>
                <c:pt idx="21">
                  <c:v>9</c:v>
                </c:pt>
                <c:pt idx="22">
                  <c:v>9</c:v>
                </c:pt>
                <c:pt idx="23">
                  <c:v>12</c:v>
                </c:pt>
                <c:pt idx="24">
                  <c:v>3</c:v>
                </c:pt>
                <c:pt idx="25">
                  <c:v>4</c:v>
                </c:pt>
                <c:pt idx="26">
                  <c:v>3</c:v>
                </c:pt>
                <c:pt idx="27">
                  <c:v>9</c:v>
                </c:pt>
                <c:pt idx="28">
                  <c:v>3</c:v>
                </c:pt>
                <c:pt idx="29">
                  <c:v>1</c:v>
                </c:pt>
              </c:numCache>
            </c:numRef>
          </c:val>
          <c:smooth val="0"/>
          <c:extLst>
            <c:ext xmlns:c16="http://schemas.microsoft.com/office/drawing/2014/chart" uri="{C3380CC4-5D6E-409C-BE32-E72D297353CC}">
              <c16:uniqueId val="{00000000-2D3F-4B2B-8503-963FCDA0E021}"/>
            </c:ext>
          </c:extLst>
        </c:ser>
        <c:dLbls>
          <c:showLegendKey val="0"/>
          <c:showVal val="0"/>
          <c:showCatName val="0"/>
          <c:showSerName val="0"/>
          <c:showPercent val="0"/>
          <c:showBubbleSize val="0"/>
        </c:dLbls>
        <c:smooth val="0"/>
        <c:axId val="330514176"/>
        <c:axId val="330508272"/>
      </c:lineChart>
      <c:dateAx>
        <c:axId val="33051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08272"/>
        <c:crosses val="autoZero"/>
        <c:auto val="1"/>
        <c:lblOffset val="100"/>
        <c:baseTimeUnit val="days"/>
      </c:dateAx>
      <c:valAx>
        <c:axId val="33050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1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349.60714285713999</c:v>
                </c:pt>
                <c:pt idx="1">
                  <c:v>208.5</c:v>
                </c:pt>
                <c:pt idx="2">
                  <c:v>138.21428571429001</c:v>
                </c:pt>
                <c:pt idx="3">
                  <c:v>112.82142857143</c:v>
                </c:pt>
                <c:pt idx="4">
                  <c:v>133.89285714286001</c:v>
                </c:pt>
                <c:pt idx="5">
                  <c:v>249.71428571429001</c:v>
                </c:pt>
                <c:pt idx="6">
                  <c:v>463.64285714286001</c:v>
                </c:pt>
                <c:pt idx="7">
                  <c:v>593.82142857143003</c:v>
                </c:pt>
                <c:pt idx="8">
                  <c:v>692.78571428571001</c:v>
                </c:pt>
                <c:pt idx="9">
                  <c:v>817.53571428571001</c:v>
                </c:pt>
                <c:pt idx="10">
                  <c:v>727.96428571428999</c:v>
                </c:pt>
                <c:pt idx="11">
                  <c:v>752.5</c:v>
                </c:pt>
                <c:pt idx="12">
                  <c:v>816.57142857143003</c:v>
                </c:pt>
                <c:pt idx="13">
                  <c:v>779.28571428571001</c:v>
                </c:pt>
                <c:pt idx="14">
                  <c:v>769.5</c:v>
                </c:pt>
                <c:pt idx="15">
                  <c:v>763.42857142856997</c:v>
                </c:pt>
                <c:pt idx="16">
                  <c:v>784.10714285714005</c:v>
                </c:pt>
                <c:pt idx="17">
                  <c:v>797.89285714285995</c:v>
                </c:pt>
                <c:pt idx="18">
                  <c:v>825.03571428571001</c:v>
                </c:pt>
                <c:pt idx="19">
                  <c:v>849.5</c:v>
                </c:pt>
                <c:pt idx="20">
                  <c:v>911.57142857143003</c:v>
                </c:pt>
                <c:pt idx="21">
                  <c:v>936.5</c:v>
                </c:pt>
                <c:pt idx="22">
                  <c:v>844.96428571428999</c:v>
                </c:pt>
                <c:pt idx="23">
                  <c:v>588.25</c:v>
                </c:pt>
              </c:numCache>
            </c:numRef>
          </c:val>
          <c:smooth val="0"/>
          <c:extLst>
            <c:ext xmlns:c16="http://schemas.microsoft.com/office/drawing/2014/chart" uri="{C3380CC4-5D6E-409C-BE32-E72D297353CC}">
              <c16:uniqueId val="{00000000-AFCA-4741-A183-44921C6367F5}"/>
            </c:ext>
          </c:extLst>
        </c:ser>
        <c:dLbls>
          <c:showLegendKey val="0"/>
          <c:showVal val="0"/>
          <c:showCatName val="0"/>
          <c:showSerName val="0"/>
          <c:showPercent val="0"/>
          <c:showBubbleSize val="0"/>
        </c:dLbls>
        <c:smooth val="0"/>
        <c:axId val="293489384"/>
        <c:axId val="293491680"/>
      </c:lineChart>
      <c:catAx>
        <c:axId val="29348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91680"/>
        <c:crosses val="autoZero"/>
        <c:auto val="1"/>
        <c:lblAlgn val="ctr"/>
        <c:lblOffset val="100"/>
        <c:noMultiLvlLbl val="0"/>
      </c:catAx>
      <c:valAx>
        <c:axId val="29349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8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7A3E-9DE1-4FDC-8139-EB56605263B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2EC083EA-2DC2-4A44-8C87-41FEDAEAA46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096441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F2B43-5EF9-4060-92C6-70E47F317083}"/>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8772F1A2-FB4A-47AA-91D3-C9D915CFCDFB}"/>
              </a:ext>
            </a:extLst>
          </p:cNvPr>
          <p:cNvGraphicFramePr>
            <a:graphicFrameLocks noGrp="1"/>
          </p:cNvGraphicFramePr>
          <p:nvPr>
            <p:ph type="tbl" sz="quarter" idx="13"/>
            <p:extLst>
              <p:ext uri="{D42A27DB-BD31-4B8C-83A1-F6EECF244321}">
                <p14:modId xmlns:p14="http://schemas.microsoft.com/office/powerpoint/2010/main" val="396094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89664074"/>
                    </a:ext>
                  </a:extLst>
                </a:gridCol>
                <a:gridCol w="740664">
                  <a:extLst>
                    <a:ext uri="{9D8B030D-6E8A-4147-A177-3AD203B41FA5}">
                      <a16:colId xmlns:a16="http://schemas.microsoft.com/office/drawing/2014/main" val="3778310387"/>
                    </a:ext>
                  </a:extLst>
                </a:gridCol>
                <a:gridCol w="740664">
                  <a:extLst>
                    <a:ext uri="{9D8B030D-6E8A-4147-A177-3AD203B41FA5}">
                      <a16:colId xmlns:a16="http://schemas.microsoft.com/office/drawing/2014/main" val="4294262172"/>
                    </a:ext>
                  </a:extLst>
                </a:gridCol>
                <a:gridCol w="740664">
                  <a:extLst>
                    <a:ext uri="{9D8B030D-6E8A-4147-A177-3AD203B41FA5}">
                      <a16:colId xmlns:a16="http://schemas.microsoft.com/office/drawing/2014/main" val="3973722178"/>
                    </a:ext>
                  </a:extLst>
                </a:gridCol>
                <a:gridCol w="740664">
                  <a:extLst>
                    <a:ext uri="{9D8B030D-6E8A-4147-A177-3AD203B41FA5}">
                      <a16:colId xmlns:a16="http://schemas.microsoft.com/office/drawing/2014/main" val="3861890037"/>
                    </a:ext>
                  </a:extLst>
                </a:gridCol>
                <a:gridCol w="740664">
                  <a:extLst>
                    <a:ext uri="{9D8B030D-6E8A-4147-A177-3AD203B41FA5}">
                      <a16:colId xmlns:a16="http://schemas.microsoft.com/office/drawing/2014/main" val="3094617116"/>
                    </a:ext>
                  </a:extLst>
                </a:gridCol>
                <a:gridCol w="740664">
                  <a:extLst>
                    <a:ext uri="{9D8B030D-6E8A-4147-A177-3AD203B41FA5}">
                      <a16:colId xmlns:a16="http://schemas.microsoft.com/office/drawing/2014/main" val="3367844276"/>
                    </a:ext>
                  </a:extLst>
                </a:gridCol>
                <a:gridCol w="740664">
                  <a:extLst>
                    <a:ext uri="{9D8B030D-6E8A-4147-A177-3AD203B41FA5}">
                      <a16:colId xmlns:a16="http://schemas.microsoft.com/office/drawing/2014/main" val="2411207722"/>
                    </a:ext>
                  </a:extLst>
                </a:gridCol>
                <a:gridCol w="740664">
                  <a:extLst>
                    <a:ext uri="{9D8B030D-6E8A-4147-A177-3AD203B41FA5}">
                      <a16:colId xmlns:a16="http://schemas.microsoft.com/office/drawing/2014/main" val="1835696638"/>
                    </a:ext>
                  </a:extLst>
                </a:gridCol>
                <a:gridCol w="740664">
                  <a:extLst>
                    <a:ext uri="{9D8B030D-6E8A-4147-A177-3AD203B41FA5}">
                      <a16:colId xmlns:a16="http://schemas.microsoft.com/office/drawing/2014/main" val="28943485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32393294"/>
                  </a:ext>
                </a:extLst>
              </a:tr>
              <a:tr h="370840">
                <a:tc>
                  <a:txBody>
                    <a:bodyPr/>
                    <a:lstStyle/>
                    <a:p>
                      <a:r>
                        <a:rPr lang="en-US" sz="1000"/>
                        <a:t>Autohaus Strauss</a:t>
                      </a:r>
                    </a:p>
                  </a:txBody>
                  <a:tcPr/>
                </a:tc>
                <a:tc>
                  <a:txBody>
                    <a:bodyPr/>
                    <a:lstStyle/>
                    <a:p>
                      <a:r>
                        <a:rPr lang="en-US" sz="1000"/>
                        <a:t>1794</a:t>
                      </a:r>
                    </a:p>
                  </a:txBody>
                  <a:tcPr/>
                </a:tc>
                <a:tc>
                  <a:txBody>
                    <a:bodyPr/>
                    <a:lstStyle/>
                    <a:p>
                      <a:r>
                        <a:rPr lang="en-US" sz="1000"/>
                        <a:t>131</a:t>
                      </a:r>
                    </a:p>
                  </a:txBody>
                  <a:tcPr/>
                </a:tc>
                <a:tc>
                  <a:txBody>
                    <a:bodyPr/>
                    <a:lstStyle/>
                    <a:p>
                      <a:r>
                        <a:rPr lang="en-US" sz="1000"/>
                        <a:t>10</a:t>
                      </a:r>
                    </a:p>
                  </a:txBody>
                  <a:tcPr/>
                </a:tc>
                <a:tc>
                  <a:txBody>
                    <a:bodyPr/>
                    <a:lstStyle/>
                    <a:p>
                      <a:r>
                        <a:rPr lang="en-US" sz="1000"/>
                        <a:t>259</a:t>
                      </a:r>
                    </a:p>
                  </a:txBody>
                  <a:tcPr/>
                </a:tc>
                <a:tc>
                  <a:txBody>
                    <a:bodyPr/>
                    <a:lstStyle/>
                    <a:p>
                      <a:r>
                        <a:rPr lang="en-US" sz="1000"/>
                        <a:t>27</a:t>
                      </a:r>
                    </a:p>
                  </a:txBody>
                  <a:tcPr/>
                </a:tc>
                <a:tc>
                  <a:txBody>
                    <a:bodyPr/>
                    <a:lstStyle/>
                    <a:p>
                      <a:r>
                        <a:rPr lang="en-US" sz="1000"/>
                        <a:t>17</a:t>
                      </a:r>
                    </a:p>
                  </a:txBody>
                  <a:tcPr/>
                </a:tc>
                <a:tc>
                  <a:txBody>
                    <a:bodyPr/>
                    <a:lstStyle/>
                    <a:p>
                      <a:r>
                        <a:rPr lang="en-US" sz="1000"/>
                        <a:t>0</a:t>
                      </a:r>
                    </a:p>
                  </a:txBody>
                  <a:tcPr/>
                </a:tc>
                <a:tc>
                  <a:txBody>
                    <a:bodyPr/>
                    <a:lstStyle/>
                    <a:p>
                      <a:r>
                        <a:rPr lang="en-US" sz="1000"/>
                        <a:t>1.7535%</a:t>
                      </a:r>
                    </a:p>
                  </a:txBody>
                  <a:tcPr/>
                </a:tc>
                <a:tc>
                  <a:txBody>
                    <a:bodyPr/>
                    <a:lstStyle/>
                    <a:p>
                      <a:r>
                        <a:rPr lang="en-US" sz="1000"/>
                        <a:t>0.0%</a:t>
                      </a:r>
                    </a:p>
                  </a:txBody>
                  <a:tcPr/>
                </a:tc>
                <a:extLst>
                  <a:ext uri="{0D108BD9-81ED-4DB2-BD59-A6C34878D82A}">
                    <a16:rowId xmlns:a16="http://schemas.microsoft.com/office/drawing/2014/main" val="1269271332"/>
                  </a:ext>
                </a:extLst>
              </a:tr>
            </a:tbl>
          </a:graphicData>
        </a:graphic>
      </p:graphicFrame>
      <p:sp>
        <p:nvSpPr>
          <p:cNvPr id="4" name="Text Placeholder 3">
            <a:extLst>
              <a:ext uri="{FF2B5EF4-FFF2-40B4-BE49-F238E27FC236}">
                <a16:creationId xmlns:a16="http://schemas.microsoft.com/office/drawing/2014/main" id="{5E80E6C5-694F-414D-9504-09662A639F1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126738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C61D-CCEF-4C28-AC0B-E5BA0575AE71}"/>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6E686E05-686A-48C7-B66C-83C902ECA4E0}"/>
              </a:ext>
            </a:extLst>
          </p:cNvPr>
          <p:cNvGraphicFramePr>
            <a:graphicFrameLocks noGrp="1"/>
          </p:cNvGraphicFramePr>
          <p:nvPr>
            <p:ph type="tbl" sz="quarter" idx="13"/>
            <p:extLst>
              <p:ext uri="{D42A27DB-BD31-4B8C-83A1-F6EECF244321}">
                <p14:modId xmlns:p14="http://schemas.microsoft.com/office/powerpoint/2010/main" val="48817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904276"/>
                    </a:ext>
                  </a:extLst>
                </a:gridCol>
                <a:gridCol w="1234440">
                  <a:extLst>
                    <a:ext uri="{9D8B030D-6E8A-4147-A177-3AD203B41FA5}">
                      <a16:colId xmlns:a16="http://schemas.microsoft.com/office/drawing/2014/main" val="4265586316"/>
                    </a:ext>
                  </a:extLst>
                </a:gridCol>
                <a:gridCol w="822960">
                  <a:extLst>
                    <a:ext uri="{9D8B030D-6E8A-4147-A177-3AD203B41FA5}">
                      <a16:colId xmlns:a16="http://schemas.microsoft.com/office/drawing/2014/main" val="497104944"/>
                    </a:ext>
                  </a:extLst>
                </a:gridCol>
                <a:gridCol w="822960">
                  <a:extLst>
                    <a:ext uri="{9D8B030D-6E8A-4147-A177-3AD203B41FA5}">
                      <a16:colId xmlns:a16="http://schemas.microsoft.com/office/drawing/2014/main" val="588914932"/>
                    </a:ext>
                  </a:extLst>
                </a:gridCol>
                <a:gridCol w="822960">
                  <a:extLst>
                    <a:ext uri="{9D8B030D-6E8A-4147-A177-3AD203B41FA5}">
                      <a16:colId xmlns:a16="http://schemas.microsoft.com/office/drawing/2014/main" val="3915569552"/>
                    </a:ext>
                  </a:extLst>
                </a:gridCol>
                <a:gridCol w="822960">
                  <a:extLst>
                    <a:ext uri="{9D8B030D-6E8A-4147-A177-3AD203B41FA5}">
                      <a16:colId xmlns:a16="http://schemas.microsoft.com/office/drawing/2014/main" val="4080284191"/>
                    </a:ext>
                  </a:extLst>
                </a:gridCol>
                <a:gridCol w="822960">
                  <a:extLst>
                    <a:ext uri="{9D8B030D-6E8A-4147-A177-3AD203B41FA5}">
                      <a16:colId xmlns:a16="http://schemas.microsoft.com/office/drawing/2014/main" val="1373295224"/>
                    </a:ext>
                  </a:extLst>
                </a:gridCol>
                <a:gridCol w="822960">
                  <a:extLst>
                    <a:ext uri="{9D8B030D-6E8A-4147-A177-3AD203B41FA5}">
                      <a16:colId xmlns:a16="http://schemas.microsoft.com/office/drawing/2014/main" val="38995241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85287106"/>
                  </a:ext>
                </a:extLst>
              </a:tr>
              <a:tr h="370840">
                <a:tc>
                  <a:txBody>
                    <a:bodyPr/>
                    <a:lstStyle/>
                    <a:p>
                      <a:r>
                        <a:rPr lang="en-US" sz="1000"/>
                        <a:t>Autohaus Strauss</a:t>
                      </a:r>
                    </a:p>
                  </a:txBody>
                  <a:tcPr/>
                </a:tc>
                <a:tc>
                  <a:txBody>
                    <a:bodyPr/>
                    <a:lstStyle/>
                    <a:p>
                      <a:r>
                        <a:rPr lang="en-US" sz="1000"/>
                        <a:t>1794</a:t>
                      </a:r>
                    </a:p>
                  </a:txBody>
                  <a:tcPr/>
                </a:tc>
                <a:tc>
                  <a:txBody>
                    <a:bodyPr/>
                    <a:lstStyle/>
                    <a:p>
                      <a:r>
                        <a:rPr lang="en-US" sz="1000"/>
                        <a:t>2</a:t>
                      </a:r>
                    </a:p>
                  </a:txBody>
                  <a:tcPr/>
                </a:tc>
                <a:tc>
                  <a:txBody>
                    <a:bodyPr/>
                    <a:lstStyle/>
                    <a:p>
                      <a:r>
                        <a:rPr lang="en-US" sz="1000"/>
                        <a:t>0.1%</a:t>
                      </a:r>
                    </a:p>
                  </a:txBody>
                  <a:tcPr/>
                </a:tc>
                <a:tc>
                  <a:txBody>
                    <a:bodyPr/>
                    <a:lstStyle/>
                    <a:p>
                      <a:r>
                        <a:rPr lang="en-US" sz="1000"/>
                        <a:t>16</a:t>
                      </a:r>
                    </a:p>
                  </a:txBody>
                  <a:tcPr/>
                </a:tc>
                <a:tc>
                  <a:txBody>
                    <a:bodyPr/>
                    <a:lstStyle/>
                    <a:p>
                      <a:r>
                        <a:rPr lang="en-US" sz="1000"/>
                        <a:t>0.9%</a:t>
                      </a:r>
                    </a:p>
                  </a:txBody>
                  <a:tcPr/>
                </a:tc>
                <a:tc>
                  <a:txBody>
                    <a:bodyPr/>
                    <a:lstStyle/>
                    <a:p>
                      <a:r>
                        <a:rPr lang="en-US" sz="1000"/>
                        <a:t>131</a:t>
                      </a:r>
                    </a:p>
                  </a:txBody>
                  <a:tcPr/>
                </a:tc>
                <a:tc>
                  <a:txBody>
                    <a:bodyPr/>
                    <a:lstStyle/>
                    <a:p>
                      <a:r>
                        <a:rPr lang="en-US" sz="1000"/>
                        <a:t>7.9%</a:t>
                      </a:r>
                    </a:p>
                  </a:txBody>
                  <a:tcPr/>
                </a:tc>
                <a:extLst>
                  <a:ext uri="{0D108BD9-81ED-4DB2-BD59-A6C34878D82A}">
                    <a16:rowId xmlns:a16="http://schemas.microsoft.com/office/drawing/2014/main" val="235291959"/>
                  </a:ext>
                </a:extLst>
              </a:tr>
            </a:tbl>
          </a:graphicData>
        </a:graphic>
      </p:graphicFrame>
      <p:sp>
        <p:nvSpPr>
          <p:cNvPr id="4" name="Text Placeholder 3">
            <a:extLst>
              <a:ext uri="{FF2B5EF4-FFF2-40B4-BE49-F238E27FC236}">
                <a16:creationId xmlns:a16="http://schemas.microsoft.com/office/drawing/2014/main" id="{6ECEB02A-347A-43EB-8060-A7A22CA20CDB}"/>
              </a:ext>
            </a:extLst>
          </p:cNvPr>
          <p:cNvSpPr>
            <a:spLocks noGrp="1"/>
          </p:cNvSpPr>
          <p:nvPr>
            <p:ph type="body" sz="quarter" idx="14"/>
          </p:nvPr>
        </p:nvSpPr>
        <p:spPr/>
        <p:txBody>
          <a:bodyPr/>
          <a:lstStyle/>
          <a:p>
            <a:r>
              <a:rPr lang="en-US"/>
              <a:t>05/31/2017 - 06/30/2017</a:t>
            </a:r>
          </a:p>
        </p:txBody>
      </p:sp>
    </p:spTree>
    <p:extLst>
      <p:ext uri="{BB962C8B-B14F-4D97-AF65-F5344CB8AC3E}">
        <p14:creationId xmlns:p14="http://schemas.microsoft.com/office/powerpoint/2010/main" val="3948805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FCD7-515E-4E42-9BDF-4BC394FBB3B2}"/>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857A08C0-3CB4-4835-9841-A407DA827319}"/>
              </a:ext>
            </a:extLst>
          </p:cNvPr>
          <p:cNvGraphicFramePr>
            <a:graphicFrameLocks noGrp="1"/>
          </p:cNvGraphicFramePr>
          <p:nvPr>
            <p:ph type="tbl" sz="quarter" idx="13"/>
            <p:extLst>
              <p:ext uri="{D42A27DB-BD31-4B8C-83A1-F6EECF244321}">
                <p14:modId xmlns:p14="http://schemas.microsoft.com/office/powerpoint/2010/main" val="1978786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09833965"/>
                    </a:ext>
                  </a:extLst>
                </a:gridCol>
                <a:gridCol w="740664">
                  <a:extLst>
                    <a:ext uri="{9D8B030D-6E8A-4147-A177-3AD203B41FA5}">
                      <a16:colId xmlns:a16="http://schemas.microsoft.com/office/drawing/2014/main" val="3747640800"/>
                    </a:ext>
                  </a:extLst>
                </a:gridCol>
                <a:gridCol w="740664">
                  <a:extLst>
                    <a:ext uri="{9D8B030D-6E8A-4147-A177-3AD203B41FA5}">
                      <a16:colId xmlns:a16="http://schemas.microsoft.com/office/drawing/2014/main" val="2333323370"/>
                    </a:ext>
                  </a:extLst>
                </a:gridCol>
                <a:gridCol w="740664">
                  <a:extLst>
                    <a:ext uri="{9D8B030D-6E8A-4147-A177-3AD203B41FA5}">
                      <a16:colId xmlns:a16="http://schemas.microsoft.com/office/drawing/2014/main" val="4234979949"/>
                    </a:ext>
                  </a:extLst>
                </a:gridCol>
                <a:gridCol w="740664">
                  <a:extLst>
                    <a:ext uri="{9D8B030D-6E8A-4147-A177-3AD203B41FA5}">
                      <a16:colId xmlns:a16="http://schemas.microsoft.com/office/drawing/2014/main" val="96012232"/>
                    </a:ext>
                  </a:extLst>
                </a:gridCol>
                <a:gridCol w="740664">
                  <a:extLst>
                    <a:ext uri="{9D8B030D-6E8A-4147-A177-3AD203B41FA5}">
                      <a16:colId xmlns:a16="http://schemas.microsoft.com/office/drawing/2014/main" val="3052629354"/>
                    </a:ext>
                  </a:extLst>
                </a:gridCol>
                <a:gridCol w="740664">
                  <a:extLst>
                    <a:ext uri="{9D8B030D-6E8A-4147-A177-3AD203B41FA5}">
                      <a16:colId xmlns:a16="http://schemas.microsoft.com/office/drawing/2014/main" val="105655071"/>
                    </a:ext>
                  </a:extLst>
                </a:gridCol>
                <a:gridCol w="740664">
                  <a:extLst>
                    <a:ext uri="{9D8B030D-6E8A-4147-A177-3AD203B41FA5}">
                      <a16:colId xmlns:a16="http://schemas.microsoft.com/office/drawing/2014/main" val="779803873"/>
                    </a:ext>
                  </a:extLst>
                </a:gridCol>
                <a:gridCol w="740664">
                  <a:extLst>
                    <a:ext uri="{9D8B030D-6E8A-4147-A177-3AD203B41FA5}">
                      <a16:colId xmlns:a16="http://schemas.microsoft.com/office/drawing/2014/main" val="2539470742"/>
                    </a:ext>
                  </a:extLst>
                </a:gridCol>
                <a:gridCol w="740664">
                  <a:extLst>
                    <a:ext uri="{9D8B030D-6E8A-4147-A177-3AD203B41FA5}">
                      <a16:colId xmlns:a16="http://schemas.microsoft.com/office/drawing/2014/main" val="16487235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26076992"/>
                  </a:ext>
                </a:extLst>
              </a:tr>
              <a:tr h="370840">
                <a:tc>
                  <a:txBody>
                    <a:bodyPr/>
                    <a:lstStyle/>
                    <a:p>
                      <a:r>
                        <a:rPr lang="en-US" sz="1000"/>
                        <a:t>Autohaus Strauss</a:t>
                      </a:r>
                    </a:p>
                  </a:txBody>
                  <a:tcPr/>
                </a:tc>
                <a:tc>
                  <a:txBody>
                    <a:bodyPr/>
                    <a:lstStyle/>
                    <a:p>
                      <a:r>
                        <a:rPr lang="en-US" sz="1000"/>
                        <a:t>1794</a:t>
                      </a:r>
                    </a:p>
                  </a:txBody>
                  <a:tcPr/>
                </a:tc>
                <a:tc>
                  <a:txBody>
                    <a:bodyPr/>
                    <a:lstStyle/>
                    <a:p>
                      <a:r>
                        <a:rPr lang="en-US" sz="1000"/>
                        <a:t>131</a:t>
                      </a:r>
                    </a:p>
                  </a:txBody>
                  <a:tcPr/>
                </a:tc>
                <a:tc>
                  <a:txBody>
                    <a:bodyPr/>
                    <a:lstStyle/>
                    <a:p>
                      <a:r>
                        <a:rPr lang="en-US" sz="1000"/>
                        <a:t>10</a:t>
                      </a:r>
                    </a:p>
                  </a:txBody>
                  <a:tcPr/>
                </a:tc>
                <a:tc>
                  <a:txBody>
                    <a:bodyPr/>
                    <a:lstStyle/>
                    <a:p>
                      <a:r>
                        <a:rPr lang="en-US" sz="1000"/>
                        <a:t>259</a:t>
                      </a:r>
                    </a:p>
                  </a:txBody>
                  <a:tcPr/>
                </a:tc>
                <a:tc>
                  <a:txBody>
                    <a:bodyPr/>
                    <a:lstStyle/>
                    <a:p>
                      <a:r>
                        <a:rPr lang="en-US" sz="1000"/>
                        <a:t>27</a:t>
                      </a:r>
                    </a:p>
                  </a:txBody>
                  <a:tcPr/>
                </a:tc>
                <a:tc>
                  <a:txBody>
                    <a:bodyPr/>
                    <a:lstStyle/>
                    <a:p>
                      <a:r>
                        <a:rPr lang="en-US" sz="1000"/>
                        <a:t>17</a:t>
                      </a:r>
                    </a:p>
                  </a:txBody>
                  <a:tcPr/>
                </a:tc>
                <a:tc>
                  <a:txBody>
                    <a:bodyPr/>
                    <a:lstStyle/>
                    <a:p>
                      <a:r>
                        <a:rPr lang="en-US" sz="1000"/>
                        <a:t>0</a:t>
                      </a:r>
                    </a:p>
                  </a:txBody>
                  <a:tcPr/>
                </a:tc>
                <a:tc>
                  <a:txBody>
                    <a:bodyPr/>
                    <a:lstStyle/>
                    <a:p>
                      <a:r>
                        <a:rPr lang="en-US" sz="1000"/>
                        <a:t>1.7535%</a:t>
                      </a:r>
                    </a:p>
                  </a:txBody>
                  <a:tcPr/>
                </a:tc>
                <a:tc>
                  <a:txBody>
                    <a:bodyPr/>
                    <a:lstStyle/>
                    <a:p>
                      <a:r>
                        <a:rPr lang="en-US" sz="1000"/>
                        <a:t>0.0%</a:t>
                      </a:r>
                    </a:p>
                  </a:txBody>
                  <a:tcPr/>
                </a:tc>
                <a:extLst>
                  <a:ext uri="{0D108BD9-81ED-4DB2-BD59-A6C34878D82A}">
                    <a16:rowId xmlns:a16="http://schemas.microsoft.com/office/drawing/2014/main" val="2881181166"/>
                  </a:ext>
                </a:extLst>
              </a:tr>
            </a:tbl>
          </a:graphicData>
        </a:graphic>
      </p:graphicFrame>
      <p:sp>
        <p:nvSpPr>
          <p:cNvPr id="4" name="Text Placeholder 3">
            <a:extLst>
              <a:ext uri="{FF2B5EF4-FFF2-40B4-BE49-F238E27FC236}">
                <a16:creationId xmlns:a16="http://schemas.microsoft.com/office/drawing/2014/main" id="{E58EB7A1-2F9E-499A-9065-26863D8BCA7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762562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24CDC-1F29-4E28-A804-362295B3DB3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B542F24-568A-4A04-AFC3-9EEDAE4AAB9F}"/>
              </a:ext>
            </a:extLst>
          </p:cNvPr>
          <p:cNvGraphicFramePr>
            <a:graphicFrameLocks noGrp="1"/>
          </p:cNvGraphicFramePr>
          <p:nvPr>
            <p:ph type="chart" sz="quarter" idx="13"/>
            <p:extLst>
              <p:ext uri="{D42A27DB-BD31-4B8C-83A1-F6EECF244321}">
                <p14:modId xmlns:p14="http://schemas.microsoft.com/office/powerpoint/2010/main" val="288437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BD48B-2E99-4E76-9BDE-E17EDB1E95FC}"/>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708152A1-2B84-4DBA-9B41-4C929E367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49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66EBC-3AF3-495A-BB64-7A010FC73E46}"/>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5B9E09A6-46F6-4170-A513-0F840E518AD3}"/>
              </a:ext>
            </a:extLst>
          </p:cNvPr>
          <p:cNvGraphicFramePr>
            <a:graphicFrameLocks noGrp="1"/>
          </p:cNvGraphicFramePr>
          <p:nvPr>
            <p:ph type="chart" sz="quarter" idx="13"/>
            <p:extLst>
              <p:ext uri="{D42A27DB-BD31-4B8C-83A1-F6EECF244321}">
                <p14:modId xmlns:p14="http://schemas.microsoft.com/office/powerpoint/2010/main" val="2594492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668A13-EF3D-48D3-B390-9ACBEEC9615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C371CD65-8265-4ECC-841F-4FB993AB3B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3715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BC714-7B14-4ECF-8E0C-DDD87EF9AB85}"/>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C8608B89-81AD-4EFC-BF7A-B5A98F969634}"/>
              </a:ext>
            </a:extLst>
          </p:cNvPr>
          <p:cNvGraphicFramePr>
            <a:graphicFrameLocks noGrp="1"/>
          </p:cNvGraphicFramePr>
          <p:nvPr>
            <p:ph type="chart" sz="quarter" idx="13"/>
            <p:extLst>
              <p:ext uri="{D42A27DB-BD31-4B8C-83A1-F6EECF244321}">
                <p14:modId xmlns:p14="http://schemas.microsoft.com/office/powerpoint/2010/main" val="492285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2BD0A-796F-4A5A-A597-F7238073337D}"/>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7F47815-26F8-4469-9BFE-5CC1F5AB2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246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D8990-5B0E-4EEB-98D4-06B0EC1E77C4}"/>
              </a:ext>
            </a:extLst>
          </p:cNvPr>
          <p:cNvSpPr>
            <a:spLocks noGrp="1"/>
          </p:cNvSpPr>
          <p:nvPr>
            <p:ph type="title"/>
          </p:nvPr>
        </p:nvSpPr>
        <p:spPr/>
        <p:txBody>
          <a:bodyPr/>
          <a:lstStyle/>
          <a:p>
            <a:r>
              <a:rPr lang="de-DE"/>
              <a:t>Eigene Beiträge (Postings) - 1 of 4</a:t>
            </a:r>
            <a:endParaRPr lang="en-US"/>
          </a:p>
        </p:txBody>
      </p:sp>
      <p:graphicFrame>
        <p:nvGraphicFramePr>
          <p:cNvPr id="5" name="Table Placeholder 4">
            <a:extLst>
              <a:ext uri="{FF2B5EF4-FFF2-40B4-BE49-F238E27FC236}">
                <a16:creationId xmlns:a16="http://schemas.microsoft.com/office/drawing/2014/main" id="{15D7CE78-7DE4-4675-95A4-901BFD49C1B1}"/>
              </a:ext>
            </a:extLst>
          </p:cNvPr>
          <p:cNvGraphicFramePr>
            <a:graphicFrameLocks noGrp="1"/>
          </p:cNvGraphicFramePr>
          <p:nvPr>
            <p:ph type="tbl" sz="quarter" idx="13"/>
            <p:extLst>
              <p:ext uri="{D42A27DB-BD31-4B8C-83A1-F6EECF244321}">
                <p14:modId xmlns:p14="http://schemas.microsoft.com/office/powerpoint/2010/main" val="76691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0128047"/>
                    </a:ext>
                  </a:extLst>
                </a:gridCol>
                <a:gridCol w="658368">
                  <a:extLst>
                    <a:ext uri="{9D8B030D-6E8A-4147-A177-3AD203B41FA5}">
                      <a16:colId xmlns:a16="http://schemas.microsoft.com/office/drawing/2014/main" val="63650706"/>
                    </a:ext>
                  </a:extLst>
                </a:gridCol>
                <a:gridCol w="658368">
                  <a:extLst>
                    <a:ext uri="{9D8B030D-6E8A-4147-A177-3AD203B41FA5}">
                      <a16:colId xmlns:a16="http://schemas.microsoft.com/office/drawing/2014/main" val="4112181973"/>
                    </a:ext>
                  </a:extLst>
                </a:gridCol>
                <a:gridCol w="658368">
                  <a:extLst>
                    <a:ext uri="{9D8B030D-6E8A-4147-A177-3AD203B41FA5}">
                      <a16:colId xmlns:a16="http://schemas.microsoft.com/office/drawing/2014/main" val="3558748616"/>
                    </a:ext>
                  </a:extLst>
                </a:gridCol>
                <a:gridCol w="658368">
                  <a:extLst>
                    <a:ext uri="{9D8B030D-6E8A-4147-A177-3AD203B41FA5}">
                      <a16:colId xmlns:a16="http://schemas.microsoft.com/office/drawing/2014/main" val="3604586513"/>
                    </a:ext>
                  </a:extLst>
                </a:gridCol>
                <a:gridCol w="658368">
                  <a:extLst>
                    <a:ext uri="{9D8B030D-6E8A-4147-A177-3AD203B41FA5}">
                      <a16:colId xmlns:a16="http://schemas.microsoft.com/office/drawing/2014/main" val="3710544712"/>
                    </a:ext>
                  </a:extLst>
                </a:gridCol>
                <a:gridCol w="658368">
                  <a:extLst>
                    <a:ext uri="{9D8B030D-6E8A-4147-A177-3AD203B41FA5}">
                      <a16:colId xmlns:a16="http://schemas.microsoft.com/office/drawing/2014/main" val="2522853769"/>
                    </a:ext>
                  </a:extLst>
                </a:gridCol>
                <a:gridCol w="658368">
                  <a:extLst>
                    <a:ext uri="{9D8B030D-6E8A-4147-A177-3AD203B41FA5}">
                      <a16:colId xmlns:a16="http://schemas.microsoft.com/office/drawing/2014/main" val="2261658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765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- 2017-06-24 09:51:18</a:t>
                      </a:r>
                      <a:r>
                        <a:rPr kumimoji="0" lang="de-DE" sz="1000" b="0" i="0" u="none" strike="noStrike" kern="1200" cap="none" spc="0" normalizeH="0" baseline="0" noProof="0">
                          <a:ln>
                            <a:noFill/>
                          </a:ln>
                          <a:solidFill>
                            <a:prstClr val="black"/>
                          </a:solidFill>
                          <a:effectLst/>
                          <a:uLnTx/>
                          <a:uFillTx/>
                          <a:latin typeface="+mn-lt"/>
                          <a:ea typeface="+mn-ea"/>
                          <a:cs typeface="+mn-cs"/>
                        </a:rPr>
                        <a:t>
Wir verstärken unser Werkstatt-Team und suchen einen
KFZ-Techniker!
Hast du kürzlich erst deinen Wehrdienst abgeleistet und fühlst dich angesprochen?
Dann bewirb dich gleich unter
der Telefonnummer: 0664 38 41 311
oder per Mail: verwaltung@strauss-autohaus.at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843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- 2017-06-23 15:16:51</a:t>
                      </a:r>
                      <a:r>
                        <a:rPr kumimoji="0" lang="de-DE" sz="1000" b="0" i="0" u="none" strike="noStrike" kern="1200" cap="none" spc="0" normalizeH="0" baseline="0" noProof="0">
                          <a:ln>
                            <a:noFill/>
                          </a:ln>
                          <a:solidFill>
                            <a:prstClr val="black"/>
                          </a:solidFill>
                          <a:effectLst/>
                          <a:uLnTx/>
                          <a:uFillTx/>
                          <a:latin typeface="+mn-lt"/>
                          <a:ea typeface="+mn-ea"/>
                          <a:cs typeface="+mn-cs"/>
                        </a:rPr>
                        <a:t>
Wollt auch ihr einen überzeugenden Auftritt mit dem Range Rover Evoque hinlegen? 😉
Dann erkundigt euch am besten sofort bei unseren Verkaufsberatern Marcel Hummel oder Ingo Lehr über unsere Topmodelle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132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- 2017-06-13 10:11:47</a:t>
                      </a:r>
                      <a:r>
                        <a:rPr kumimoji="0" lang="de-DE" sz="1000" b="0" i="0" u="none" strike="noStrike" kern="1200" cap="none" spc="0" normalizeH="0" baseline="0" noProof="0">
                          <a:ln>
                            <a:noFill/>
                          </a:ln>
                          <a:solidFill>
                            <a:prstClr val="black"/>
                          </a:solidFill>
                          <a:effectLst/>
                          <a:uLnTx/>
                          <a:uFillTx/>
                          <a:latin typeface="+mn-lt"/>
                          <a:ea typeface="+mn-ea"/>
                          <a:cs typeface="+mn-cs"/>
                        </a:rPr>
                        <a:t>
Wir machen euer Fahrzeug wieder neu! 🙂
Eine "Verwandlung", die sich auf jeden Fall sehen lassen kann 😉
Was haltet ihr von unserem Vorher-Nachher-Vergleich? 😍
Wenn auch ihr Interesse an einem (fast) neuen Auto habt, dann meldet euch bei uns - Ihr werdet staunen, was alles möglich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6541782"/>
                  </a:ext>
                </a:extLst>
              </a:tr>
            </a:tbl>
          </a:graphicData>
        </a:graphic>
      </p:graphicFrame>
      <p:sp>
        <p:nvSpPr>
          <p:cNvPr id="4" name="Text Placeholder 3">
            <a:extLst>
              <a:ext uri="{FF2B5EF4-FFF2-40B4-BE49-F238E27FC236}">
                <a16:creationId xmlns:a16="http://schemas.microsoft.com/office/drawing/2014/main" id="{9CAF9939-DF96-40D4-888F-396AAA8A659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72491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A38D-87C8-4B2B-AF64-344CFBBBD248}"/>
              </a:ext>
            </a:extLst>
          </p:cNvPr>
          <p:cNvSpPr>
            <a:spLocks noGrp="1"/>
          </p:cNvSpPr>
          <p:nvPr>
            <p:ph type="title"/>
          </p:nvPr>
        </p:nvSpPr>
        <p:spPr/>
        <p:txBody>
          <a:bodyPr/>
          <a:lstStyle/>
          <a:p>
            <a:r>
              <a:rPr lang="de-DE"/>
              <a:t>Eigene Beiträge (Postings) - 2 of 4</a:t>
            </a:r>
            <a:endParaRPr lang="en-US"/>
          </a:p>
        </p:txBody>
      </p:sp>
      <p:graphicFrame>
        <p:nvGraphicFramePr>
          <p:cNvPr id="5" name="Table Placeholder 4">
            <a:extLst>
              <a:ext uri="{FF2B5EF4-FFF2-40B4-BE49-F238E27FC236}">
                <a16:creationId xmlns:a16="http://schemas.microsoft.com/office/drawing/2014/main" id="{33FFAF51-617B-4619-A54C-B5085456B49A}"/>
              </a:ext>
            </a:extLst>
          </p:cNvPr>
          <p:cNvGraphicFramePr>
            <a:graphicFrameLocks noGrp="1"/>
          </p:cNvGraphicFramePr>
          <p:nvPr>
            <p:ph type="tbl" sz="quarter" idx="13"/>
            <p:extLst>
              <p:ext uri="{D42A27DB-BD31-4B8C-83A1-F6EECF244321}">
                <p14:modId xmlns:p14="http://schemas.microsoft.com/office/powerpoint/2010/main" val="253001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4012605"/>
                    </a:ext>
                  </a:extLst>
                </a:gridCol>
                <a:gridCol w="658368">
                  <a:extLst>
                    <a:ext uri="{9D8B030D-6E8A-4147-A177-3AD203B41FA5}">
                      <a16:colId xmlns:a16="http://schemas.microsoft.com/office/drawing/2014/main" val="126083025"/>
                    </a:ext>
                  </a:extLst>
                </a:gridCol>
                <a:gridCol w="658368">
                  <a:extLst>
                    <a:ext uri="{9D8B030D-6E8A-4147-A177-3AD203B41FA5}">
                      <a16:colId xmlns:a16="http://schemas.microsoft.com/office/drawing/2014/main" val="3420849661"/>
                    </a:ext>
                  </a:extLst>
                </a:gridCol>
                <a:gridCol w="658368">
                  <a:extLst>
                    <a:ext uri="{9D8B030D-6E8A-4147-A177-3AD203B41FA5}">
                      <a16:colId xmlns:a16="http://schemas.microsoft.com/office/drawing/2014/main" val="2935317892"/>
                    </a:ext>
                  </a:extLst>
                </a:gridCol>
                <a:gridCol w="658368">
                  <a:extLst>
                    <a:ext uri="{9D8B030D-6E8A-4147-A177-3AD203B41FA5}">
                      <a16:colId xmlns:a16="http://schemas.microsoft.com/office/drawing/2014/main" val="300925872"/>
                    </a:ext>
                  </a:extLst>
                </a:gridCol>
                <a:gridCol w="658368">
                  <a:extLst>
                    <a:ext uri="{9D8B030D-6E8A-4147-A177-3AD203B41FA5}">
                      <a16:colId xmlns:a16="http://schemas.microsoft.com/office/drawing/2014/main" val="3584189874"/>
                    </a:ext>
                  </a:extLst>
                </a:gridCol>
                <a:gridCol w="658368">
                  <a:extLst>
                    <a:ext uri="{9D8B030D-6E8A-4147-A177-3AD203B41FA5}">
                      <a16:colId xmlns:a16="http://schemas.microsoft.com/office/drawing/2014/main" val="3722385781"/>
                    </a:ext>
                  </a:extLst>
                </a:gridCol>
                <a:gridCol w="658368">
                  <a:extLst>
                    <a:ext uri="{9D8B030D-6E8A-4147-A177-3AD203B41FA5}">
                      <a16:colId xmlns:a16="http://schemas.microsoft.com/office/drawing/2014/main" val="58714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161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15:25:44</a:t>
                      </a:r>
                      <a:r>
                        <a:rPr kumimoji="0" lang="de-DE" sz="1000" b="0" i="0" u="none" strike="noStrike" kern="1200" cap="none" spc="0" normalizeH="0" baseline="0" noProof="0">
                          <a:ln>
                            <a:noFill/>
                          </a:ln>
                          <a:solidFill>
                            <a:prstClr val="black"/>
                          </a:solidFill>
                          <a:effectLst/>
                          <a:uLnTx/>
                          <a:uFillTx/>
                          <a:latin typeface="+mn-lt"/>
                          <a:ea typeface="+mn-ea"/>
                          <a:cs typeface="+mn-cs"/>
                        </a:rPr>
                        <a:t>
Ist doch klar, dass die Nummer 1 ein Land Rover ist! 😅
Auf den fährt einfach jeder ab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246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10:37:04</a:t>
                      </a:r>
                      <a:r>
                        <a:rPr kumimoji="0" lang="de-DE" sz="1000" b="0" i="0" u="none" strike="noStrike" kern="1200" cap="none" spc="0" normalizeH="0" baseline="0" noProof="0">
                          <a:ln>
                            <a:noFill/>
                          </a:ln>
                          <a:solidFill>
                            <a:prstClr val="black"/>
                          </a:solidFill>
                          <a:effectLst/>
                          <a:uLnTx/>
                          <a:uFillTx/>
                          <a:latin typeface="+mn-lt"/>
                          <a:ea typeface="+mn-ea"/>
                          <a:cs typeface="+mn-cs"/>
                        </a:rPr>
                        <a:t>
Mit unserer Kaffeemaschine und unserem Wasserspender werden nicht nur unsere Kunden, sondern auch unsere Mitarbeiter während des Umbaus bestens versorgt!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693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- 2017-06-06 08:43:14</a:t>
                      </a:r>
                      <a:r>
                        <a:rPr kumimoji="0" lang="de-DE" sz="1000" b="0" i="0" u="none" strike="noStrike" kern="1200" cap="none" spc="0" normalizeH="0" baseline="0" noProof="0">
                          <a:ln>
                            <a:noFill/>
                          </a:ln>
                          <a:solidFill>
                            <a:prstClr val="black"/>
                          </a:solidFill>
                          <a:effectLst/>
                          <a:uLnTx/>
                          <a:uFillTx/>
                          <a:latin typeface="+mn-lt"/>
                          <a:ea typeface="+mn-ea"/>
                          <a:cs typeface="+mn-cs"/>
                        </a:rPr>
                        <a:t>
Unseren Umbau könnt ihr nicht nur auf Facebook, sondern auch auf unserer Website verfolgen 😀
...schaut vorbei 👉 http://www.strauss-autohaus.at/index.php?id=197&amp;tx_wtgallery_pi1%5Bcategory%5D=168307899&amp;cHash=2f07935c12f198858f4a569caa96a85f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5163089"/>
                  </a:ext>
                </a:extLst>
              </a:tr>
            </a:tbl>
          </a:graphicData>
        </a:graphic>
      </p:graphicFrame>
      <p:sp>
        <p:nvSpPr>
          <p:cNvPr id="4" name="Text Placeholder 3">
            <a:extLst>
              <a:ext uri="{FF2B5EF4-FFF2-40B4-BE49-F238E27FC236}">
                <a16:creationId xmlns:a16="http://schemas.microsoft.com/office/drawing/2014/main" id="{828F3ACB-E4D4-4B98-BBAE-7EB18F96341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789579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D2197-5DA9-4BA2-AB09-26366CE53676}"/>
              </a:ext>
            </a:extLst>
          </p:cNvPr>
          <p:cNvSpPr>
            <a:spLocks noGrp="1"/>
          </p:cNvSpPr>
          <p:nvPr>
            <p:ph type="title"/>
          </p:nvPr>
        </p:nvSpPr>
        <p:spPr/>
        <p:txBody>
          <a:bodyPr/>
          <a:lstStyle/>
          <a:p>
            <a:r>
              <a:rPr lang="de-DE"/>
              <a:t>Eigene Beiträge (Postings) - 3 of 4</a:t>
            </a:r>
            <a:endParaRPr lang="en-US"/>
          </a:p>
        </p:txBody>
      </p:sp>
      <p:graphicFrame>
        <p:nvGraphicFramePr>
          <p:cNvPr id="5" name="Table Placeholder 4">
            <a:extLst>
              <a:ext uri="{FF2B5EF4-FFF2-40B4-BE49-F238E27FC236}">
                <a16:creationId xmlns:a16="http://schemas.microsoft.com/office/drawing/2014/main" id="{1D802479-432D-4B54-B5C4-F50A3728BCB3}"/>
              </a:ext>
            </a:extLst>
          </p:cNvPr>
          <p:cNvGraphicFramePr>
            <a:graphicFrameLocks noGrp="1"/>
          </p:cNvGraphicFramePr>
          <p:nvPr>
            <p:ph type="tbl" sz="quarter" idx="13"/>
            <p:extLst>
              <p:ext uri="{D42A27DB-BD31-4B8C-83A1-F6EECF244321}">
                <p14:modId xmlns:p14="http://schemas.microsoft.com/office/powerpoint/2010/main" val="26817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706158"/>
                    </a:ext>
                  </a:extLst>
                </a:gridCol>
                <a:gridCol w="658368">
                  <a:extLst>
                    <a:ext uri="{9D8B030D-6E8A-4147-A177-3AD203B41FA5}">
                      <a16:colId xmlns:a16="http://schemas.microsoft.com/office/drawing/2014/main" val="2637578903"/>
                    </a:ext>
                  </a:extLst>
                </a:gridCol>
                <a:gridCol w="658368">
                  <a:extLst>
                    <a:ext uri="{9D8B030D-6E8A-4147-A177-3AD203B41FA5}">
                      <a16:colId xmlns:a16="http://schemas.microsoft.com/office/drawing/2014/main" val="3054428454"/>
                    </a:ext>
                  </a:extLst>
                </a:gridCol>
                <a:gridCol w="658368">
                  <a:extLst>
                    <a:ext uri="{9D8B030D-6E8A-4147-A177-3AD203B41FA5}">
                      <a16:colId xmlns:a16="http://schemas.microsoft.com/office/drawing/2014/main" val="2592261916"/>
                    </a:ext>
                  </a:extLst>
                </a:gridCol>
                <a:gridCol w="658368">
                  <a:extLst>
                    <a:ext uri="{9D8B030D-6E8A-4147-A177-3AD203B41FA5}">
                      <a16:colId xmlns:a16="http://schemas.microsoft.com/office/drawing/2014/main" val="1895189967"/>
                    </a:ext>
                  </a:extLst>
                </a:gridCol>
                <a:gridCol w="658368">
                  <a:extLst>
                    <a:ext uri="{9D8B030D-6E8A-4147-A177-3AD203B41FA5}">
                      <a16:colId xmlns:a16="http://schemas.microsoft.com/office/drawing/2014/main" val="264320625"/>
                    </a:ext>
                  </a:extLst>
                </a:gridCol>
                <a:gridCol w="658368">
                  <a:extLst>
                    <a:ext uri="{9D8B030D-6E8A-4147-A177-3AD203B41FA5}">
                      <a16:colId xmlns:a16="http://schemas.microsoft.com/office/drawing/2014/main" val="1277870400"/>
                    </a:ext>
                  </a:extLst>
                </a:gridCol>
                <a:gridCol w="658368">
                  <a:extLst>
                    <a:ext uri="{9D8B030D-6E8A-4147-A177-3AD203B41FA5}">
                      <a16:colId xmlns:a16="http://schemas.microsoft.com/office/drawing/2014/main" val="4160053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720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- 2017-06-05 18:30:00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Fiesta kommt!
Das Besondere 👉🏻 mit den zahlreichen personalisierbaren Ausstattungs-Highlights kannst Du den neuen Ford Fiesta nach DEINER EIGENEN Vorstellung gestalten. Der kleine "Super-Ford" wird in seiner Klasse ordentlich aufmischen 😁
Weitere Infos 👉 https://goo.gl/3VU8uW
Wollt ihr mehr Informationen zum neuen Fiesta erhalten? Armin Bauer und Daniel Pausch freuen sich über Eure Nachricht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811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- 2017-06-03 10:32:42</a:t>
                      </a:r>
                      <a:r>
                        <a:rPr kumimoji="0" lang="de-DE" sz="1000" b="0" i="0" u="none" strike="noStrike" kern="1200" cap="none" spc="0" normalizeH="0" baseline="0" noProof="0">
                          <a:ln>
                            <a:noFill/>
                          </a:ln>
                          <a:solidFill>
                            <a:prstClr val="black"/>
                          </a:solidFill>
                          <a:effectLst/>
                          <a:uLnTx/>
                          <a:uFillTx/>
                          <a:latin typeface="+mn-lt"/>
                          <a:ea typeface="+mn-ea"/>
                          <a:cs typeface="+mn-cs"/>
                        </a:rPr>
                        <a:t>
Ein starker Ford Mondeo Titanium, der garantiert alle Blicke auf sich zieht... 😎
Die Highlights: 150 PS, Styling Paket mit 18 Zoll Felgen, Kühlergrill, Spoiler vorne und hinten in der Spezialfarbe Arktikweiß. Dieser Mondeo ist nicht ganz billig, aber einfach nur supergeil  😆
Noch Fragen? Unsere Ford-Experten Armin Bauer und Daniel Pausch stehen Euch mit Rat und Tat zur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1942313"/>
                  </a:ext>
                </a:extLst>
              </a:tr>
            </a:tbl>
          </a:graphicData>
        </a:graphic>
      </p:graphicFrame>
      <p:sp>
        <p:nvSpPr>
          <p:cNvPr id="4" name="Text Placeholder 3">
            <a:extLst>
              <a:ext uri="{FF2B5EF4-FFF2-40B4-BE49-F238E27FC236}">
                <a16:creationId xmlns:a16="http://schemas.microsoft.com/office/drawing/2014/main" id="{7A927C4D-34E2-4A25-9E2F-EF7D3C3ABDC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49712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6B4DE-23EE-443A-910A-F5F7661E71BF}"/>
              </a:ext>
            </a:extLst>
          </p:cNvPr>
          <p:cNvSpPr>
            <a:spLocks noGrp="1"/>
          </p:cNvSpPr>
          <p:nvPr>
            <p:ph type="title"/>
          </p:nvPr>
        </p:nvSpPr>
        <p:spPr/>
        <p:txBody>
          <a:bodyPr/>
          <a:lstStyle/>
          <a:p>
            <a:r>
              <a:rPr lang="de-DE"/>
              <a:t>Eigene Beiträge (Postings) - 4 of 4</a:t>
            </a:r>
            <a:endParaRPr lang="en-US"/>
          </a:p>
        </p:txBody>
      </p:sp>
      <p:graphicFrame>
        <p:nvGraphicFramePr>
          <p:cNvPr id="5" name="Table Placeholder 4">
            <a:extLst>
              <a:ext uri="{FF2B5EF4-FFF2-40B4-BE49-F238E27FC236}">
                <a16:creationId xmlns:a16="http://schemas.microsoft.com/office/drawing/2014/main" id="{C46C5643-435F-4992-A920-2CA3517BD3FE}"/>
              </a:ext>
            </a:extLst>
          </p:cNvPr>
          <p:cNvGraphicFramePr>
            <a:graphicFrameLocks noGrp="1"/>
          </p:cNvGraphicFramePr>
          <p:nvPr>
            <p:ph type="tbl" sz="quarter" idx="13"/>
            <p:extLst>
              <p:ext uri="{D42A27DB-BD31-4B8C-83A1-F6EECF244321}">
                <p14:modId xmlns:p14="http://schemas.microsoft.com/office/powerpoint/2010/main" val="3201905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9115257"/>
                    </a:ext>
                  </a:extLst>
                </a:gridCol>
                <a:gridCol w="658368">
                  <a:extLst>
                    <a:ext uri="{9D8B030D-6E8A-4147-A177-3AD203B41FA5}">
                      <a16:colId xmlns:a16="http://schemas.microsoft.com/office/drawing/2014/main" val="289431064"/>
                    </a:ext>
                  </a:extLst>
                </a:gridCol>
                <a:gridCol w="658368">
                  <a:extLst>
                    <a:ext uri="{9D8B030D-6E8A-4147-A177-3AD203B41FA5}">
                      <a16:colId xmlns:a16="http://schemas.microsoft.com/office/drawing/2014/main" val="203211189"/>
                    </a:ext>
                  </a:extLst>
                </a:gridCol>
                <a:gridCol w="658368">
                  <a:extLst>
                    <a:ext uri="{9D8B030D-6E8A-4147-A177-3AD203B41FA5}">
                      <a16:colId xmlns:a16="http://schemas.microsoft.com/office/drawing/2014/main" val="4033219099"/>
                    </a:ext>
                  </a:extLst>
                </a:gridCol>
                <a:gridCol w="658368">
                  <a:extLst>
                    <a:ext uri="{9D8B030D-6E8A-4147-A177-3AD203B41FA5}">
                      <a16:colId xmlns:a16="http://schemas.microsoft.com/office/drawing/2014/main" val="601978342"/>
                    </a:ext>
                  </a:extLst>
                </a:gridCol>
                <a:gridCol w="658368">
                  <a:extLst>
                    <a:ext uri="{9D8B030D-6E8A-4147-A177-3AD203B41FA5}">
                      <a16:colId xmlns:a16="http://schemas.microsoft.com/office/drawing/2014/main" val="159608582"/>
                    </a:ext>
                  </a:extLst>
                </a:gridCol>
                <a:gridCol w="658368">
                  <a:extLst>
                    <a:ext uri="{9D8B030D-6E8A-4147-A177-3AD203B41FA5}">
                      <a16:colId xmlns:a16="http://schemas.microsoft.com/office/drawing/2014/main" val="412786277"/>
                    </a:ext>
                  </a:extLst>
                </a:gridCol>
                <a:gridCol w="658368">
                  <a:extLst>
                    <a:ext uri="{9D8B030D-6E8A-4147-A177-3AD203B41FA5}">
                      <a16:colId xmlns:a16="http://schemas.microsoft.com/office/drawing/2014/main" val="3345975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565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- 2017-06-02 16:00:44</a:t>
                      </a:r>
                      <a:r>
                        <a:rPr kumimoji="0" lang="de-DE" sz="1000" b="0" i="0" u="none" strike="noStrike" kern="1200" cap="none" spc="0" normalizeH="0" baseline="0" noProof="0">
                          <a:ln>
                            <a:noFill/>
                          </a:ln>
                          <a:solidFill>
                            <a:prstClr val="black"/>
                          </a:solidFill>
                          <a:effectLst/>
                          <a:uLnTx/>
                          <a:uFillTx/>
                          <a:latin typeface="+mn-lt"/>
                          <a:ea typeface="+mn-ea"/>
                          <a:cs typeface="+mn-cs"/>
                        </a:rPr>
                        <a:t>
Zu Zeiten dieser brütenden Hitze und unseres Umbaus ist es für unser Verkaufsteam rund um Daniel Pausch, Armin Bauer und Marcel Hummel natürlich besonders wichtig, eine Erfrischung zu sich zu nehmen 🙂
Wir bedanken uns bei Güssinger. Das Wasser., die uns bestens mit kühlen Getränken versorgt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548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- 2017-06-01 11:23:12</a:t>
                      </a:r>
                      <a:r>
                        <a:rPr kumimoji="0" lang="de-DE" sz="1000" b="0" i="0" u="none" strike="noStrike" kern="1200" cap="none" spc="0" normalizeH="0" baseline="0" noProof="0">
                          <a:ln>
                            <a:noFill/>
                          </a:ln>
                          <a:solidFill>
                            <a:prstClr val="black"/>
                          </a:solidFill>
                          <a:effectLst/>
                          <a:uLnTx/>
                          <a:uFillTx/>
                          <a:latin typeface="+mn-lt"/>
                          <a:ea typeface="+mn-ea"/>
                          <a:cs typeface="+mn-cs"/>
                        </a:rPr>
                        <a:t>
Viel Platz, 5 Türen und dennoch ein kleiner Preis 😀
Der neue Ka+ punktet auf allen Linien!
Nähere Infos geben euch gerne unsere Verkaufsberater Armin Bauer und Daniel Pausch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7812859"/>
                  </a:ext>
                </a:extLst>
              </a:tr>
            </a:tbl>
          </a:graphicData>
        </a:graphic>
      </p:graphicFrame>
      <p:sp>
        <p:nvSpPr>
          <p:cNvPr id="4" name="Text Placeholder 3">
            <a:extLst>
              <a:ext uri="{FF2B5EF4-FFF2-40B4-BE49-F238E27FC236}">
                <a16:creationId xmlns:a16="http://schemas.microsoft.com/office/drawing/2014/main" id="{6286BF48-39C6-407A-BBF1-4862785E3B0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650343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17845-52FF-43CB-AD6F-001C83510908}"/>
              </a:ext>
            </a:extLst>
          </p:cNvPr>
          <p:cNvSpPr>
            <a:spLocks noGrp="1"/>
          </p:cNvSpPr>
          <p:nvPr>
            <p:ph type="title"/>
          </p:nvPr>
        </p:nvSpPr>
        <p:spPr/>
        <p:txBody>
          <a:bodyPr/>
          <a:lstStyle/>
          <a:p>
            <a:r>
              <a:rPr lang="en-US"/>
              <a:t>Eigene Beiträge (Postings) + Reactions - 1 of 5</a:t>
            </a:r>
          </a:p>
        </p:txBody>
      </p:sp>
      <p:graphicFrame>
        <p:nvGraphicFramePr>
          <p:cNvPr id="5" name="Table Placeholder 4">
            <a:extLst>
              <a:ext uri="{FF2B5EF4-FFF2-40B4-BE49-F238E27FC236}">
                <a16:creationId xmlns:a16="http://schemas.microsoft.com/office/drawing/2014/main" id="{64217D28-914F-43E9-837D-0B62372BA817}"/>
              </a:ext>
            </a:extLst>
          </p:cNvPr>
          <p:cNvGraphicFramePr>
            <a:graphicFrameLocks noGrp="1"/>
          </p:cNvGraphicFramePr>
          <p:nvPr>
            <p:ph type="tbl" sz="quarter" idx="13"/>
            <p:extLst>
              <p:ext uri="{D42A27DB-BD31-4B8C-83A1-F6EECF244321}">
                <p14:modId xmlns:p14="http://schemas.microsoft.com/office/powerpoint/2010/main" val="100699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830667"/>
                    </a:ext>
                  </a:extLst>
                </a:gridCol>
                <a:gridCol w="822960">
                  <a:extLst>
                    <a:ext uri="{9D8B030D-6E8A-4147-A177-3AD203B41FA5}">
                      <a16:colId xmlns:a16="http://schemas.microsoft.com/office/drawing/2014/main" val="964607419"/>
                    </a:ext>
                  </a:extLst>
                </a:gridCol>
                <a:gridCol w="822960">
                  <a:extLst>
                    <a:ext uri="{9D8B030D-6E8A-4147-A177-3AD203B41FA5}">
                      <a16:colId xmlns:a16="http://schemas.microsoft.com/office/drawing/2014/main" val="3190943917"/>
                    </a:ext>
                  </a:extLst>
                </a:gridCol>
                <a:gridCol w="822960">
                  <a:extLst>
                    <a:ext uri="{9D8B030D-6E8A-4147-A177-3AD203B41FA5}">
                      <a16:colId xmlns:a16="http://schemas.microsoft.com/office/drawing/2014/main" val="2569168319"/>
                    </a:ext>
                  </a:extLst>
                </a:gridCol>
                <a:gridCol w="822960">
                  <a:extLst>
                    <a:ext uri="{9D8B030D-6E8A-4147-A177-3AD203B41FA5}">
                      <a16:colId xmlns:a16="http://schemas.microsoft.com/office/drawing/2014/main" val="1897580935"/>
                    </a:ext>
                  </a:extLst>
                </a:gridCol>
                <a:gridCol w="822960">
                  <a:extLst>
                    <a:ext uri="{9D8B030D-6E8A-4147-A177-3AD203B41FA5}">
                      <a16:colId xmlns:a16="http://schemas.microsoft.com/office/drawing/2014/main" val="2390531376"/>
                    </a:ext>
                  </a:extLst>
                </a:gridCol>
                <a:gridCol w="822960">
                  <a:extLst>
                    <a:ext uri="{9D8B030D-6E8A-4147-A177-3AD203B41FA5}">
                      <a16:colId xmlns:a16="http://schemas.microsoft.com/office/drawing/2014/main" val="184401763"/>
                    </a:ext>
                  </a:extLst>
                </a:gridCol>
                <a:gridCol w="822960">
                  <a:extLst>
                    <a:ext uri="{9D8B030D-6E8A-4147-A177-3AD203B41FA5}">
                      <a16:colId xmlns:a16="http://schemas.microsoft.com/office/drawing/2014/main" val="3079501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3604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- 2017-06-24 09:51:18</a:t>
                      </a:r>
                      <a:r>
                        <a:rPr kumimoji="0" lang="de-DE" sz="1000" b="0" i="0" u="none" strike="noStrike" kern="1200" cap="none" spc="0" normalizeH="0" baseline="0" noProof="0">
                          <a:ln>
                            <a:noFill/>
                          </a:ln>
                          <a:solidFill>
                            <a:prstClr val="black"/>
                          </a:solidFill>
                          <a:effectLst/>
                          <a:uLnTx/>
                          <a:uFillTx/>
                          <a:latin typeface="+mn-lt"/>
                          <a:ea typeface="+mn-ea"/>
                          <a:cs typeface="+mn-cs"/>
                        </a:rPr>
                        <a:t>
Wir verstärken unser Werkstatt-Team und suchen einen
KFZ-Techniker!
Hast du kürzlich erst deinen Wehrdienst abgeleistet und fühlst dich angesprochen?
Dann bewirb dich gleich unter
der Telefonnummer: 0664 38 41 311
oder per Mail: verwaltung@strauss-autohaus.at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638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- 2017-06-23 15:16:51</a:t>
                      </a:r>
                      <a:r>
                        <a:rPr kumimoji="0" lang="de-DE" sz="1000" b="0" i="0" u="none" strike="noStrike" kern="1200" cap="none" spc="0" normalizeH="0" baseline="0" noProof="0">
                          <a:ln>
                            <a:noFill/>
                          </a:ln>
                          <a:solidFill>
                            <a:prstClr val="black"/>
                          </a:solidFill>
                          <a:effectLst/>
                          <a:uLnTx/>
                          <a:uFillTx/>
                          <a:latin typeface="+mn-lt"/>
                          <a:ea typeface="+mn-ea"/>
                          <a:cs typeface="+mn-cs"/>
                        </a:rPr>
                        <a:t>
Wollt auch ihr einen überzeugenden Auftritt mit dem Range Rover Evoque hinlegen? 😉
Dann erkundigt euch am besten sofort bei unseren Verkaufsberatern Marcel Hummel oder Ingo Lehr über unsere Topmodelle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0477740"/>
                  </a:ext>
                </a:extLst>
              </a:tr>
            </a:tbl>
          </a:graphicData>
        </a:graphic>
      </p:graphicFrame>
      <p:sp>
        <p:nvSpPr>
          <p:cNvPr id="4" name="Text Placeholder 3">
            <a:extLst>
              <a:ext uri="{FF2B5EF4-FFF2-40B4-BE49-F238E27FC236}">
                <a16:creationId xmlns:a16="http://schemas.microsoft.com/office/drawing/2014/main" id="{22D74B30-C8B1-4D2D-A9DD-49C5AED85E7B}"/>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967228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4B6C-6A93-495C-BD80-380C783C7AE3}"/>
              </a:ext>
            </a:extLst>
          </p:cNvPr>
          <p:cNvSpPr>
            <a:spLocks noGrp="1"/>
          </p:cNvSpPr>
          <p:nvPr>
            <p:ph type="title"/>
          </p:nvPr>
        </p:nvSpPr>
        <p:spPr/>
        <p:txBody>
          <a:bodyPr/>
          <a:lstStyle/>
          <a:p>
            <a:r>
              <a:rPr lang="en-US"/>
              <a:t>Eigene Beiträge (Postings) + Reactions - 2 of 5</a:t>
            </a:r>
          </a:p>
        </p:txBody>
      </p:sp>
      <p:graphicFrame>
        <p:nvGraphicFramePr>
          <p:cNvPr id="5" name="Table Placeholder 4">
            <a:extLst>
              <a:ext uri="{FF2B5EF4-FFF2-40B4-BE49-F238E27FC236}">
                <a16:creationId xmlns:a16="http://schemas.microsoft.com/office/drawing/2014/main" id="{F1BF8584-8771-4369-AC88-C39E1262BDD7}"/>
              </a:ext>
            </a:extLst>
          </p:cNvPr>
          <p:cNvGraphicFramePr>
            <a:graphicFrameLocks noGrp="1"/>
          </p:cNvGraphicFramePr>
          <p:nvPr>
            <p:ph type="tbl" sz="quarter" idx="13"/>
            <p:extLst>
              <p:ext uri="{D42A27DB-BD31-4B8C-83A1-F6EECF244321}">
                <p14:modId xmlns:p14="http://schemas.microsoft.com/office/powerpoint/2010/main" val="347518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5190559"/>
                    </a:ext>
                  </a:extLst>
                </a:gridCol>
                <a:gridCol w="822960">
                  <a:extLst>
                    <a:ext uri="{9D8B030D-6E8A-4147-A177-3AD203B41FA5}">
                      <a16:colId xmlns:a16="http://schemas.microsoft.com/office/drawing/2014/main" val="1199605100"/>
                    </a:ext>
                  </a:extLst>
                </a:gridCol>
                <a:gridCol w="822960">
                  <a:extLst>
                    <a:ext uri="{9D8B030D-6E8A-4147-A177-3AD203B41FA5}">
                      <a16:colId xmlns:a16="http://schemas.microsoft.com/office/drawing/2014/main" val="4232683368"/>
                    </a:ext>
                  </a:extLst>
                </a:gridCol>
                <a:gridCol w="822960">
                  <a:extLst>
                    <a:ext uri="{9D8B030D-6E8A-4147-A177-3AD203B41FA5}">
                      <a16:colId xmlns:a16="http://schemas.microsoft.com/office/drawing/2014/main" val="616906623"/>
                    </a:ext>
                  </a:extLst>
                </a:gridCol>
                <a:gridCol w="822960">
                  <a:extLst>
                    <a:ext uri="{9D8B030D-6E8A-4147-A177-3AD203B41FA5}">
                      <a16:colId xmlns:a16="http://schemas.microsoft.com/office/drawing/2014/main" val="388433357"/>
                    </a:ext>
                  </a:extLst>
                </a:gridCol>
                <a:gridCol w="822960">
                  <a:extLst>
                    <a:ext uri="{9D8B030D-6E8A-4147-A177-3AD203B41FA5}">
                      <a16:colId xmlns:a16="http://schemas.microsoft.com/office/drawing/2014/main" val="3357812048"/>
                    </a:ext>
                  </a:extLst>
                </a:gridCol>
                <a:gridCol w="822960">
                  <a:extLst>
                    <a:ext uri="{9D8B030D-6E8A-4147-A177-3AD203B41FA5}">
                      <a16:colId xmlns:a16="http://schemas.microsoft.com/office/drawing/2014/main" val="1712062799"/>
                    </a:ext>
                  </a:extLst>
                </a:gridCol>
                <a:gridCol w="822960">
                  <a:extLst>
                    <a:ext uri="{9D8B030D-6E8A-4147-A177-3AD203B41FA5}">
                      <a16:colId xmlns:a16="http://schemas.microsoft.com/office/drawing/2014/main" val="388825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1186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- 2017-06-13 10:11:47</a:t>
                      </a:r>
                      <a:r>
                        <a:rPr kumimoji="0" lang="de-DE" sz="1000" b="0" i="0" u="none" strike="noStrike" kern="1200" cap="none" spc="0" normalizeH="0" baseline="0" noProof="0">
                          <a:ln>
                            <a:noFill/>
                          </a:ln>
                          <a:solidFill>
                            <a:prstClr val="black"/>
                          </a:solidFill>
                          <a:effectLst/>
                          <a:uLnTx/>
                          <a:uFillTx/>
                          <a:latin typeface="+mn-lt"/>
                          <a:ea typeface="+mn-ea"/>
                          <a:cs typeface="+mn-cs"/>
                        </a:rPr>
                        <a:t>
Wir machen euer Fahrzeug wieder neu! 🙂
Eine "Verwandlung", die sich auf jeden Fall sehen lassen kann 😉
Was haltet ihr von unserem Vorher-Nachher-Vergleich? 😍
Wenn auch ihr Interesse an einem (fast) neuen Auto habt, dann meldet euch bei uns - Ihr werdet staunen, was alles möglich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508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15:25:44</a:t>
                      </a:r>
                      <a:r>
                        <a:rPr kumimoji="0" lang="de-DE" sz="1000" b="0" i="0" u="none" strike="noStrike" kern="1200" cap="none" spc="0" normalizeH="0" baseline="0" noProof="0">
                          <a:ln>
                            <a:noFill/>
                          </a:ln>
                          <a:solidFill>
                            <a:prstClr val="black"/>
                          </a:solidFill>
                          <a:effectLst/>
                          <a:uLnTx/>
                          <a:uFillTx/>
                          <a:latin typeface="+mn-lt"/>
                          <a:ea typeface="+mn-ea"/>
                          <a:cs typeface="+mn-cs"/>
                        </a:rPr>
                        <a:t>
Ist doch klar, dass die Nummer 1 ein Land Rover ist! 😅
Auf den fährt einfach jeder ab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820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- 2017-06-08 10:37:04</a:t>
                      </a:r>
                      <a:r>
                        <a:rPr kumimoji="0" lang="de-DE" sz="1000" b="0" i="0" u="none" strike="noStrike" kern="1200" cap="none" spc="0" normalizeH="0" baseline="0" noProof="0">
                          <a:ln>
                            <a:noFill/>
                          </a:ln>
                          <a:solidFill>
                            <a:prstClr val="black"/>
                          </a:solidFill>
                          <a:effectLst/>
                          <a:uLnTx/>
                          <a:uFillTx/>
                          <a:latin typeface="+mn-lt"/>
                          <a:ea typeface="+mn-ea"/>
                          <a:cs typeface="+mn-cs"/>
                        </a:rPr>
                        <a:t>
Mit unserer Kaffeemaschine und unserem Wasserspender werden nicht nur unsere Kunden, sondern auch unsere Mitarbeiter während des Umbaus bestens versorgt!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2425620"/>
                  </a:ext>
                </a:extLst>
              </a:tr>
            </a:tbl>
          </a:graphicData>
        </a:graphic>
      </p:graphicFrame>
      <p:sp>
        <p:nvSpPr>
          <p:cNvPr id="4" name="Text Placeholder 3">
            <a:extLst>
              <a:ext uri="{FF2B5EF4-FFF2-40B4-BE49-F238E27FC236}">
                <a16:creationId xmlns:a16="http://schemas.microsoft.com/office/drawing/2014/main" id="{0F2408B4-2A86-4A39-A60A-C864FEA1A13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729415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9E57-25C6-4604-AB1A-9623ADA0C14E}"/>
              </a:ext>
            </a:extLst>
          </p:cNvPr>
          <p:cNvSpPr>
            <a:spLocks noGrp="1"/>
          </p:cNvSpPr>
          <p:nvPr>
            <p:ph type="title"/>
          </p:nvPr>
        </p:nvSpPr>
        <p:spPr/>
        <p:txBody>
          <a:bodyPr/>
          <a:lstStyle/>
          <a:p>
            <a:r>
              <a:rPr lang="en-US"/>
              <a:t>Eigene Beiträge (Postings) + Reactions - 3 of 5</a:t>
            </a:r>
          </a:p>
        </p:txBody>
      </p:sp>
      <p:graphicFrame>
        <p:nvGraphicFramePr>
          <p:cNvPr id="5" name="Table Placeholder 4">
            <a:extLst>
              <a:ext uri="{FF2B5EF4-FFF2-40B4-BE49-F238E27FC236}">
                <a16:creationId xmlns:a16="http://schemas.microsoft.com/office/drawing/2014/main" id="{862D28ED-91EA-40B6-96ED-E47F1151F49D}"/>
              </a:ext>
            </a:extLst>
          </p:cNvPr>
          <p:cNvGraphicFramePr>
            <a:graphicFrameLocks noGrp="1"/>
          </p:cNvGraphicFramePr>
          <p:nvPr>
            <p:ph type="tbl" sz="quarter" idx="13"/>
            <p:extLst>
              <p:ext uri="{D42A27DB-BD31-4B8C-83A1-F6EECF244321}">
                <p14:modId xmlns:p14="http://schemas.microsoft.com/office/powerpoint/2010/main" val="3519240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5580517"/>
                    </a:ext>
                  </a:extLst>
                </a:gridCol>
                <a:gridCol w="822960">
                  <a:extLst>
                    <a:ext uri="{9D8B030D-6E8A-4147-A177-3AD203B41FA5}">
                      <a16:colId xmlns:a16="http://schemas.microsoft.com/office/drawing/2014/main" val="3427374188"/>
                    </a:ext>
                  </a:extLst>
                </a:gridCol>
                <a:gridCol w="822960">
                  <a:extLst>
                    <a:ext uri="{9D8B030D-6E8A-4147-A177-3AD203B41FA5}">
                      <a16:colId xmlns:a16="http://schemas.microsoft.com/office/drawing/2014/main" val="2299445839"/>
                    </a:ext>
                  </a:extLst>
                </a:gridCol>
                <a:gridCol w="822960">
                  <a:extLst>
                    <a:ext uri="{9D8B030D-6E8A-4147-A177-3AD203B41FA5}">
                      <a16:colId xmlns:a16="http://schemas.microsoft.com/office/drawing/2014/main" val="312008376"/>
                    </a:ext>
                  </a:extLst>
                </a:gridCol>
                <a:gridCol w="822960">
                  <a:extLst>
                    <a:ext uri="{9D8B030D-6E8A-4147-A177-3AD203B41FA5}">
                      <a16:colId xmlns:a16="http://schemas.microsoft.com/office/drawing/2014/main" val="1794557164"/>
                    </a:ext>
                  </a:extLst>
                </a:gridCol>
                <a:gridCol w="822960">
                  <a:extLst>
                    <a:ext uri="{9D8B030D-6E8A-4147-A177-3AD203B41FA5}">
                      <a16:colId xmlns:a16="http://schemas.microsoft.com/office/drawing/2014/main" val="3195632755"/>
                    </a:ext>
                  </a:extLst>
                </a:gridCol>
                <a:gridCol w="822960">
                  <a:extLst>
                    <a:ext uri="{9D8B030D-6E8A-4147-A177-3AD203B41FA5}">
                      <a16:colId xmlns:a16="http://schemas.microsoft.com/office/drawing/2014/main" val="1274124212"/>
                    </a:ext>
                  </a:extLst>
                </a:gridCol>
                <a:gridCol w="822960">
                  <a:extLst>
                    <a:ext uri="{9D8B030D-6E8A-4147-A177-3AD203B41FA5}">
                      <a16:colId xmlns:a16="http://schemas.microsoft.com/office/drawing/2014/main" val="125309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7571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- 2017-06-06 08:43:14</a:t>
                      </a:r>
                      <a:r>
                        <a:rPr kumimoji="0" lang="de-DE" sz="1000" b="0" i="0" u="none" strike="noStrike" kern="1200" cap="none" spc="0" normalizeH="0" baseline="0" noProof="0">
                          <a:ln>
                            <a:noFill/>
                          </a:ln>
                          <a:solidFill>
                            <a:prstClr val="black"/>
                          </a:solidFill>
                          <a:effectLst/>
                          <a:uLnTx/>
                          <a:uFillTx/>
                          <a:latin typeface="+mn-lt"/>
                          <a:ea typeface="+mn-ea"/>
                          <a:cs typeface="+mn-cs"/>
                        </a:rPr>
                        <a:t>
Unseren Umbau könnt ihr nicht nur auf Facebook, sondern auch auf unserer Website verfolgen 😀
...schaut vorbei 👉 http://www.strauss-autohaus.at/index.php?id=197&amp;tx_wtgallery_pi1%5Bcategory%5D=168307899&amp;cHash=2f07935c12f198858f4a569caa96a85f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204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- 2017-06-05 18:30:00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Fiesta kommt!
Das Besondere 👉🏻 mit den zahlreichen personalisierbaren Ausstattungs-Highlights kannst Du den neuen Ford Fiesta nach DEINER EIGENEN Vorstellung gestalten. Der kleine "Super-Ford" wird in seiner Klasse ordentlich aufmischen 😁
Weitere Infos 👉 https://goo.gl/3VU8uW
Wollt ihr mehr Informationen zum neuen Fiesta erhalten? Armin Bauer und Daniel Pausch freuen sich über Eure Nachricht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1158091"/>
                  </a:ext>
                </a:extLst>
              </a:tr>
            </a:tbl>
          </a:graphicData>
        </a:graphic>
      </p:graphicFrame>
      <p:sp>
        <p:nvSpPr>
          <p:cNvPr id="4" name="Text Placeholder 3">
            <a:extLst>
              <a:ext uri="{FF2B5EF4-FFF2-40B4-BE49-F238E27FC236}">
                <a16:creationId xmlns:a16="http://schemas.microsoft.com/office/drawing/2014/main" id="{1AD84572-070E-498E-84EB-0BF8E14598A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811809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53EA-6017-4092-86E5-CD66BF6E02C4}"/>
              </a:ext>
            </a:extLst>
          </p:cNvPr>
          <p:cNvSpPr>
            <a:spLocks noGrp="1"/>
          </p:cNvSpPr>
          <p:nvPr>
            <p:ph type="title"/>
          </p:nvPr>
        </p:nvSpPr>
        <p:spPr/>
        <p:txBody>
          <a:bodyPr/>
          <a:lstStyle/>
          <a:p>
            <a:r>
              <a:rPr lang="en-US"/>
              <a:t>Eigene Beiträge (Postings) + Reactions - 4 of 5</a:t>
            </a:r>
          </a:p>
        </p:txBody>
      </p:sp>
      <p:graphicFrame>
        <p:nvGraphicFramePr>
          <p:cNvPr id="5" name="Table Placeholder 4">
            <a:extLst>
              <a:ext uri="{FF2B5EF4-FFF2-40B4-BE49-F238E27FC236}">
                <a16:creationId xmlns:a16="http://schemas.microsoft.com/office/drawing/2014/main" id="{538A9FDB-5C3B-41D2-A402-E8EC12DDC02B}"/>
              </a:ext>
            </a:extLst>
          </p:cNvPr>
          <p:cNvGraphicFramePr>
            <a:graphicFrameLocks noGrp="1"/>
          </p:cNvGraphicFramePr>
          <p:nvPr>
            <p:ph type="tbl" sz="quarter" idx="13"/>
            <p:extLst>
              <p:ext uri="{D42A27DB-BD31-4B8C-83A1-F6EECF244321}">
                <p14:modId xmlns:p14="http://schemas.microsoft.com/office/powerpoint/2010/main" val="229975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79366629"/>
                    </a:ext>
                  </a:extLst>
                </a:gridCol>
                <a:gridCol w="822960">
                  <a:extLst>
                    <a:ext uri="{9D8B030D-6E8A-4147-A177-3AD203B41FA5}">
                      <a16:colId xmlns:a16="http://schemas.microsoft.com/office/drawing/2014/main" val="241638612"/>
                    </a:ext>
                  </a:extLst>
                </a:gridCol>
                <a:gridCol w="822960">
                  <a:extLst>
                    <a:ext uri="{9D8B030D-6E8A-4147-A177-3AD203B41FA5}">
                      <a16:colId xmlns:a16="http://schemas.microsoft.com/office/drawing/2014/main" val="2199053544"/>
                    </a:ext>
                  </a:extLst>
                </a:gridCol>
                <a:gridCol w="822960">
                  <a:extLst>
                    <a:ext uri="{9D8B030D-6E8A-4147-A177-3AD203B41FA5}">
                      <a16:colId xmlns:a16="http://schemas.microsoft.com/office/drawing/2014/main" val="3291748719"/>
                    </a:ext>
                  </a:extLst>
                </a:gridCol>
                <a:gridCol w="822960">
                  <a:extLst>
                    <a:ext uri="{9D8B030D-6E8A-4147-A177-3AD203B41FA5}">
                      <a16:colId xmlns:a16="http://schemas.microsoft.com/office/drawing/2014/main" val="2886088827"/>
                    </a:ext>
                  </a:extLst>
                </a:gridCol>
                <a:gridCol w="822960">
                  <a:extLst>
                    <a:ext uri="{9D8B030D-6E8A-4147-A177-3AD203B41FA5}">
                      <a16:colId xmlns:a16="http://schemas.microsoft.com/office/drawing/2014/main" val="1841804803"/>
                    </a:ext>
                  </a:extLst>
                </a:gridCol>
                <a:gridCol w="822960">
                  <a:extLst>
                    <a:ext uri="{9D8B030D-6E8A-4147-A177-3AD203B41FA5}">
                      <a16:colId xmlns:a16="http://schemas.microsoft.com/office/drawing/2014/main" val="1531449652"/>
                    </a:ext>
                  </a:extLst>
                </a:gridCol>
                <a:gridCol w="822960">
                  <a:extLst>
                    <a:ext uri="{9D8B030D-6E8A-4147-A177-3AD203B41FA5}">
                      <a16:colId xmlns:a16="http://schemas.microsoft.com/office/drawing/2014/main" val="2721157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142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- 2017-06-03 10:32:42</a:t>
                      </a:r>
                      <a:r>
                        <a:rPr kumimoji="0" lang="de-DE" sz="1000" b="0" i="0" u="none" strike="noStrike" kern="1200" cap="none" spc="0" normalizeH="0" baseline="0" noProof="0">
                          <a:ln>
                            <a:noFill/>
                          </a:ln>
                          <a:solidFill>
                            <a:prstClr val="black"/>
                          </a:solidFill>
                          <a:effectLst/>
                          <a:uLnTx/>
                          <a:uFillTx/>
                          <a:latin typeface="+mn-lt"/>
                          <a:ea typeface="+mn-ea"/>
                          <a:cs typeface="+mn-cs"/>
                        </a:rPr>
                        <a:t>
Ein starker Ford Mondeo Titanium, der garantiert alle Blicke auf sich zieht... 😎
Die Highlights: 150 PS, Styling Paket mit 18 Zoll Felgen, Kühlergrill, Spoiler vorne und hinten in der Spezialfarbe Arktikweiß. Dieser Mondeo ist nicht ganz billig, aber einfach nur supergeil  😆
Noch Fragen? Unsere Ford-Experten Armin Bauer und Daniel Pausch stehen Euch mit Rat und Tat zur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093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- 2017-06-02 16:00:44</a:t>
                      </a:r>
                      <a:r>
                        <a:rPr kumimoji="0" lang="de-DE" sz="1000" b="0" i="0" u="none" strike="noStrike" kern="1200" cap="none" spc="0" normalizeH="0" baseline="0" noProof="0">
                          <a:ln>
                            <a:noFill/>
                          </a:ln>
                          <a:solidFill>
                            <a:prstClr val="black"/>
                          </a:solidFill>
                          <a:effectLst/>
                          <a:uLnTx/>
                          <a:uFillTx/>
                          <a:latin typeface="+mn-lt"/>
                          <a:ea typeface="+mn-ea"/>
                          <a:cs typeface="+mn-cs"/>
                        </a:rPr>
                        <a:t>
Zu Zeiten dieser brütenden Hitze und unseres Umbaus ist es für unser Verkaufsteam rund um Daniel Pausch, Armin Bauer und Marcel Hummel natürlich besonders wichtig, eine Erfrischung zu sich zu nehmen 🙂
Wir bedanken uns bei Güssinger. Das Wasser., die uns bestens mit kühlen Getränken versorgt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8200380"/>
                  </a:ext>
                </a:extLst>
              </a:tr>
            </a:tbl>
          </a:graphicData>
        </a:graphic>
      </p:graphicFrame>
      <p:sp>
        <p:nvSpPr>
          <p:cNvPr id="4" name="Text Placeholder 3">
            <a:extLst>
              <a:ext uri="{FF2B5EF4-FFF2-40B4-BE49-F238E27FC236}">
                <a16:creationId xmlns:a16="http://schemas.microsoft.com/office/drawing/2014/main" id="{2D2C01DB-1E31-4D61-8761-2010F49CFE8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079915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5E50-F4E1-4B2E-8A77-79C71E321B4A}"/>
              </a:ext>
            </a:extLst>
          </p:cNvPr>
          <p:cNvSpPr>
            <a:spLocks noGrp="1"/>
          </p:cNvSpPr>
          <p:nvPr>
            <p:ph type="title"/>
          </p:nvPr>
        </p:nvSpPr>
        <p:spPr/>
        <p:txBody>
          <a:bodyPr/>
          <a:lstStyle/>
          <a:p>
            <a:r>
              <a:rPr lang="en-US"/>
              <a:t>Eigene Beiträge (Postings) + Reactions - 5 of 5</a:t>
            </a:r>
          </a:p>
        </p:txBody>
      </p:sp>
      <p:graphicFrame>
        <p:nvGraphicFramePr>
          <p:cNvPr id="5" name="Table Placeholder 4">
            <a:extLst>
              <a:ext uri="{FF2B5EF4-FFF2-40B4-BE49-F238E27FC236}">
                <a16:creationId xmlns:a16="http://schemas.microsoft.com/office/drawing/2014/main" id="{B91DFEA4-5E6B-4001-931B-26650B58240B}"/>
              </a:ext>
            </a:extLst>
          </p:cNvPr>
          <p:cNvGraphicFramePr>
            <a:graphicFrameLocks noGrp="1"/>
          </p:cNvGraphicFramePr>
          <p:nvPr>
            <p:ph type="tbl" sz="quarter" idx="13"/>
            <p:extLst>
              <p:ext uri="{D42A27DB-BD31-4B8C-83A1-F6EECF244321}">
                <p14:modId xmlns:p14="http://schemas.microsoft.com/office/powerpoint/2010/main" val="1587266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9924690"/>
                    </a:ext>
                  </a:extLst>
                </a:gridCol>
                <a:gridCol w="822960">
                  <a:extLst>
                    <a:ext uri="{9D8B030D-6E8A-4147-A177-3AD203B41FA5}">
                      <a16:colId xmlns:a16="http://schemas.microsoft.com/office/drawing/2014/main" val="20578556"/>
                    </a:ext>
                  </a:extLst>
                </a:gridCol>
                <a:gridCol w="822960">
                  <a:extLst>
                    <a:ext uri="{9D8B030D-6E8A-4147-A177-3AD203B41FA5}">
                      <a16:colId xmlns:a16="http://schemas.microsoft.com/office/drawing/2014/main" val="2371078234"/>
                    </a:ext>
                  </a:extLst>
                </a:gridCol>
                <a:gridCol w="822960">
                  <a:extLst>
                    <a:ext uri="{9D8B030D-6E8A-4147-A177-3AD203B41FA5}">
                      <a16:colId xmlns:a16="http://schemas.microsoft.com/office/drawing/2014/main" val="1939428925"/>
                    </a:ext>
                  </a:extLst>
                </a:gridCol>
                <a:gridCol w="822960">
                  <a:extLst>
                    <a:ext uri="{9D8B030D-6E8A-4147-A177-3AD203B41FA5}">
                      <a16:colId xmlns:a16="http://schemas.microsoft.com/office/drawing/2014/main" val="1506841255"/>
                    </a:ext>
                  </a:extLst>
                </a:gridCol>
                <a:gridCol w="822960">
                  <a:extLst>
                    <a:ext uri="{9D8B030D-6E8A-4147-A177-3AD203B41FA5}">
                      <a16:colId xmlns:a16="http://schemas.microsoft.com/office/drawing/2014/main" val="2347581017"/>
                    </a:ext>
                  </a:extLst>
                </a:gridCol>
                <a:gridCol w="822960">
                  <a:extLst>
                    <a:ext uri="{9D8B030D-6E8A-4147-A177-3AD203B41FA5}">
                      <a16:colId xmlns:a16="http://schemas.microsoft.com/office/drawing/2014/main" val="1293458064"/>
                    </a:ext>
                  </a:extLst>
                </a:gridCol>
                <a:gridCol w="822960">
                  <a:extLst>
                    <a:ext uri="{9D8B030D-6E8A-4147-A177-3AD203B41FA5}">
                      <a16:colId xmlns:a16="http://schemas.microsoft.com/office/drawing/2014/main" val="1457965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4161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- 2017-06-01 11:23:12</a:t>
                      </a:r>
                      <a:r>
                        <a:rPr kumimoji="0" lang="de-DE" sz="1000" b="0" i="0" u="none" strike="noStrike" kern="1200" cap="none" spc="0" normalizeH="0" baseline="0" noProof="0">
                          <a:ln>
                            <a:noFill/>
                          </a:ln>
                          <a:solidFill>
                            <a:prstClr val="black"/>
                          </a:solidFill>
                          <a:effectLst/>
                          <a:uLnTx/>
                          <a:uFillTx/>
                          <a:latin typeface="+mn-lt"/>
                          <a:ea typeface="+mn-ea"/>
                          <a:cs typeface="+mn-cs"/>
                        </a:rPr>
                        <a:t>
Viel Platz, 5 Türen und dennoch ein kleiner Preis 😀
Der neue Ka+ punktet auf allen Linien!
Nähere Infos geben euch gerne unsere Verkaufsberater Armin Bauer und Daniel Pausch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6004388"/>
                  </a:ext>
                </a:extLst>
              </a:tr>
            </a:tbl>
          </a:graphicData>
        </a:graphic>
      </p:graphicFrame>
      <p:sp>
        <p:nvSpPr>
          <p:cNvPr id="4" name="Text Placeholder 3">
            <a:extLst>
              <a:ext uri="{FF2B5EF4-FFF2-40B4-BE49-F238E27FC236}">
                <a16:creationId xmlns:a16="http://schemas.microsoft.com/office/drawing/2014/main" id="{86E65D86-A214-4D8E-950D-7E4E9B51B46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638305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4B3FB-C505-4658-903E-B59706942E4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1F810187-2F3C-4515-8539-06109F008245}"/>
              </a:ext>
            </a:extLst>
          </p:cNvPr>
          <p:cNvGraphicFramePr>
            <a:graphicFrameLocks noGrp="1"/>
          </p:cNvGraphicFramePr>
          <p:nvPr>
            <p:ph type="chart" sz="quarter" idx="13"/>
            <p:extLst>
              <p:ext uri="{D42A27DB-BD31-4B8C-83A1-F6EECF244321}">
                <p14:modId xmlns:p14="http://schemas.microsoft.com/office/powerpoint/2010/main" val="1048344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C41EA-8419-4CBA-9DAE-29D069B451F2}"/>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A90E5D4B-EA58-4689-9B19-97C0E70147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4841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6701-EBDA-439E-A7B7-2866B7FE19E1}"/>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C709188C-B062-4F44-BA71-97BB728365A3}"/>
              </a:ext>
            </a:extLst>
          </p:cNvPr>
          <p:cNvGraphicFramePr>
            <a:graphicFrameLocks noGrp="1"/>
          </p:cNvGraphicFramePr>
          <p:nvPr>
            <p:ph type="chart" sz="quarter" idx="13"/>
            <p:extLst>
              <p:ext uri="{D42A27DB-BD31-4B8C-83A1-F6EECF244321}">
                <p14:modId xmlns:p14="http://schemas.microsoft.com/office/powerpoint/2010/main" val="878760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99B64-4C61-4989-B44F-CC4F30810F22}"/>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8534F067-0191-470A-BC4C-2BD3EA348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736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D5B14-8022-4F50-8161-0D24540D509E}"/>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1A2E4260-2094-4F48-8069-7590A0AF18DB}"/>
              </a:ext>
            </a:extLst>
          </p:cNvPr>
          <p:cNvGraphicFramePr>
            <a:graphicFrameLocks noGrp="1"/>
          </p:cNvGraphicFramePr>
          <p:nvPr>
            <p:ph type="chart" sz="quarter" idx="13"/>
            <p:extLst>
              <p:ext uri="{D42A27DB-BD31-4B8C-83A1-F6EECF244321}">
                <p14:modId xmlns:p14="http://schemas.microsoft.com/office/powerpoint/2010/main" val="190975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60FE8-15D2-472F-B1BA-AB5270CFE1E2}"/>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F96AD1D9-977F-4E30-A3BB-1E4525A18F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5910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E9CEF-6722-419B-AEEA-46AE34CE4E13}"/>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F371CD56-BD6D-41FF-86C4-15B2D677B875}"/>
              </a:ext>
            </a:extLst>
          </p:cNvPr>
          <p:cNvGraphicFramePr>
            <a:graphicFrameLocks noGrp="1"/>
          </p:cNvGraphicFramePr>
          <p:nvPr>
            <p:ph type="chart" sz="quarter" idx="13"/>
            <p:extLst>
              <p:ext uri="{D42A27DB-BD31-4B8C-83A1-F6EECF244321}">
                <p14:modId xmlns:p14="http://schemas.microsoft.com/office/powerpoint/2010/main" val="1084719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AA7D10-4809-419A-907B-8B41EC25D0BD}"/>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32346230-EDC6-4CFB-8035-94E2F2432E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294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5FDF-3579-4827-9293-40F638E55C60}"/>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73F444DE-305E-400F-977E-4155A184F1FE}"/>
              </a:ext>
            </a:extLst>
          </p:cNvPr>
          <p:cNvGraphicFramePr>
            <a:graphicFrameLocks noGrp="1"/>
          </p:cNvGraphicFramePr>
          <p:nvPr>
            <p:ph type="chart" sz="quarter" idx="13"/>
            <p:extLst>
              <p:ext uri="{D42A27DB-BD31-4B8C-83A1-F6EECF244321}">
                <p14:modId xmlns:p14="http://schemas.microsoft.com/office/powerpoint/2010/main" val="2667407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88564-5043-4B0A-82BF-FB921756F42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C43C654-C195-40C7-8766-2848A963C6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745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D8B2-7DC3-4B2F-A4FC-5E4CAB4BC0B4}"/>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08C3CB65-B3CE-4614-AB52-DFDD8E82F52A}"/>
              </a:ext>
            </a:extLst>
          </p:cNvPr>
          <p:cNvGraphicFramePr>
            <a:graphicFrameLocks noGrp="1"/>
          </p:cNvGraphicFramePr>
          <p:nvPr>
            <p:ph type="tbl" sz="quarter" idx="13"/>
            <p:extLst>
              <p:ext uri="{D42A27DB-BD31-4B8C-83A1-F6EECF244321}">
                <p14:modId xmlns:p14="http://schemas.microsoft.com/office/powerpoint/2010/main" val="120812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0568532"/>
                    </a:ext>
                  </a:extLst>
                </a:gridCol>
                <a:gridCol w="2468880">
                  <a:extLst>
                    <a:ext uri="{9D8B030D-6E8A-4147-A177-3AD203B41FA5}">
                      <a16:colId xmlns:a16="http://schemas.microsoft.com/office/drawing/2014/main" val="2127486312"/>
                    </a:ext>
                  </a:extLst>
                </a:gridCol>
                <a:gridCol w="822960">
                  <a:extLst>
                    <a:ext uri="{9D8B030D-6E8A-4147-A177-3AD203B41FA5}">
                      <a16:colId xmlns:a16="http://schemas.microsoft.com/office/drawing/2014/main" val="172080651"/>
                    </a:ext>
                  </a:extLst>
                </a:gridCol>
                <a:gridCol w="822960">
                  <a:extLst>
                    <a:ext uri="{9D8B030D-6E8A-4147-A177-3AD203B41FA5}">
                      <a16:colId xmlns:a16="http://schemas.microsoft.com/office/drawing/2014/main" val="1447291151"/>
                    </a:ext>
                  </a:extLst>
                </a:gridCol>
                <a:gridCol w="822960">
                  <a:extLst>
                    <a:ext uri="{9D8B030D-6E8A-4147-A177-3AD203B41FA5}">
                      <a16:colId xmlns:a16="http://schemas.microsoft.com/office/drawing/2014/main" val="337862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7220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Alexander Fink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909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Selina Sorger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6275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 Aigner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34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8453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Hofbauer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5965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Gmeiner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908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2781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Richard Von Reiser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9392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Richard Zajic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5739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Frank Szabolcs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8426574"/>
                  </a:ext>
                </a:extLst>
              </a:tr>
            </a:tbl>
          </a:graphicData>
        </a:graphic>
      </p:graphicFrame>
      <p:sp>
        <p:nvSpPr>
          <p:cNvPr id="4" name="Text Placeholder 3">
            <a:extLst>
              <a:ext uri="{FF2B5EF4-FFF2-40B4-BE49-F238E27FC236}">
                <a16:creationId xmlns:a16="http://schemas.microsoft.com/office/drawing/2014/main" id="{347F217F-327D-4A02-AAEB-B0FA249FE96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06623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A8B6-BED1-49A2-AF1F-F3667F896E34}"/>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09B57F4F-B73F-49E7-A145-AC4CAEF2D3F7}"/>
              </a:ext>
            </a:extLst>
          </p:cNvPr>
          <p:cNvGraphicFramePr>
            <a:graphicFrameLocks noGrp="1"/>
          </p:cNvGraphicFramePr>
          <p:nvPr>
            <p:ph type="tbl" sz="quarter" idx="13"/>
            <p:extLst>
              <p:ext uri="{D42A27DB-BD31-4B8C-83A1-F6EECF244321}">
                <p14:modId xmlns:p14="http://schemas.microsoft.com/office/powerpoint/2010/main" val="417981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6137290"/>
                    </a:ext>
                  </a:extLst>
                </a:gridCol>
                <a:gridCol w="2468880">
                  <a:extLst>
                    <a:ext uri="{9D8B030D-6E8A-4147-A177-3AD203B41FA5}">
                      <a16:colId xmlns:a16="http://schemas.microsoft.com/office/drawing/2014/main" val="3412010000"/>
                    </a:ext>
                  </a:extLst>
                </a:gridCol>
                <a:gridCol w="822960">
                  <a:extLst>
                    <a:ext uri="{9D8B030D-6E8A-4147-A177-3AD203B41FA5}">
                      <a16:colId xmlns:a16="http://schemas.microsoft.com/office/drawing/2014/main" val="3242923614"/>
                    </a:ext>
                  </a:extLst>
                </a:gridCol>
                <a:gridCol w="822960">
                  <a:extLst>
                    <a:ext uri="{9D8B030D-6E8A-4147-A177-3AD203B41FA5}">
                      <a16:colId xmlns:a16="http://schemas.microsoft.com/office/drawing/2014/main" val="2046874677"/>
                    </a:ext>
                  </a:extLst>
                </a:gridCol>
                <a:gridCol w="822960">
                  <a:extLst>
                    <a:ext uri="{9D8B030D-6E8A-4147-A177-3AD203B41FA5}">
                      <a16:colId xmlns:a16="http://schemas.microsoft.com/office/drawing/2014/main" val="238984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2403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Hüseyin Akdeniz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0549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Bülent Kutu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0552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Jay Jost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474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Victoria Nagy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2361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Schendlinger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6214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Theisl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099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Heise Mario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532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Susi Neumann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0426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Gerlinde Ivancs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240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Boris Deket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73510040"/>
                  </a:ext>
                </a:extLst>
              </a:tr>
            </a:tbl>
          </a:graphicData>
        </a:graphic>
      </p:graphicFrame>
      <p:sp>
        <p:nvSpPr>
          <p:cNvPr id="4" name="Text Placeholder 3">
            <a:extLst>
              <a:ext uri="{FF2B5EF4-FFF2-40B4-BE49-F238E27FC236}">
                <a16:creationId xmlns:a16="http://schemas.microsoft.com/office/drawing/2014/main" id="{C7A3F130-F319-4B09-A9EF-7D80573EF98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841765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7E9B-32FD-4FFE-B8FE-CE6E6009BAE4}"/>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1DAF1172-FF58-4F6A-8E5E-C39DB7E12C6E}"/>
              </a:ext>
            </a:extLst>
          </p:cNvPr>
          <p:cNvGraphicFramePr>
            <a:graphicFrameLocks noGrp="1"/>
          </p:cNvGraphicFramePr>
          <p:nvPr>
            <p:ph type="tbl" sz="quarter" idx="13"/>
            <p:extLst>
              <p:ext uri="{D42A27DB-BD31-4B8C-83A1-F6EECF244321}">
                <p14:modId xmlns:p14="http://schemas.microsoft.com/office/powerpoint/2010/main" val="256845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5333236"/>
                    </a:ext>
                  </a:extLst>
                </a:gridCol>
                <a:gridCol w="2468880">
                  <a:extLst>
                    <a:ext uri="{9D8B030D-6E8A-4147-A177-3AD203B41FA5}">
                      <a16:colId xmlns:a16="http://schemas.microsoft.com/office/drawing/2014/main" val="2388890693"/>
                    </a:ext>
                  </a:extLst>
                </a:gridCol>
                <a:gridCol w="822960">
                  <a:extLst>
                    <a:ext uri="{9D8B030D-6E8A-4147-A177-3AD203B41FA5}">
                      <a16:colId xmlns:a16="http://schemas.microsoft.com/office/drawing/2014/main" val="3433067927"/>
                    </a:ext>
                  </a:extLst>
                </a:gridCol>
                <a:gridCol w="822960">
                  <a:extLst>
                    <a:ext uri="{9D8B030D-6E8A-4147-A177-3AD203B41FA5}">
                      <a16:colId xmlns:a16="http://schemas.microsoft.com/office/drawing/2014/main" val="3760069056"/>
                    </a:ext>
                  </a:extLst>
                </a:gridCol>
                <a:gridCol w="822960">
                  <a:extLst>
                    <a:ext uri="{9D8B030D-6E8A-4147-A177-3AD203B41FA5}">
                      <a16:colId xmlns:a16="http://schemas.microsoft.com/office/drawing/2014/main" val="615281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77501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 Janics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7168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Erlbacher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5332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Sallegger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5062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Tamara Deket Radic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8304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Jost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64148865"/>
                  </a:ext>
                </a:extLst>
              </a:tr>
            </a:tbl>
          </a:graphicData>
        </a:graphic>
      </p:graphicFrame>
      <p:sp>
        <p:nvSpPr>
          <p:cNvPr id="4" name="Text Placeholder 3">
            <a:extLst>
              <a:ext uri="{FF2B5EF4-FFF2-40B4-BE49-F238E27FC236}">
                <a16:creationId xmlns:a16="http://schemas.microsoft.com/office/drawing/2014/main" id="{E6C81472-644E-4C86-B930-96BA28F51DA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792307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8EA65-6430-4C35-A47A-A335E990FCF4}"/>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FCC0FF8F-E712-472B-972F-CB737F298960}"/>
              </a:ext>
            </a:extLst>
          </p:cNvPr>
          <p:cNvGraphicFramePr>
            <a:graphicFrameLocks noGrp="1"/>
          </p:cNvGraphicFramePr>
          <p:nvPr>
            <p:ph type="chart" sz="quarter" idx="13"/>
            <p:extLst>
              <p:ext uri="{D42A27DB-BD31-4B8C-83A1-F6EECF244321}">
                <p14:modId xmlns:p14="http://schemas.microsoft.com/office/powerpoint/2010/main" val="141617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D8FEA9-062D-4587-B260-00F480BAB5A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86183FEC-B660-4A29-A57A-5EE97D696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3665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7DA0F-DFAB-469E-9F54-81E7EED95C0F}"/>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EEF252BA-25A8-497F-A586-424A13B48EFF}"/>
              </a:ext>
            </a:extLst>
          </p:cNvPr>
          <p:cNvGraphicFramePr>
            <a:graphicFrameLocks noGrp="1"/>
          </p:cNvGraphicFramePr>
          <p:nvPr>
            <p:ph type="chart" sz="quarter" idx="13"/>
            <p:extLst>
              <p:ext uri="{D42A27DB-BD31-4B8C-83A1-F6EECF244321}">
                <p14:modId xmlns:p14="http://schemas.microsoft.com/office/powerpoint/2010/main" val="2541952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4DF39B-6D62-4F99-999C-EBDBB9069F5B}"/>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1D75FA6-8132-445C-85E1-2B4248FF8A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0382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6BB65-7E4B-4B64-9AA9-BC0528053947}"/>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574D75B7-A224-43E3-8F62-5FBFF68BFD99}"/>
              </a:ext>
            </a:extLst>
          </p:cNvPr>
          <p:cNvGraphicFramePr>
            <a:graphicFrameLocks noGrp="1"/>
          </p:cNvGraphicFramePr>
          <p:nvPr>
            <p:ph type="chart" sz="quarter" idx="13"/>
            <p:extLst>
              <p:ext uri="{D42A27DB-BD31-4B8C-83A1-F6EECF244321}">
                <p14:modId xmlns:p14="http://schemas.microsoft.com/office/powerpoint/2010/main" val="139638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F903C4-AB90-422E-B71D-12BEFC7883F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A4AA2A19-0F11-411F-B645-A5575028F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449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177A6-26DA-421C-BB68-817E77467FA8}"/>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71282A68-E4B3-4A06-A521-DBA8D1E48475}"/>
              </a:ext>
            </a:extLst>
          </p:cNvPr>
          <p:cNvGraphicFramePr>
            <a:graphicFrameLocks noGrp="1"/>
          </p:cNvGraphicFramePr>
          <p:nvPr>
            <p:ph type="chart" sz="quarter" idx="13"/>
            <p:extLst>
              <p:ext uri="{D42A27DB-BD31-4B8C-83A1-F6EECF244321}">
                <p14:modId xmlns:p14="http://schemas.microsoft.com/office/powerpoint/2010/main" val="3072714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B433D8-E187-4C8C-A7A3-BDCDFF93038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1490E7B-A079-4A1C-A08A-7C4A000D51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4822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303DD-8A2F-43D5-BC34-7F99BF3A4C80}"/>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B9AACCA0-D5D3-449D-BBFF-794CE24CA595}"/>
              </a:ext>
            </a:extLst>
          </p:cNvPr>
          <p:cNvGraphicFramePr>
            <a:graphicFrameLocks noGrp="1"/>
          </p:cNvGraphicFramePr>
          <p:nvPr>
            <p:ph type="chart" sz="quarter" idx="13"/>
            <p:extLst>
              <p:ext uri="{D42A27DB-BD31-4B8C-83A1-F6EECF244321}">
                <p14:modId xmlns:p14="http://schemas.microsoft.com/office/powerpoint/2010/main" val="513881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D7EF29-F9A3-40F8-8A73-08A432D07478}"/>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2696863-1BF6-4005-A5E9-74BB641B12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9789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F4A98-F914-4DE9-9C9C-EE5A70117BDA}"/>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23D31D94-717E-4549-B301-24C9BAAC4E32}"/>
              </a:ext>
            </a:extLst>
          </p:cNvPr>
          <p:cNvGraphicFramePr>
            <a:graphicFrameLocks noGrp="1"/>
          </p:cNvGraphicFramePr>
          <p:nvPr>
            <p:ph type="chart" sz="quarter" idx="13"/>
            <p:extLst>
              <p:ext uri="{D42A27DB-BD31-4B8C-83A1-F6EECF244321}">
                <p14:modId xmlns:p14="http://schemas.microsoft.com/office/powerpoint/2010/main" val="2905143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6BA1E-47A5-4FB5-B691-7078AEE2F1E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B36B7C8-13E1-44C0-902B-EE97D8BA03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5116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7C05F-0D69-494E-8DAF-6ECB5B15C802}"/>
              </a:ext>
            </a:extLst>
          </p:cNvPr>
          <p:cNvSpPr>
            <a:spLocks noGrp="1"/>
          </p:cNvSpPr>
          <p:nvPr>
            <p:ph type="title"/>
          </p:nvPr>
        </p:nvSpPr>
        <p:spPr/>
        <p:txBody>
          <a:bodyPr/>
          <a:lstStyle/>
          <a:p>
            <a:r>
              <a:rPr lang="de-DE"/>
              <a:t>Direktnachrichten von Usern - 1 of 4</a:t>
            </a:r>
            <a:endParaRPr lang="en-US"/>
          </a:p>
        </p:txBody>
      </p:sp>
      <p:graphicFrame>
        <p:nvGraphicFramePr>
          <p:cNvPr id="5" name="Table Placeholder 4">
            <a:extLst>
              <a:ext uri="{FF2B5EF4-FFF2-40B4-BE49-F238E27FC236}">
                <a16:creationId xmlns:a16="http://schemas.microsoft.com/office/drawing/2014/main" id="{3F368EE5-42C0-4849-BBFD-D05651612F40}"/>
              </a:ext>
            </a:extLst>
          </p:cNvPr>
          <p:cNvGraphicFramePr>
            <a:graphicFrameLocks noGrp="1"/>
          </p:cNvGraphicFramePr>
          <p:nvPr>
            <p:ph type="tbl" sz="quarter" idx="13"/>
            <p:extLst>
              <p:ext uri="{D42A27DB-BD31-4B8C-83A1-F6EECF244321}">
                <p14:modId xmlns:p14="http://schemas.microsoft.com/office/powerpoint/2010/main" val="130795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02133997"/>
                    </a:ext>
                  </a:extLst>
                </a:gridCol>
                <a:gridCol w="2057400">
                  <a:extLst>
                    <a:ext uri="{9D8B030D-6E8A-4147-A177-3AD203B41FA5}">
                      <a16:colId xmlns:a16="http://schemas.microsoft.com/office/drawing/2014/main" val="3410577963"/>
                    </a:ext>
                  </a:extLst>
                </a:gridCol>
                <a:gridCol w="822960">
                  <a:extLst>
                    <a:ext uri="{9D8B030D-6E8A-4147-A177-3AD203B41FA5}">
                      <a16:colId xmlns:a16="http://schemas.microsoft.com/office/drawing/2014/main" val="2749819291"/>
                    </a:ext>
                  </a:extLst>
                </a:gridCol>
                <a:gridCol w="1234440">
                  <a:extLst>
                    <a:ext uri="{9D8B030D-6E8A-4147-A177-3AD203B41FA5}">
                      <a16:colId xmlns:a16="http://schemas.microsoft.com/office/drawing/2014/main" val="1519603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5774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Tamara Deket Radic - 2017-06-13 11:45:00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Tamara,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146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 Janics - 2017-06-13 11:44:44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Chris,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4620484"/>
                  </a:ext>
                </a:extLst>
              </a:tr>
            </a:tbl>
          </a:graphicData>
        </a:graphic>
      </p:graphicFrame>
      <p:sp>
        <p:nvSpPr>
          <p:cNvPr id="4" name="Text Placeholder 3">
            <a:extLst>
              <a:ext uri="{FF2B5EF4-FFF2-40B4-BE49-F238E27FC236}">
                <a16:creationId xmlns:a16="http://schemas.microsoft.com/office/drawing/2014/main" id="{50BCD402-0B6C-4285-9BEE-5E308E5B99C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769957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CFD5F-CBD9-4055-A952-E0481C296984}"/>
              </a:ext>
            </a:extLst>
          </p:cNvPr>
          <p:cNvSpPr>
            <a:spLocks noGrp="1"/>
          </p:cNvSpPr>
          <p:nvPr>
            <p:ph type="title"/>
          </p:nvPr>
        </p:nvSpPr>
        <p:spPr/>
        <p:txBody>
          <a:bodyPr/>
          <a:lstStyle/>
          <a:p>
            <a:r>
              <a:rPr lang="de-DE"/>
              <a:t>Direktnachrichten von Usern - 2 of 4</a:t>
            </a:r>
            <a:endParaRPr lang="en-US"/>
          </a:p>
        </p:txBody>
      </p:sp>
      <p:graphicFrame>
        <p:nvGraphicFramePr>
          <p:cNvPr id="5" name="Table Placeholder 4">
            <a:extLst>
              <a:ext uri="{FF2B5EF4-FFF2-40B4-BE49-F238E27FC236}">
                <a16:creationId xmlns:a16="http://schemas.microsoft.com/office/drawing/2014/main" id="{E4775D38-2BED-4E3E-980C-C58AB81FCCF8}"/>
              </a:ext>
            </a:extLst>
          </p:cNvPr>
          <p:cNvGraphicFramePr>
            <a:graphicFrameLocks noGrp="1"/>
          </p:cNvGraphicFramePr>
          <p:nvPr>
            <p:ph type="tbl" sz="quarter" idx="13"/>
            <p:extLst>
              <p:ext uri="{D42A27DB-BD31-4B8C-83A1-F6EECF244321}">
                <p14:modId xmlns:p14="http://schemas.microsoft.com/office/powerpoint/2010/main" val="3403615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6542427"/>
                    </a:ext>
                  </a:extLst>
                </a:gridCol>
                <a:gridCol w="2057400">
                  <a:extLst>
                    <a:ext uri="{9D8B030D-6E8A-4147-A177-3AD203B41FA5}">
                      <a16:colId xmlns:a16="http://schemas.microsoft.com/office/drawing/2014/main" val="1846836907"/>
                    </a:ext>
                  </a:extLst>
                </a:gridCol>
                <a:gridCol w="822960">
                  <a:extLst>
                    <a:ext uri="{9D8B030D-6E8A-4147-A177-3AD203B41FA5}">
                      <a16:colId xmlns:a16="http://schemas.microsoft.com/office/drawing/2014/main" val="3961298413"/>
                    </a:ext>
                  </a:extLst>
                </a:gridCol>
                <a:gridCol w="1234440">
                  <a:extLst>
                    <a:ext uri="{9D8B030D-6E8A-4147-A177-3AD203B41FA5}">
                      <a16:colId xmlns:a16="http://schemas.microsoft.com/office/drawing/2014/main" val="572040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694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Andrea Sallegger - 2017-06-13 11:44:21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Andrea,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490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Boris Deket - 2017-06-13 11:44:08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Boris,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2260392"/>
                  </a:ext>
                </a:extLst>
              </a:tr>
            </a:tbl>
          </a:graphicData>
        </a:graphic>
      </p:graphicFrame>
      <p:sp>
        <p:nvSpPr>
          <p:cNvPr id="4" name="Text Placeholder 3">
            <a:extLst>
              <a:ext uri="{FF2B5EF4-FFF2-40B4-BE49-F238E27FC236}">
                <a16:creationId xmlns:a16="http://schemas.microsoft.com/office/drawing/2014/main" id="{9830FE3C-6413-41E8-AF8C-451B50AC8C8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154409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5B7C4-9311-49F1-A4B0-C4289852E489}"/>
              </a:ext>
            </a:extLst>
          </p:cNvPr>
          <p:cNvSpPr>
            <a:spLocks noGrp="1"/>
          </p:cNvSpPr>
          <p:nvPr>
            <p:ph type="title"/>
          </p:nvPr>
        </p:nvSpPr>
        <p:spPr/>
        <p:txBody>
          <a:bodyPr/>
          <a:lstStyle/>
          <a:p>
            <a:r>
              <a:rPr lang="de-DE"/>
              <a:t>Direktnachrichten von Usern - 3 of 4</a:t>
            </a:r>
            <a:endParaRPr lang="en-US"/>
          </a:p>
        </p:txBody>
      </p:sp>
      <p:graphicFrame>
        <p:nvGraphicFramePr>
          <p:cNvPr id="5" name="Table Placeholder 4">
            <a:extLst>
              <a:ext uri="{FF2B5EF4-FFF2-40B4-BE49-F238E27FC236}">
                <a16:creationId xmlns:a16="http://schemas.microsoft.com/office/drawing/2014/main" id="{D05AEBA3-2637-4C3C-AFA7-25111364B570}"/>
              </a:ext>
            </a:extLst>
          </p:cNvPr>
          <p:cNvGraphicFramePr>
            <a:graphicFrameLocks noGrp="1"/>
          </p:cNvGraphicFramePr>
          <p:nvPr>
            <p:ph type="tbl" sz="quarter" idx="13"/>
            <p:extLst>
              <p:ext uri="{D42A27DB-BD31-4B8C-83A1-F6EECF244321}">
                <p14:modId xmlns:p14="http://schemas.microsoft.com/office/powerpoint/2010/main" val="4134351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47749109"/>
                    </a:ext>
                  </a:extLst>
                </a:gridCol>
                <a:gridCol w="2057400">
                  <a:extLst>
                    <a:ext uri="{9D8B030D-6E8A-4147-A177-3AD203B41FA5}">
                      <a16:colId xmlns:a16="http://schemas.microsoft.com/office/drawing/2014/main" val="137417849"/>
                    </a:ext>
                  </a:extLst>
                </a:gridCol>
                <a:gridCol w="822960">
                  <a:extLst>
                    <a:ext uri="{9D8B030D-6E8A-4147-A177-3AD203B41FA5}">
                      <a16:colId xmlns:a16="http://schemas.microsoft.com/office/drawing/2014/main" val="895328063"/>
                    </a:ext>
                  </a:extLst>
                </a:gridCol>
                <a:gridCol w="1234440">
                  <a:extLst>
                    <a:ext uri="{9D8B030D-6E8A-4147-A177-3AD203B41FA5}">
                      <a16:colId xmlns:a16="http://schemas.microsoft.com/office/drawing/2014/main" val="4259358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4315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Gerlinde Ivancs - 2017-06-13 11:43:53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Gerlinde,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244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Christian Schendlinger - 2017-06-13 11:43:33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Christian,
wir freuen uns sehr über dein Interesse am neuen Fiesta!
Wenn du damit einverstanden bist, können wir dich gerne wieder kontaktieren, wenn der neue Fiesta für eine Probefahrt bei uns zur Verfügung steht. :-)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7779483"/>
                  </a:ext>
                </a:extLst>
              </a:tr>
            </a:tbl>
          </a:graphicData>
        </a:graphic>
      </p:graphicFrame>
      <p:sp>
        <p:nvSpPr>
          <p:cNvPr id="4" name="Text Placeholder 3">
            <a:extLst>
              <a:ext uri="{FF2B5EF4-FFF2-40B4-BE49-F238E27FC236}">
                <a16:creationId xmlns:a16="http://schemas.microsoft.com/office/drawing/2014/main" id="{67962857-E629-4BA0-A9F7-754FCE0F2DA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5445958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480-EEAE-449E-8ECC-BE819FD0A405}"/>
              </a:ext>
            </a:extLst>
          </p:cNvPr>
          <p:cNvSpPr>
            <a:spLocks noGrp="1"/>
          </p:cNvSpPr>
          <p:nvPr>
            <p:ph type="title"/>
          </p:nvPr>
        </p:nvSpPr>
        <p:spPr/>
        <p:txBody>
          <a:bodyPr/>
          <a:lstStyle/>
          <a:p>
            <a:r>
              <a:rPr lang="de-DE"/>
              <a:t>Direktnachrichten von Usern - 4 of 4</a:t>
            </a:r>
            <a:endParaRPr lang="en-US"/>
          </a:p>
        </p:txBody>
      </p:sp>
      <p:graphicFrame>
        <p:nvGraphicFramePr>
          <p:cNvPr id="5" name="Table Placeholder 4">
            <a:extLst>
              <a:ext uri="{FF2B5EF4-FFF2-40B4-BE49-F238E27FC236}">
                <a16:creationId xmlns:a16="http://schemas.microsoft.com/office/drawing/2014/main" id="{35DDFA50-E9D1-453D-964A-F1EC5E3A63DB}"/>
              </a:ext>
            </a:extLst>
          </p:cNvPr>
          <p:cNvGraphicFramePr>
            <a:graphicFrameLocks noGrp="1"/>
          </p:cNvGraphicFramePr>
          <p:nvPr>
            <p:ph type="tbl" sz="quarter" idx="13"/>
            <p:extLst>
              <p:ext uri="{D42A27DB-BD31-4B8C-83A1-F6EECF244321}">
                <p14:modId xmlns:p14="http://schemas.microsoft.com/office/powerpoint/2010/main" val="89941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06989723"/>
                    </a:ext>
                  </a:extLst>
                </a:gridCol>
                <a:gridCol w="2057400">
                  <a:extLst>
                    <a:ext uri="{9D8B030D-6E8A-4147-A177-3AD203B41FA5}">
                      <a16:colId xmlns:a16="http://schemas.microsoft.com/office/drawing/2014/main" val="927307607"/>
                    </a:ext>
                  </a:extLst>
                </a:gridCol>
                <a:gridCol w="822960">
                  <a:extLst>
                    <a:ext uri="{9D8B030D-6E8A-4147-A177-3AD203B41FA5}">
                      <a16:colId xmlns:a16="http://schemas.microsoft.com/office/drawing/2014/main" val="1651375313"/>
                    </a:ext>
                  </a:extLst>
                </a:gridCol>
                <a:gridCol w="1234440">
                  <a:extLst>
                    <a:ext uri="{9D8B030D-6E8A-4147-A177-3AD203B41FA5}">
                      <a16:colId xmlns:a16="http://schemas.microsoft.com/office/drawing/2014/main" val="281764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7298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Katrin Prenner - 2017-06-03 10:44:42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Katrin!
WIR GRATULIEREN :-)
Du hast unser Range Rover Evoque Cabrio für ein Wochenende gewonnen!
Bitte schreib uns, wann es bei dir am besten passen würde. ;-)
Verfügbar ist es ab dem Wochenende vom 17./18. Juni!
Liebe Grüße
Dein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5423759"/>
                  </a:ext>
                </a:extLst>
              </a:tr>
            </a:tbl>
          </a:graphicData>
        </a:graphic>
      </p:graphicFrame>
      <p:sp>
        <p:nvSpPr>
          <p:cNvPr id="4" name="Text Placeholder 3">
            <a:extLst>
              <a:ext uri="{FF2B5EF4-FFF2-40B4-BE49-F238E27FC236}">
                <a16:creationId xmlns:a16="http://schemas.microsoft.com/office/drawing/2014/main" id="{D5A70203-683E-4CA8-AA2C-50697344E15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475221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8B936-D37A-4A91-B6C8-05166D27095E}"/>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08D1E60A-6299-4E15-924B-5748DE4D4B15}"/>
              </a:ext>
            </a:extLst>
          </p:cNvPr>
          <p:cNvGraphicFramePr>
            <a:graphicFrameLocks noGrp="1"/>
          </p:cNvGraphicFramePr>
          <p:nvPr>
            <p:ph type="chart" sz="quarter" idx="13"/>
            <p:extLst>
              <p:ext uri="{D42A27DB-BD31-4B8C-83A1-F6EECF244321}">
                <p14:modId xmlns:p14="http://schemas.microsoft.com/office/powerpoint/2010/main" val="528348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E6D0F-63FE-4BF5-9AEB-C0DB599B7F4F}"/>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89DB2AE3-1F11-4523-98EB-D8F2465E8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8680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ACF9-8FE9-4A8C-9BA2-891D1D5320F9}"/>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5E0D4648-6B4D-4FAC-B6C6-244986A901C0}"/>
              </a:ext>
            </a:extLst>
          </p:cNvPr>
          <p:cNvGraphicFramePr>
            <a:graphicFrameLocks noGrp="1"/>
          </p:cNvGraphicFramePr>
          <p:nvPr>
            <p:ph type="tbl" sz="quarter" idx="13"/>
            <p:extLst>
              <p:ext uri="{D42A27DB-BD31-4B8C-83A1-F6EECF244321}">
                <p14:modId xmlns:p14="http://schemas.microsoft.com/office/powerpoint/2010/main" val="70555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5035491"/>
                    </a:ext>
                  </a:extLst>
                </a:gridCol>
                <a:gridCol w="2468880">
                  <a:extLst>
                    <a:ext uri="{9D8B030D-6E8A-4147-A177-3AD203B41FA5}">
                      <a16:colId xmlns:a16="http://schemas.microsoft.com/office/drawing/2014/main" val="471558286"/>
                    </a:ext>
                  </a:extLst>
                </a:gridCol>
                <a:gridCol w="2468880">
                  <a:extLst>
                    <a:ext uri="{9D8B030D-6E8A-4147-A177-3AD203B41FA5}">
                      <a16:colId xmlns:a16="http://schemas.microsoft.com/office/drawing/2014/main" val="4205366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70123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5354</a:t>
                      </a:r>
                    </a:p>
                  </a:txBody>
                  <a:tcPr/>
                </a:tc>
                <a:extLst>
                  <a:ext uri="{0D108BD9-81ED-4DB2-BD59-A6C34878D82A}">
                    <a16:rowId xmlns:a16="http://schemas.microsoft.com/office/drawing/2014/main" val="90226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a:t>
                      </a:r>
                    </a:p>
                  </a:txBody>
                  <a:tcPr/>
                </a:tc>
                <a:extLst>
                  <a:ext uri="{0D108BD9-81ED-4DB2-BD59-A6C34878D82A}">
                    <a16:rowId xmlns:a16="http://schemas.microsoft.com/office/drawing/2014/main" val="411100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a:t>
                      </a:r>
                    </a:p>
                  </a:txBody>
                  <a:tcPr/>
                </a:tc>
                <a:extLst>
                  <a:ext uri="{0D108BD9-81ED-4DB2-BD59-A6C34878D82A}">
                    <a16:rowId xmlns:a16="http://schemas.microsoft.com/office/drawing/2014/main" val="260365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14766</a:t>
                      </a:r>
                    </a:p>
                  </a:txBody>
                  <a:tcPr/>
                </a:tc>
                <a:extLst>
                  <a:ext uri="{0D108BD9-81ED-4DB2-BD59-A6C34878D82A}">
                    <a16:rowId xmlns:a16="http://schemas.microsoft.com/office/drawing/2014/main" val="225347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16873</a:t>
                      </a:r>
                    </a:p>
                  </a:txBody>
                  <a:tcPr/>
                </a:tc>
                <a:extLst>
                  <a:ext uri="{0D108BD9-81ED-4DB2-BD59-A6C34878D82A}">
                    <a16:rowId xmlns:a16="http://schemas.microsoft.com/office/drawing/2014/main" val="4242741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18807</a:t>
                      </a:r>
                    </a:p>
                  </a:txBody>
                  <a:tcPr/>
                </a:tc>
                <a:extLst>
                  <a:ext uri="{0D108BD9-81ED-4DB2-BD59-A6C34878D82A}">
                    <a16:rowId xmlns:a16="http://schemas.microsoft.com/office/drawing/2014/main" val="345412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12627</a:t>
                      </a:r>
                    </a:p>
                  </a:txBody>
                  <a:tcPr/>
                </a:tc>
                <a:extLst>
                  <a:ext uri="{0D108BD9-81ED-4DB2-BD59-A6C34878D82A}">
                    <a16:rowId xmlns:a16="http://schemas.microsoft.com/office/drawing/2014/main" val="347531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extLst>
                  <a:ext uri="{0D108BD9-81ED-4DB2-BD59-A6C34878D82A}">
                    <a16:rowId xmlns:a16="http://schemas.microsoft.com/office/drawing/2014/main" val="330967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11802</a:t>
                      </a:r>
                    </a:p>
                  </a:txBody>
                  <a:tcPr/>
                </a:tc>
                <a:extLst>
                  <a:ext uri="{0D108BD9-81ED-4DB2-BD59-A6C34878D82A}">
                    <a16:rowId xmlns:a16="http://schemas.microsoft.com/office/drawing/2014/main" val="79141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11201</a:t>
                      </a:r>
                    </a:p>
                  </a:txBody>
                  <a:tcPr/>
                </a:tc>
                <a:extLst>
                  <a:ext uri="{0D108BD9-81ED-4DB2-BD59-A6C34878D82A}">
                    <a16:rowId xmlns:a16="http://schemas.microsoft.com/office/drawing/2014/main" val="1761182101"/>
                  </a:ext>
                </a:extLst>
              </a:tr>
            </a:tbl>
          </a:graphicData>
        </a:graphic>
      </p:graphicFrame>
      <p:sp>
        <p:nvSpPr>
          <p:cNvPr id="4" name="Text Placeholder 3">
            <a:extLst>
              <a:ext uri="{FF2B5EF4-FFF2-40B4-BE49-F238E27FC236}">
                <a16:creationId xmlns:a16="http://schemas.microsoft.com/office/drawing/2014/main" id="{424DA509-DC86-442A-A0BD-29E05F8AE7F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628039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6617-F443-4A59-8E6D-1C4FB07E52F6}"/>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8FAA1D1F-1D4C-4EFA-9D16-8EF78AD7588B}"/>
              </a:ext>
            </a:extLst>
          </p:cNvPr>
          <p:cNvGraphicFramePr>
            <a:graphicFrameLocks noGrp="1"/>
          </p:cNvGraphicFramePr>
          <p:nvPr>
            <p:ph type="tbl" sz="quarter" idx="13"/>
            <p:extLst>
              <p:ext uri="{D42A27DB-BD31-4B8C-83A1-F6EECF244321}">
                <p14:modId xmlns:p14="http://schemas.microsoft.com/office/powerpoint/2010/main" val="119304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1430888"/>
                    </a:ext>
                  </a:extLst>
                </a:gridCol>
                <a:gridCol w="2468880">
                  <a:extLst>
                    <a:ext uri="{9D8B030D-6E8A-4147-A177-3AD203B41FA5}">
                      <a16:colId xmlns:a16="http://schemas.microsoft.com/office/drawing/2014/main" val="3176132986"/>
                    </a:ext>
                  </a:extLst>
                </a:gridCol>
                <a:gridCol w="2468880">
                  <a:extLst>
                    <a:ext uri="{9D8B030D-6E8A-4147-A177-3AD203B41FA5}">
                      <a16:colId xmlns:a16="http://schemas.microsoft.com/office/drawing/2014/main" val="1640980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7601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11839</a:t>
                      </a:r>
                    </a:p>
                  </a:txBody>
                  <a:tcPr/>
                </a:tc>
                <a:extLst>
                  <a:ext uri="{0D108BD9-81ED-4DB2-BD59-A6C34878D82A}">
                    <a16:rowId xmlns:a16="http://schemas.microsoft.com/office/drawing/2014/main" val="312976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9292</a:t>
                      </a:r>
                    </a:p>
                  </a:txBody>
                  <a:tcPr/>
                </a:tc>
                <a:extLst>
                  <a:ext uri="{0D108BD9-81ED-4DB2-BD59-A6C34878D82A}">
                    <a16:rowId xmlns:a16="http://schemas.microsoft.com/office/drawing/2014/main" val="307059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14091</a:t>
                      </a:r>
                    </a:p>
                  </a:txBody>
                  <a:tcPr/>
                </a:tc>
                <a:extLst>
                  <a:ext uri="{0D108BD9-81ED-4DB2-BD59-A6C34878D82A}">
                    <a16:rowId xmlns:a16="http://schemas.microsoft.com/office/drawing/2014/main" val="305611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12576</a:t>
                      </a:r>
                    </a:p>
                  </a:txBody>
                  <a:tcPr/>
                </a:tc>
                <a:extLst>
                  <a:ext uri="{0D108BD9-81ED-4DB2-BD59-A6C34878D82A}">
                    <a16:rowId xmlns:a16="http://schemas.microsoft.com/office/drawing/2014/main" val="117290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a:t>
                      </a:r>
                    </a:p>
                  </a:txBody>
                  <a:tcPr/>
                </a:tc>
                <a:extLst>
                  <a:ext uri="{0D108BD9-81ED-4DB2-BD59-A6C34878D82A}">
                    <a16:rowId xmlns:a16="http://schemas.microsoft.com/office/drawing/2014/main" val="126857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10623</a:t>
                      </a:r>
                    </a:p>
                  </a:txBody>
                  <a:tcPr/>
                </a:tc>
                <a:extLst>
                  <a:ext uri="{0D108BD9-81ED-4DB2-BD59-A6C34878D82A}">
                    <a16:rowId xmlns:a16="http://schemas.microsoft.com/office/drawing/2014/main" val="143325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10366</a:t>
                      </a:r>
                    </a:p>
                  </a:txBody>
                  <a:tcPr/>
                </a:tc>
                <a:extLst>
                  <a:ext uri="{0D108BD9-81ED-4DB2-BD59-A6C34878D82A}">
                    <a16:rowId xmlns:a16="http://schemas.microsoft.com/office/drawing/2014/main" val="318583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11423</a:t>
                      </a:r>
                    </a:p>
                  </a:txBody>
                  <a:tcPr/>
                </a:tc>
                <a:extLst>
                  <a:ext uri="{0D108BD9-81ED-4DB2-BD59-A6C34878D82A}">
                    <a16:rowId xmlns:a16="http://schemas.microsoft.com/office/drawing/2014/main" val="79804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12402</a:t>
                      </a:r>
                    </a:p>
                  </a:txBody>
                  <a:tcPr/>
                </a:tc>
                <a:extLst>
                  <a:ext uri="{0D108BD9-81ED-4DB2-BD59-A6C34878D82A}">
                    <a16:rowId xmlns:a16="http://schemas.microsoft.com/office/drawing/2014/main" val="393886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14682</a:t>
                      </a:r>
                    </a:p>
                  </a:txBody>
                  <a:tcPr/>
                </a:tc>
                <a:extLst>
                  <a:ext uri="{0D108BD9-81ED-4DB2-BD59-A6C34878D82A}">
                    <a16:rowId xmlns:a16="http://schemas.microsoft.com/office/drawing/2014/main" val="4056464504"/>
                  </a:ext>
                </a:extLst>
              </a:tr>
            </a:tbl>
          </a:graphicData>
        </a:graphic>
      </p:graphicFrame>
      <p:sp>
        <p:nvSpPr>
          <p:cNvPr id="4" name="Text Placeholder 3">
            <a:extLst>
              <a:ext uri="{FF2B5EF4-FFF2-40B4-BE49-F238E27FC236}">
                <a16:creationId xmlns:a16="http://schemas.microsoft.com/office/drawing/2014/main" id="{4258C77A-C737-493D-A112-662FFE7C686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144815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D9E35-3194-4FDF-AA9E-6C1FF2792D88}"/>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F6056225-65C2-428D-95CF-DC687F92BD4A}"/>
              </a:ext>
            </a:extLst>
          </p:cNvPr>
          <p:cNvGraphicFramePr>
            <a:graphicFrameLocks noGrp="1"/>
          </p:cNvGraphicFramePr>
          <p:nvPr>
            <p:ph type="tbl" sz="quarter" idx="13"/>
            <p:extLst>
              <p:ext uri="{D42A27DB-BD31-4B8C-83A1-F6EECF244321}">
                <p14:modId xmlns:p14="http://schemas.microsoft.com/office/powerpoint/2010/main" val="589261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1088477"/>
                    </a:ext>
                  </a:extLst>
                </a:gridCol>
                <a:gridCol w="2468880">
                  <a:extLst>
                    <a:ext uri="{9D8B030D-6E8A-4147-A177-3AD203B41FA5}">
                      <a16:colId xmlns:a16="http://schemas.microsoft.com/office/drawing/2014/main" val="1140627669"/>
                    </a:ext>
                  </a:extLst>
                </a:gridCol>
                <a:gridCol w="2468880">
                  <a:extLst>
                    <a:ext uri="{9D8B030D-6E8A-4147-A177-3AD203B41FA5}">
                      <a16:colId xmlns:a16="http://schemas.microsoft.com/office/drawing/2014/main" val="158095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3046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11201</a:t>
                      </a:r>
                    </a:p>
                  </a:txBody>
                  <a:tcPr/>
                </a:tc>
                <a:extLst>
                  <a:ext uri="{0D108BD9-81ED-4DB2-BD59-A6C34878D82A}">
                    <a16:rowId xmlns:a16="http://schemas.microsoft.com/office/drawing/2014/main" val="168678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a:t>
                      </a:r>
                    </a:p>
                  </a:txBody>
                  <a:tcPr/>
                </a:tc>
                <a:extLst>
                  <a:ext uri="{0D108BD9-81ED-4DB2-BD59-A6C34878D82A}">
                    <a16:rowId xmlns:a16="http://schemas.microsoft.com/office/drawing/2014/main" val="119637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10523</a:t>
                      </a:r>
                    </a:p>
                  </a:txBody>
                  <a:tcPr/>
                </a:tc>
                <a:extLst>
                  <a:ext uri="{0D108BD9-81ED-4DB2-BD59-A6C34878D82A}">
                    <a16:rowId xmlns:a16="http://schemas.microsoft.com/office/drawing/2014/main" val="236441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11723</a:t>
                      </a:r>
                    </a:p>
                  </a:txBody>
                  <a:tcPr/>
                </a:tc>
                <a:extLst>
                  <a:ext uri="{0D108BD9-81ED-4DB2-BD59-A6C34878D82A}">
                    <a16:rowId xmlns:a16="http://schemas.microsoft.com/office/drawing/2014/main" val="25940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a:t>
                      </a:r>
                    </a:p>
                  </a:txBody>
                  <a:tcPr/>
                </a:tc>
                <a:extLst>
                  <a:ext uri="{0D108BD9-81ED-4DB2-BD59-A6C34878D82A}">
                    <a16:rowId xmlns:a16="http://schemas.microsoft.com/office/drawing/2014/main" val="3178189819"/>
                  </a:ext>
                </a:extLst>
              </a:tr>
            </a:tbl>
          </a:graphicData>
        </a:graphic>
      </p:graphicFrame>
      <p:sp>
        <p:nvSpPr>
          <p:cNvPr id="4" name="Text Placeholder 3">
            <a:extLst>
              <a:ext uri="{FF2B5EF4-FFF2-40B4-BE49-F238E27FC236}">
                <a16:creationId xmlns:a16="http://schemas.microsoft.com/office/drawing/2014/main" id="{411BB1E6-78BB-4C80-A8D2-8AAB9CC0891B}"/>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65191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2901-CC90-4BB6-B467-B83D11747EC0}"/>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3F8920BF-DDC6-4790-83AD-73DB6D942293}"/>
              </a:ext>
            </a:extLst>
          </p:cNvPr>
          <p:cNvGraphicFramePr>
            <a:graphicFrameLocks noGrp="1"/>
          </p:cNvGraphicFramePr>
          <p:nvPr>
            <p:ph type="tbl" sz="quarter" idx="13"/>
            <p:extLst>
              <p:ext uri="{D42A27DB-BD31-4B8C-83A1-F6EECF244321}">
                <p14:modId xmlns:p14="http://schemas.microsoft.com/office/powerpoint/2010/main" val="308834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1682956"/>
                    </a:ext>
                  </a:extLst>
                </a:gridCol>
                <a:gridCol w="2468880">
                  <a:extLst>
                    <a:ext uri="{9D8B030D-6E8A-4147-A177-3AD203B41FA5}">
                      <a16:colId xmlns:a16="http://schemas.microsoft.com/office/drawing/2014/main" val="3399076353"/>
                    </a:ext>
                  </a:extLst>
                </a:gridCol>
                <a:gridCol w="2468880">
                  <a:extLst>
                    <a:ext uri="{9D8B030D-6E8A-4147-A177-3AD203B41FA5}">
                      <a16:colId xmlns:a16="http://schemas.microsoft.com/office/drawing/2014/main" val="3343582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3807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extLst>
                  <a:ext uri="{0D108BD9-81ED-4DB2-BD59-A6C34878D82A}">
                    <a16:rowId xmlns:a16="http://schemas.microsoft.com/office/drawing/2014/main" val="141406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extLst>
                  <a:ext uri="{0D108BD9-81ED-4DB2-BD59-A6C34878D82A}">
                    <a16:rowId xmlns:a16="http://schemas.microsoft.com/office/drawing/2014/main" val="245064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11130</a:t>
                      </a:r>
                    </a:p>
                  </a:txBody>
                  <a:tcPr/>
                </a:tc>
                <a:extLst>
                  <a:ext uri="{0D108BD9-81ED-4DB2-BD59-A6C34878D82A}">
                    <a16:rowId xmlns:a16="http://schemas.microsoft.com/office/drawing/2014/main" val="116785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extLst>
                  <a:ext uri="{0D108BD9-81ED-4DB2-BD59-A6C34878D82A}">
                    <a16:rowId xmlns:a16="http://schemas.microsoft.com/office/drawing/2014/main" val="282208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14485</a:t>
                      </a:r>
                    </a:p>
                  </a:txBody>
                  <a:tcPr/>
                </a:tc>
                <a:extLst>
                  <a:ext uri="{0D108BD9-81ED-4DB2-BD59-A6C34878D82A}">
                    <a16:rowId xmlns:a16="http://schemas.microsoft.com/office/drawing/2014/main" val="363775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13505</a:t>
                      </a:r>
                    </a:p>
                  </a:txBody>
                  <a:tcPr/>
                </a:tc>
                <a:extLst>
                  <a:ext uri="{0D108BD9-81ED-4DB2-BD59-A6C34878D82A}">
                    <a16:rowId xmlns:a16="http://schemas.microsoft.com/office/drawing/2014/main" val="92258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10659</a:t>
                      </a:r>
                    </a:p>
                  </a:txBody>
                  <a:tcPr/>
                </a:tc>
                <a:extLst>
                  <a:ext uri="{0D108BD9-81ED-4DB2-BD59-A6C34878D82A}">
                    <a16:rowId xmlns:a16="http://schemas.microsoft.com/office/drawing/2014/main" val="301847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12638</a:t>
                      </a:r>
                    </a:p>
                  </a:txBody>
                  <a:tcPr/>
                </a:tc>
                <a:extLst>
                  <a:ext uri="{0D108BD9-81ED-4DB2-BD59-A6C34878D82A}">
                    <a16:rowId xmlns:a16="http://schemas.microsoft.com/office/drawing/2014/main" val="301753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9663</a:t>
                      </a:r>
                    </a:p>
                  </a:txBody>
                  <a:tcPr/>
                </a:tc>
                <a:extLst>
                  <a:ext uri="{0D108BD9-81ED-4DB2-BD59-A6C34878D82A}">
                    <a16:rowId xmlns:a16="http://schemas.microsoft.com/office/drawing/2014/main" val="427905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10702</a:t>
                      </a:r>
                    </a:p>
                  </a:txBody>
                  <a:tcPr/>
                </a:tc>
                <a:extLst>
                  <a:ext uri="{0D108BD9-81ED-4DB2-BD59-A6C34878D82A}">
                    <a16:rowId xmlns:a16="http://schemas.microsoft.com/office/drawing/2014/main" val="274997091"/>
                  </a:ext>
                </a:extLst>
              </a:tr>
            </a:tbl>
          </a:graphicData>
        </a:graphic>
      </p:graphicFrame>
      <p:sp>
        <p:nvSpPr>
          <p:cNvPr id="4" name="Text Placeholder 3">
            <a:extLst>
              <a:ext uri="{FF2B5EF4-FFF2-40B4-BE49-F238E27FC236}">
                <a16:creationId xmlns:a16="http://schemas.microsoft.com/office/drawing/2014/main" id="{505838C6-8444-4D08-8C2C-A5BBC7946F9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386027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61522-9866-4BE1-A76F-360F4901806A}"/>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602266C8-339E-48F2-8BB0-B7F0C45EEF6F}"/>
              </a:ext>
            </a:extLst>
          </p:cNvPr>
          <p:cNvGraphicFramePr>
            <a:graphicFrameLocks noGrp="1"/>
          </p:cNvGraphicFramePr>
          <p:nvPr>
            <p:ph type="tbl" sz="quarter" idx="13"/>
            <p:extLst>
              <p:ext uri="{D42A27DB-BD31-4B8C-83A1-F6EECF244321}">
                <p14:modId xmlns:p14="http://schemas.microsoft.com/office/powerpoint/2010/main" val="50661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2959239"/>
                    </a:ext>
                  </a:extLst>
                </a:gridCol>
                <a:gridCol w="2468880">
                  <a:extLst>
                    <a:ext uri="{9D8B030D-6E8A-4147-A177-3AD203B41FA5}">
                      <a16:colId xmlns:a16="http://schemas.microsoft.com/office/drawing/2014/main" val="3139672238"/>
                    </a:ext>
                  </a:extLst>
                </a:gridCol>
                <a:gridCol w="2468880">
                  <a:extLst>
                    <a:ext uri="{9D8B030D-6E8A-4147-A177-3AD203B41FA5}">
                      <a16:colId xmlns:a16="http://schemas.microsoft.com/office/drawing/2014/main" val="1082093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6689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11299</a:t>
                      </a:r>
                    </a:p>
                  </a:txBody>
                  <a:tcPr/>
                </a:tc>
                <a:extLst>
                  <a:ext uri="{0D108BD9-81ED-4DB2-BD59-A6C34878D82A}">
                    <a16:rowId xmlns:a16="http://schemas.microsoft.com/office/drawing/2014/main" val="163129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8751</a:t>
                      </a:r>
                    </a:p>
                  </a:txBody>
                  <a:tcPr/>
                </a:tc>
                <a:extLst>
                  <a:ext uri="{0D108BD9-81ED-4DB2-BD59-A6C34878D82A}">
                    <a16:rowId xmlns:a16="http://schemas.microsoft.com/office/drawing/2014/main" val="222501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12879</a:t>
                      </a:r>
                    </a:p>
                  </a:txBody>
                  <a:tcPr/>
                </a:tc>
                <a:extLst>
                  <a:ext uri="{0D108BD9-81ED-4DB2-BD59-A6C34878D82A}">
                    <a16:rowId xmlns:a16="http://schemas.microsoft.com/office/drawing/2014/main" val="50719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9594</a:t>
                      </a:r>
                    </a:p>
                  </a:txBody>
                  <a:tcPr/>
                </a:tc>
                <a:extLst>
                  <a:ext uri="{0D108BD9-81ED-4DB2-BD59-A6C34878D82A}">
                    <a16:rowId xmlns:a16="http://schemas.microsoft.com/office/drawing/2014/main" val="209539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9931</a:t>
                      </a:r>
                    </a:p>
                  </a:txBody>
                  <a:tcPr/>
                </a:tc>
                <a:extLst>
                  <a:ext uri="{0D108BD9-81ED-4DB2-BD59-A6C34878D82A}">
                    <a16:rowId xmlns:a16="http://schemas.microsoft.com/office/drawing/2014/main" val="222941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extLst>
                  <a:ext uri="{0D108BD9-81ED-4DB2-BD59-A6C34878D82A}">
                    <a16:rowId xmlns:a16="http://schemas.microsoft.com/office/drawing/2014/main" val="33335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9640</a:t>
                      </a:r>
                    </a:p>
                  </a:txBody>
                  <a:tcPr/>
                </a:tc>
                <a:extLst>
                  <a:ext uri="{0D108BD9-81ED-4DB2-BD59-A6C34878D82A}">
                    <a16:rowId xmlns:a16="http://schemas.microsoft.com/office/drawing/2014/main" val="365518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10948</a:t>
                      </a:r>
                    </a:p>
                  </a:txBody>
                  <a:tcPr/>
                </a:tc>
                <a:extLst>
                  <a:ext uri="{0D108BD9-81ED-4DB2-BD59-A6C34878D82A}">
                    <a16:rowId xmlns:a16="http://schemas.microsoft.com/office/drawing/2014/main" val="294726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12009</a:t>
                      </a:r>
                    </a:p>
                  </a:txBody>
                  <a:tcPr/>
                </a:tc>
                <a:extLst>
                  <a:ext uri="{0D108BD9-81ED-4DB2-BD59-A6C34878D82A}">
                    <a16:rowId xmlns:a16="http://schemas.microsoft.com/office/drawing/2014/main" val="180673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10585</a:t>
                      </a:r>
                    </a:p>
                  </a:txBody>
                  <a:tcPr/>
                </a:tc>
                <a:extLst>
                  <a:ext uri="{0D108BD9-81ED-4DB2-BD59-A6C34878D82A}">
                    <a16:rowId xmlns:a16="http://schemas.microsoft.com/office/drawing/2014/main" val="2059293424"/>
                  </a:ext>
                </a:extLst>
              </a:tr>
            </a:tbl>
          </a:graphicData>
        </a:graphic>
      </p:graphicFrame>
      <p:sp>
        <p:nvSpPr>
          <p:cNvPr id="4" name="Text Placeholder 3">
            <a:extLst>
              <a:ext uri="{FF2B5EF4-FFF2-40B4-BE49-F238E27FC236}">
                <a16:creationId xmlns:a16="http://schemas.microsoft.com/office/drawing/2014/main" id="{2179D240-3F99-415B-B58C-CA32AF26DD9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795695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1C056-262E-4AAB-947C-5B66E8C0FA96}"/>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B7C2B354-5643-4066-801C-ED24F28A1A88}"/>
              </a:ext>
            </a:extLst>
          </p:cNvPr>
          <p:cNvGraphicFramePr>
            <a:graphicFrameLocks noGrp="1"/>
          </p:cNvGraphicFramePr>
          <p:nvPr>
            <p:ph type="tbl" sz="quarter" idx="13"/>
            <p:extLst>
              <p:ext uri="{D42A27DB-BD31-4B8C-83A1-F6EECF244321}">
                <p14:modId xmlns:p14="http://schemas.microsoft.com/office/powerpoint/2010/main" val="15264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4188748"/>
                    </a:ext>
                  </a:extLst>
                </a:gridCol>
                <a:gridCol w="2468880">
                  <a:extLst>
                    <a:ext uri="{9D8B030D-6E8A-4147-A177-3AD203B41FA5}">
                      <a16:colId xmlns:a16="http://schemas.microsoft.com/office/drawing/2014/main" val="1173858431"/>
                    </a:ext>
                  </a:extLst>
                </a:gridCol>
                <a:gridCol w="2468880">
                  <a:extLst>
                    <a:ext uri="{9D8B030D-6E8A-4147-A177-3AD203B41FA5}">
                      <a16:colId xmlns:a16="http://schemas.microsoft.com/office/drawing/2014/main" val="74431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8974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a:t>
                      </a:r>
                    </a:p>
                  </a:txBody>
                  <a:tcPr/>
                </a:tc>
                <a:extLst>
                  <a:ext uri="{0D108BD9-81ED-4DB2-BD59-A6C34878D82A}">
                    <a16:rowId xmlns:a16="http://schemas.microsoft.com/office/drawing/2014/main" val="84602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9398</a:t>
                      </a:r>
                    </a:p>
                  </a:txBody>
                  <a:tcPr/>
                </a:tc>
                <a:extLst>
                  <a:ext uri="{0D108BD9-81ED-4DB2-BD59-A6C34878D82A}">
                    <a16:rowId xmlns:a16="http://schemas.microsoft.com/office/drawing/2014/main" val="274232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9703</a:t>
                      </a:r>
                    </a:p>
                  </a:txBody>
                  <a:tcPr/>
                </a:tc>
                <a:extLst>
                  <a:ext uri="{0D108BD9-81ED-4DB2-BD59-A6C34878D82A}">
                    <a16:rowId xmlns:a16="http://schemas.microsoft.com/office/drawing/2014/main" val="106813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a:t>
                      </a:r>
                    </a:p>
                  </a:txBody>
                  <a:tcPr/>
                </a:tc>
                <a:extLst>
                  <a:ext uri="{0D108BD9-81ED-4DB2-BD59-A6C34878D82A}">
                    <a16:rowId xmlns:a16="http://schemas.microsoft.com/office/drawing/2014/main" val="147065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9326</a:t>
                      </a:r>
                    </a:p>
                  </a:txBody>
                  <a:tcPr/>
                </a:tc>
                <a:extLst>
                  <a:ext uri="{0D108BD9-81ED-4DB2-BD59-A6C34878D82A}">
                    <a16:rowId xmlns:a16="http://schemas.microsoft.com/office/drawing/2014/main" val="2284782550"/>
                  </a:ext>
                </a:extLst>
              </a:tr>
            </a:tbl>
          </a:graphicData>
        </a:graphic>
      </p:graphicFrame>
      <p:sp>
        <p:nvSpPr>
          <p:cNvPr id="4" name="Text Placeholder 3">
            <a:extLst>
              <a:ext uri="{FF2B5EF4-FFF2-40B4-BE49-F238E27FC236}">
                <a16:creationId xmlns:a16="http://schemas.microsoft.com/office/drawing/2014/main" id="{0A21BF64-7F28-443A-B6F3-2D70209DA24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686101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1470</Words>
  <Application>Microsoft Office PowerPoint</Application>
  <PresentationFormat>On-screen Show (4:3)</PresentationFormat>
  <Paragraphs>737</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5</vt:lpstr>
      <vt:lpstr>Eigene Beiträge (Postings) + Reactions - 2 of 5</vt:lpstr>
      <vt:lpstr>Eigene Beiträge (Postings) + Reactions - 3 of 5</vt:lpstr>
      <vt:lpstr>Eigene Beiträge (Postings) + Reactions - 4 of 5</vt:lpstr>
      <vt:lpstr>Eigene Beiträge (Postings) + Reactions - 5 of 5</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 - 1 of 4</vt:lpstr>
      <vt:lpstr>Direktnachrichten von Usern - 2 of 4</vt:lpstr>
      <vt:lpstr>Direktnachrichten von Usern - 3 of 4</vt:lpstr>
      <vt:lpstr>Direktnachrichten von Usern - 4 of 4</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2017-06-30T08:57:58Z</dcterms:created>
  <dcterms:modified xsi:type="dcterms:W3CDTF">2017-06-30T08:59:10Z</dcterms:modified>
</cp:coreProperties>
</file>