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782</c:v>
                </c:pt>
                <c:pt idx="1">
                  <c:v>783</c:v>
                </c:pt>
                <c:pt idx="2">
                  <c:v>783</c:v>
                </c:pt>
                <c:pt idx="3">
                  <c:v>783</c:v>
                </c:pt>
                <c:pt idx="4">
                  <c:v>784</c:v>
                </c:pt>
                <c:pt idx="5">
                  <c:v>784</c:v>
                </c:pt>
                <c:pt idx="6">
                  <c:v>784</c:v>
                </c:pt>
                <c:pt idx="7">
                  <c:v>784</c:v>
                </c:pt>
                <c:pt idx="8">
                  <c:v>784</c:v>
                </c:pt>
                <c:pt idx="9">
                  <c:v>784</c:v>
                </c:pt>
                <c:pt idx="10">
                  <c:v>786</c:v>
                </c:pt>
                <c:pt idx="11">
                  <c:v>789</c:v>
                </c:pt>
                <c:pt idx="12">
                  <c:v>789</c:v>
                </c:pt>
                <c:pt idx="13">
                  <c:v>789</c:v>
                </c:pt>
                <c:pt idx="14">
                  <c:v>790</c:v>
                </c:pt>
                <c:pt idx="15">
                  <c:v>792</c:v>
                </c:pt>
                <c:pt idx="16">
                  <c:v>792</c:v>
                </c:pt>
                <c:pt idx="17">
                  <c:v>792</c:v>
                </c:pt>
                <c:pt idx="18">
                  <c:v>795</c:v>
                </c:pt>
                <c:pt idx="19">
                  <c:v>798</c:v>
                </c:pt>
                <c:pt idx="20">
                  <c:v>801</c:v>
                </c:pt>
                <c:pt idx="21">
                  <c:v>801</c:v>
                </c:pt>
                <c:pt idx="22">
                  <c:v>801</c:v>
                </c:pt>
                <c:pt idx="23">
                  <c:v>801</c:v>
                </c:pt>
                <c:pt idx="24">
                  <c:v>803</c:v>
                </c:pt>
                <c:pt idx="25">
                  <c:v>802</c:v>
                </c:pt>
                <c:pt idx="26">
                  <c:v>802</c:v>
                </c:pt>
                <c:pt idx="27">
                  <c:v>802</c:v>
                </c:pt>
              </c:numCache>
            </c:numRef>
          </c:val>
          <c:smooth val="0"/>
          <c:extLst>
            <c:ext xmlns:c16="http://schemas.microsoft.com/office/drawing/2014/chart" uri="{C3380CC4-5D6E-409C-BE32-E72D297353CC}">
              <c16:uniqueId val="{00000000-FF35-44B5-8247-744F07288462}"/>
            </c:ext>
          </c:extLst>
        </c:ser>
        <c:dLbls>
          <c:showLegendKey val="0"/>
          <c:showVal val="0"/>
          <c:showCatName val="0"/>
          <c:showSerName val="0"/>
          <c:showPercent val="0"/>
          <c:showBubbleSize val="0"/>
        </c:dLbls>
        <c:smooth val="0"/>
        <c:axId val="303674216"/>
        <c:axId val="303672904"/>
      </c:lineChart>
      <c:dateAx>
        <c:axId val="30367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2904"/>
        <c:crosses val="autoZero"/>
        <c:auto val="1"/>
        <c:lblOffset val="100"/>
        <c:baseTimeUnit val="days"/>
      </c:dateAx>
      <c:valAx>
        <c:axId val="30367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c:v>
                </c:pt>
                <c:pt idx="1">
                  <c:v>0</c:v>
                </c:pt>
                <c:pt idx="2">
                  <c:v>1</c:v>
                </c:pt>
                <c:pt idx="3">
                  <c:v>0</c:v>
                </c:pt>
                <c:pt idx="4">
                  <c:v>1</c:v>
                </c:pt>
                <c:pt idx="5">
                  <c:v>0</c:v>
                </c:pt>
                <c:pt idx="6">
                  <c:v>0</c:v>
                </c:pt>
                <c:pt idx="7">
                  <c:v>0</c:v>
                </c:pt>
                <c:pt idx="8">
                  <c:v>0</c:v>
                </c:pt>
                <c:pt idx="9">
                  <c:v>0</c:v>
                </c:pt>
                <c:pt idx="10">
                  <c:v>0</c:v>
                </c:pt>
                <c:pt idx="11">
                  <c:v>4</c:v>
                </c:pt>
                <c:pt idx="12">
                  <c:v>1</c:v>
                </c:pt>
                <c:pt idx="13">
                  <c:v>0</c:v>
                </c:pt>
                <c:pt idx="14">
                  <c:v>1</c:v>
                </c:pt>
                <c:pt idx="15">
                  <c:v>1</c:v>
                </c:pt>
                <c:pt idx="16">
                  <c:v>1</c:v>
                </c:pt>
                <c:pt idx="17">
                  <c:v>0</c:v>
                </c:pt>
                <c:pt idx="18">
                  <c:v>3</c:v>
                </c:pt>
                <c:pt idx="19">
                  <c:v>3</c:v>
                </c:pt>
                <c:pt idx="20">
                  <c:v>3</c:v>
                </c:pt>
                <c:pt idx="21">
                  <c:v>0</c:v>
                </c:pt>
                <c:pt idx="22">
                  <c:v>0</c:v>
                </c:pt>
                <c:pt idx="23">
                  <c:v>0</c:v>
                </c:pt>
                <c:pt idx="24">
                  <c:v>2</c:v>
                </c:pt>
                <c:pt idx="25">
                  <c:v>0</c:v>
                </c:pt>
                <c:pt idx="26">
                  <c:v>-1</c:v>
                </c:pt>
                <c:pt idx="27">
                  <c:v>0</c:v>
                </c:pt>
              </c:numCache>
            </c:numRef>
          </c:val>
          <c:smooth val="0"/>
          <c:extLst>
            <c:ext xmlns:c16="http://schemas.microsoft.com/office/drawing/2014/chart" uri="{C3380CC4-5D6E-409C-BE32-E72D297353CC}">
              <c16:uniqueId val="{00000000-7F81-4021-8925-B056A39A4ED8}"/>
            </c:ext>
          </c:extLst>
        </c:ser>
        <c:dLbls>
          <c:showLegendKey val="0"/>
          <c:showVal val="0"/>
          <c:showCatName val="0"/>
          <c:showSerName val="0"/>
          <c:showPercent val="0"/>
          <c:showBubbleSize val="0"/>
        </c:dLbls>
        <c:smooth val="0"/>
        <c:axId val="48973816"/>
        <c:axId val="307404656"/>
      </c:lineChart>
      <c:dateAx>
        <c:axId val="4897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04656"/>
        <c:crosses val="autoZero"/>
        <c:auto val="1"/>
        <c:lblOffset val="100"/>
        <c:baseTimeUnit val="days"/>
      </c:dateAx>
      <c:valAx>
        <c:axId val="30740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0-655A-468E-BBB1-752E26847947}"/>
            </c:ext>
          </c:extLst>
        </c:ser>
        <c:dLbls>
          <c:showLegendKey val="0"/>
          <c:showVal val="0"/>
          <c:showCatName val="0"/>
          <c:showSerName val="0"/>
          <c:showPercent val="0"/>
          <c:showBubbleSize val="0"/>
        </c:dLbls>
        <c:smooth val="0"/>
        <c:axId val="307406952"/>
        <c:axId val="307408592"/>
      </c:lineChart>
      <c:dateAx>
        <c:axId val="30740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08592"/>
        <c:crosses val="autoZero"/>
        <c:auto val="1"/>
        <c:lblOffset val="100"/>
        <c:baseTimeUnit val="days"/>
      </c:dateAx>
      <c:valAx>
        <c:axId val="30740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0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2</c:v>
                </c:pt>
                <c:pt idx="5">
                  <c:v>0</c:v>
                </c:pt>
                <c:pt idx="6">
                  <c:v>0</c:v>
                </c:pt>
              </c:numCache>
            </c:numRef>
          </c:val>
          <c:extLst>
            <c:ext xmlns:c16="http://schemas.microsoft.com/office/drawing/2014/chart" uri="{C3380CC4-5D6E-409C-BE32-E72D297353CC}">
              <c16:uniqueId val="{00000000-3887-43EF-BF76-CD41DDBA69C3}"/>
            </c:ext>
          </c:extLst>
        </c:ser>
        <c:dLbls>
          <c:showLegendKey val="0"/>
          <c:showVal val="0"/>
          <c:showCatName val="0"/>
          <c:showSerName val="0"/>
          <c:showPercent val="0"/>
          <c:showBubbleSize val="0"/>
        </c:dLbls>
        <c:gapWidth val="219"/>
        <c:overlap val="-27"/>
        <c:axId val="336998160"/>
        <c:axId val="336995864"/>
      </c:barChart>
      <c:catAx>
        <c:axId val="33699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5864"/>
        <c:crosses val="autoZero"/>
        <c:auto val="1"/>
        <c:lblAlgn val="ctr"/>
        <c:lblOffset val="100"/>
        <c:noMultiLvlLbl val="0"/>
      </c:catAx>
      <c:valAx>
        <c:axId val="33699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4.0920716112531998</c:v>
                </c:pt>
                <c:pt idx="2">
                  <c:v>0</c:v>
                </c:pt>
                <c:pt idx="3">
                  <c:v>0</c:v>
                </c:pt>
                <c:pt idx="4">
                  <c:v>0</c:v>
                </c:pt>
                <c:pt idx="5">
                  <c:v>0</c:v>
                </c:pt>
                <c:pt idx="6">
                  <c:v>0</c:v>
                </c:pt>
                <c:pt idx="7">
                  <c:v>0</c:v>
                </c:pt>
                <c:pt idx="8">
                  <c:v>0</c:v>
                </c:pt>
                <c:pt idx="9">
                  <c:v>0</c:v>
                </c:pt>
                <c:pt idx="10">
                  <c:v>11.862244897959</c:v>
                </c:pt>
                <c:pt idx="11">
                  <c:v>0</c:v>
                </c:pt>
                <c:pt idx="12">
                  <c:v>0</c:v>
                </c:pt>
                <c:pt idx="13">
                  <c:v>0</c:v>
                </c:pt>
                <c:pt idx="14">
                  <c:v>0</c:v>
                </c:pt>
                <c:pt idx="15">
                  <c:v>0</c:v>
                </c:pt>
                <c:pt idx="16">
                  <c:v>0</c:v>
                </c:pt>
                <c:pt idx="17">
                  <c:v>0</c:v>
                </c:pt>
                <c:pt idx="18">
                  <c:v>5.422446406053</c:v>
                </c:pt>
                <c:pt idx="19">
                  <c:v>0</c:v>
                </c:pt>
                <c:pt idx="20">
                  <c:v>0</c:v>
                </c:pt>
                <c:pt idx="21">
                  <c:v>0</c:v>
                </c:pt>
                <c:pt idx="22">
                  <c:v>0</c:v>
                </c:pt>
                <c:pt idx="23">
                  <c:v>2.7465667915105998</c:v>
                </c:pt>
                <c:pt idx="24">
                  <c:v>0</c:v>
                </c:pt>
                <c:pt idx="25">
                  <c:v>0.87173100871731002</c:v>
                </c:pt>
                <c:pt idx="26">
                  <c:v>0</c:v>
                </c:pt>
                <c:pt idx="27">
                  <c:v>0</c:v>
                </c:pt>
              </c:numCache>
            </c:numRef>
          </c:val>
          <c:smooth val="0"/>
          <c:extLst>
            <c:ext xmlns:c16="http://schemas.microsoft.com/office/drawing/2014/chart" uri="{C3380CC4-5D6E-409C-BE32-E72D297353CC}">
              <c16:uniqueId val="{00000000-B41D-4796-9A4B-A80A320A6FB8}"/>
            </c:ext>
          </c:extLst>
        </c:ser>
        <c:dLbls>
          <c:showLegendKey val="0"/>
          <c:showVal val="0"/>
          <c:showCatName val="0"/>
          <c:showSerName val="0"/>
          <c:showPercent val="0"/>
          <c:showBubbleSize val="0"/>
        </c:dLbls>
        <c:smooth val="0"/>
        <c:axId val="337001440"/>
        <c:axId val="336999144"/>
      </c:lineChart>
      <c:dateAx>
        <c:axId val="33700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9144"/>
        <c:crosses val="autoZero"/>
        <c:auto val="1"/>
        <c:lblOffset val="100"/>
        <c:baseTimeUnit val="days"/>
      </c:dateAx>
      <c:valAx>
        <c:axId val="33699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1732-40CB-B4CB-3C5EFDF098E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3</c:v>
                </c:pt>
              </c:numCache>
            </c:numRef>
          </c:val>
          <c:extLst>
            <c:ext xmlns:c16="http://schemas.microsoft.com/office/drawing/2014/chart" uri="{C3380CC4-5D6E-409C-BE32-E72D297353CC}">
              <c16:uniqueId val="{00000001-1732-40CB-B4CB-3C5EFDF098E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 Doczekal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1732-40CB-B4CB-3C5EFDF098EA}"/>
            </c:ext>
          </c:extLst>
        </c:ser>
        <c:dLbls>
          <c:showLegendKey val="0"/>
          <c:showVal val="0"/>
          <c:showCatName val="0"/>
          <c:showSerName val="0"/>
          <c:showPercent val="0"/>
          <c:showBubbleSize val="0"/>
        </c:dLbls>
        <c:gapWidth val="150"/>
        <c:overlap val="100"/>
        <c:axId val="336999800"/>
        <c:axId val="337006032"/>
      </c:barChart>
      <c:catAx>
        <c:axId val="33699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06032"/>
        <c:crosses val="autoZero"/>
        <c:auto val="1"/>
        <c:lblAlgn val="ctr"/>
        <c:lblOffset val="100"/>
        <c:noMultiLvlLbl val="0"/>
      </c:catAx>
      <c:valAx>
        <c:axId val="337006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2.7465667915105998</c:v>
                </c:pt>
                <c:pt idx="2">
                  <c:v>6.0475936460408999</c:v>
                </c:pt>
                <c:pt idx="3">
                  <c:v>0</c:v>
                </c:pt>
                <c:pt idx="4">
                  <c:v>4.0920716112531998</c:v>
                </c:pt>
                <c:pt idx="5">
                  <c:v>0</c:v>
                </c:pt>
                <c:pt idx="6">
                  <c:v>0</c:v>
                </c:pt>
              </c:numCache>
            </c:numRef>
          </c:val>
          <c:extLst>
            <c:ext xmlns:c16="http://schemas.microsoft.com/office/drawing/2014/chart" uri="{C3380CC4-5D6E-409C-BE32-E72D297353CC}">
              <c16:uniqueId val="{00000000-13AA-48A4-A5BD-BE8D61EEFB9F}"/>
            </c:ext>
          </c:extLst>
        </c:ser>
        <c:dLbls>
          <c:showLegendKey val="0"/>
          <c:showVal val="0"/>
          <c:showCatName val="0"/>
          <c:showSerName val="0"/>
          <c:showPercent val="0"/>
          <c:showBubbleSize val="0"/>
        </c:dLbls>
        <c:gapWidth val="219"/>
        <c:overlap val="-27"/>
        <c:axId val="336979136"/>
        <c:axId val="336980120"/>
      </c:barChart>
      <c:catAx>
        <c:axId val="33697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80120"/>
        <c:crosses val="autoZero"/>
        <c:auto val="1"/>
        <c:lblAlgn val="ctr"/>
        <c:lblOffset val="100"/>
        <c:noMultiLvlLbl val="0"/>
      </c:catAx>
      <c:valAx>
        <c:axId val="33698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7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087-4BD5-981F-DBC607A24E89}"/>
            </c:ext>
          </c:extLst>
        </c:ser>
        <c:dLbls>
          <c:showLegendKey val="0"/>
          <c:showVal val="0"/>
          <c:showCatName val="0"/>
          <c:showSerName val="0"/>
          <c:showPercent val="0"/>
          <c:showBubbleSize val="0"/>
        </c:dLbls>
        <c:gapWidth val="219"/>
        <c:overlap val="-27"/>
        <c:axId val="336975528"/>
        <c:axId val="336979792"/>
      </c:barChart>
      <c:catAx>
        <c:axId val="33697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79792"/>
        <c:crosses val="autoZero"/>
        <c:auto val="1"/>
        <c:lblAlgn val="ctr"/>
        <c:lblOffset val="100"/>
        <c:noMultiLvlLbl val="0"/>
      </c:catAx>
      <c:valAx>
        <c:axId val="33697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7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151</c:v>
                </c:pt>
                <c:pt idx="1">
                  <c:v>153</c:v>
                </c:pt>
                <c:pt idx="2">
                  <c:v>153</c:v>
                </c:pt>
                <c:pt idx="3">
                  <c:v>153</c:v>
                </c:pt>
                <c:pt idx="4">
                  <c:v>153</c:v>
                </c:pt>
                <c:pt idx="5">
                  <c:v>153</c:v>
                </c:pt>
                <c:pt idx="6">
                  <c:v>153</c:v>
                </c:pt>
                <c:pt idx="7">
                  <c:v>153</c:v>
                </c:pt>
                <c:pt idx="8">
                  <c:v>153</c:v>
                </c:pt>
                <c:pt idx="9">
                  <c:v>153</c:v>
                </c:pt>
                <c:pt idx="10">
                  <c:v>153</c:v>
                </c:pt>
                <c:pt idx="11">
                  <c:v>153</c:v>
                </c:pt>
                <c:pt idx="12">
                  <c:v>153</c:v>
                </c:pt>
                <c:pt idx="13">
                  <c:v>153</c:v>
                </c:pt>
                <c:pt idx="14">
                  <c:v>153</c:v>
                </c:pt>
                <c:pt idx="15">
                  <c:v>153</c:v>
                </c:pt>
                <c:pt idx="16">
                  <c:v>153</c:v>
                </c:pt>
                <c:pt idx="17">
                  <c:v>153</c:v>
                </c:pt>
                <c:pt idx="18">
                  <c:v>154</c:v>
                </c:pt>
                <c:pt idx="19">
                  <c:v>154</c:v>
                </c:pt>
                <c:pt idx="20">
                  <c:v>154</c:v>
                </c:pt>
                <c:pt idx="21">
                  <c:v>154</c:v>
                </c:pt>
                <c:pt idx="22">
                  <c:v>154</c:v>
                </c:pt>
                <c:pt idx="23">
                  <c:v>154</c:v>
                </c:pt>
                <c:pt idx="24">
                  <c:v>154</c:v>
                </c:pt>
                <c:pt idx="25">
                  <c:v>154</c:v>
                </c:pt>
                <c:pt idx="26">
                  <c:v>154</c:v>
                </c:pt>
                <c:pt idx="27">
                  <c:v>154</c:v>
                </c:pt>
              </c:numCache>
            </c:numRef>
          </c:val>
          <c:smooth val="0"/>
          <c:extLst>
            <c:ext xmlns:c16="http://schemas.microsoft.com/office/drawing/2014/chart" uri="{C3380CC4-5D6E-409C-BE32-E72D297353CC}">
              <c16:uniqueId val="{00000000-D34E-46A6-A975-EDACAE99201B}"/>
            </c:ext>
          </c:extLst>
        </c:ser>
        <c:dLbls>
          <c:showLegendKey val="0"/>
          <c:showVal val="0"/>
          <c:showCatName val="0"/>
          <c:showSerName val="0"/>
          <c:showPercent val="0"/>
          <c:showBubbleSize val="0"/>
        </c:dLbls>
        <c:smooth val="0"/>
        <c:axId val="335076800"/>
        <c:axId val="335080408"/>
      </c:lineChart>
      <c:dateAx>
        <c:axId val="33507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0408"/>
        <c:crosses val="autoZero"/>
        <c:auto val="1"/>
        <c:lblOffset val="100"/>
        <c:baseTimeUnit val="days"/>
      </c:dateAx>
      <c:valAx>
        <c:axId val="33508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020-42A9-B70B-A8872FA12C3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020-42A9-B70B-A8872FA12C3E}"/>
            </c:ext>
          </c:extLst>
        </c:ser>
        <c:dLbls>
          <c:showLegendKey val="0"/>
          <c:showVal val="0"/>
          <c:showCatName val="0"/>
          <c:showSerName val="0"/>
          <c:showPercent val="0"/>
          <c:showBubbleSize val="0"/>
        </c:dLbls>
        <c:gapWidth val="219"/>
        <c:overlap val="-27"/>
        <c:axId val="335079752"/>
        <c:axId val="335081064"/>
      </c:barChart>
      <c:catAx>
        <c:axId val="33507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1064"/>
        <c:crosses val="autoZero"/>
        <c:auto val="1"/>
        <c:lblAlgn val="ctr"/>
        <c:lblOffset val="100"/>
        <c:noMultiLvlLbl val="0"/>
      </c:catAx>
      <c:valAx>
        <c:axId val="33508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11</c:v>
                </c:pt>
                <c:pt idx="1">
                  <c:v>4869</c:v>
                </c:pt>
                <c:pt idx="2">
                  <c:v>2212</c:v>
                </c:pt>
                <c:pt idx="3">
                  <c:v>411</c:v>
                </c:pt>
                <c:pt idx="4">
                  <c:v>115</c:v>
                </c:pt>
                <c:pt idx="5">
                  <c:v>93</c:v>
                </c:pt>
                <c:pt idx="6">
                  <c:v>33</c:v>
                </c:pt>
                <c:pt idx="7">
                  <c:v>10</c:v>
                </c:pt>
                <c:pt idx="8">
                  <c:v>6</c:v>
                </c:pt>
                <c:pt idx="9">
                  <c:v>2</c:v>
                </c:pt>
                <c:pt idx="10">
                  <c:v>2705</c:v>
                </c:pt>
                <c:pt idx="11">
                  <c:v>2601</c:v>
                </c:pt>
                <c:pt idx="12">
                  <c:v>2653</c:v>
                </c:pt>
                <c:pt idx="13">
                  <c:v>2859</c:v>
                </c:pt>
                <c:pt idx="14">
                  <c:v>3084</c:v>
                </c:pt>
                <c:pt idx="15">
                  <c:v>2546</c:v>
                </c:pt>
                <c:pt idx="16">
                  <c:v>2692</c:v>
                </c:pt>
                <c:pt idx="17">
                  <c:v>2814</c:v>
                </c:pt>
                <c:pt idx="18">
                  <c:v>6959</c:v>
                </c:pt>
                <c:pt idx="19">
                  <c:v>3762</c:v>
                </c:pt>
                <c:pt idx="20">
                  <c:v>3054</c:v>
                </c:pt>
                <c:pt idx="21">
                  <c:v>282</c:v>
                </c:pt>
                <c:pt idx="22">
                  <c:v>618</c:v>
                </c:pt>
                <c:pt idx="23">
                  <c:v>3529</c:v>
                </c:pt>
                <c:pt idx="24">
                  <c:v>3371</c:v>
                </c:pt>
                <c:pt idx="25">
                  <c:v>3531</c:v>
                </c:pt>
                <c:pt idx="26">
                  <c:v>3505</c:v>
                </c:pt>
                <c:pt idx="27">
                  <c:v>2773</c:v>
                </c:pt>
              </c:numCache>
            </c:numRef>
          </c:val>
          <c:smooth val="0"/>
          <c:extLst>
            <c:ext xmlns:c16="http://schemas.microsoft.com/office/drawing/2014/chart" uri="{C3380CC4-5D6E-409C-BE32-E72D297353CC}">
              <c16:uniqueId val="{00000000-E76A-4F90-95E5-A22A57D4CF4B}"/>
            </c:ext>
          </c:extLst>
        </c:ser>
        <c:dLbls>
          <c:showLegendKey val="0"/>
          <c:showVal val="0"/>
          <c:showCatName val="0"/>
          <c:showSerName val="0"/>
          <c:showPercent val="0"/>
          <c:showBubbleSize val="0"/>
        </c:dLbls>
        <c:smooth val="0"/>
        <c:axId val="335072536"/>
        <c:axId val="335072864"/>
      </c:lineChart>
      <c:dateAx>
        <c:axId val="33507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2864"/>
        <c:crosses val="autoZero"/>
        <c:auto val="1"/>
        <c:lblOffset val="100"/>
        <c:baseTimeUnit val="days"/>
      </c:dateAx>
      <c:valAx>
        <c:axId val="33507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6</c:v>
                </c:pt>
                <c:pt idx="1">
                  <c:v>1735</c:v>
                </c:pt>
                <c:pt idx="2">
                  <c:v>820</c:v>
                </c:pt>
                <c:pt idx="3">
                  <c:v>153</c:v>
                </c:pt>
                <c:pt idx="4">
                  <c:v>60</c:v>
                </c:pt>
                <c:pt idx="5">
                  <c:v>32</c:v>
                </c:pt>
                <c:pt idx="6">
                  <c:v>18</c:v>
                </c:pt>
                <c:pt idx="7">
                  <c:v>6</c:v>
                </c:pt>
                <c:pt idx="8">
                  <c:v>4</c:v>
                </c:pt>
                <c:pt idx="9">
                  <c:v>1</c:v>
                </c:pt>
                <c:pt idx="10">
                  <c:v>1877</c:v>
                </c:pt>
                <c:pt idx="11">
                  <c:v>1928</c:v>
                </c:pt>
                <c:pt idx="12">
                  <c:v>1961</c:v>
                </c:pt>
                <c:pt idx="13">
                  <c:v>2082</c:v>
                </c:pt>
                <c:pt idx="14">
                  <c:v>2234</c:v>
                </c:pt>
                <c:pt idx="15">
                  <c:v>1915</c:v>
                </c:pt>
                <c:pt idx="16">
                  <c:v>2014</c:v>
                </c:pt>
                <c:pt idx="17">
                  <c:v>2170</c:v>
                </c:pt>
                <c:pt idx="18">
                  <c:v>3072</c:v>
                </c:pt>
                <c:pt idx="19">
                  <c:v>2199</c:v>
                </c:pt>
                <c:pt idx="20">
                  <c:v>1448</c:v>
                </c:pt>
                <c:pt idx="21">
                  <c:v>119</c:v>
                </c:pt>
                <c:pt idx="22">
                  <c:v>414</c:v>
                </c:pt>
                <c:pt idx="23">
                  <c:v>2273</c:v>
                </c:pt>
                <c:pt idx="24">
                  <c:v>2360</c:v>
                </c:pt>
                <c:pt idx="25">
                  <c:v>2480</c:v>
                </c:pt>
                <c:pt idx="26">
                  <c:v>2450</c:v>
                </c:pt>
                <c:pt idx="27">
                  <c:v>2030</c:v>
                </c:pt>
              </c:numCache>
            </c:numRef>
          </c:val>
          <c:smooth val="0"/>
          <c:extLst>
            <c:ext xmlns:c16="http://schemas.microsoft.com/office/drawing/2014/chart" uri="{C3380CC4-5D6E-409C-BE32-E72D297353CC}">
              <c16:uniqueId val="{00000000-CEF8-4D64-8FC4-458F4B519A72}"/>
            </c:ext>
          </c:extLst>
        </c:ser>
        <c:dLbls>
          <c:showLegendKey val="0"/>
          <c:showVal val="0"/>
          <c:showCatName val="0"/>
          <c:showSerName val="0"/>
          <c:showPercent val="0"/>
          <c:showBubbleSize val="0"/>
        </c:dLbls>
        <c:smooth val="0"/>
        <c:axId val="335089264"/>
        <c:axId val="335084672"/>
      </c:lineChart>
      <c:dateAx>
        <c:axId val="33508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4672"/>
        <c:crosses val="autoZero"/>
        <c:auto val="1"/>
        <c:lblOffset val="100"/>
        <c:baseTimeUnit val="days"/>
      </c:dateAx>
      <c:valAx>
        <c:axId val="33508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c:v>
                </c:pt>
                <c:pt idx="1">
                  <c:v>106</c:v>
                </c:pt>
                <c:pt idx="2">
                  <c:v>25</c:v>
                </c:pt>
                <c:pt idx="3">
                  <c:v>3</c:v>
                </c:pt>
                <c:pt idx="4">
                  <c:v>1</c:v>
                </c:pt>
                <c:pt idx="5">
                  <c:v>6</c:v>
                </c:pt>
                <c:pt idx="6">
                  <c:v>0</c:v>
                </c:pt>
                <c:pt idx="7">
                  <c:v>0</c:v>
                </c:pt>
                <c:pt idx="8">
                  <c:v>0</c:v>
                </c:pt>
                <c:pt idx="9">
                  <c:v>0</c:v>
                </c:pt>
                <c:pt idx="10">
                  <c:v>60</c:v>
                </c:pt>
                <c:pt idx="11">
                  <c:v>32</c:v>
                </c:pt>
                <c:pt idx="12">
                  <c:v>35</c:v>
                </c:pt>
                <c:pt idx="13">
                  <c:v>29</c:v>
                </c:pt>
                <c:pt idx="14">
                  <c:v>34</c:v>
                </c:pt>
                <c:pt idx="15">
                  <c:v>22</c:v>
                </c:pt>
                <c:pt idx="16">
                  <c:v>23</c:v>
                </c:pt>
                <c:pt idx="17">
                  <c:v>24</c:v>
                </c:pt>
                <c:pt idx="18">
                  <c:v>164</c:v>
                </c:pt>
                <c:pt idx="19">
                  <c:v>38</c:v>
                </c:pt>
                <c:pt idx="20">
                  <c:v>52</c:v>
                </c:pt>
                <c:pt idx="21">
                  <c:v>6</c:v>
                </c:pt>
                <c:pt idx="22">
                  <c:v>21</c:v>
                </c:pt>
                <c:pt idx="23">
                  <c:v>54</c:v>
                </c:pt>
                <c:pt idx="24">
                  <c:v>41</c:v>
                </c:pt>
                <c:pt idx="25">
                  <c:v>47</c:v>
                </c:pt>
                <c:pt idx="26">
                  <c:v>27</c:v>
                </c:pt>
                <c:pt idx="27">
                  <c:v>28</c:v>
                </c:pt>
              </c:numCache>
            </c:numRef>
          </c:val>
          <c:smooth val="0"/>
          <c:extLst>
            <c:ext xmlns:c16="http://schemas.microsoft.com/office/drawing/2014/chart" uri="{C3380CC4-5D6E-409C-BE32-E72D297353CC}">
              <c16:uniqueId val="{00000000-B110-4ADF-A2BA-7CD2CB67E78B}"/>
            </c:ext>
          </c:extLst>
        </c:ser>
        <c:dLbls>
          <c:showLegendKey val="0"/>
          <c:showVal val="0"/>
          <c:showCatName val="0"/>
          <c:showSerName val="0"/>
          <c:showPercent val="0"/>
          <c:showBubbleSize val="0"/>
        </c:dLbls>
        <c:smooth val="0"/>
        <c:axId val="335090248"/>
        <c:axId val="335090576"/>
      </c:lineChart>
      <c:dateAx>
        <c:axId val="33509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90576"/>
        <c:crosses val="autoZero"/>
        <c:auto val="1"/>
        <c:lblOffset val="100"/>
        <c:baseTimeUnit val="days"/>
      </c:dateAx>
      <c:valAx>
        <c:axId val="33509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9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2</c:v>
                </c:pt>
                <c:pt idx="1">
                  <c:v>4</c:v>
                </c:pt>
                <c:pt idx="2">
                  <c:v>2</c:v>
                </c:pt>
                <c:pt idx="3">
                  <c:v>1</c:v>
                </c:pt>
                <c:pt idx="4">
                  <c:v>3</c:v>
                </c:pt>
                <c:pt idx="5">
                  <c:v>4</c:v>
                </c:pt>
                <c:pt idx="6">
                  <c:v>0</c:v>
                </c:pt>
                <c:pt idx="7">
                  <c:v>3</c:v>
                </c:pt>
                <c:pt idx="8">
                  <c:v>1</c:v>
                </c:pt>
                <c:pt idx="9">
                  <c:v>0</c:v>
                </c:pt>
                <c:pt idx="10">
                  <c:v>5</c:v>
                </c:pt>
                <c:pt idx="11">
                  <c:v>4</c:v>
                </c:pt>
                <c:pt idx="12">
                  <c:v>3</c:v>
                </c:pt>
                <c:pt idx="13">
                  <c:v>2</c:v>
                </c:pt>
                <c:pt idx="14">
                  <c:v>5</c:v>
                </c:pt>
                <c:pt idx="15">
                  <c:v>4</c:v>
                </c:pt>
                <c:pt idx="16">
                  <c:v>3</c:v>
                </c:pt>
                <c:pt idx="17">
                  <c:v>3</c:v>
                </c:pt>
                <c:pt idx="18">
                  <c:v>41</c:v>
                </c:pt>
                <c:pt idx="19">
                  <c:v>7</c:v>
                </c:pt>
                <c:pt idx="20">
                  <c:v>8</c:v>
                </c:pt>
                <c:pt idx="21">
                  <c:v>0</c:v>
                </c:pt>
                <c:pt idx="22">
                  <c:v>11</c:v>
                </c:pt>
                <c:pt idx="23">
                  <c:v>4</c:v>
                </c:pt>
                <c:pt idx="24">
                  <c:v>5</c:v>
                </c:pt>
                <c:pt idx="25">
                  <c:v>1</c:v>
                </c:pt>
                <c:pt idx="26">
                  <c:v>3</c:v>
                </c:pt>
                <c:pt idx="27">
                  <c:v>0</c:v>
                </c:pt>
              </c:numCache>
            </c:numRef>
          </c:val>
          <c:smooth val="0"/>
          <c:extLst>
            <c:ext xmlns:c16="http://schemas.microsoft.com/office/drawing/2014/chart" uri="{C3380CC4-5D6E-409C-BE32-E72D297353CC}">
              <c16:uniqueId val="{00000000-980A-412B-886D-B91B8EBA82C3}"/>
            </c:ext>
          </c:extLst>
        </c:ser>
        <c:dLbls>
          <c:showLegendKey val="0"/>
          <c:showVal val="0"/>
          <c:showCatName val="0"/>
          <c:showSerName val="0"/>
          <c:showPercent val="0"/>
          <c:showBubbleSize val="0"/>
        </c:dLbls>
        <c:smooth val="0"/>
        <c:axId val="335082376"/>
        <c:axId val="335085984"/>
      </c:lineChart>
      <c:dateAx>
        <c:axId val="33508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5984"/>
        <c:crosses val="autoZero"/>
        <c:auto val="1"/>
        <c:lblOffset val="100"/>
        <c:baseTimeUnit val="days"/>
      </c:dateAx>
      <c:valAx>
        <c:axId val="33508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89.538461538462002</c:v>
                </c:pt>
                <c:pt idx="1">
                  <c:v>49.115384615384997</c:v>
                </c:pt>
                <c:pt idx="2">
                  <c:v>33.423076923076998</c:v>
                </c:pt>
                <c:pt idx="3">
                  <c:v>29.615384615385</c:v>
                </c:pt>
                <c:pt idx="4">
                  <c:v>48.5</c:v>
                </c:pt>
                <c:pt idx="5">
                  <c:v>118.38461538462001</c:v>
                </c:pt>
                <c:pt idx="6">
                  <c:v>244.07692307692</c:v>
                </c:pt>
                <c:pt idx="7">
                  <c:v>285.57692307692002</c:v>
                </c:pt>
                <c:pt idx="8">
                  <c:v>299.38461538462002</c:v>
                </c:pt>
                <c:pt idx="9">
                  <c:v>340</c:v>
                </c:pt>
                <c:pt idx="10">
                  <c:v>297.76923076922998</c:v>
                </c:pt>
                <c:pt idx="11">
                  <c:v>307.30769230768999</c:v>
                </c:pt>
                <c:pt idx="12">
                  <c:v>349.38461538462002</c:v>
                </c:pt>
                <c:pt idx="13">
                  <c:v>335.69230769231001</c:v>
                </c:pt>
                <c:pt idx="14">
                  <c:v>321.07692307692002</c:v>
                </c:pt>
                <c:pt idx="15">
                  <c:v>317.80769230768999</c:v>
                </c:pt>
                <c:pt idx="16">
                  <c:v>328.42307692307998</c:v>
                </c:pt>
                <c:pt idx="17">
                  <c:v>334.07692307692002</c:v>
                </c:pt>
                <c:pt idx="18">
                  <c:v>349</c:v>
                </c:pt>
                <c:pt idx="19">
                  <c:v>374.65384615385</c:v>
                </c:pt>
                <c:pt idx="20">
                  <c:v>416.03846153846001</c:v>
                </c:pt>
                <c:pt idx="21">
                  <c:v>413.57692307692002</c:v>
                </c:pt>
                <c:pt idx="22">
                  <c:v>322.65384615385</c:v>
                </c:pt>
                <c:pt idx="23">
                  <c:v>172.15384615385</c:v>
                </c:pt>
              </c:numCache>
            </c:numRef>
          </c:val>
          <c:smooth val="0"/>
          <c:extLst>
            <c:ext xmlns:c16="http://schemas.microsoft.com/office/drawing/2014/chart" uri="{C3380CC4-5D6E-409C-BE32-E72D297353CC}">
              <c16:uniqueId val="{00000000-85FE-48C3-ACA6-8E3AB8855417}"/>
            </c:ext>
          </c:extLst>
        </c:ser>
        <c:dLbls>
          <c:showLegendKey val="0"/>
          <c:showVal val="0"/>
          <c:showCatName val="0"/>
          <c:showSerName val="0"/>
          <c:showPercent val="0"/>
          <c:showBubbleSize val="0"/>
        </c:dLbls>
        <c:smooth val="0"/>
        <c:axId val="330470168"/>
        <c:axId val="330463280"/>
      </c:lineChart>
      <c:catAx>
        <c:axId val="33047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63280"/>
        <c:crosses val="autoZero"/>
        <c:auto val="1"/>
        <c:lblAlgn val="ctr"/>
        <c:lblOffset val="100"/>
        <c:noMultiLvlLbl val="0"/>
      </c:catAx>
      <c:valAx>
        <c:axId val="33046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7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71125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4601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6578433"/>
                    </a:ext>
                  </a:extLst>
                </a:gridCol>
                <a:gridCol w="740664">
                  <a:extLst>
                    <a:ext uri="{9D8B030D-6E8A-4147-A177-3AD203B41FA5}">
                      <a16:colId xmlns:a16="http://schemas.microsoft.com/office/drawing/2014/main" val="4110433604"/>
                    </a:ext>
                  </a:extLst>
                </a:gridCol>
                <a:gridCol w="740664">
                  <a:extLst>
                    <a:ext uri="{9D8B030D-6E8A-4147-A177-3AD203B41FA5}">
                      <a16:colId xmlns:a16="http://schemas.microsoft.com/office/drawing/2014/main" val="2635067507"/>
                    </a:ext>
                  </a:extLst>
                </a:gridCol>
                <a:gridCol w="740664">
                  <a:extLst>
                    <a:ext uri="{9D8B030D-6E8A-4147-A177-3AD203B41FA5}">
                      <a16:colId xmlns:a16="http://schemas.microsoft.com/office/drawing/2014/main" val="3837110641"/>
                    </a:ext>
                  </a:extLst>
                </a:gridCol>
                <a:gridCol w="740664">
                  <a:extLst>
                    <a:ext uri="{9D8B030D-6E8A-4147-A177-3AD203B41FA5}">
                      <a16:colId xmlns:a16="http://schemas.microsoft.com/office/drawing/2014/main" val="4140299222"/>
                    </a:ext>
                  </a:extLst>
                </a:gridCol>
                <a:gridCol w="740664">
                  <a:extLst>
                    <a:ext uri="{9D8B030D-6E8A-4147-A177-3AD203B41FA5}">
                      <a16:colId xmlns:a16="http://schemas.microsoft.com/office/drawing/2014/main" val="3940917150"/>
                    </a:ext>
                  </a:extLst>
                </a:gridCol>
                <a:gridCol w="740664">
                  <a:extLst>
                    <a:ext uri="{9D8B030D-6E8A-4147-A177-3AD203B41FA5}">
                      <a16:colId xmlns:a16="http://schemas.microsoft.com/office/drawing/2014/main" val="2339497236"/>
                    </a:ext>
                  </a:extLst>
                </a:gridCol>
                <a:gridCol w="740664">
                  <a:extLst>
                    <a:ext uri="{9D8B030D-6E8A-4147-A177-3AD203B41FA5}">
                      <a16:colId xmlns:a16="http://schemas.microsoft.com/office/drawing/2014/main" val="2349174380"/>
                    </a:ext>
                  </a:extLst>
                </a:gridCol>
                <a:gridCol w="740664">
                  <a:extLst>
                    <a:ext uri="{9D8B030D-6E8A-4147-A177-3AD203B41FA5}">
                      <a16:colId xmlns:a16="http://schemas.microsoft.com/office/drawing/2014/main" val="4251900006"/>
                    </a:ext>
                  </a:extLst>
                </a:gridCol>
                <a:gridCol w="740664">
                  <a:extLst>
                    <a:ext uri="{9D8B030D-6E8A-4147-A177-3AD203B41FA5}">
                      <a16:colId xmlns:a16="http://schemas.microsoft.com/office/drawing/2014/main" val="2079932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4786402"/>
                  </a:ext>
                </a:extLst>
              </a:tr>
              <a:tr h="370840">
                <a:tc>
                  <a:txBody>
                    <a:bodyPr/>
                    <a:lstStyle/>
                    <a:p>
                      <a:r>
                        <a:rPr lang="en-US" sz="1000"/>
                        <a:t>Auto Doczekal</a:t>
                      </a:r>
                    </a:p>
                  </a:txBody>
                  <a:tcPr/>
                </a:tc>
                <a:tc>
                  <a:txBody>
                    <a:bodyPr/>
                    <a:lstStyle/>
                    <a:p>
                      <a:r>
                        <a:rPr lang="en-US" sz="1000"/>
                        <a:t>802</a:t>
                      </a:r>
                    </a:p>
                  </a:txBody>
                  <a:tcPr/>
                </a:tc>
                <a:tc>
                  <a:txBody>
                    <a:bodyPr/>
                    <a:lstStyle/>
                    <a:p>
                      <a:r>
                        <a:rPr lang="en-US" sz="1000"/>
                        <a:t>19</a:t>
                      </a:r>
                    </a:p>
                  </a:txBody>
                  <a:tcPr/>
                </a:tc>
                <a:tc>
                  <a:txBody>
                    <a:bodyPr/>
                    <a:lstStyle/>
                    <a:p>
                      <a:r>
                        <a:rPr lang="en-US" sz="1000"/>
                        <a:t>5</a:t>
                      </a:r>
                    </a:p>
                  </a:txBody>
                  <a:tcPr/>
                </a:tc>
                <a:tc>
                  <a:txBody>
                    <a:bodyPr/>
                    <a:lstStyle/>
                    <a:p>
                      <a:r>
                        <a:rPr lang="en-US" sz="1000"/>
                        <a:t>146</a:t>
                      </a:r>
                    </a:p>
                  </a:txBody>
                  <a:tcPr/>
                </a:tc>
                <a:tc>
                  <a:txBody>
                    <a:bodyPr/>
                    <a:lstStyle/>
                    <a:p>
                      <a:r>
                        <a:rPr lang="en-US" sz="1000"/>
                        <a:t>15</a:t>
                      </a:r>
                    </a:p>
                  </a:txBody>
                  <a:tcPr/>
                </a:tc>
                <a:tc>
                  <a:txBody>
                    <a:bodyPr/>
                    <a:lstStyle/>
                    <a:p>
                      <a:r>
                        <a:rPr lang="en-US" sz="1000"/>
                        <a:t>36</a:t>
                      </a:r>
                    </a:p>
                  </a:txBody>
                  <a:tcPr/>
                </a:tc>
                <a:tc>
                  <a:txBody>
                    <a:bodyPr/>
                    <a:lstStyle/>
                    <a:p>
                      <a:r>
                        <a:rPr lang="en-US" sz="1000"/>
                        <a:t>0</a:t>
                      </a:r>
                    </a:p>
                  </a:txBody>
                  <a:tcPr/>
                </a:tc>
                <a:tc>
                  <a:txBody>
                    <a:bodyPr/>
                    <a:lstStyle/>
                    <a:p>
                      <a:r>
                        <a:rPr lang="en-US" sz="1000"/>
                        <a:t>4.9747%</a:t>
                      </a:r>
                    </a:p>
                  </a:txBody>
                  <a:tcPr/>
                </a:tc>
                <a:tc>
                  <a:txBody>
                    <a:bodyPr/>
                    <a:lstStyle/>
                    <a:p>
                      <a:r>
                        <a:rPr lang="en-US" sz="1000"/>
                        <a:t>0.0%</a:t>
                      </a:r>
                    </a:p>
                  </a:txBody>
                  <a:tcPr/>
                </a:tc>
                <a:extLst>
                  <a:ext uri="{0D108BD9-81ED-4DB2-BD59-A6C34878D82A}">
                    <a16:rowId xmlns:a16="http://schemas.microsoft.com/office/drawing/2014/main" val="348725197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96712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972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7095052"/>
                    </a:ext>
                  </a:extLst>
                </a:gridCol>
                <a:gridCol w="1234440">
                  <a:extLst>
                    <a:ext uri="{9D8B030D-6E8A-4147-A177-3AD203B41FA5}">
                      <a16:colId xmlns:a16="http://schemas.microsoft.com/office/drawing/2014/main" val="1592438407"/>
                    </a:ext>
                  </a:extLst>
                </a:gridCol>
                <a:gridCol w="822960">
                  <a:extLst>
                    <a:ext uri="{9D8B030D-6E8A-4147-A177-3AD203B41FA5}">
                      <a16:colId xmlns:a16="http://schemas.microsoft.com/office/drawing/2014/main" val="3816634212"/>
                    </a:ext>
                  </a:extLst>
                </a:gridCol>
                <a:gridCol w="822960">
                  <a:extLst>
                    <a:ext uri="{9D8B030D-6E8A-4147-A177-3AD203B41FA5}">
                      <a16:colId xmlns:a16="http://schemas.microsoft.com/office/drawing/2014/main" val="2036936514"/>
                    </a:ext>
                  </a:extLst>
                </a:gridCol>
                <a:gridCol w="822960">
                  <a:extLst>
                    <a:ext uri="{9D8B030D-6E8A-4147-A177-3AD203B41FA5}">
                      <a16:colId xmlns:a16="http://schemas.microsoft.com/office/drawing/2014/main" val="3498981580"/>
                    </a:ext>
                  </a:extLst>
                </a:gridCol>
                <a:gridCol w="822960">
                  <a:extLst>
                    <a:ext uri="{9D8B030D-6E8A-4147-A177-3AD203B41FA5}">
                      <a16:colId xmlns:a16="http://schemas.microsoft.com/office/drawing/2014/main" val="3569599547"/>
                    </a:ext>
                  </a:extLst>
                </a:gridCol>
                <a:gridCol w="822960">
                  <a:extLst>
                    <a:ext uri="{9D8B030D-6E8A-4147-A177-3AD203B41FA5}">
                      <a16:colId xmlns:a16="http://schemas.microsoft.com/office/drawing/2014/main" val="2762096991"/>
                    </a:ext>
                  </a:extLst>
                </a:gridCol>
                <a:gridCol w="822960">
                  <a:extLst>
                    <a:ext uri="{9D8B030D-6E8A-4147-A177-3AD203B41FA5}">
                      <a16:colId xmlns:a16="http://schemas.microsoft.com/office/drawing/2014/main" val="18834335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95847051"/>
                  </a:ext>
                </a:extLst>
              </a:tr>
              <a:tr h="370840">
                <a:tc>
                  <a:txBody>
                    <a:bodyPr/>
                    <a:lstStyle/>
                    <a:p>
                      <a:r>
                        <a:rPr lang="en-US" sz="1000"/>
                        <a:t>Auto Doczekal</a:t>
                      </a:r>
                    </a:p>
                  </a:txBody>
                  <a:tcPr/>
                </a:tc>
                <a:tc>
                  <a:txBody>
                    <a:bodyPr/>
                    <a:lstStyle/>
                    <a:p>
                      <a:r>
                        <a:rPr lang="en-US" sz="1000"/>
                        <a:t>802</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21</a:t>
                      </a:r>
                    </a:p>
                  </a:txBody>
                  <a:tcPr/>
                </a:tc>
                <a:tc>
                  <a:txBody>
                    <a:bodyPr/>
                    <a:lstStyle/>
                    <a:p>
                      <a:r>
                        <a:rPr lang="en-US" sz="1000"/>
                        <a:t>2.7%</a:t>
                      </a:r>
                    </a:p>
                  </a:txBody>
                  <a:tcPr/>
                </a:tc>
                <a:extLst>
                  <a:ext uri="{0D108BD9-81ED-4DB2-BD59-A6C34878D82A}">
                    <a16:rowId xmlns:a16="http://schemas.microsoft.com/office/drawing/2014/main" val="700014286"/>
                  </a:ext>
                </a:extLst>
              </a:tr>
            </a:tbl>
          </a:graphicData>
        </a:graphic>
      </p:graphicFrame>
      <p:sp>
        <p:nvSpPr>
          <p:cNvPr id="4" name="Text Placeholder 3"/>
          <p:cNvSpPr>
            <a:spLocks noGrp="1"/>
          </p:cNvSpPr>
          <p:nvPr>
            <p:ph type="body" sz="quarter" idx="14"/>
          </p:nvPr>
        </p:nvSpPr>
        <p:spPr/>
        <p:txBody>
          <a:bodyPr/>
          <a:lstStyle/>
          <a:p>
            <a:r>
              <a:rPr lang="en-US"/>
              <a:t>04/28/2017 - 05/28/2017</a:t>
            </a:r>
          </a:p>
        </p:txBody>
      </p:sp>
    </p:spTree>
    <p:extLst>
      <p:ext uri="{BB962C8B-B14F-4D97-AF65-F5344CB8AC3E}">
        <p14:creationId xmlns:p14="http://schemas.microsoft.com/office/powerpoint/2010/main" val="3217132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180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8360464"/>
                    </a:ext>
                  </a:extLst>
                </a:gridCol>
                <a:gridCol w="740664">
                  <a:extLst>
                    <a:ext uri="{9D8B030D-6E8A-4147-A177-3AD203B41FA5}">
                      <a16:colId xmlns:a16="http://schemas.microsoft.com/office/drawing/2014/main" val="1611890637"/>
                    </a:ext>
                  </a:extLst>
                </a:gridCol>
                <a:gridCol w="740664">
                  <a:extLst>
                    <a:ext uri="{9D8B030D-6E8A-4147-A177-3AD203B41FA5}">
                      <a16:colId xmlns:a16="http://schemas.microsoft.com/office/drawing/2014/main" val="3265683689"/>
                    </a:ext>
                  </a:extLst>
                </a:gridCol>
                <a:gridCol w="740664">
                  <a:extLst>
                    <a:ext uri="{9D8B030D-6E8A-4147-A177-3AD203B41FA5}">
                      <a16:colId xmlns:a16="http://schemas.microsoft.com/office/drawing/2014/main" val="4149353533"/>
                    </a:ext>
                  </a:extLst>
                </a:gridCol>
                <a:gridCol w="740664">
                  <a:extLst>
                    <a:ext uri="{9D8B030D-6E8A-4147-A177-3AD203B41FA5}">
                      <a16:colId xmlns:a16="http://schemas.microsoft.com/office/drawing/2014/main" val="4263603931"/>
                    </a:ext>
                  </a:extLst>
                </a:gridCol>
                <a:gridCol w="740664">
                  <a:extLst>
                    <a:ext uri="{9D8B030D-6E8A-4147-A177-3AD203B41FA5}">
                      <a16:colId xmlns:a16="http://schemas.microsoft.com/office/drawing/2014/main" val="2927302316"/>
                    </a:ext>
                  </a:extLst>
                </a:gridCol>
                <a:gridCol w="740664">
                  <a:extLst>
                    <a:ext uri="{9D8B030D-6E8A-4147-A177-3AD203B41FA5}">
                      <a16:colId xmlns:a16="http://schemas.microsoft.com/office/drawing/2014/main" val="2782918007"/>
                    </a:ext>
                  </a:extLst>
                </a:gridCol>
                <a:gridCol w="740664">
                  <a:extLst>
                    <a:ext uri="{9D8B030D-6E8A-4147-A177-3AD203B41FA5}">
                      <a16:colId xmlns:a16="http://schemas.microsoft.com/office/drawing/2014/main" val="1827377684"/>
                    </a:ext>
                  </a:extLst>
                </a:gridCol>
                <a:gridCol w="740664">
                  <a:extLst>
                    <a:ext uri="{9D8B030D-6E8A-4147-A177-3AD203B41FA5}">
                      <a16:colId xmlns:a16="http://schemas.microsoft.com/office/drawing/2014/main" val="602732028"/>
                    </a:ext>
                  </a:extLst>
                </a:gridCol>
                <a:gridCol w="740664">
                  <a:extLst>
                    <a:ext uri="{9D8B030D-6E8A-4147-A177-3AD203B41FA5}">
                      <a16:colId xmlns:a16="http://schemas.microsoft.com/office/drawing/2014/main" val="21605470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5623059"/>
                  </a:ext>
                </a:extLst>
              </a:tr>
              <a:tr h="370840">
                <a:tc>
                  <a:txBody>
                    <a:bodyPr/>
                    <a:lstStyle/>
                    <a:p>
                      <a:r>
                        <a:rPr lang="en-US" sz="1000"/>
                        <a:t>Auto Doczekal</a:t>
                      </a:r>
                    </a:p>
                  </a:txBody>
                  <a:tcPr/>
                </a:tc>
                <a:tc>
                  <a:txBody>
                    <a:bodyPr/>
                    <a:lstStyle/>
                    <a:p>
                      <a:r>
                        <a:rPr lang="en-US" sz="1000"/>
                        <a:t>802</a:t>
                      </a:r>
                    </a:p>
                  </a:txBody>
                  <a:tcPr/>
                </a:tc>
                <a:tc>
                  <a:txBody>
                    <a:bodyPr/>
                    <a:lstStyle/>
                    <a:p>
                      <a:r>
                        <a:rPr lang="en-US" sz="1000"/>
                        <a:t>19</a:t>
                      </a:r>
                    </a:p>
                  </a:txBody>
                  <a:tcPr/>
                </a:tc>
                <a:tc>
                  <a:txBody>
                    <a:bodyPr/>
                    <a:lstStyle/>
                    <a:p>
                      <a:r>
                        <a:rPr lang="en-US" sz="1000"/>
                        <a:t>5</a:t>
                      </a:r>
                    </a:p>
                  </a:txBody>
                  <a:tcPr/>
                </a:tc>
                <a:tc>
                  <a:txBody>
                    <a:bodyPr/>
                    <a:lstStyle/>
                    <a:p>
                      <a:r>
                        <a:rPr lang="en-US" sz="1000"/>
                        <a:t>146</a:t>
                      </a:r>
                    </a:p>
                  </a:txBody>
                  <a:tcPr/>
                </a:tc>
                <a:tc>
                  <a:txBody>
                    <a:bodyPr/>
                    <a:lstStyle/>
                    <a:p>
                      <a:r>
                        <a:rPr lang="en-US" sz="1000"/>
                        <a:t>15</a:t>
                      </a:r>
                    </a:p>
                  </a:txBody>
                  <a:tcPr/>
                </a:tc>
                <a:tc>
                  <a:txBody>
                    <a:bodyPr/>
                    <a:lstStyle/>
                    <a:p>
                      <a:r>
                        <a:rPr lang="en-US" sz="1000"/>
                        <a:t>36</a:t>
                      </a:r>
                    </a:p>
                  </a:txBody>
                  <a:tcPr/>
                </a:tc>
                <a:tc>
                  <a:txBody>
                    <a:bodyPr/>
                    <a:lstStyle/>
                    <a:p>
                      <a:r>
                        <a:rPr lang="en-US" sz="1000"/>
                        <a:t>0</a:t>
                      </a:r>
                    </a:p>
                  </a:txBody>
                  <a:tcPr/>
                </a:tc>
                <a:tc>
                  <a:txBody>
                    <a:bodyPr/>
                    <a:lstStyle/>
                    <a:p>
                      <a:r>
                        <a:rPr lang="en-US" sz="1000"/>
                        <a:t>4.9747%</a:t>
                      </a:r>
                    </a:p>
                  </a:txBody>
                  <a:tcPr/>
                </a:tc>
                <a:tc>
                  <a:txBody>
                    <a:bodyPr/>
                    <a:lstStyle/>
                    <a:p>
                      <a:r>
                        <a:rPr lang="en-US" sz="1000"/>
                        <a:t>0.0%</a:t>
                      </a:r>
                    </a:p>
                  </a:txBody>
                  <a:tcPr/>
                </a:tc>
                <a:extLst>
                  <a:ext uri="{0D108BD9-81ED-4DB2-BD59-A6C34878D82A}">
                    <a16:rowId xmlns:a16="http://schemas.microsoft.com/office/drawing/2014/main" val="206244817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08373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1558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09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81989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141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495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270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864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9765001"/>
                    </a:ext>
                  </a:extLst>
                </a:gridCol>
                <a:gridCol w="658368">
                  <a:extLst>
                    <a:ext uri="{9D8B030D-6E8A-4147-A177-3AD203B41FA5}">
                      <a16:colId xmlns:a16="http://schemas.microsoft.com/office/drawing/2014/main" val="453881300"/>
                    </a:ext>
                  </a:extLst>
                </a:gridCol>
                <a:gridCol w="658368">
                  <a:extLst>
                    <a:ext uri="{9D8B030D-6E8A-4147-A177-3AD203B41FA5}">
                      <a16:colId xmlns:a16="http://schemas.microsoft.com/office/drawing/2014/main" val="2247052708"/>
                    </a:ext>
                  </a:extLst>
                </a:gridCol>
                <a:gridCol w="658368">
                  <a:extLst>
                    <a:ext uri="{9D8B030D-6E8A-4147-A177-3AD203B41FA5}">
                      <a16:colId xmlns:a16="http://schemas.microsoft.com/office/drawing/2014/main" val="3813558304"/>
                    </a:ext>
                  </a:extLst>
                </a:gridCol>
                <a:gridCol w="658368">
                  <a:extLst>
                    <a:ext uri="{9D8B030D-6E8A-4147-A177-3AD203B41FA5}">
                      <a16:colId xmlns:a16="http://schemas.microsoft.com/office/drawing/2014/main" val="4049382493"/>
                    </a:ext>
                  </a:extLst>
                </a:gridCol>
                <a:gridCol w="658368">
                  <a:extLst>
                    <a:ext uri="{9D8B030D-6E8A-4147-A177-3AD203B41FA5}">
                      <a16:colId xmlns:a16="http://schemas.microsoft.com/office/drawing/2014/main" val="1264990723"/>
                    </a:ext>
                  </a:extLst>
                </a:gridCol>
                <a:gridCol w="658368">
                  <a:extLst>
                    <a:ext uri="{9D8B030D-6E8A-4147-A177-3AD203B41FA5}">
                      <a16:colId xmlns:a16="http://schemas.microsoft.com/office/drawing/2014/main" val="3933598336"/>
                    </a:ext>
                  </a:extLst>
                </a:gridCol>
                <a:gridCol w="658368">
                  <a:extLst>
                    <a:ext uri="{9D8B030D-6E8A-4147-A177-3AD203B41FA5}">
                      <a16:colId xmlns:a16="http://schemas.microsoft.com/office/drawing/2014/main" val="120458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890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- 2017-05-26 13:21:32</a:t>
                      </a:r>
                      <a:r>
                        <a:rPr kumimoji="0" lang="en-US" sz="1000" b="0" i="0" u="none" strike="noStrike" kern="1200" cap="none" spc="0" normalizeH="0" baseline="0" noProof="0">
                          <a:ln>
                            <a:noFill/>
                          </a:ln>
                          <a:solidFill>
                            <a:prstClr val="black"/>
                          </a:solidFill>
                          <a:effectLst/>
                          <a:uLnTx/>
                          <a:uFillTx/>
                          <a:latin typeface="+mn-lt"/>
                          <a:ea typeface="+mn-ea"/>
                          <a:cs typeface="+mn-cs"/>
                        </a:rPr>
                        <a:t>
Der Suzuki Vitara - Jetzt 2.000,- Euro FRÜHLINGSBONUS!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06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- 2017-05-24 07:14:58</a:t>
                      </a:r>
                      <a:r>
                        <a:rPr kumimoji="0" lang="de-DE" sz="1000" b="0" i="0" u="none" strike="noStrike" kern="1200" cap="none" spc="0" normalizeH="0" baseline="0" noProof="0">
                          <a:ln>
                            <a:noFill/>
                          </a:ln>
                          <a:solidFill>
                            <a:prstClr val="black"/>
                          </a:solidFill>
                          <a:effectLst/>
                          <a:uLnTx/>
                          <a:uFillTx/>
                          <a:latin typeface="+mn-lt"/>
                          <a:ea typeface="+mn-ea"/>
                          <a:cs typeface="+mn-cs"/>
                        </a:rPr>
                        <a:t>
Schon gesehen 👉 https://goo.gl/L5VCJK
Wir schenken euch 20% Mehrwertsteuer beim Kauf eines neuen Opel Astra Cool &amp; Sound! Ja, ihr habt richtig gelesen 😉
Auto Doczekal gewährt noch bis 30. Juni 2017 minus 20% Preisnachlass. Am besten Ihr kommt gleich zur Probefahrt vorbei...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113673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47078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6296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4160627"/>
                    </a:ext>
                  </a:extLst>
                </a:gridCol>
                <a:gridCol w="658368">
                  <a:extLst>
                    <a:ext uri="{9D8B030D-6E8A-4147-A177-3AD203B41FA5}">
                      <a16:colId xmlns:a16="http://schemas.microsoft.com/office/drawing/2014/main" val="1336998015"/>
                    </a:ext>
                  </a:extLst>
                </a:gridCol>
                <a:gridCol w="658368">
                  <a:extLst>
                    <a:ext uri="{9D8B030D-6E8A-4147-A177-3AD203B41FA5}">
                      <a16:colId xmlns:a16="http://schemas.microsoft.com/office/drawing/2014/main" val="2447638885"/>
                    </a:ext>
                  </a:extLst>
                </a:gridCol>
                <a:gridCol w="658368">
                  <a:extLst>
                    <a:ext uri="{9D8B030D-6E8A-4147-A177-3AD203B41FA5}">
                      <a16:colId xmlns:a16="http://schemas.microsoft.com/office/drawing/2014/main" val="3209212087"/>
                    </a:ext>
                  </a:extLst>
                </a:gridCol>
                <a:gridCol w="658368">
                  <a:extLst>
                    <a:ext uri="{9D8B030D-6E8A-4147-A177-3AD203B41FA5}">
                      <a16:colId xmlns:a16="http://schemas.microsoft.com/office/drawing/2014/main" val="1653899789"/>
                    </a:ext>
                  </a:extLst>
                </a:gridCol>
                <a:gridCol w="658368">
                  <a:extLst>
                    <a:ext uri="{9D8B030D-6E8A-4147-A177-3AD203B41FA5}">
                      <a16:colId xmlns:a16="http://schemas.microsoft.com/office/drawing/2014/main" val="3586032834"/>
                    </a:ext>
                  </a:extLst>
                </a:gridCol>
                <a:gridCol w="658368">
                  <a:extLst>
                    <a:ext uri="{9D8B030D-6E8A-4147-A177-3AD203B41FA5}">
                      <a16:colId xmlns:a16="http://schemas.microsoft.com/office/drawing/2014/main" val="238514766"/>
                    </a:ext>
                  </a:extLst>
                </a:gridCol>
                <a:gridCol w="658368">
                  <a:extLst>
                    <a:ext uri="{9D8B030D-6E8A-4147-A177-3AD203B41FA5}">
                      <a16:colId xmlns:a16="http://schemas.microsoft.com/office/drawing/2014/main" val="35531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998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- 2017-05-19 13:27:59</a:t>
                      </a:r>
                      <a:r>
                        <a:rPr kumimoji="0" lang="de-DE" sz="1000" b="0" i="0" u="none" strike="noStrike" kern="1200" cap="none" spc="0" normalizeH="0" baseline="0" noProof="0">
                          <a:ln>
                            <a:noFill/>
                          </a:ln>
                          <a:solidFill>
                            <a:prstClr val="black"/>
                          </a:solidFill>
                          <a:effectLst/>
                          <a:uLnTx/>
                          <a:uFillTx/>
                          <a:latin typeface="+mn-lt"/>
                          <a:ea typeface="+mn-ea"/>
                          <a:cs typeface="+mn-cs"/>
                        </a:rPr>
                        <a:t>
AUTO DOCZEKAL STELLT 2 NEUE MITARBEITER VOR!
Wir freuen uns, unseren Kunden 2 neue Mitarbeiter am Standort Güssing vorstellen zu dürfen!
Seit 1.4.2017 verstärkt Marcel Wilfinger aus Rohr als KFZ-Techniker unser Werkstättenteam.
Artur Haas aus Königsdorf, seines Zeichen Spengler- &amp; Karosseriemeister, ist seit 15.4.2017 bei uns im Unternehmen und mit ihm haben wir zusätzlich einen "Dellendrücker-Experten" gewinnen können! 
Ab sofort können Hagelschäden oder Parkdellen kostengünstig bei uns repariert werden.
Das gesamte Team von Auto Doczekal wünscht unseren beiden Neulingen alles Gute und viel Freude bei Ihren neuen Aufgaben!!!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350066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54683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3594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2525007"/>
                    </a:ext>
                  </a:extLst>
                </a:gridCol>
                <a:gridCol w="658368">
                  <a:extLst>
                    <a:ext uri="{9D8B030D-6E8A-4147-A177-3AD203B41FA5}">
                      <a16:colId xmlns:a16="http://schemas.microsoft.com/office/drawing/2014/main" val="681356499"/>
                    </a:ext>
                  </a:extLst>
                </a:gridCol>
                <a:gridCol w="658368">
                  <a:extLst>
                    <a:ext uri="{9D8B030D-6E8A-4147-A177-3AD203B41FA5}">
                      <a16:colId xmlns:a16="http://schemas.microsoft.com/office/drawing/2014/main" val="156511628"/>
                    </a:ext>
                  </a:extLst>
                </a:gridCol>
                <a:gridCol w="658368">
                  <a:extLst>
                    <a:ext uri="{9D8B030D-6E8A-4147-A177-3AD203B41FA5}">
                      <a16:colId xmlns:a16="http://schemas.microsoft.com/office/drawing/2014/main" val="3745747322"/>
                    </a:ext>
                  </a:extLst>
                </a:gridCol>
                <a:gridCol w="658368">
                  <a:extLst>
                    <a:ext uri="{9D8B030D-6E8A-4147-A177-3AD203B41FA5}">
                      <a16:colId xmlns:a16="http://schemas.microsoft.com/office/drawing/2014/main" val="2395023833"/>
                    </a:ext>
                  </a:extLst>
                </a:gridCol>
                <a:gridCol w="658368">
                  <a:extLst>
                    <a:ext uri="{9D8B030D-6E8A-4147-A177-3AD203B41FA5}">
                      <a16:colId xmlns:a16="http://schemas.microsoft.com/office/drawing/2014/main" val="2809439754"/>
                    </a:ext>
                  </a:extLst>
                </a:gridCol>
                <a:gridCol w="658368">
                  <a:extLst>
                    <a:ext uri="{9D8B030D-6E8A-4147-A177-3AD203B41FA5}">
                      <a16:colId xmlns:a16="http://schemas.microsoft.com/office/drawing/2014/main" val="3409580244"/>
                    </a:ext>
                  </a:extLst>
                </a:gridCol>
                <a:gridCol w="658368">
                  <a:extLst>
                    <a:ext uri="{9D8B030D-6E8A-4147-A177-3AD203B41FA5}">
                      <a16:colId xmlns:a16="http://schemas.microsoft.com/office/drawing/2014/main" val="3752572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676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- 2017-05-11 16:52:59</a:t>
                      </a:r>
                      <a:r>
                        <a:rPr kumimoji="0" lang="de-DE" sz="1000" b="0" i="0" u="none" strike="noStrike" kern="1200" cap="none" spc="0" normalizeH="0" baseline="0" noProof="0">
                          <a:ln>
                            <a:noFill/>
                          </a:ln>
                          <a:solidFill>
                            <a:prstClr val="black"/>
                          </a:solidFill>
                          <a:effectLst/>
                          <a:uLnTx/>
                          <a:uFillTx/>
                          <a:latin typeface="+mn-lt"/>
                          <a:ea typeface="+mn-ea"/>
                          <a:cs typeface="+mn-cs"/>
                        </a:rPr>
                        <a:t>
Der Sommer kommt bald…
Willst du mit mir in den Urlaub fahren? ☀️♥️☀️🌴☀️🌼
Und damit das auch mit dem Urlaubsgeld ausgeht, bieten wir dir den neuen Suzuki VITARA mit attraktiver Drittelfinanzierung, € 2.000 Bonus und 5 Jahren Garantie! 
Markus Doczekal und sein Team haben alle Details für dich -
 schreib uns eine PN oder ruf uns an: 03322/421280
PS: Probefahren kannst du natürlich jederzeit sehr gerne in Güssing, Oberwart oder St. Johann!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74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- 2017-05-02 18:45:46</a:t>
                      </a:r>
                      <a:r>
                        <a:rPr kumimoji="0" lang="de-DE" sz="1000" b="0" i="0" u="none" strike="noStrike" kern="1200" cap="none" spc="0" normalizeH="0" baseline="0" noProof="0">
                          <a:ln>
                            <a:noFill/>
                          </a:ln>
                          <a:solidFill>
                            <a:prstClr val="black"/>
                          </a:solidFill>
                          <a:effectLst/>
                          <a:uLnTx/>
                          <a:uFillTx/>
                          <a:latin typeface="+mn-lt"/>
                          <a:ea typeface="+mn-ea"/>
                          <a:cs typeface="+mn-cs"/>
                        </a:rPr>
                        <a:t>
Der neue Opel Insignia GrandSport ist gelandet!
Unser neues Flaggschiff steht ab sofort auf unseren 3 Standorten zur Probefahrt bereit!!
#AutoDoczekal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973657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068107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0520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8336330"/>
                    </a:ext>
                  </a:extLst>
                </a:gridCol>
                <a:gridCol w="822960">
                  <a:extLst>
                    <a:ext uri="{9D8B030D-6E8A-4147-A177-3AD203B41FA5}">
                      <a16:colId xmlns:a16="http://schemas.microsoft.com/office/drawing/2014/main" val="1763534750"/>
                    </a:ext>
                  </a:extLst>
                </a:gridCol>
                <a:gridCol w="822960">
                  <a:extLst>
                    <a:ext uri="{9D8B030D-6E8A-4147-A177-3AD203B41FA5}">
                      <a16:colId xmlns:a16="http://schemas.microsoft.com/office/drawing/2014/main" val="3942633927"/>
                    </a:ext>
                  </a:extLst>
                </a:gridCol>
                <a:gridCol w="822960">
                  <a:extLst>
                    <a:ext uri="{9D8B030D-6E8A-4147-A177-3AD203B41FA5}">
                      <a16:colId xmlns:a16="http://schemas.microsoft.com/office/drawing/2014/main" val="2155941370"/>
                    </a:ext>
                  </a:extLst>
                </a:gridCol>
                <a:gridCol w="822960">
                  <a:extLst>
                    <a:ext uri="{9D8B030D-6E8A-4147-A177-3AD203B41FA5}">
                      <a16:colId xmlns:a16="http://schemas.microsoft.com/office/drawing/2014/main" val="2216374786"/>
                    </a:ext>
                  </a:extLst>
                </a:gridCol>
                <a:gridCol w="822960">
                  <a:extLst>
                    <a:ext uri="{9D8B030D-6E8A-4147-A177-3AD203B41FA5}">
                      <a16:colId xmlns:a16="http://schemas.microsoft.com/office/drawing/2014/main" val="2550857182"/>
                    </a:ext>
                  </a:extLst>
                </a:gridCol>
                <a:gridCol w="822960">
                  <a:extLst>
                    <a:ext uri="{9D8B030D-6E8A-4147-A177-3AD203B41FA5}">
                      <a16:colId xmlns:a16="http://schemas.microsoft.com/office/drawing/2014/main" val="2149342776"/>
                    </a:ext>
                  </a:extLst>
                </a:gridCol>
                <a:gridCol w="822960">
                  <a:extLst>
                    <a:ext uri="{9D8B030D-6E8A-4147-A177-3AD203B41FA5}">
                      <a16:colId xmlns:a16="http://schemas.microsoft.com/office/drawing/2014/main" val="223400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590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- 2017-05-26 13:21:32</a:t>
                      </a:r>
                      <a:r>
                        <a:rPr kumimoji="0" lang="en-US" sz="1000" b="0" i="0" u="none" strike="noStrike" kern="1200" cap="none" spc="0" normalizeH="0" baseline="0" noProof="0">
                          <a:ln>
                            <a:noFill/>
                          </a:ln>
                          <a:solidFill>
                            <a:prstClr val="black"/>
                          </a:solidFill>
                          <a:effectLst/>
                          <a:uLnTx/>
                          <a:uFillTx/>
                          <a:latin typeface="+mn-lt"/>
                          <a:ea typeface="+mn-ea"/>
                          <a:cs typeface="+mn-cs"/>
                        </a:rPr>
                        <a:t>
Der Suzuki Vitara - Jetzt 2.000,- Euro FRÜHLINGSBONUS!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708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- 2017-05-24 07:14:58</a:t>
                      </a:r>
                      <a:r>
                        <a:rPr kumimoji="0" lang="de-DE" sz="1000" b="0" i="0" u="none" strike="noStrike" kern="1200" cap="none" spc="0" normalizeH="0" baseline="0" noProof="0">
                          <a:ln>
                            <a:noFill/>
                          </a:ln>
                          <a:solidFill>
                            <a:prstClr val="black"/>
                          </a:solidFill>
                          <a:effectLst/>
                          <a:uLnTx/>
                          <a:uFillTx/>
                          <a:latin typeface="+mn-lt"/>
                          <a:ea typeface="+mn-ea"/>
                          <a:cs typeface="+mn-cs"/>
                        </a:rPr>
                        <a:t>
Schon gesehen 👉 https://goo.gl/L5VCJK
Wir schenken euch 20% Mehrwertsteuer beim Kauf eines neuen Opel Astra Cool &amp; Sound! Ja, ihr habt richtig gelesen 😉
Auto Doczekal gewährt noch bis 30. Juni 2017 minus 20% Preisnachlass. Am besten Ihr kommt gleich zur Probefahrt vorbei...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007655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549127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826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2194077"/>
                    </a:ext>
                  </a:extLst>
                </a:gridCol>
                <a:gridCol w="822960">
                  <a:extLst>
                    <a:ext uri="{9D8B030D-6E8A-4147-A177-3AD203B41FA5}">
                      <a16:colId xmlns:a16="http://schemas.microsoft.com/office/drawing/2014/main" val="1827170034"/>
                    </a:ext>
                  </a:extLst>
                </a:gridCol>
                <a:gridCol w="822960">
                  <a:extLst>
                    <a:ext uri="{9D8B030D-6E8A-4147-A177-3AD203B41FA5}">
                      <a16:colId xmlns:a16="http://schemas.microsoft.com/office/drawing/2014/main" val="175427839"/>
                    </a:ext>
                  </a:extLst>
                </a:gridCol>
                <a:gridCol w="822960">
                  <a:extLst>
                    <a:ext uri="{9D8B030D-6E8A-4147-A177-3AD203B41FA5}">
                      <a16:colId xmlns:a16="http://schemas.microsoft.com/office/drawing/2014/main" val="2584028770"/>
                    </a:ext>
                  </a:extLst>
                </a:gridCol>
                <a:gridCol w="822960">
                  <a:extLst>
                    <a:ext uri="{9D8B030D-6E8A-4147-A177-3AD203B41FA5}">
                      <a16:colId xmlns:a16="http://schemas.microsoft.com/office/drawing/2014/main" val="833210426"/>
                    </a:ext>
                  </a:extLst>
                </a:gridCol>
                <a:gridCol w="822960">
                  <a:extLst>
                    <a:ext uri="{9D8B030D-6E8A-4147-A177-3AD203B41FA5}">
                      <a16:colId xmlns:a16="http://schemas.microsoft.com/office/drawing/2014/main" val="3643396857"/>
                    </a:ext>
                  </a:extLst>
                </a:gridCol>
                <a:gridCol w="822960">
                  <a:extLst>
                    <a:ext uri="{9D8B030D-6E8A-4147-A177-3AD203B41FA5}">
                      <a16:colId xmlns:a16="http://schemas.microsoft.com/office/drawing/2014/main" val="2327180731"/>
                    </a:ext>
                  </a:extLst>
                </a:gridCol>
                <a:gridCol w="822960">
                  <a:extLst>
                    <a:ext uri="{9D8B030D-6E8A-4147-A177-3AD203B41FA5}">
                      <a16:colId xmlns:a16="http://schemas.microsoft.com/office/drawing/2014/main" val="321123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2708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- 2017-05-19 13:27:59</a:t>
                      </a:r>
                      <a:r>
                        <a:rPr kumimoji="0" lang="de-DE" sz="1000" b="0" i="0" u="none" strike="noStrike" kern="1200" cap="none" spc="0" normalizeH="0" baseline="0" noProof="0">
                          <a:ln>
                            <a:noFill/>
                          </a:ln>
                          <a:solidFill>
                            <a:prstClr val="black"/>
                          </a:solidFill>
                          <a:effectLst/>
                          <a:uLnTx/>
                          <a:uFillTx/>
                          <a:latin typeface="+mn-lt"/>
                          <a:ea typeface="+mn-ea"/>
                          <a:cs typeface="+mn-cs"/>
                        </a:rPr>
                        <a:t>
AUTO DOCZEKAL STELLT 2 NEUE MITARBEITER VOR!
Wir freuen uns, unseren Kunden 2 neue Mitarbeiter am Standort Güssing vorstellen zu dürfen!
Seit 1.4.2017 verstärkt Marcel Wilfinger aus Rohr als KFZ-Techniker unser Werkstättenteam.
Artur Haas aus Königsdorf, seines Zeichen Spengler- &amp; Karosseriemeister, ist seit 15.4.2017 bei uns im Unternehmen und mit ihm haben wir zusätzlich einen "Dellendrücker-Experten" gewinnen können! 
Ab sofort können Hagelschäden oder Parkdellen kostengünstig bei uns repariert werden.
Das gesamte Team von Auto Doczekal wünscht unseren beiden Neulingen alles Gute und viel Freude bei Ihren neuen Aufgaben!!!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139373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07481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73119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475914"/>
                    </a:ext>
                  </a:extLst>
                </a:gridCol>
                <a:gridCol w="822960">
                  <a:extLst>
                    <a:ext uri="{9D8B030D-6E8A-4147-A177-3AD203B41FA5}">
                      <a16:colId xmlns:a16="http://schemas.microsoft.com/office/drawing/2014/main" val="2476498427"/>
                    </a:ext>
                  </a:extLst>
                </a:gridCol>
                <a:gridCol w="822960">
                  <a:extLst>
                    <a:ext uri="{9D8B030D-6E8A-4147-A177-3AD203B41FA5}">
                      <a16:colId xmlns:a16="http://schemas.microsoft.com/office/drawing/2014/main" val="467466134"/>
                    </a:ext>
                  </a:extLst>
                </a:gridCol>
                <a:gridCol w="822960">
                  <a:extLst>
                    <a:ext uri="{9D8B030D-6E8A-4147-A177-3AD203B41FA5}">
                      <a16:colId xmlns:a16="http://schemas.microsoft.com/office/drawing/2014/main" val="3513021848"/>
                    </a:ext>
                  </a:extLst>
                </a:gridCol>
                <a:gridCol w="822960">
                  <a:extLst>
                    <a:ext uri="{9D8B030D-6E8A-4147-A177-3AD203B41FA5}">
                      <a16:colId xmlns:a16="http://schemas.microsoft.com/office/drawing/2014/main" val="1879274937"/>
                    </a:ext>
                  </a:extLst>
                </a:gridCol>
                <a:gridCol w="822960">
                  <a:extLst>
                    <a:ext uri="{9D8B030D-6E8A-4147-A177-3AD203B41FA5}">
                      <a16:colId xmlns:a16="http://schemas.microsoft.com/office/drawing/2014/main" val="2021746233"/>
                    </a:ext>
                  </a:extLst>
                </a:gridCol>
                <a:gridCol w="822960">
                  <a:extLst>
                    <a:ext uri="{9D8B030D-6E8A-4147-A177-3AD203B41FA5}">
                      <a16:colId xmlns:a16="http://schemas.microsoft.com/office/drawing/2014/main" val="59587936"/>
                    </a:ext>
                  </a:extLst>
                </a:gridCol>
                <a:gridCol w="822960">
                  <a:extLst>
                    <a:ext uri="{9D8B030D-6E8A-4147-A177-3AD203B41FA5}">
                      <a16:colId xmlns:a16="http://schemas.microsoft.com/office/drawing/2014/main" val="268719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1054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- 2017-05-11 16:52:59</a:t>
                      </a:r>
                      <a:r>
                        <a:rPr kumimoji="0" lang="de-DE" sz="1000" b="0" i="0" u="none" strike="noStrike" kern="1200" cap="none" spc="0" normalizeH="0" baseline="0" noProof="0">
                          <a:ln>
                            <a:noFill/>
                          </a:ln>
                          <a:solidFill>
                            <a:prstClr val="black"/>
                          </a:solidFill>
                          <a:effectLst/>
                          <a:uLnTx/>
                          <a:uFillTx/>
                          <a:latin typeface="+mn-lt"/>
                          <a:ea typeface="+mn-ea"/>
                          <a:cs typeface="+mn-cs"/>
                        </a:rPr>
                        <a:t>
Der Sommer kommt bald…
Willst du mit mir in den Urlaub fahren? ☀️♥️☀️🌴☀️🌼
Und damit das auch mit dem Urlaubsgeld ausgeht, bieten wir dir den neuen Suzuki VITARA mit attraktiver Drittelfinanzierung, € 2.000 Bonus und 5 Jahren Garantie! 
Markus Doczekal und sein Team haben alle Details für dich -
 schreib uns eine PN oder ruf uns an: 03322/421280
PS: Probefahren kannst du natürlich jederzeit sehr gerne in Güssing, Oberwart oder St. Johann!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385469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5465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785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1892454"/>
                    </a:ext>
                  </a:extLst>
                </a:gridCol>
                <a:gridCol w="822960">
                  <a:extLst>
                    <a:ext uri="{9D8B030D-6E8A-4147-A177-3AD203B41FA5}">
                      <a16:colId xmlns:a16="http://schemas.microsoft.com/office/drawing/2014/main" val="3158080643"/>
                    </a:ext>
                  </a:extLst>
                </a:gridCol>
                <a:gridCol w="822960">
                  <a:extLst>
                    <a:ext uri="{9D8B030D-6E8A-4147-A177-3AD203B41FA5}">
                      <a16:colId xmlns:a16="http://schemas.microsoft.com/office/drawing/2014/main" val="3339797795"/>
                    </a:ext>
                  </a:extLst>
                </a:gridCol>
                <a:gridCol w="822960">
                  <a:extLst>
                    <a:ext uri="{9D8B030D-6E8A-4147-A177-3AD203B41FA5}">
                      <a16:colId xmlns:a16="http://schemas.microsoft.com/office/drawing/2014/main" val="457334811"/>
                    </a:ext>
                  </a:extLst>
                </a:gridCol>
                <a:gridCol w="822960">
                  <a:extLst>
                    <a:ext uri="{9D8B030D-6E8A-4147-A177-3AD203B41FA5}">
                      <a16:colId xmlns:a16="http://schemas.microsoft.com/office/drawing/2014/main" val="4017082232"/>
                    </a:ext>
                  </a:extLst>
                </a:gridCol>
                <a:gridCol w="822960">
                  <a:extLst>
                    <a:ext uri="{9D8B030D-6E8A-4147-A177-3AD203B41FA5}">
                      <a16:colId xmlns:a16="http://schemas.microsoft.com/office/drawing/2014/main" val="3364390556"/>
                    </a:ext>
                  </a:extLst>
                </a:gridCol>
                <a:gridCol w="822960">
                  <a:extLst>
                    <a:ext uri="{9D8B030D-6E8A-4147-A177-3AD203B41FA5}">
                      <a16:colId xmlns:a16="http://schemas.microsoft.com/office/drawing/2014/main" val="3846305163"/>
                    </a:ext>
                  </a:extLst>
                </a:gridCol>
                <a:gridCol w="822960">
                  <a:extLst>
                    <a:ext uri="{9D8B030D-6E8A-4147-A177-3AD203B41FA5}">
                      <a16:colId xmlns:a16="http://schemas.microsoft.com/office/drawing/2014/main" val="1939191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057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- 2017-05-02 18:45:46</a:t>
                      </a:r>
                      <a:r>
                        <a:rPr kumimoji="0" lang="de-DE" sz="1000" b="0" i="0" u="none" strike="noStrike" kern="1200" cap="none" spc="0" normalizeH="0" baseline="0" noProof="0">
                          <a:ln>
                            <a:noFill/>
                          </a:ln>
                          <a:solidFill>
                            <a:prstClr val="black"/>
                          </a:solidFill>
                          <a:effectLst/>
                          <a:uLnTx/>
                          <a:uFillTx/>
                          <a:latin typeface="+mn-lt"/>
                          <a:ea typeface="+mn-ea"/>
                          <a:cs typeface="+mn-cs"/>
                        </a:rPr>
                        <a:t>
Der neue Opel Insignia GrandSport ist gelandet!
Unser neues Flaggschiff steht ab sofort auf unseren 3 Standorten zur Probefahrt bereit!!
#AutoDoczekal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911328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489945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0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105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629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646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8747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357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3219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157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10470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131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49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8391143"/>
                    </a:ext>
                  </a:extLst>
                </a:gridCol>
                <a:gridCol w="2468880">
                  <a:extLst>
                    <a:ext uri="{9D8B030D-6E8A-4147-A177-3AD203B41FA5}">
                      <a16:colId xmlns:a16="http://schemas.microsoft.com/office/drawing/2014/main" val="3102589900"/>
                    </a:ext>
                  </a:extLst>
                </a:gridCol>
                <a:gridCol w="822960">
                  <a:extLst>
                    <a:ext uri="{9D8B030D-6E8A-4147-A177-3AD203B41FA5}">
                      <a16:colId xmlns:a16="http://schemas.microsoft.com/office/drawing/2014/main" val="2815918050"/>
                    </a:ext>
                  </a:extLst>
                </a:gridCol>
                <a:gridCol w="822960">
                  <a:extLst>
                    <a:ext uri="{9D8B030D-6E8A-4147-A177-3AD203B41FA5}">
                      <a16:colId xmlns:a16="http://schemas.microsoft.com/office/drawing/2014/main" val="1416479663"/>
                    </a:ext>
                  </a:extLst>
                </a:gridCol>
                <a:gridCol w="822960">
                  <a:extLst>
                    <a:ext uri="{9D8B030D-6E8A-4147-A177-3AD203B41FA5}">
                      <a16:colId xmlns:a16="http://schemas.microsoft.com/office/drawing/2014/main" val="1907157649"/>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762264473"/>
                  </a:ext>
                </a:extLst>
              </a:tr>
              <a:tr h="370840">
                <a:tc>
                  <a:txBody>
                    <a:bodyPr/>
                    <a:lstStyle/>
                    <a:p>
                      <a:r>
                        <a:rPr lang="en-US" sz="1000"/>
                        <a:t>Franz Karl</a:t>
                      </a:r>
                    </a:p>
                  </a:txBody>
                  <a:tcPr/>
                </a:tc>
                <a:tc>
                  <a:txBody>
                    <a:bodyPr/>
                    <a:lstStyle/>
                    <a:p>
                      <a:r>
                        <a:rPr lang="en-US" sz="1000"/>
                        <a:t>Auto Doczekal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3695084211"/>
                  </a:ext>
                </a:extLst>
              </a:tr>
              <a:tr h="370840">
                <a:tc>
                  <a:txBody>
                    <a:bodyPr/>
                    <a:lstStyle/>
                    <a:p>
                      <a:r>
                        <a:rPr lang="en-US" sz="1000"/>
                        <a:t>Josef Klepits</a:t>
                      </a:r>
                    </a:p>
                  </a:txBody>
                  <a:tcPr/>
                </a:tc>
                <a:tc>
                  <a:txBody>
                    <a:bodyPr/>
                    <a:lstStyle/>
                    <a:p>
                      <a:r>
                        <a:rPr lang="en-US" sz="1000"/>
                        <a:t>Auto Doczekal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64354390"/>
                  </a:ext>
                </a:extLst>
              </a:tr>
              <a:tr h="370840">
                <a:tc>
                  <a:txBody>
                    <a:bodyPr/>
                    <a:lstStyle/>
                    <a:p>
                      <a:r>
                        <a:rPr lang="en-US" sz="1000"/>
                        <a:t>Manfred Rieger</a:t>
                      </a:r>
                    </a:p>
                  </a:txBody>
                  <a:tcPr/>
                </a:tc>
                <a:tc>
                  <a:txBody>
                    <a:bodyPr/>
                    <a:lstStyle/>
                    <a:p>
                      <a:r>
                        <a:rPr lang="en-US" sz="1000"/>
                        <a:t>Auto Doczekal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019625450"/>
                  </a:ext>
                </a:extLst>
              </a:tr>
              <a:tr h="370840">
                <a:tc>
                  <a:txBody>
                    <a:bodyPr/>
                    <a:lstStyle/>
                    <a:p>
                      <a:r>
                        <a:rPr lang="en-US" sz="1000"/>
                        <a:t>Vidoje Joksimovic</a:t>
                      </a:r>
                    </a:p>
                  </a:txBody>
                  <a:tcPr/>
                </a:tc>
                <a:tc>
                  <a:txBody>
                    <a:bodyPr/>
                    <a:lstStyle/>
                    <a:p>
                      <a:r>
                        <a:rPr lang="en-US" sz="1000"/>
                        <a:t>Auto Doczekal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767299538"/>
                  </a:ext>
                </a:extLst>
              </a:tr>
              <a:tr h="370840">
                <a:tc>
                  <a:txBody>
                    <a:bodyPr/>
                    <a:lstStyle/>
                    <a:p>
                      <a:r>
                        <a:rPr lang="en-US" sz="1000"/>
                        <a:t>Markus Doczekal</a:t>
                      </a:r>
                    </a:p>
                  </a:txBody>
                  <a:tcPr/>
                </a:tc>
                <a:tc>
                  <a:txBody>
                    <a:bodyPr/>
                    <a:lstStyle/>
                    <a:p>
                      <a:r>
                        <a:rPr lang="en-US" sz="1000"/>
                        <a:t>Auto Doczekal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582877121"/>
                  </a:ext>
                </a:extLst>
              </a:tr>
              <a:tr h="370840">
                <a:tc>
                  <a:txBody>
                    <a:bodyPr/>
                    <a:lstStyle/>
                    <a:p>
                      <a:r>
                        <a:rPr lang="en-US" sz="1000"/>
                        <a:t>Wilfried Hassler</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57297980"/>
                  </a:ext>
                </a:extLst>
              </a:tr>
              <a:tr h="370840">
                <a:tc>
                  <a:txBody>
                    <a:bodyPr/>
                    <a:lstStyle/>
                    <a:p>
                      <a:r>
                        <a:rPr lang="en-US" sz="1000"/>
                        <a:t>Peter Kern</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66298871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169913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2845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346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3867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976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3122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04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74194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675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39380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166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4454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7248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Direktnachrichten von Usern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1887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898567"/>
                    </a:ext>
                  </a:extLst>
                </a:gridCol>
                <a:gridCol w="2057400">
                  <a:extLst>
                    <a:ext uri="{9D8B030D-6E8A-4147-A177-3AD203B41FA5}">
                      <a16:colId xmlns:a16="http://schemas.microsoft.com/office/drawing/2014/main" val="1256517725"/>
                    </a:ext>
                  </a:extLst>
                </a:gridCol>
                <a:gridCol w="822960">
                  <a:extLst>
                    <a:ext uri="{9D8B030D-6E8A-4147-A177-3AD203B41FA5}">
                      <a16:colId xmlns:a16="http://schemas.microsoft.com/office/drawing/2014/main" val="4004484010"/>
                    </a:ext>
                  </a:extLst>
                </a:gridCol>
                <a:gridCol w="1234440">
                  <a:extLst>
                    <a:ext uri="{9D8B030D-6E8A-4147-A177-3AD203B41FA5}">
                      <a16:colId xmlns:a16="http://schemas.microsoft.com/office/drawing/2014/main" val="347584704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859314297"/>
                  </a:ext>
                </a:extLst>
              </a:tr>
              <a:tr h="370840">
                <a:tc>
                  <a:txBody>
                    <a:bodyPr/>
                    <a:lstStyle/>
                    <a:p>
                      <a:r>
                        <a:rPr lang="en-US" sz="1000" b="1"/>
                        <a:t>Auto Doczekal</a:t>
                      </a:r>
                      <a:r>
                        <a:rPr lang="en-US" sz="1000"/>
                        <a:t> got a message by </a:t>
                      </a:r>
                      <a:r>
                        <a:rPr lang="en-US" sz="1000" b="1"/>
                        <a:t>Mario Tapler - 2017-05-19 20:40:38</a:t>
                      </a:r>
                      <a:r>
                        <a:rPr lang="en-US" sz="1000"/>
                        <a:t>
</a:t>
                      </a:r>
                    </a:p>
                  </a:txBody>
                  <a:tcPr/>
                </a:tc>
                <a:tc>
                  <a:txBody>
                    <a:bodyPr/>
                    <a:lstStyle/>
                    <a:p>
                      <a:r>
                        <a:rPr lang="en-US" sz="1000"/>
                        <a:t>Danke Mario!</a:t>
                      </a:r>
                    </a:p>
                  </a:txBody>
                  <a:tcPr/>
                </a:tc>
                <a:tc>
                  <a:txBody>
                    <a:bodyPr/>
                    <a:lstStyle/>
                    <a:p>
                      <a:r>
                        <a:rPr lang="en-US" sz="1000"/>
                        <a:t>3</a:t>
                      </a:r>
                    </a:p>
                  </a:txBody>
                  <a:tcPr/>
                </a:tc>
                <a:tc>
                  <a:txBody>
                    <a:bodyPr/>
                    <a:lstStyle/>
                    <a:p>
                      <a:r>
                        <a:rPr lang="en-US" sz="1000"/>
                        <a:t>05/19/2017 20:46:38</a:t>
                      </a:r>
                    </a:p>
                  </a:txBody>
                  <a:tcPr/>
                </a:tc>
                <a:extLst>
                  <a:ext uri="{0D108BD9-81ED-4DB2-BD59-A6C34878D82A}">
                    <a16:rowId xmlns:a16="http://schemas.microsoft.com/office/drawing/2014/main" val="419188202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08939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5757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742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262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68310066"/>
                    </a:ext>
                  </a:extLst>
                </a:gridCol>
                <a:gridCol w="2468880">
                  <a:extLst>
                    <a:ext uri="{9D8B030D-6E8A-4147-A177-3AD203B41FA5}">
                      <a16:colId xmlns:a16="http://schemas.microsoft.com/office/drawing/2014/main" val="2490959268"/>
                    </a:ext>
                  </a:extLst>
                </a:gridCol>
                <a:gridCol w="2468880">
                  <a:extLst>
                    <a:ext uri="{9D8B030D-6E8A-4147-A177-3AD203B41FA5}">
                      <a16:colId xmlns:a16="http://schemas.microsoft.com/office/drawing/2014/main" val="25799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9965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61510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extLst>
                  <a:ext uri="{0D108BD9-81ED-4DB2-BD59-A6C34878D82A}">
                    <a16:rowId xmlns:a16="http://schemas.microsoft.com/office/drawing/2014/main" val="255156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extLst>
                  <a:ext uri="{0D108BD9-81ED-4DB2-BD59-A6C34878D82A}">
                    <a16:rowId xmlns:a16="http://schemas.microsoft.com/office/drawing/2014/main" val="51621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413239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32488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57096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73967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63671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6374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3866033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814605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38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552457"/>
                    </a:ext>
                  </a:extLst>
                </a:gridCol>
                <a:gridCol w="2468880">
                  <a:extLst>
                    <a:ext uri="{9D8B030D-6E8A-4147-A177-3AD203B41FA5}">
                      <a16:colId xmlns:a16="http://schemas.microsoft.com/office/drawing/2014/main" val="1041243060"/>
                    </a:ext>
                  </a:extLst>
                </a:gridCol>
                <a:gridCol w="2468880">
                  <a:extLst>
                    <a:ext uri="{9D8B030D-6E8A-4147-A177-3AD203B41FA5}">
                      <a16:colId xmlns:a16="http://schemas.microsoft.com/office/drawing/2014/main" val="356372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7530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extLst>
                  <a:ext uri="{0D108BD9-81ED-4DB2-BD59-A6C34878D82A}">
                    <a16:rowId xmlns:a16="http://schemas.microsoft.com/office/drawing/2014/main" val="392595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extLst>
                  <a:ext uri="{0D108BD9-81ED-4DB2-BD59-A6C34878D82A}">
                    <a16:rowId xmlns:a16="http://schemas.microsoft.com/office/drawing/2014/main" val="140305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extLst>
                  <a:ext uri="{0D108BD9-81ED-4DB2-BD59-A6C34878D82A}">
                    <a16:rowId xmlns:a16="http://schemas.microsoft.com/office/drawing/2014/main" val="290748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extLst>
                  <a:ext uri="{0D108BD9-81ED-4DB2-BD59-A6C34878D82A}">
                    <a16:rowId xmlns:a16="http://schemas.microsoft.com/office/drawing/2014/main" val="186514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extLst>
                  <a:ext uri="{0D108BD9-81ED-4DB2-BD59-A6C34878D82A}">
                    <a16:rowId xmlns:a16="http://schemas.microsoft.com/office/drawing/2014/main" val="429372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extLst>
                  <a:ext uri="{0D108BD9-81ED-4DB2-BD59-A6C34878D82A}">
                    <a16:rowId xmlns:a16="http://schemas.microsoft.com/office/drawing/2014/main" val="181406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a:t>
                      </a:r>
                    </a:p>
                  </a:txBody>
                  <a:tcPr/>
                </a:tc>
                <a:extLst>
                  <a:ext uri="{0D108BD9-81ED-4DB2-BD59-A6C34878D82A}">
                    <a16:rowId xmlns:a16="http://schemas.microsoft.com/office/drawing/2014/main" val="412042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extLst>
                  <a:ext uri="{0D108BD9-81ED-4DB2-BD59-A6C34878D82A}">
                    <a16:rowId xmlns:a16="http://schemas.microsoft.com/office/drawing/2014/main" val="76753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extLst>
                  <a:ext uri="{0D108BD9-81ED-4DB2-BD59-A6C34878D82A}">
                    <a16:rowId xmlns:a16="http://schemas.microsoft.com/office/drawing/2014/main" val="52831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a:t>
                      </a:r>
                    </a:p>
                  </a:txBody>
                  <a:tcPr/>
                </a:tc>
                <a:extLst>
                  <a:ext uri="{0D108BD9-81ED-4DB2-BD59-A6C34878D82A}">
                    <a16:rowId xmlns:a16="http://schemas.microsoft.com/office/drawing/2014/main" val="142566324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888300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3758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1671227"/>
                    </a:ext>
                  </a:extLst>
                </a:gridCol>
                <a:gridCol w="2468880">
                  <a:extLst>
                    <a:ext uri="{9D8B030D-6E8A-4147-A177-3AD203B41FA5}">
                      <a16:colId xmlns:a16="http://schemas.microsoft.com/office/drawing/2014/main" val="1713715110"/>
                    </a:ext>
                  </a:extLst>
                </a:gridCol>
                <a:gridCol w="2468880">
                  <a:extLst>
                    <a:ext uri="{9D8B030D-6E8A-4147-A177-3AD203B41FA5}">
                      <a16:colId xmlns:a16="http://schemas.microsoft.com/office/drawing/2014/main" val="463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9324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extLst>
                  <a:ext uri="{0D108BD9-81ED-4DB2-BD59-A6C34878D82A}">
                    <a16:rowId xmlns:a16="http://schemas.microsoft.com/office/drawing/2014/main" val="395099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352559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extLst>
                  <a:ext uri="{0D108BD9-81ED-4DB2-BD59-A6C34878D82A}">
                    <a16:rowId xmlns:a16="http://schemas.microsoft.com/office/drawing/2014/main" val="227396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extLst>
                  <a:ext uri="{0D108BD9-81ED-4DB2-BD59-A6C34878D82A}">
                    <a16:rowId xmlns:a16="http://schemas.microsoft.com/office/drawing/2014/main" val="325092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extLst>
                  <a:ext uri="{0D108BD9-81ED-4DB2-BD59-A6C34878D82A}">
                    <a16:rowId xmlns:a16="http://schemas.microsoft.com/office/drawing/2014/main" val="335880148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623932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8977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2083820"/>
                    </a:ext>
                  </a:extLst>
                </a:gridCol>
                <a:gridCol w="2468880">
                  <a:extLst>
                    <a:ext uri="{9D8B030D-6E8A-4147-A177-3AD203B41FA5}">
                      <a16:colId xmlns:a16="http://schemas.microsoft.com/office/drawing/2014/main" val="1210523346"/>
                    </a:ext>
                  </a:extLst>
                </a:gridCol>
                <a:gridCol w="2468880">
                  <a:extLst>
                    <a:ext uri="{9D8B030D-6E8A-4147-A177-3AD203B41FA5}">
                      <a16:colId xmlns:a16="http://schemas.microsoft.com/office/drawing/2014/main" val="178789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7953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899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409564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extLst>
                  <a:ext uri="{0D108BD9-81ED-4DB2-BD59-A6C34878D82A}">
                    <a16:rowId xmlns:a16="http://schemas.microsoft.com/office/drawing/2014/main" val="238628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117902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105400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01244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25461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6084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1357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6295724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58670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039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4418793"/>
                    </a:ext>
                  </a:extLst>
                </a:gridCol>
                <a:gridCol w="2468880">
                  <a:extLst>
                    <a:ext uri="{9D8B030D-6E8A-4147-A177-3AD203B41FA5}">
                      <a16:colId xmlns:a16="http://schemas.microsoft.com/office/drawing/2014/main" val="4187005212"/>
                    </a:ext>
                  </a:extLst>
                </a:gridCol>
                <a:gridCol w="2468880">
                  <a:extLst>
                    <a:ext uri="{9D8B030D-6E8A-4147-A177-3AD203B41FA5}">
                      <a16:colId xmlns:a16="http://schemas.microsoft.com/office/drawing/2014/main" val="83794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9848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extLst>
                  <a:ext uri="{0D108BD9-81ED-4DB2-BD59-A6C34878D82A}">
                    <a16:rowId xmlns:a16="http://schemas.microsoft.com/office/drawing/2014/main" val="197880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extLst>
                  <a:ext uri="{0D108BD9-81ED-4DB2-BD59-A6C34878D82A}">
                    <a16:rowId xmlns:a16="http://schemas.microsoft.com/office/drawing/2014/main" val="375073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extLst>
                  <a:ext uri="{0D108BD9-81ED-4DB2-BD59-A6C34878D82A}">
                    <a16:rowId xmlns:a16="http://schemas.microsoft.com/office/drawing/2014/main" val="41928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extLst>
                  <a:ext uri="{0D108BD9-81ED-4DB2-BD59-A6C34878D82A}">
                    <a16:rowId xmlns:a16="http://schemas.microsoft.com/office/drawing/2014/main" val="153650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extLst>
                  <a:ext uri="{0D108BD9-81ED-4DB2-BD59-A6C34878D82A}">
                    <a16:rowId xmlns:a16="http://schemas.microsoft.com/office/drawing/2014/main" val="332994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extLst>
                  <a:ext uri="{0D108BD9-81ED-4DB2-BD59-A6C34878D82A}">
                    <a16:rowId xmlns:a16="http://schemas.microsoft.com/office/drawing/2014/main" val="137932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extLst>
                  <a:ext uri="{0D108BD9-81ED-4DB2-BD59-A6C34878D82A}">
                    <a16:rowId xmlns:a16="http://schemas.microsoft.com/office/drawing/2014/main" val="222867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extLst>
                  <a:ext uri="{0D108BD9-81ED-4DB2-BD59-A6C34878D82A}">
                    <a16:rowId xmlns:a16="http://schemas.microsoft.com/office/drawing/2014/main" val="190075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extLst>
                  <a:ext uri="{0D108BD9-81ED-4DB2-BD59-A6C34878D82A}">
                    <a16:rowId xmlns:a16="http://schemas.microsoft.com/office/drawing/2014/main" val="410553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52569113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024220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2031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9979154"/>
                    </a:ext>
                  </a:extLst>
                </a:gridCol>
                <a:gridCol w="2468880">
                  <a:extLst>
                    <a:ext uri="{9D8B030D-6E8A-4147-A177-3AD203B41FA5}">
                      <a16:colId xmlns:a16="http://schemas.microsoft.com/office/drawing/2014/main" val="626045006"/>
                    </a:ext>
                  </a:extLst>
                </a:gridCol>
                <a:gridCol w="2468880">
                  <a:extLst>
                    <a:ext uri="{9D8B030D-6E8A-4147-A177-3AD203B41FA5}">
                      <a16:colId xmlns:a16="http://schemas.microsoft.com/office/drawing/2014/main" val="66623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3774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extLst>
                  <a:ext uri="{0D108BD9-81ED-4DB2-BD59-A6C34878D82A}">
                    <a16:rowId xmlns:a16="http://schemas.microsoft.com/office/drawing/2014/main" val="334796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46447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extLst>
                  <a:ext uri="{0D108BD9-81ED-4DB2-BD59-A6C34878D82A}">
                    <a16:rowId xmlns:a16="http://schemas.microsoft.com/office/drawing/2014/main" val="129570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extLst>
                  <a:ext uri="{0D108BD9-81ED-4DB2-BD59-A6C34878D82A}">
                    <a16:rowId xmlns:a16="http://schemas.microsoft.com/office/drawing/2014/main" val="389384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363617431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4706295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916</Words>
  <Application>Microsoft Office PowerPoint</Application>
  <PresentationFormat>On-screen Show (4:3)</PresentationFormat>
  <Paragraphs>491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3</vt:lpstr>
      <vt:lpstr>Eigene Beiträge (Postings) - 2 of 3</vt:lpstr>
      <vt:lpstr>Eigene Beiträge (Postings) - 3 of 3</vt:lpstr>
      <vt:lpstr>Eigene Beiträge (Postings) + Reactions - 1 of 4</vt:lpstr>
      <vt:lpstr>Eigene Beiträge (Postings) + Reactions - 2 of 4</vt:lpstr>
      <vt:lpstr>Eigene Beiträge (Postings) + Reactions - 3 of 4</vt:lpstr>
      <vt:lpstr>Eigene Beiträge (Postings) + Reactions - 4 of 4</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2017-05-30T10:56:39Z</dcterms:created>
  <dcterms:modified xsi:type="dcterms:W3CDTF">2017-05-30T10:57:28Z</dcterms:modified>
</cp:coreProperties>
</file>