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397</c:v>
                </c:pt>
                <c:pt idx="1">
                  <c:v>397</c:v>
                </c:pt>
                <c:pt idx="2">
                  <c:v>397</c:v>
                </c:pt>
                <c:pt idx="3">
                  <c:v>396</c:v>
                </c:pt>
                <c:pt idx="4">
                  <c:v>395</c:v>
                </c:pt>
                <c:pt idx="5">
                  <c:v>394</c:v>
                </c:pt>
                <c:pt idx="6">
                  <c:v>394</c:v>
                </c:pt>
                <c:pt idx="7">
                  <c:v>394</c:v>
                </c:pt>
                <c:pt idx="8">
                  <c:v>394</c:v>
                </c:pt>
                <c:pt idx="9">
                  <c:v>395</c:v>
                </c:pt>
                <c:pt idx="10">
                  <c:v>395</c:v>
                </c:pt>
                <c:pt idx="11">
                  <c:v>395</c:v>
                </c:pt>
                <c:pt idx="12">
                  <c:v>394</c:v>
                </c:pt>
                <c:pt idx="13">
                  <c:v>411</c:v>
                </c:pt>
                <c:pt idx="14">
                  <c:v>429</c:v>
                </c:pt>
                <c:pt idx="15">
                  <c:v>436</c:v>
                </c:pt>
                <c:pt idx="16">
                  <c:v>438</c:v>
                </c:pt>
                <c:pt idx="17">
                  <c:v>450</c:v>
                </c:pt>
                <c:pt idx="18">
                  <c:v>465</c:v>
                </c:pt>
                <c:pt idx="19">
                  <c:v>479</c:v>
                </c:pt>
                <c:pt idx="20">
                  <c:v>485</c:v>
                </c:pt>
                <c:pt idx="21">
                  <c:v>499</c:v>
                </c:pt>
                <c:pt idx="22">
                  <c:v>506</c:v>
                </c:pt>
                <c:pt idx="23">
                  <c:v>514</c:v>
                </c:pt>
                <c:pt idx="24">
                  <c:v>521</c:v>
                </c:pt>
                <c:pt idx="25">
                  <c:v>528</c:v>
                </c:pt>
                <c:pt idx="26">
                  <c:v>531</c:v>
                </c:pt>
                <c:pt idx="27">
                  <c:v>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2E-4F7C-8B06-6AAC912EE0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207792"/>
        <c:axId val="275208120"/>
      </c:lineChart>
      <c:dateAx>
        <c:axId val="27520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08120"/>
        <c:crosses val="autoZero"/>
        <c:auto val="1"/>
        <c:lblOffset val="100"/>
        <c:baseTimeUnit val="days"/>
      </c:dateAx>
      <c:valAx>
        <c:axId val="27520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0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-1</c:v>
                </c:pt>
                <c:pt idx="13">
                  <c:v>17</c:v>
                </c:pt>
                <c:pt idx="14">
                  <c:v>18</c:v>
                </c:pt>
                <c:pt idx="15">
                  <c:v>7</c:v>
                </c:pt>
                <c:pt idx="16">
                  <c:v>2</c:v>
                </c:pt>
                <c:pt idx="17">
                  <c:v>12</c:v>
                </c:pt>
                <c:pt idx="18">
                  <c:v>0</c:v>
                </c:pt>
                <c:pt idx="19">
                  <c:v>1</c:v>
                </c:pt>
                <c:pt idx="20">
                  <c:v>12</c:v>
                </c:pt>
                <c:pt idx="21">
                  <c:v>14</c:v>
                </c:pt>
                <c:pt idx="22">
                  <c:v>11</c:v>
                </c:pt>
                <c:pt idx="23">
                  <c:v>6</c:v>
                </c:pt>
                <c:pt idx="24">
                  <c:v>9</c:v>
                </c:pt>
                <c:pt idx="25">
                  <c:v>8</c:v>
                </c:pt>
                <c:pt idx="26">
                  <c:v>3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71-4245-91E0-4977B80FA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206808"/>
        <c:axId val="236505440"/>
      </c:lineChart>
      <c:dateAx>
        <c:axId val="275206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05440"/>
        <c:crosses val="autoZero"/>
        <c:auto val="1"/>
        <c:lblOffset val="100"/>
        <c:baseTimeUnit val="days"/>
      </c:dateAx>
      <c:valAx>
        <c:axId val="23650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0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5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0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71-4D8C-893A-54282C6D9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23848"/>
        <c:axId val="241424832"/>
      </c:lineChart>
      <c:dateAx>
        <c:axId val="241423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24832"/>
        <c:crosses val="autoZero"/>
        <c:auto val="1"/>
        <c:lblOffset val="100"/>
        <c:baseTimeUnit val="days"/>
      </c:dateAx>
      <c:valAx>
        <c:axId val="24142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2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75-461C-BC96-46D358C70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402248"/>
        <c:axId val="342409136"/>
      </c:barChart>
      <c:catAx>
        <c:axId val="34240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09136"/>
        <c:crosses val="autoZero"/>
        <c:auto val="1"/>
        <c:lblAlgn val="ctr"/>
        <c:lblOffset val="100"/>
        <c:noMultiLvlLbl val="0"/>
      </c:catAx>
      <c:valAx>
        <c:axId val="34240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0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2.9126213592233001</c:v>
                </c:pt>
                <c:pt idx="4">
                  <c:v>0</c:v>
                </c:pt>
                <c:pt idx="5">
                  <c:v>1.4634146341462999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3.3573141486811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5.4466230936819002</c:v>
                </c:pt>
                <c:pt idx="18">
                  <c:v>0</c:v>
                </c:pt>
                <c:pt idx="19">
                  <c:v>5.5913978494623997</c:v>
                </c:pt>
                <c:pt idx="20">
                  <c:v>5.9322033898304998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1.9493177387914</c:v>
                </c:pt>
                <c:pt idx="25">
                  <c:v>3.6398467432950001</c:v>
                </c:pt>
                <c:pt idx="26">
                  <c:v>0</c:v>
                </c:pt>
                <c:pt idx="27">
                  <c:v>2.0715630885122001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17-4157-81B8-BAD234C3A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410776"/>
        <c:axId val="342411104"/>
      </c:lineChart>
      <c:dateAx>
        <c:axId val="34241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1104"/>
        <c:crosses val="autoZero"/>
        <c:auto val="1"/>
        <c:lblOffset val="100"/>
        <c:baseTimeUnit val="days"/>
      </c:dateAx>
      <c:valAx>
        <c:axId val="34241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3-4874-8BC7-00916709BF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23-4874-8BC7-00916709BF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23-4874-8BC7-00916709BF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23-4874-8BC7-00916709B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397656"/>
        <c:axId val="342391424"/>
      </c:barChart>
      <c:catAx>
        <c:axId val="34239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91424"/>
        <c:crosses val="autoZero"/>
        <c:auto val="1"/>
        <c:lblAlgn val="ctr"/>
        <c:lblOffset val="100"/>
        <c:noMultiLvlLbl val="0"/>
      </c:catAx>
      <c:valAx>
        <c:axId val="34239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39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2.1898070121300002</c:v>
                </c:pt>
                <c:pt idx="2">
                  <c:v>4.3302012596445998</c:v>
                </c:pt>
                <c:pt idx="3">
                  <c:v>0</c:v>
                </c:pt>
                <c:pt idx="4">
                  <c:v>1.9305019305019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95-4A11-9F92-E9C9F97A37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153856"/>
        <c:axId val="348155824"/>
      </c:barChart>
      <c:catAx>
        <c:axId val="34815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55824"/>
        <c:crosses val="autoZero"/>
        <c:auto val="1"/>
        <c:lblAlgn val="ctr"/>
        <c:lblOffset val="100"/>
        <c:noMultiLvlLbl val="0"/>
      </c:catAx>
      <c:valAx>
        <c:axId val="34815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5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D7-427E-B98D-AB1A40FB6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160088"/>
        <c:axId val="348155168"/>
      </c:barChart>
      <c:catAx>
        <c:axId val="34816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55168"/>
        <c:crosses val="autoZero"/>
        <c:auto val="1"/>
        <c:lblAlgn val="ctr"/>
        <c:lblOffset val="100"/>
        <c:noMultiLvlLbl val="0"/>
      </c:catAx>
      <c:valAx>
        <c:axId val="34815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6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19">
                  <c:v>51</c:v>
                </c:pt>
                <c:pt idx="20">
                  <c:v>51</c:v>
                </c:pt>
                <c:pt idx="21">
                  <c:v>51</c:v>
                </c:pt>
                <c:pt idx="22">
                  <c:v>51</c:v>
                </c:pt>
                <c:pt idx="23">
                  <c:v>51</c:v>
                </c:pt>
                <c:pt idx="24">
                  <c:v>51</c:v>
                </c:pt>
                <c:pt idx="25">
                  <c:v>51</c:v>
                </c:pt>
                <c:pt idx="26">
                  <c:v>51</c:v>
                </c:pt>
                <c:pt idx="27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43-4E26-A70A-66129DF374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320504"/>
        <c:axId val="238323456"/>
      </c:lineChart>
      <c:dateAx>
        <c:axId val="238320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23456"/>
        <c:crosses val="autoZero"/>
        <c:auto val="1"/>
        <c:lblOffset val="100"/>
        <c:baseTimeUnit val="days"/>
      </c:dateAx>
      <c:valAx>
        <c:axId val="23832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2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40</c:v>
                </c:pt>
                <c:pt idx="2">
                  <c:v>46</c:v>
                </c:pt>
                <c:pt idx="3">
                  <c:v>44</c:v>
                </c:pt>
                <c:pt idx="4">
                  <c:v>43</c:v>
                </c:pt>
                <c:pt idx="5">
                  <c:v>22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42-4A08-B9A7-EF5F96F2C1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87</c:v>
                </c:pt>
                <c:pt idx="2">
                  <c:v>71</c:v>
                </c:pt>
                <c:pt idx="3">
                  <c:v>56</c:v>
                </c:pt>
                <c:pt idx="4">
                  <c:v>60</c:v>
                </c:pt>
                <c:pt idx="5">
                  <c:v>24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42-4A08-B9A7-EF5F96F2C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486208"/>
        <c:axId val="349481944"/>
      </c:barChart>
      <c:catAx>
        <c:axId val="34948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81944"/>
        <c:crosses val="autoZero"/>
        <c:auto val="1"/>
        <c:lblAlgn val="ctr"/>
        <c:lblOffset val="100"/>
        <c:noMultiLvlLbl val="0"/>
      </c:catAx>
      <c:valAx>
        <c:axId val="34948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8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892</c:v>
                </c:pt>
                <c:pt idx="1">
                  <c:v>752</c:v>
                </c:pt>
                <c:pt idx="2">
                  <c:v>1003</c:v>
                </c:pt>
                <c:pt idx="3">
                  <c:v>827</c:v>
                </c:pt>
                <c:pt idx="4">
                  <c:v>139</c:v>
                </c:pt>
                <c:pt idx="5">
                  <c:v>392</c:v>
                </c:pt>
                <c:pt idx="6">
                  <c:v>49</c:v>
                </c:pt>
                <c:pt idx="7">
                  <c:v>5</c:v>
                </c:pt>
                <c:pt idx="8">
                  <c:v>3</c:v>
                </c:pt>
                <c:pt idx="9">
                  <c:v>56</c:v>
                </c:pt>
                <c:pt idx="10">
                  <c:v>31</c:v>
                </c:pt>
                <c:pt idx="11">
                  <c:v>23</c:v>
                </c:pt>
                <c:pt idx="12">
                  <c:v>70</c:v>
                </c:pt>
                <c:pt idx="13">
                  <c:v>4257</c:v>
                </c:pt>
                <c:pt idx="14">
                  <c:v>4969</c:v>
                </c:pt>
                <c:pt idx="15">
                  <c:v>4495</c:v>
                </c:pt>
                <c:pt idx="16">
                  <c:v>780</c:v>
                </c:pt>
                <c:pt idx="17">
                  <c:v>5042</c:v>
                </c:pt>
                <c:pt idx="18">
                  <c:v>5862</c:v>
                </c:pt>
                <c:pt idx="19">
                  <c:v>7980</c:v>
                </c:pt>
                <c:pt idx="20">
                  <c:v>8887</c:v>
                </c:pt>
                <c:pt idx="21">
                  <c:v>6918</c:v>
                </c:pt>
                <c:pt idx="22">
                  <c:v>6283</c:v>
                </c:pt>
                <c:pt idx="23">
                  <c:v>5518</c:v>
                </c:pt>
                <c:pt idx="24">
                  <c:v>5149</c:v>
                </c:pt>
                <c:pt idx="25">
                  <c:v>5933</c:v>
                </c:pt>
                <c:pt idx="26">
                  <c:v>4701</c:v>
                </c:pt>
                <c:pt idx="27">
                  <c:v>4113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0D-44C3-BA08-FEB2C5928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90144"/>
        <c:axId val="349489160"/>
      </c:lineChart>
      <c:dateAx>
        <c:axId val="349490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89160"/>
        <c:crosses val="autoZero"/>
        <c:auto val="1"/>
        <c:lblOffset val="100"/>
        <c:baseTimeUnit val="days"/>
      </c:dateAx>
      <c:valAx>
        <c:axId val="34948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9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838</c:v>
                </c:pt>
                <c:pt idx="1">
                  <c:v>702</c:v>
                </c:pt>
                <c:pt idx="2">
                  <c:v>889</c:v>
                </c:pt>
                <c:pt idx="3">
                  <c:v>624</c:v>
                </c:pt>
                <c:pt idx="4">
                  <c:v>90</c:v>
                </c:pt>
                <c:pt idx="5">
                  <c:v>271</c:v>
                </c:pt>
                <c:pt idx="6">
                  <c:v>33</c:v>
                </c:pt>
                <c:pt idx="7">
                  <c:v>4</c:v>
                </c:pt>
                <c:pt idx="8">
                  <c:v>2</c:v>
                </c:pt>
                <c:pt idx="9">
                  <c:v>30</c:v>
                </c:pt>
                <c:pt idx="10">
                  <c:v>3</c:v>
                </c:pt>
                <c:pt idx="11">
                  <c:v>3</c:v>
                </c:pt>
                <c:pt idx="12">
                  <c:v>13</c:v>
                </c:pt>
                <c:pt idx="13">
                  <c:v>3001</c:v>
                </c:pt>
                <c:pt idx="14">
                  <c:v>3893</c:v>
                </c:pt>
                <c:pt idx="15">
                  <c:v>3350</c:v>
                </c:pt>
                <c:pt idx="16">
                  <c:v>434</c:v>
                </c:pt>
                <c:pt idx="17">
                  <c:v>3642</c:v>
                </c:pt>
                <c:pt idx="18">
                  <c:v>4674</c:v>
                </c:pt>
                <c:pt idx="19">
                  <c:v>5199</c:v>
                </c:pt>
                <c:pt idx="20">
                  <c:v>6382</c:v>
                </c:pt>
                <c:pt idx="21">
                  <c:v>5666</c:v>
                </c:pt>
                <c:pt idx="22">
                  <c:v>5638</c:v>
                </c:pt>
                <c:pt idx="23">
                  <c:v>4496</c:v>
                </c:pt>
                <c:pt idx="24">
                  <c:v>4039</c:v>
                </c:pt>
                <c:pt idx="25">
                  <c:v>4785</c:v>
                </c:pt>
                <c:pt idx="26">
                  <c:v>4010</c:v>
                </c:pt>
                <c:pt idx="27">
                  <c:v>3250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5C-4B11-AD6D-D70F6D5A0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85880"/>
        <c:axId val="349483256"/>
      </c:lineChart>
      <c:dateAx>
        <c:axId val="349485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83256"/>
        <c:crosses val="autoZero"/>
        <c:auto val="1"/>
        <c:lblOffset val="100"/>
        <c:baseTimeUnit val="days"/>
      </c:dateAx>
      <c:valAx>
        <c:axId val="34948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8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25</c:v>
                </c:pt>
                <c:pt idx="1">
                  <c:v>31</c:v>
                </c:pt>
                <c:pt idx="2">
                  <c:v>47</c:v>
                </c:pt>
                <c:pt idx="3">
                  <c:v>30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164</c:v>
                </c:pt>
                <c:pt idx="14">
                  <c:v>188</c:v>
                </c:pt>
                <c:pt idx="15">
                  <c:v>147</c:v>
                </c:pt>
                <c:pt idx="16">
                  <c:v>14</c:v>
                </c:pt>
                <c:pt idx="17">
                  <c:v>212</c:v>
                </c:pt>
                <c:pt idx="18">
                  <c:v>251</c:v>
                </c:pt>
                <c:pt idx="19">
                  <c:v>227</c:v>
                </c:pt>
                <c:pt idx="20">
                  <c:v>268</c:v>
                </c:pt>
                <c:pt idx="21">
                  <c:v>206</c:v>
                </c:pt>
                <c:pt idx="22">
                  <c:v>198</c:v>
                </c:pt>
                <c:pt idx="23">
                  <c:v>181</c:v>
                </c:pt>
                <c:pt idx="24">
                  <c:v>183</c:v>
                </c:pt>
                <c:pt idx="25">
                  <c:v>222</c:v>
                </c:pt>
                <c:pt idx="26">
                  <c:v>168</c:v>
                </c:pt>
                <c:pt idx="27">
                  <c:v>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CE-49AE-9BDC-53E9C0154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93424"/>
        <c:axId val="349495720"/>
      </c:lineChart>
      <c:dateAx>
        <c:axId val="349493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95720"/>
        <c:crosses val="autoZero"/>
        <c:auto val="1"/>
        <c:lblOffset val="100"/>
        <c:baseTimeUnit val="days"/>
      </c:dateAx>
      <c:valAx>
        <c:axId val="34949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9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2">
                  <c:v>2</c:v>
                </c:pt>
                <c:pt idx="4">
                  <c:v>5</c:v>
                </c:pt>
                <c:pt idx="6">
                  <c:v>3</c:v>
                </c:pt>
                <c:pt idx="7">
                  <c:v>1</c:v>
                </c:pt>
                <c:pt idx="9">
                  <c:v>17</c:v>
                </c:pt>
                <c:pt idx="12">
                  <c:v>27</c:v>
                </c:pt>
                <c:pt idx="13">
                  <c:v>19</c:v>
                </c:pt>
                <c:pt idx="14">
                  <c:v>5</c:v>
                </c:pt>
                <c:pt idx="15">
                  <c:v>19</c:v>
                </c:pt>
                <c:pt idx="16">
                  <c:v>64</c:v>
                </c:pt>
                <c:pt idx="17">
                  <c:v>6</c:v>
                </c:pt>
                <c:pt idx="18">
                  <c:v>20</c:v>
                </c:pt>
                <c:pt idx="19">
                  <c:v>49</c:v>
                </c:pt>
                <c:pt idx="20">
                  <c:v>36</c:v>
                </c:pt>
                <c:pt idx="21">
                  <c:v>12</c:v>
                </c:pt>
                <c:pt idx="22">
                  <c:v>13</c:v>
                </c:pt>
                <c:pt idx="23">
                  <c:v>6</c:v>
                </c:pt>
                <c:pt idx="24">
                  <c:v>3</c:v>
                </c:pt>
                <c:pt idx="25">
                  <c:v>3</c:v>
                </c:pt>
                <c:pt idx="26">
                  <c:v>13</c:v>
                </c:pt>
                <c:pt idx="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0E-445B-BD97-AC9EC3662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94408"/>
        <c:axId val="349501296"/>
      </c:lineChart>
      <c:dateAx>
        <c:axId val="349494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01296"/>
        <c:crosses val="autoZero"/>
        <c:auto val="1"/>
        <c:lblOffset val="100"/>
        <c:baseTimeUnit val="days"/>
      </c:dateAx>
      <c:valAx>
        <c:axId val="34950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9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8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502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949532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26589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70534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5834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9505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7953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6812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62990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116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8298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68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3.3650%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611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15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12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6822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8340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76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700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011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949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56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0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0533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2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8433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596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615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322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2204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663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87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53862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8708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330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4668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158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504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007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7342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82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- 2017-02-28 08:08:01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Ups.. Frohen Faschingsdienstag Euch allen! 🎉 Aber was wäre eigentlich, wenn Hyundai Krapfen machen würde? Wir finden den Hyundai i10 zwar schon Süß, aber ob der Zucker auch bei Regen halten würde? 😂 😂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88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- 2017-02-26 10:01:02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seit Spitze! Vielen Dank für 500 Likes! 😀 👍 👍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1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- 2017-02-25 10:45:00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nur kompakt, sondern auch Kombi! Wir präsentieren Euch stolz die ersten Aufnahmen des neuen #Hyundai #i30 Kombi 😀😀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59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- 2017-02-21 10:22:51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Falls Ihr in letzter Zeit bei uns vorbeigefahren seid ist Euch sicher was aufgefallen: 5 neue Toyota Hilux warten auf Euch! 😀👋🏻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4053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4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419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51296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373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007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955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9256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382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3619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515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04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- 2017-02-20 17:31:46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♥️ i30!
Designt, entwickelt, getestet und produziert in Europa – für Singles, Familien, für die Jungen und Junggebliebenen. Fortschrittliche Technik gepaart mit der umfangreichsten Sicherheitsausstattung im zeitlos, sportlichen Design...
Wer will ihn probefahren? Schreibt uns eine Facebook-Nachricht, E-Mail (verkauf@autohaus-fuerst.at) oder ruft uns an (03352 34 76 3)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8.5837%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02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- 2017-02-20 17:05:25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42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- 2017-02-18 11:42:35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Hyundai-Schauraum wurde mit den neuen Hyundai Möbeln der aktuellen Kollektion ausgestattet. 👍🏻😁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7079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06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745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98335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7271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2458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092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34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982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703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388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05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- 2017-02-14 16:05:10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MOVE ON. Die Erfolgsgeschichte des Hyundai i30 wird auch im Hause Fürst fortgesetzt... 😍
Zeitlos, sportlich und schon ab 17.990,- zu haben. Probefahrt gefällig? Wir haben das fesche Prachtstück für Euch schon vorbereitet ➤ https://goo.gl/4A4I0p
Schreibt uns eine Mail (verkauf@autohaus-fuerst.at) ruft uns an (03352 34 76 3) oder nutzt den Facebook-Messenger. Wir freuen uns auf euch! 👏🏻😁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4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- 2017-02-14 10:32:59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Euch einen schönen Valentinstag! 😅
Zu roten Rosen 🌹 passt natürlich am besten der neue Hyundai i10 in Red Passion.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3671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7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083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77027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665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9709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2719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924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352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0318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804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- 2017-02-06 11:35:02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freuen uns sehr, dass Hyundai beim Auto Bild Qualitätsreport, bei dem die 20 größten Automarken verglichen wurden, zum dritten Mal als Gewinner hervorgeht. 🏆
Alle Infos, und die gesamte Rangliste finden sich in diesem Auto Bild - Sonderdruck: https://www.hyundai.at/hyundai.at/files/f5/f5e11f52-5071-4b9d-a535-7ff262144bd8.pdf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44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- 2017-02-05 16:52:06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 19:00 Uhr treffen die Redwell-Gunners zuhause in der Sporthalle Oberwart auf den Official WBC WELS Basketballteam. 🏀
Wir wünschen viel Glück! 🏀🏀
#gunnersnation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24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- 2017-02-04 07:28:06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da was für Euch: Toller Gebrauchtwagen, gerade einmal 4 Jahre alt: Eine Hyundai i40 Limousine in Vollausstattung und mit einem super Preis:
http://www.gebrauchtwagen.at/detailansicht.php?id_fahrzeug=7149833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9746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71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281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50870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590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025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964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3632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905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582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931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66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- 2017-02-28 08:08:01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Ups.. Frohen Faschingsdienstag Euch allen! 🎉 Aber was wäre eigentlich, wenn Hyundai Krapfen machen würde? Wir finden den Hyundai i10 zwar schon Süß, aber ob der Zucker auch bei Regen halten würde? 😂 😂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12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- 2017-02-26 10:01:02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seit Spitze! Vielen Dank für 500 Likes! 😀 👍 👍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1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- 2017-02-25 10:45:00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nur kompakt, sondern auch Kombi! Wir präsentieren Euch stolz die ersten Aufnahmen des neuen #Hyundai #i30 Kombi 😀😀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65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- 2017-02-21 10:22:51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Falls Ihr in letzter Zeit bei uns vorbeigefahren seid ist Euch sicher was aufgefallen: 5 neue Toyota Hilux warten auf Euch! 😀👋🏻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360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15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203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21014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682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533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172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498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013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840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236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13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- 2017-02-20 17:31:46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♥️ i30!
Designt, entwickelt, getestet und produziert in Europa – für Singles, Familien, für die Jungen und Junggebliebenen. Fortschrittliche Technik gepaart mit der umfangreichsten Sicherheitsausstattung im zeitlos, sportlichen Design...
Wer will ihn probefahren? Schreibt uns eine Facebook-Nachricht, E-Mail (verkauf@autohaus-fuerst.at) oder ruft uns an (03352 34 76 3)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62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- 2017-02-20 17:05:25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7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- 2017-02-18 11:42:35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Hyundai-Schauraum wurde mit den neuen Hyundai Möbeln der aktuellen Kollektion ausgestattet. 👍🏻😁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2635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97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403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47022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254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731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174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762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869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346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957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60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- 2017-02-14 16:05:10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MOVE ON. Die Erfolgsgeschichte des Hyundai i30 wird auch im Hause Fürst fortgesetzt... 😍
Zeitlos, sportlich und schon ab 17.990,- zu haben. Probefahrt gefällig? Wir haben das fesche Prachtstück für Euch schon vorbereitet ➤ https://goo.gl/4A4I0p
Schreibt uns eine Mail (verkauf@autohaus-fuerst.at) ruft uns an (03352 34 76 3) oder nutzt den Facebook-Messenger. Wir freuen uns auf euch! 👏🏻😁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9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- 2017-02-14 10:32:59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Euch einen schönen Valentinstag! 😅
Zu roten Rosen 🌹 passt natürlich am besten der neue Hyundai i10 in Red Passion.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5981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08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139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95365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263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7682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113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695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6729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9424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065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77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- 2017-02-06 11:35:02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freuen uns sehr, dass Hyundai beim Auto Bild Qualitätsreport, bei dem die 20 größten Automarken verglichen wurden, zum dritten Mal als Gewinner hervorgeht. 🏆
Alle Infos, und die gesamte Rangliste finden sich in diesem Auto Bild - Sonderdruck: https://www.hyundai.at/hyundai.at/files/f5/f5e11f52-5071-4b9d-a535-7ff262144bd8.pdf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57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- 2017-02-05 16:52:06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 19:00 Uhr treffen die Redwell-Gunners zuhause in der Sporthalle Oberwart auf den Official WBC WELS Basketballteam. 🏀
Wir wünschen viel Glück! 🏀🏀
#gunnersnation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4700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24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923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9716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278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07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889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6623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806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023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148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12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- 2017-02-04 07:28:06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da was für Euch: Toller Gebrauchtwagen, gerade einmal 4 Jahre alt: Eine Hyundai i40 Limousine in Vollausstattung und mit einem super Preis:
http://www.gebrauchtwagen.at/detailansicht.php?id_fahrzeug=7149833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148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4930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91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731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28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37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066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694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73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2126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755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179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17861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8579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727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497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763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36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Melissa Kappel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Autohaus Fürst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45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Manuel Staudner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Autohaus Fürst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59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Bernhard Prietl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Autohaus Fürst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1487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98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5806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369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8859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944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3784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34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961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40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1456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427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3832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993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7284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622870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4703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3036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6541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Reply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6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Autohaus Fürst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Lukas Fürst - 2017-02-27 19:00:26</a:t>
                      </a:r>
                      <a:r>
                        <a:rPr lang="en-US" sz="1000"/>
                        <a:t>
Hallo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02/27/2017 19:00:40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95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Autohaus Fürst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Alfred Mihala - 2017-02-15 20:07:39</a:t>
                      </a:r>
                      <a:r>
                        <a:rPr lang="en-US" sz="1000"/>
                        <a:t>
Oida, das ist der Hammer!!!! Gratuliere 👍👏👏👏👏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Danke 👍🏻😀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02/15/2017 20:08:48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0893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289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778</Words>
  <Application>Microsoft Office PowerPoint</Application>
  <PresentationFormat>On-screen Show (4:3)</PresentationFormat>
  <Paragraphs>402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Facebook Page Report</vt:lpstr>
      <vt:lpstr>Wichtigste Werte (KPI's)</vt:lpstr>
      <vt:lpstr>Fans (Übersicht)</vt:lpstr>
      <vt:lpstr>Facebook Fans Total</vt:lpstr>
      <vt:lpstr>Fanwachstum</vt:lpstr>
      <vt:lpstr>Verlorene Fans</vt:lpstr>
      <vt:lpstr>Eigene Beiträge (Postings) - 1 of 4</vt:lpstr>
      <vt:lpstr>Eigene Beiträge (Postings) - 2 of 4</vt:lpstr>
      <vt:lpstr>Eigene Beiträge (Postings) - 3 of 4</vt:lpstr>
      <vt:lpstr>Eigene Beiträge (Postings) - 4 of 4</vt:lpstr>
      <vt:lpstr>Eigene Beiträge (Postings) + Reactions - 1 of 5</vt:lpstr>
      <vt:lpstr>Eigene Beiträge (Postings) + Reactions - 2 of 5</vt:lpstr>
      <vt:lpstr>Eigene Beiträge (Postings) + Reactions - 3 of 5</vt:lpstr>
      <vt:lpstr>Eigene Beiträge (Postings) + Reactions - 4 of 5</vt:lpstr>
      <vt:lpstr>Eigene Beiträge (Postings) + Reactions - 5 of 5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2017-03-17T16:30:58Z</dcterms:created>
  <dcterms:modified xsi:type="dcterms:W3CDTF">2017-03-17T16:31:42Z</dcterms:modified>
</cp:coreProperties>
</file>