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397</c:v>
                </c:pt>
                <c:pt idx="1">
                  <c:v>397</c:v>
                </c:pt>
                <c:pt idx="2">
                  <c:v>397</c:v>
                </c:pt>
                <c:pt idx="3">
                  <c:v>396</c:v>
                </c:pt>
                <c:pt idx="4">
                  <c:v>395</c:v>
                </c:pt>
                <c:pt idx="5">
                  <c:v>394</c:v>
                </c:pt>
                <c:pt idx="6">
                  <c:v>394</c:v>
                </c:pt>
                <c:pt idx="7">
                  <c:v>394</c:v>
                </c:pt>
                <c:pt idx="8">
                  <c:v>394</c:v>
                </c:pt>
                <c:pt idx="9">
                  <c:v>395</c:v>
                </c:pt>
                <c:pt idx="10">
                  <c:v>395</c:v>
                </c:pt>
                <c:pt idx="11">
                  <c:v>395</c:v>
                </c:pt>
                <c:pt idx="12">
                  <c:v>394</c:v>
                </c:pt>
                <c:pt idx="13">
                  <c:v>411</c:v>
                </c:pt>
                <c:pt idx="14">
                  <c:v>429</c:v>
                </c:pt>
                <c:pt idx="15">
                  <c:v>436</c:v>
                </c:pt>
                <c:pt idx="16">
                  <c:v>438</c:v>
                </c:pt>
                <c:pt idx="17">
                  <c:v>450</c:v>
                </c:pt>
                <c:pt idx="18">
                  <c:v>465</c:v>
                </c:pt>
                <c:pt idx="19">
                  <c:v>479</c:v>
                </c:pt>
                <c:pt idx="20">
                  <c:v>485</c:v>
                </c:pt>
                <c:pt idx="21">
                  <c:v>499</c:v>
                </c:pt>
                <c:pt idx="22">
                  <c:v>506</c:v>
                </c:pt>
                <c:pt idx="23">
                  <c:v>514</c:v>
                </c:pt>
                <c:pt idx="24">
                  <c:v>521</c:v>
                </c:pt>
                <c:pt idx="25">
                  <c:v>528</c:v>
                </c:pt>
                <c:pt idx="26">
                  <c:v>531</c:v>
                </c:pt>
                <c:pt idx="27">
                  <c:v>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3-4C9E-A787-7A54A4EB9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92704"/>
        <c:axId val="275189752"/>
      </c:lineChart>
      <c:dateAx>
        <c:axId val="27519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89752"/>
        <c:crosses val="autoZero"/>
        <c:auto val="1"/>
        <c:lblOffset val="100"/>
        <c:baseTimeUnit val="days"/>
      </c:dateAx>
      <c:valAx>
        <c:axId val="27518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9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17</c:v>
                </c:pt>
                <c:pt idx="14">
                  <c:v>18</c:v>
                </c:pt>
                <c:pt idx="15">
                  <c:v>7</c:v>
                </c:pt>
                <c:pt idx="16">
                  <c:v>2</c:v>
                </c:pt>
                <c:pt idx="17">
                  <c:v>12</c:v>
                </c:pt>
                <c:pt idx="18">
                  <c:v>0</c:v>
                </c:pt>
                <c:pt idx="19">
                  <c:v>1</c:v>
                </c:pt>
                <c:pt idx="20">
                  <c:v>12</c:v>
                </c:pt>
                <c:pt idx="21">
                  <c:v>14</c:v>
                </c:pt>
                <c:pt idx="22">
                  <c:v>11</c:v>
                </c:pt>
                <c:pt idx="23">
                  <c:v>6</c:v>
                </c:pt>
                <c:pt idx="24">
                  <c:v>9</c:v>
                </c:pt>
                <c:pt idx="25">
                  <c:v>8</c:v>
                </c:pt>
                <c:pt idx="26">
                  <c:v>3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10-439E-8EA6-F0839B1D5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760552"/>
        <c:axId val="272758584"/>
      </c:lineChart>
      <c:dateAx>
        <c:axId val="27276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58584"/>
        <c:crosses val="autoZero"/>
        <c:auto val="1"/>
        <c:lblOffset val="100"/>
        <c:baseTimeUnit val="days"/>
      </c:dateAx>
      <c:valAx>
        <c:axId val="27275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6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9-4ADD-BA43-0378D0385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16472"/>
        <c:axId val="244311552"/>
      </c:lineChart>
      <c:dateAx>
        <c:axId val="24431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11552"/>
        <c:crosses val="autoZero"/>
        <c:auto val="1"/>
        <c:lblOffset val="100"/>
        <c:baseTimeUnit val="days"/>
      </c:dateAx>
      <c:valAx>
        <c:axId val="2443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1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8-4A21-AF11-F6C648CF1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82200"/>
        <c:axId val="346378264"/>
      </c:barChart>
      <c:catAx>
        <c:axId val="34638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78264"/>
        <c:crosses val="autoZero"/>
        <c:auto val="1"/>
        <c:lblAlgn val="ctr"/>
        <c:lblOffset val="100"/>
        <c:noMultiLvlLbl val="0"/>
      </c:catAx>
      <c:valAx>
        <c:axId val="34637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2.9126213592233001</c:v>
                </c:pt>
                <c:pt idx="4">
                  <c:v>0</c:v>
                </c:pt>
                <c:pt idx="5">
                  <c:v>1.4634146341462999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3.3573141486811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5.4466230936819002</c:v>
                </c:pt>
                <c:pt idx="18">
                  <c:v>0</c:v>
                </c:pt>
                <c:pt idx="19">
                  <c:v>5.5913978494623997</c:v>
                </c:pt>
                <c:pt idx="20">
                  <c:v>5.9322033898304998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1.9493177387914</c:v>
                </c:pt>
                <c:pt idx="25">
                  <c:v>3.6398467432950001</c:v>
                </c:pt>
                <c:pt idx="26">
                  <c:v>0</c:v>
                </c:pt>
                <c:pt idx="27">
                  <c:v>2.0715630885122001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56-4347-9F1B-685F75644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75640"/>
        <c:axId val="346380560"/>
      </c:lineChart>
      <c:dateAx>
        <c:axId val="346375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0560"/>
        <c:crosses val="autoZero"/>
        <c:auto val="1"/>
        <c:lblOffset val="100"/>
        <c:baseTimeUnit val="days"/>
      </c:dateAx>
      <c:valAx>
        <c:axId val="34638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7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7-40DA-9764-F47179BAC8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47-40DA-9764-F47179BAC8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47-40DA-9764-F47179BAC8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47-40DA-9764-F47179BAC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380888"/>
        <c:axId val="346381216"/>
      </c:barChart>
      <c:catAx>
        <c:axId val="34638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1216"/>
        <c:crosses val="autoZero"/>
        <c:auto val="1"/>
        <c:lblAlgn val="ctr"/>
        <c:lblOffset val="100"/>
        <c:noMultiLvlLbl val="0"/>
      </c:catAx>
      <c:valAx>
        <c:axId val="34638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2.1898070121300002</c:v>
                </c:pt>
                <c:pt idx="2">
                  <c:v>4.3302012596445998</c:v>
                </c:pt>
                <c:pt idx="3">
                  <c:v>0</c:v>
                </c:pt>
                <c:pt idx="4">
                  <c:v>1.9305019305019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C-4F86-84D5-E711699BA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387120"/>
        <c:axId val="346388432"/>
      </c:barChart>
      <c:catAx>
        <c:axId val="34638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8432"/>
        <c:crosses val="autoZero"/>
        <c:auto val="1"/>
        <c:lblAlgn val="ctr"/>
        <c:lblOffset val="100"/>
        <c:noMultiLvlLbl val="0"/>
      </c:catAx>
      <c:valAx>
        <c:axId val="3463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8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6-4E4A-AF5E-459A2D72E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723616"/>
        <c:axId val="166785880"/>
      </c:barChart>
      <c:catAx>
        <c:axId val="24072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85880"/>
        <c:crosses val="autoZero"/>
        <c:auto val="1"/>
        <c:lblAlgn val="ctr"/>
        <c:lblOffset val="100"/>
        <c:noMultiLvlLbl val="0"/>
      </c:catAx>
      <c:valAx>
        <c:axId val="1667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2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19">
                  <c:v>51</c:v>
                </c:pt>
                <c:pt idx="20">
                  <c:v>51</c:v>
                </c:pt>
                <c:pt idx="21">
                  <c:v>51</c:v>
                </c:pt>
                <c:pt idx="22">
                  <c:v>51</c:v>
                </c:pt>
                <c:pt idx="23">
                  <c:v>51</c:v>
                </c:pt>
                <c:pt idx="24">
                  <c:v>51</c:v>
                </c:pt>
                <c:pt idx="25">
                  <c:v>51</c:v>
                </c:pt>
                <c:pt idx="26">
                  <c:v>51</c:v>
                </c:pt>
                <c:pt idx="27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B0-4F5E-837E-3A82BC2117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28816"/>
        <c:axId val="331030456"/>
      </c:lineChart>
      <c:dateAx>
        <c:axId val="33102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0456"/>
        <c:crosses val="autoZero"/>
        <c:auto val="1"/>
        <c:lblOffset val="100"/>
        <c:baseTimeUnit val="days"/>
      </c:dateAx>
      <c:valAx>
        <c:axId val="33103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40</c:v>
                </c:pt>
                <c:pt idx="2">
                  <c:v>46</c:v>
                </c:pt>
                <c:pt idx="3">
                  <c:v>44</c:v>
                </c:pt>
                <c:pt idx="4">
                  <c:v>43</c:v>
                </c:pt>
                <c:pt idx="5">
                  <c:v>22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5-4348-A7F7-DF972D4C8C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87</c:v>
                </c:pt>
                <c:pt idx="2">
                  <c:v>71</c:v>
                </c:pt>
                <c:pt idx="3">
                  <c:v>56</c:v>
                </c:pt>
                <c:pt idx="4">
                  <c:v>60</c:v>
                </c:pt>
                <c:pt idx="5">
                  <c:v>24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5-4348-A7F7-DF972D4C8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031440"/>
        <c:axId val="331025864"/>
      </c:barChart>
      <c:catAx>
        <c:axId val="33103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5864"/>
        <c:crosses val="autoZero"/>
        <c:auto val="1"/>
        <c:lblAlgn val="ctr"/>
        <c:lblOffset val="100"/>
        <c:noMultiLvlLbl val="0"/>
      </c:catAx>
      <c:valAx>
        <c:axId val="33102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892</c:v>
                </c:pt>
                <c:pt idx="1">
                  <c:v>752</c:v>
                </c:pt>
                <c:pt idx="2">
                  <c:v>1003</c:v>
                </c:pt>
                <c:pt idx="3">
                  <c:v>827</c:v>
                </c:pt>
                <c:pt idx="4">
                  <c:v>139</c:v>
                </c:pt>
                <c:pt idx="5">
                  <c:v>392</c:v>
                </c:pt>
                <c:pt idx="6">
                  <c:v>49</c:v>
                </c:pt>
                <c:pt idx="7">
                  <c:v>5</c:v>
                </c:pt>
                <c:pt idx="8">
                  <c:v>3</c:v>
                </c:pt>
                <c:pt idx="9">
                  <c:v>56</c:v>
                </c:pt>
                <c:pt idx="10">
                  <c:v>31</c:v>
                </c:pt>
                <c:pt idx="11">
                  <c:v>23</c:v>
                </c:pt>
                <c:pt idx="12">
                  <c:v>70</c:v>
                </c:pt>
                <c:pt idx="13">
                  <c:v>4257</c:v>
                </c:pt>
                <c:pt idx="14">
                  <c:v>4969</c:v>
                </c:pt>
                <c:pt idx="15">
                  <c:v>4495</c:v>
                </c:pt>
                <c:pt idx="16">
                  <c:v>780</c:v>
                </c:pt>
                <c:pt idx="17">
                  <c:v>5042</c:v>
                </c:pt>
                <c:pt idx="18">
                  <c:v>5862</c:v>
                </c:pt>
                <c:pt idx="19">
                  <c:v>7980</c:v>
                </c:pt>
                <c:pt idx="20">
                  <c:v>8887</c:v>
                </c:pt>
                <c:pt idx="21">
                  <c:v>6918</c:v>
                </c:pt>
                <c:pt idx="22">
                  <c:v>6283</c:v>
                </c:pt>
                <c:pt idx="23">
                  <c:v>5518</c:v>
                </c:pt>
                <c:pt idx="24">
                  <c:v>5149</c:v>
                </c:pt>
                <c:pt idx="25">
                  <c:v>5933</c:v>
                </c:pt>
                <c:pt idx="26">
                  <c:v>4701</c:v>
                </c:pt>
                <c:pt idx="27">
                  <c:v>4113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23-4F9C-A13B-EB096CB8F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27504"/>
        <c:axId val="331026520"/>
      </c:lineChart>
      <c:dateAx>
        <c:axId val="33102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6520"/>
        <c:crosses val="autoZero"/>
        <c:auto val="1"/>
        <c:lblOffset val="100"/>
        <c:baseTimeUnit val="days"/>
      </c:dateAx>
      <c:valAx>
        <c:axId val="33102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2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838</c:v>
                </c:pt>
                <c:pt idx="1">
                  <c:v>702</c:v>
                </c:pt>
                <c:pt idx="2">
                  <c:v>889</c:v>
                </c:pt>
                <c:pt idx="3">
                  <c:v>624</c:v>
                </c:pt>
                <c:pt idx="4">
                  <c:v>90</c:v>
                </c:pt>
                <c:pt idx="5">
                  <c:v>271</c:v>
                </c:pt>
                <c:pt idx="6">
                  <c:v>33</c:v>
                </c:pt>
                <c:pt idx="7">
                  <c:v>4</c:v>
                </c:pt>
                <c:pt idx="8">
                  <c:v>2</c:v>
                </c:pt>
                <c:pt idx="9">
                  <c:v>30</c:v>
                </c:pt>
                <c:pt idx="10">
                  <c:v>3</c:v>
                </c:pt>
                <c:pt idx="11">
                  <c:v>3</c:v>
                </c:pt>
                <c:pt idx="12">
                  <c:v>13</c:v>
                </c:pt>
                <c:pt idx="13">
                  <c:v>3001</c:v>
                </c:pt>
                <c:pt idx="14">
                  <c:v>3893</c:v>
                </c:pt>
                <c:pt idx="15">
                  <c:v>3350</c:v>
                </c:pt>
                <c:pt idx="16">
                  <c:v>434</c:v>
                </c:pt>
                <c:pt idx="17">
                  <c:v>3642</c:v>
                </c:pt>
                <c:pt idx="18">
                  <c:v>4674</c:v>
                </c:pt>
                <c:pt idx="19">
                  <c:v>5199</c:v>
                </c:pt>
                <c:pt idx="20">
                  <c:v>6382</c:v>
                </c:pt>
                <c:pt idx="21">
                  <c:v>5666</c:v>
                </c:pt>
                <c:pt idx="22">
                  <c:v>5638</c:v>
                </c:pt>
                <c:pt idx="23">
                  <c:v>4496</c:v>
                </c:pt>
                <c:pt idx="24">
                  <c:v>4039</c:v>
                </c:pt>
                <c:pt idx="25">
                  <c:v>4785</c:v>
                </c:pt>
                <c:pt idx="26">
                  <c:v>4010</c:v>
                </c:pt>
                <c:pt idx="27">
                  <c:v>3250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C-4613-9989-A4A49BD2E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33408"/>
        <c:axId val="331034064"/>
      </c:lineChart>
      <c:dateAx>
        <c:axId val="33103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4064"/>
        <c:crosses val="autoZero"/>
        <c:auto val="1"/>
        <c:lblOffset val="100"/>
        <c:baseTimeUnit val="days"/>
      </c:dateAx>
      <c:valAx>
        <c:axId val="33103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25</c:v>
                </c:pt>
                <c:pt idx="1">
                  <c:v>31</c:v>
                </c:pt>
                <c:pt idx="2">
                  <c:v>47</c:v>
                </c:pt>
                <c:pt idx="3">
                  <c:v>30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164</c:v>
                </c:pt>
                <c:pt idx="14">
                  <c:v>188</c:v>
                </c:pt>
                <c:pt idx="15">
                  <c:v>147</c:v>
                </c:pt>
                <c:pt idx="16">
                  <c:v>14</c:v>
                </c:pt>
                <c:pt idx="17">
                  <c:v>212</c:v>
                </c:pt>
                <c:pt idx="18">
                  <c:v>251</c:v>
                </c:pt>
                <c:pt idx="19">
                  <c:v>227</c:v>
                </c:pt>
                <c:pt idx="20">
                  <c:v>268</c:v>
                </c:pt>
                <c:pt idx="21">
                  <c:v>206</c:v>
                </c:pt>
                <c:pt idx="22">
                  <c:v>198</c:v>
                </c:pt>
                <c:pt idx="23">
                  <c:v>181</c:v>
                </c:pt>
                <c:pt idx="24">
                  <c:v>183</c:v>
                </c:pt>
                <c:pt idx="25">
                  <c:v>222</c:v>
                </c:pt>
                <c:pt idx="26">
                  <c:v>168</c:v>
                </c:pt>
                <c:pt idx="27">
                  <c:v>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FF-408C-9D1B-F2B929ABF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10120"/>
        <c:axId val="331010448"/>
      </c:lineChart>
      <c:dateAx>
        <c:axId val="33101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0448"/>
        <c:crosses val="autoZero"/>
        <c:auto val="1"/>
        <c:lblOffset val="100"/>
        <c:baseTimeUnit val="days"/>
      </c:dateAx>
      <c:valAx>
        <c:axId val="33101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2">
                  <c:v>2</c:v>
                </c:pt>
                <c:pt idx="4">
                  <c:v>5</c:v>
                </c:pt>
                <c:pt idx="6">
                  <c:v>3</c:v>
                </c:pt>
                <c:pt idx="7">
                  <c:v>1</c:v>
                </c:pt>
                <c:pt idx="9">
                  <c:v>17</c:v>
                </c:pt>
                <c:pt idx="12">
                  <c:v>27</c:v>
                </c:pt>
                <c:pt idx="13">
                  <c:v>19</c:v>
                </c:pt>
                <c:pt idx="14">
                  <c:v>5</c:v>
                </c:pt>
                <c:pt idx="15">
                  <c:v>19</c:v>
                </c:pt>
                <c:pt idx="16">
                  <c:v>64</c:v>
                </c:pt>
                <c:pt idx="17">
                  <c:v>6</c:v>
                </c:pt>
                <c:pt idx="18">
                  <c:v>20</c:v>
                </c:pt>
                <c:pt idx="19">
                  <c:v>49</c:v>
                </c:pt>
                <c:pt idx="20">
                  <c:v>36</c:v>
                </c:pt>
                <c:pt idx="21">
                  <c:v>12</c:v>
                </c:pt>
                <c:pt idx="22">
                  <c:v>13</c:v>
                </c:pt>
                <c:pt idx="23">
                  <c:v>6</c:v>
                </c:pt>
                <c:pt idx="24">
                  <c:v>3</c:v>
                </c:pt>
                <c:pt idx="25">
                  <c:v>3</c:v>
                </c:pt>
                <c:pt idx="26">
                  <c:v>13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02-4378-BCC4-108DB5CD7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09136"/>
        <c:axId val="331007496"/>
      </c:lineChart>
      <c:dateAx>
        <c:axId val="331009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07496"/>
        <c:crosses val="autoZero"/>
        <c:auto val="1"/>
        <c:lblOffset val="100"/>
        <c:baseTimeUnit val="days"/>
      </c:dateAx>
      <c:valAx>
        <c:axId val="33100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0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54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199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41034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7274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5549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200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361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3397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7121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6093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3006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874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28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160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1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153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054189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1504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003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847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9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74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43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33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1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04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0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4447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97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3997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813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351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506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806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87886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365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698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095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95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727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752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20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- 2017-02-28 08:08:01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Ups.. Frohen Faschingsdienstag Euch allen! 🎉 Aber was wäre eigentlich, wenn Hyundai Krapfen machen würde? Wir finden den Hyundai i10 zwar schon Süß, aber ob der Zucker auch bei Regen halten würde? 😂 😂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4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seit Spitze! Vielen Dank für 500 Likes! 😀 👍 👍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39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- 2017-02-25 10:45:00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nur kompakt, sondern auch Kombi! Wir präsentieren Euch stolz die ersten Aufnahmen des neuen #Hyundai #i30 Kombi 😀😀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4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- 2017-02-21 10:22:51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in letzter Zeit bei uns vorbeigefahren seid ist Euch sicher was aufgefallen: 5 neue Toyota Hilux warten auf Euch! 😀👋🏻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296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51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105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2400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82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026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012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09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9502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99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7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♥️ i30!
Designt, entwickelt, getestet und produziert in Europa – für Singles, Familien, für die Jungen und Junggebliebenen. Fortschrittliche Technik gepaart mit der umfangreichsten Sicherheitsausstattung im zeitlos, sportlichen Design...
Wer will ihn probefahren? Schreibt uns eine Facebook-Nachricht, E-Mail (verkauf@autohaus-fuerst.at) oder ruft uns an (03352 34 76 3)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3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05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- 2017-02-18 11:42:35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Hyundai-Schauraum wurde mit den neuen Hyundai Möbeln der aktuellen Kollektion ausgestattet. 👍🏻😁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543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81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203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52166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328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833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25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50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81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638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91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8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MOVE ON. Die Erfolgsgeschichte des Hyundai i30 wird auch im Hause Fürst fortgesetzt... 😍
Zeitlos, sportlich und schon ab 17.990,- zu haben. Probefahrt gefällig? Wir haben das fesche Prachtstück für Euch schon vorbereitet ➤ https://goo.gl/4A4I0p
Schreibt uns eine Mail (verkauf@autohaus-fuerst.at) ruft uns an (03352 34 76 3) oder nutzt den Facebook-Messenger. Wir freuen uns auf euch! 👏🏻😁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956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10:32:59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Valentinstag! 😅
Zu roten Rosen 🌹 passt natürlich am besten der neue Hyundai i10 in Red Passion.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3665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89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795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038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644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2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647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44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207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33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48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98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- 2017-02-06 11:35:02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freuen uns sehr, dass Hyundai beim Auto Bild Qualitätsreport, bei dem die 20 größten Automarken verglichen wurden, zum dritten Mal als Gewinner hervorgeht. 🏆
Alle Infos, und die gesamte Rangliste finden sich in diesem Auto Bild - Sonderdruck: https://www.hyundai.at/hyundai.at/files/f5/f5e11f52-5071-4b9d-a535-7ff262144bd8.pdf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9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- 2017-02-05 16:52:06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 19:00 Uhr treffen die Redwell-Gunners zuhause in der Sporthalle Oberwart auf den Official WBC WELS Basketballteam. 🏀
Wir wünschen viel Glück! 🏀🏀
#gunnersnation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64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- 2017-02-04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da was für Euch: Toller Gebrauchtwagen, gerade einmal 4 Jahre alt: Eine Hyundai i40 Limousine in Vollausstattung und mit einem super Preis:
http://www.gebrauchtwagen.at/detailansicht.php?id_fahrzeug=7149833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9314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4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295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74973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66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478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79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99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967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187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595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0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- 2017-02-28 08:08:01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Ups.. Frohen Faschingsdienstag Euch allen! 🎉 Aber was wäre eigentlich, wenn Hyundai Krapfen machen würde? Wir finden den Hyundai i10 zwar schon Süß, aber ob der Zucker auch bei Regen halten würde? 😂 😂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6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seit Spitze! Vielen Dank für 500 Likes! 😀 👍 👍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- 2017-02-25 10:45:00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nur kompakt, sondern auch Kombi! Wir präsentieren Euch stolz die ersten Aufnahmen des neuen #Hyundai #i30 Kombi 😀😀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5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- 2017-02-21 10:22:51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Falls Ihr in letzter Zeit bei uns vorbeigefahren seid ist Euch sicher was aufgefallen: 5 neue Toyota Hilux warten auf Euch! 😀👋🏻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7865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59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926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4283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700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144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044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25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72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72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23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9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17:31:46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♥️ i30!
Designt, entwickelt, getestet und produziert in Europa – für Singles, Familien, für die Jungen und Junggebliebenen. Fortschrittliche Technik gepaart mit der umfangreichsten Sicherheitsausstattung im zeitlos, sportlichen Design...
Wer will ihn probefahren? Schreibt uns eine Facebook-Nachricht, E-Mail (verkauf@autohaus-fuerst.at) oder ruft uns an (03352 34 76 3)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5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- 2017-02-20 17:05:25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3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- 2017-02-18 11:42:35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Hyundai-Schauraum wurde mit den neuen Hyundai Möbeln der aktuellen Kollektion ausgestattet. 👍🏻😁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897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41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38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37173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24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2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96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9340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671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972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861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0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16:05:10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MOVE ON. Die Erfolgsgeschichte des Hyundai i30 wird auch im Hause Fürst fortgesetzt... 😍
Zeitlos, sportlich und schon ab 17.990,- zu haben. Probefahrt gefällig? Wir haben das fesche Prachtstück für Euch schon vorbereitet ➤ https://goo.gl/4A4I0p
Schreibt uns eine Mail (verkauf@autohaus-fuerst.at) ruft uns an (03352 34 76 3) oder nutzt den Facebook-Messenger. Wir freuen uns auf euch! 👏🏻😁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- 2017-02-14 10:32:59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einen schönen Valentinstag! 😅
Zu roten Rosen 🌹 passt natürlich am besten der neue Hyundai i10 in Red Passion.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19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16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197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07956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450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9259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937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533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445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22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21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7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- 2017-02-06 11:35:02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freuen uns sehr, dass Hyundai beim Auto Bild Qualitätsreport, bei dem die 20 größten Automarken verglichen wurden, zum dritten Mal als Gewinner hervorgeht. 🏆
Alle Infos, und die gesamte Rangliste finden sich in diesem Auto Bild - Sonderdruck: https://www.hyundai.at/hyundai.at/files/f5/f5e11f52-5071-4b9d-a535-7ff262144bd8.pdf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7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- 2017-02-05 16:52:06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 19:00 Uhr treffen die Redwell-Gunners zuhause in der Sporthalle Oberwart auf den Official WBC WELS Basketballteam. 🏀
Wir wünschen viel Glück! 🏀🏀
#gunnersnation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382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79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438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96101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86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349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398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89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64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930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975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5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- 2017-02-04 07:28:06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haben da was für Euch: Toller Gebrauchtwagen, gerade einmal 4 Jahre alt: Eine Hyundai i40 Limousine in Vollausstattung und mit einem super Preis:
http://www.gebrauchtwagen.at/detailansicht.php?id_fahrzeug=7149833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247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19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335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865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2447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906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175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3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618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351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404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411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549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4234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6838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878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713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61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7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Melissa Kappel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87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Manuel Staudner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1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Bernhard Prietl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Fürst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912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61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3911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134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650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824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006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033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5326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829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0062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465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753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57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78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864561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32997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596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0815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Reply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86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Fürst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Lukas Fürst - 2017-02-27 19:00:26</a:t>
                      </a:r>
                      <a:r>
                        <a:rPr lang="en-US" sz="1000"/>
                        <a:t>
Hallo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02/27/2017 19:00:40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36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Fürst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Alfred Mihala - 2017-02-15 20:07:39</a:t>
                      </a:r>
                      <a:r>
                        <a:rPr lang="en-US" sz="1000"/>
                        <a:t>
Oida, das ist der Hammer!!!! Gratuliere 👍👏👏👏👏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Danke 👍🏻😀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02/15/2017 20:08:48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4714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56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778</Words>
  <Application>Microsoft Office PowerPoint</Application>
  <PresentationFormat>On-screen Show (4:3)</PresentationFormat>
  <Paragraphs>402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Facebook Page Report</vt:lpstr>
      <vt:lpstr>Wichtigste Werte (KPI's)</vt:lpstr>
      <vt:lpstr>Fans (Übersicht)</vt:lpstr>
      <vt:lpstr>Facebook Fans Total</vt:lpstr>
      <vt:lpstr>Fanwachstum</vt:lpstr>
      <vt:lpstr>Verlorene Fans</vt:lpstr>
      <vt:lpstr>Eigene Beiträge (Postings) - 1 of 4</vt:lpstr>
      <vt:lpstr>Eigene Beiträge (Postings) - 2 of 4</vt:lpstr>
      <vt:lpstr>Eigene Beiträge (Postings) - 3 of 4</vt:lpstr>
      <vt:lpstr>Eigene Beiträge (Postings) - 4 of 4</vt:lpstr>
      <vt:lpstr>Eigene Beiträge (Postings) + Reactions - 1 of 5</vt:lpstr>
      <vt:lpstr>Eigene Beiträge (Postings) + Reactions - 2 of 5</vt:lpstr>
      <vt:lpstr>Eigene Beiträge (Postings) + Reactions - 3 of 5</vt:lpstr>
      <vt:lpstr>Eigene Beiträge (Postings) + Reactions - 4 of 5</vt:lpstr>
      <vt:lpstr>Eigene Beiträge (Postings) + Reactions - 5 of 5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2017-03-13T14:01:52Z</dcterms:created>
  <dcterms:modified xsi:type="dcterms:W3CDTF">2017-03-13T14:02:36Z</dcterms:modified>
</cp:coreProperties>
</file>