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637-442F-B2CB-5C79D4BCC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336072"/>
        <c:axId val="347336400"/>
      </c:barChart>
      <c:catAx>
        <c:axId val="34733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36400"/>
        <c:crosses val="autoZero"/>
        <c:auto val="1"/>
        <c:lblAlgn val="ctr"/>
        <c:lblOffset val="100"/>
        <c:noMultiLvlLbl val="0"/>
      </c:catAx>
      <c:valAx>
        <c:axId val="34733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3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98D89-7AEE-4760-BEEA-4CC46FDE8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Defence View Apartments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C5E10E-75EA-47D0-856A-51CAA2ECDD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1167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2A849-FA57-4F63-AA61-352C68A55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A7D73-DE3F-46F7-ADD8-86FF4986E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09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Defence View Apartments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Defence View Apartments</dc:title>
  <dc:creator>Frederik Peiniger</dc:creator>
  <cp:lastModifiedBy>Frederik Peiniger</cp:lastModifiedBy>
  <cp:revision>1</cp:revision>
  <dcterms:created xsi:type="dcterms:W3CDTF">2019-02-11T07:50:27Z</dcterms:created>
  <dcterms:modified xsi:type="dcterms:W3CDTF">2019-02-11T07:50:32Z</dcterms:modified>
</cp:coreProperties>
</file>