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Bodas.net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45323</c:v>
                </c:pt>
                <c:pt idx="1">
                  <c:v>45324</c:v>
                </c:pt>
                <c:pt idx="2">
                  <c:v>45325</c:v>
                </c:pt>
                <c:pt idx="3">
                  <c:v>45326</c:v>
                </c:pt>
                <c:pt idx="4">
                  <c:v>45327</c:v>
                </c:pt>
                <c:pt idx="5">
                  <c:v>45328</c:v>
                </c:pt>
                <c:pt idx="6">
                  <c:v>45329</c:v>
                </c:pt>
                <c:pt idx="7">
                  <c:v>45330</c:v>
                </c:pt>
                <c:pt idx="8">
                  <c:v>45331</c:v>
                </c:pt>
                <c:pt idx="9">
                  <c:v>45332</c:v>
                </c:pt>
                <c:pt idx="10">
                  <c:v>45333</c:v>
                </c:pt>
                <c:pt idx="11">
                  <c:v>45334</c:v>
                </c:pt>
                <c:pt idx="12">
                  <c:v>45335</c:v>
                </c:pt>
                <c:pt idx="13">
                  <c:v>45336</c:v>
                </c:pt>
                <c:pt idx="14">
                  <c:v>45337</c:v>
                </c:pt>
                <c:pt idx="15">
                  <c:v>45338</c:v>
                </c:pt>
                <c:pt idx="16">
                  <c:v>45339</c:v>
                </c:pt>
                <c:pt idx="17">
                  <c:v>45340</c:v>
                </c:pt>
                <c:pt idx="18">
                  <c:v>45341</c:v>
                </c:pt>
                <c:pt idx="19">
                  <c:v>45342</c:v>
                </c:pt>
                <c:pt idx="20">
                  <c:v>45343</c:v>
                </c:pt>
                <c:pt idx="21">
                  <c:v>45344</c:v>
                </c:pt>
                <c:pt idx="22">
                  <c:v>45345</c:v>
                </c:pt>
                <c:pt idx="23">
                  <c:v>45346</c:v>
                </c:pt>
                <c:pt idx="24">
                  <c:v>45347</c:v>
                </c:pt>
                <c:pt idx="25">
                  <c:v>45348</c:v>
                </c:pt>
                <c:pt idx="26">
                  <c:v>45349</c:v>
                </c:pt>
                <c:pt idx="27">
                  <c:v>45350</c:v>
                </c:pt>
                <c:pt idx="28">
                  <c:v>45351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183455</c:v>
                </c:pt>
                <c:pt idx="1">
                  <c:v>145077</c:v>
                </c:pt>
                <c:pt idx="2">
                  <c:v>189965</c:v>
                </c:pt>
                <c:pt idx="3">
                  <c:v>192201</c:v>
                </c:pt>
                <c:pt idx="4">
                  <c:v>200102</c:v>
                </c:pt>
                <c:pt idx="5">
                  <c:v>214861</c:v>
                </c:pt>
                <c:pt idx="6">
                  <c:v>221135</c:v>
                </c:pt>
                <c:pt idx="7">
                  <c:v>189714</c:v>
                </c:pt>
                <c:pt idx="8">
                  <c:v>131121</c:v>
                </c:pt>
                <c:pt idx="9">
                  <c:v>140520</c:v>
                </c:pt>
                <c:pt idx="10">
                  <c:v>164292</c:v>
                </c:pt>
                <c:pt idx="11">
                  <c:v>134085</c:v>
                </c:pt>
                <c:pt idx="12">
                  <c:v>115205</c:v>
                </c:pt>
                <c:pt idx="13">
                  <c:v>82986</c:v>
                </c:pt>
                <c:pt idx="14">
                  <c:v>72007</c:v>
                </c:pt>
                <c:pt idx="15">
                  <c:v>123302</c:v>
                </c:pt>
                <c:pt idx="16">
                  <c:v>147387</c:v>
                </c:pt>
                <c:pt idx="17">
                  <c:v>155750</c:v>
                </c:pt>
                <c:pt idx="18">
                  <c:v>176010</c:v>
                </c:pt>
                <c:pt idx="19">
                  <c:v>162472</c:v>
                </c:pt>
                <c:pt idx="20">
                  <c:v>134567</c:v>
                </c:pt>
                <c:pt idx="21">
                  <c:v>148645</c:v>
                </c:pt>
                <c:pt idx="22">
                  <c:v>109771</c:v>
                </c:pt>
                <c:pt idx="23">
                  <c:v>110448</c:v>
                </c:pt>
                <c:pt idx="24">
                  <c:v>113788</c:v>
                </c:pt>
                <c:pt idx="25">
                  <c:v>95567</c:v>
                </c:pt>
                <c:pt idx="26">
                  <c:v>95473</c:v>
                </c:pt>
                <c:pt idx="27">
                  <c:v>90224</c:v>
                </c:pt>
                <c:pt idx="28">
                  <c:v>76692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82-4FF1-AEFD-8B27C25C5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35848"/>
        <c:axId val="369536832"/>
      </c:lineChart>
      <c:dateAx>
        <c:axId val="369535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36832"/>
        <c:crosses val="autoZero"/>
        <c:auto val="1"/>
        <c:lblOffset val="100"/>
        <c:baseTimeUnit val="days"/>
      </c:dateAx>
      <c:valAx>
        <c:axId val="36953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3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E4F5C-874F-4F57-9FAC-A96765FE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ESP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62E20-B11B-437E-B276-AB312308A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8507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312BE-C257-460D-A60F-2C607C2D8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1B81F-6BF4-4BF4-A4D0-CF963252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42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ESP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ESP</dc:title>
  <dc:creator>Frederik Born</dc:creator>
  <cp:lastModifiedBy>Frederik Born</cp:lastModifiedBy>
  <cp:revision>1</cp:revision>
  <dcterms:created xsi:type="dcterms:W3CDTF">2024-03-05T12:19:27Z</dcterms:created>
  <dcterms:modified xsi:type="dcterms:W3CDTF">2024-03-05T12:19:44Z</dcterms:modified>
</cp:coreProperties>
</file>