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Matrimonio.com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45306</c:v>
                </c:pt>
                <c:pt idx="1">
                  <c:v>45307</c:v>
                </c:pt>
                <c:pt idx="2">
                  <c:v>45308</c:v>
                </c:pt>
                <c:pt idx="3">
                  <c:v>45309</c:v>
                </c:pt>
                <c:pt idx="4">
                  <c:v>45310</c:v>
                </c:pt>
                <c:pt idx="5">
                  <c:v>45311</c:v>
                </c:pt>
                <c:pt idx="6">
                  <c:v>45312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396458</c:v>
                </c:pt>
                <c:pt idx="1">
                  <c:v>387005</c:v>
                </c:pt>
                <c:pt idx="2">
                  <c:v>361557</c:v>
                </c:pt>
                <c:pt idx="3">
                  <c:v>525717</c:v>
                </c:pt>
                <c:pt idx="4">
                  <c:v>386856</c:v>
                </c:pt>
                <c:pt idx="5">
                  <c:v>352355</c:v>
                </c:pt>
                <c:pt idx="6">
                  <c:v>382123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A4-41C3-9D25-3D40AE6CB2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093304"/>
        <c:axId val="391240264"/>
      </c:lineChart>
      <c:dateAx>
        <c:axId val="392093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240264"/>
        <c:crosses val="autoZero"/>
        <c:auto val="1"/>
        <c:lblOffset val="100"/>
        <c:baseTimeUnit val="days"/>
      </c:dateAx>
      <c:valAx>
        <c:axId val="391240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093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2D8A8-B7D4-4317-8913-79D51C78F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83E273-3187-4D99-92F1-7A8483502C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77009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39EE33-7467-45D0-8E1D-E2138C47FA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01/15/2024 - 01/21/2024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15BF2C-6B9B-4F56-8544-39C677C3D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6231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Impressions | 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Impressions | IT</dc:title>
  <dc:creator>Frederik Born</dc:creator>
  <cp:lastModifiedBy>Frederik Born</cp:lastModifiedBy>
  <cp:revision>1</cp:revision>
  <dcterms:created xsi:type="dcterms:W3CDTF">2024-01-23T08:33:38Z</dcterms:created>
  <dcterms:modified xsi:type="dcterms:W3CDTF">2024-01-23T08:33:48Z</dcterms:modified>
</cp:coreProperties>
</file>