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Matrimonio.com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222166</c:v>
                </c:pt>
                <c:pt idx="1">
                  <c:v>232848</c:v>
                </c:pt>
                <c:pt idx="2">
                  <c:v>271498</c:v>
                </c:pt>
                <c:pt idx="3">
                  <c:v>270769</c:v>
                </c:pt>
                <c:pt idx="4">
                  <c:v>256918</c:v>
                </c:pt>
                <c:pt idx="5">
                  <c:v>240991</c:v>
                </c:pt>
                <c:pt idx="6">
                  <c:v>306578</c:v>
                </c:pt>
                <c:pt idx="7">
                  <c:v>305492</c:v>
                </c:pt>
                <c:pt idx="8">
                  <c:v>285485</c:v>
                </c:pt>
                <c:pt idx="9">
                  <c:v>292435</c:v>
                </c:pt>
                <c:pt idx="10">
                  <c:v>279893</c:v>
                </c:pt>
                <c:pt idx="11">
                  <c:v>239009</c:v>
                </c:pt>
                <c:pt idx="12">
                  <c:v>311990</c:v>
                </c:pt>
                <c:pt idx="13">
                  <c:v>334133</c:v>
                </c:pt>
                <c:pt idx="14">
                  <c:v>290614</c:v>
                </c:pt>
                <c:pt idx="15">
                  <c:v>413499</c:v>
                </c:pt>
                <c:pt idx="16">
                  <c:v>514703</c:v>
                </c:pt>
                <c:pt idx="17">
                  <c:v>471151</c:v>
                </c:pt>
                <c:pt idx="18">
                  <c:v>347355</c:v>
                </c:pt>
                <c:pt idx="19">
                  <c:v>299460</c:v>
                </c:pt>
                <c:pt idx="20">
                  <c:v>173628</c:v>
                </c:pt>
                <c:pt idx="21">
                  <c:v>143388</c:v>
                </c:pt>
                <c:pt idx="22">
                  <c:v>197447</c:v>
                </c:pt>
                <c:pt idx="23">
                  <c:v>194159</c:v>
                </c:pt>
                <c:pt idx="24">
                  <c:v>204815</c:v>
                </c:pt>
                <c:pt idx="25">
                  <c:v>195947</c:v>
                </c:pt>
                <c:pt idx="26">
                  <c:v>167516</c:v>
                </c:pt>
                <c:pt idx="27">
                  <c:v>184419</c:v>
                </c:pt>
                <c:pt idx="28">
                  <c:v>201478</c:v>
                </c:pt>
                <c:pt idx="29">
                  <c:v>217698</c:v>
                </c:pt>
                <c:pt idx="30">
                  <c:v>252972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3-4116-8D63-6691D023B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43584"/>
        <c:axId val="383046864"/>
      </c:lineChart>
      <c:dateAx>
        <c:axId val="38304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46864"/>
        <c:crosses val="autoZero"/>
        <c:auto val="1"/>
        <c:lblOffset val="100"/>
        <c:baseTimeUnit val="days"/>
      </c:dateAx>
      <c:valAx>
        <c:axId val="38304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4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00F0C-6B33-4B96-B473-7A10C04D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584906-F3F4-4BB8-B3E8-3A3471BB36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072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BFF35-A3CF-422E-BAEA-B4A75DA3D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44C50-C110-4201-B50A-063DEAE2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45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IT</dc:title>
  <dc:creator>Frederik Born</dc:creator>
  <cp:lastModifiedBy>Frederik Born</cp:lastModifiedBy>
  <cp:revision>1</cp:revision>
  <dcterms:created xsi:type="dcterms:W3CDTF">2024-01-09T10:11:43Z</dcterms:created>
  <dcterms:modified xsi:type="dcterms:W3CDTF">2024-01-09T10:12:00Z</dcterms:modified>
</cp:coreProperties>
</file>