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bodasnet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241690</c:v>
                </c:pt>
                <c:pt idx="1">
                  <c:v>221754</c:v>
                </c:pt>
                <c:pt idx="2">
                  <c:v>202690</c:v>
                </c:pt>
                <c:pt idx="3">
                  <c:v>130980</c:v>
                </c:pt>
                <c:pt idx="4">
                  <c:v>92615</c:v>
                </c:pt>
                <c:pt idx="5">
                  <c:v>105687</c:v>
                </c:pt>
                <c:pt idx="6">
                  <c:v>131795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64-41D7-BC6D-D44F3948E0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matrimoniocom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1464-41D7-BC6D-D44F3948E0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mariagesnet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1464-41D7-BC6D-D44F3948E07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casamentoscombr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1464-41D7-BC6D-D44F3948E07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bodascommx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smooth val="0"/>
          <c:extLst>
            <c:ext xmlns:c16="http://schemas.microsoft.com/office/drawing/2014/chart" uri="{C3380CC4-5D6E-409C-BE32-E72D297353CC}">
              <c16:uniqueId val="{00000004-1464-41D7-BC6D-D44F3948E07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matrimonioscl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smooth val="0"/>
          <c:extLst>
            <c:ext xmlns:c16="http://schemas.microsoft.com/office/drawing/2014/chart" uri="{C3380CC4-5D6E-409C-BE32-E72D297353CC}">
              <c16:uniqueId val="{00000005-1464-41D7-BC6D-D44F3948E07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casamientoscomar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Sheet1!$H$2:$H$8</c:f>
            </c:numRef>
          </c:val>
          <c:smooth val="0"/>
          <c:extLst>
            <c:ext xmlns:c16="http://schemas.microsoft.com/office/drawing/2014/chart" uri="{C3380CC4-5D6E-409C-BE32-E72D297353CC}">
              <c16:uniqueId val="{00000006-1464-41D7-BC6D-D44F3948E07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matrimoniocompe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Sheet1!$I$2:$I$8</c:f>
            </c:numRef>
          </c:val>
          <c:smooth val="0"/>
          <c:extLst>
            <c:ext xmlns:c16="http://schemas.microsoft.com/office/drawing/2014/chart" uri="{C3380CC4-5D6E-409C-BE32-E72D297353CC}">
              <c16:uniqueId val="{00000007-1464-41D7-BC6D-D44F3948E07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matrimoniocomco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Sheet1!$J$2:$J$8</c:f>
            </c:numRef>
          </c:val>
          <c:smooth val="0"/>
          <c:extLst>
            <c:ext xmlns:c16="http://schemas.microsoft.com/office/drawing/2014/chart" uri="{C3380CC4-5D6E-409C-BE32-E72D297353CC}">
              <c16:uniqueId val="{00000008-1464-41D7-BC6D-D44F3948E07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casamentospt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Sheet1!$K$2:$K$8</c:f>
            </c:numRef>
          </c:val>
          <c:smooth val="0"/>
          <c:extLst>
            <c:ext xmlns:c16="http://schemas.microsoft.com/office/drawing/2014/chart" uri="{C3380CC4-5D6E-409C-BE32-E72D297353CC}">
              <c16:uniqueId val="{00000009-1464-41D7-BC6D-D44F3948E07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casamientocomuy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Sheet1!$L$2:$L$8</c:f>
            </c:numRef>
          </c:val>
          <c:smooth val="0"/>
          <c:extLst>
            <c:ext xmlns:c16="http://schemas.microsoft.com/office/drawing/2014/chart" uri="{C3380CC4-5D6E-409C-BE32-E72D297353CC}">
              <c16:uniqueId val="{0000000A-1464-41D7-BC6D-D44F3948E072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hitcheduk UK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Sheet1!$M$2:$M$8</c:f>
            </c:numRef>
          </c:val>
          <c:smooth val="0"/>
          <c:extLst>
            <c:ext xmlns:c16="http://schemas.microsoft.com/office/drawing/2014/chart" uri="{C3380CC4-5D6E-409C-BE32-E72D297353CC}">
              <c16:uniqueId val="{0000000B-1464-41D7-BC6D-D44F3948E0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540464"/>
        <c:axId val="348540792"/>
      </c:lineChart>
      <c:catAx>
        <c:axId val="34854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40792"/>
        <c:crosses val="autoZero"/>
        <c:auto val="1"/>
        <c:lblAlgn val="ctr"/>
        <c:lblOffset val="100"/>
        <c:noMultiLvlLbl val="0"/>
      </c:catAx>
      <c:valAx>
        <c:axId val="348540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4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1F60D-FEB0-4585-B987-4D68E7820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EE7CCE-B3A5-460B-88C3-667E369043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1081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0E88D9-E9C8-4A78-8ACD-11D2257812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0AE14-F4E9-4B11-8E63-10DB7389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9836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Impressions 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 | All profiles</dc:title>
  <dc:creator>Frederik Born</dc:creator>
  <cp:lastModifiedBy>Frederik Born</cp:lastModifiedBy>
  <cp:revision>1</cp:revision>
  <dcterms:created xsi:type="dcterms:W3CDTF">2023-11-28T10:38:45Z</dcterms:created>
  <dcterms:modified xsi:type="dcterms:W3CDTF">2023-11-28T10:39:02Z</dcterms:modified>
</cp:coreProperties>
</file>