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D142A-52FB-477F-9CF1-BB34F4A0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B91ECE-4C41-44C4-A733-37DA3BAD1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420669"/>
              </p:ext>
            </p:extLst>
          </p:nvPr>
        </p:nvGraphicFramePr>
        <p:xfrm>
          <a:off x="457200" y="1731963"/>
          <a:ext cx="781812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02926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924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584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400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52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00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530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706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618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946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847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19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513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72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Casamentos.com.br - 2020-06-22 15:59:53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"Amor, meu dedo deslizou sem querer e te marquei... " 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4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Bodas.com.mx - 2020-06-07 20:39:27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Según tu estatura, la anchura de tus hombros o la proporción de tu cadera y tu cintura... ¡Estos tips valen oro! 👌👰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60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Casamentos.com.br - 2020-06-04 16:00:16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Será, será? 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86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Bodas.com.mx - 2020-06-18 18:03:00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cuántas de estas les dan un 👍?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600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6A32A-A593-4C66-A562-D9C30828E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3463359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BA7D3-2C02-41B8-99D8-7D4DBC0D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1C462-57EF-4481-A84F-ADF514422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601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33400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4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62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66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101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099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55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725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15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08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89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374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91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05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Casamentos.com.br - 2020-06-14 15:48:00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Evite deixar de registrar momentos inesquecíveis 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27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 - 2020-06-10 18:20:00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 campane sono tornate a suonare anche per Valentina e Lorenzo, la giovane coppia della provincia di Firenze che lo scorso 23 maggio ha detto “Sì, lo voglio” in presenza dei propri cari ❤ Leggi il loro racconto!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2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Casamientos.com.ar - 2020-06-21 20:44:27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Aquí, algunas ideas.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6.5443 %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96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743A2-A6A9-4851-9824-9B71450D6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170498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410E-A491-470D-95AF-8CE97AAE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28211-7713-4B89-90E7-ECA5BF2E1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155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57384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900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01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715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113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914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654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320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21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170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051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3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02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6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Bodas.com.mx - 2020-06-16 03:26:00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¡Esto es para los novios más atrevidos! 👇👌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Casamientos.com.ar - 2020-06-07 19:14:16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eso, les contamos los perfiles de invitados que pueden tachar de la lista sin problema.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5.4255 %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0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Casamentos.com.br - 2020-06-03 12:57:00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Mantenha-se informad@ 👇😉  #Covid-19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2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 - 2020-06-15 18:20:00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altro amore ha vinto su ogni avversità 💘 Ecco come è andato il matrimonio di Elena e Francesco👇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744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59E77-1B6A-45F1-B612-D5A3F87D4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105635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FB4E3-046F-42E6-90C2-0329043E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E3E9B-181E-4292-A667-F9C48D804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293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53450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77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62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13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176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157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254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5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97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75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143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539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360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56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Matrimonio.com.co - 2020-06-22 13:26:00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gustos, los colores... y los estilos de matrimonio. 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5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Matrimonio.com.pe - 2020-06-21 20:58:40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Estás a solo un test de descubrirlo.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62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Casamientos.com.ar - 2020-06-14 13:02:00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el mundo les habla de las cosas por hacer para conjugar un casamiento perfecto, pero hay ciertas acciones de deben evitar. ¿Cuáles son?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8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Matrimonio.com.co - 2020-06-15 20:19:04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¿Quieren saber más? Se los contamos...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03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E3EE5-CA4B-4BF8-9972-6B2D85BA1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1182609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771AA-7826-4850-B1F9-741CEF0BB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4E13B-F11B-43C2-B40C-0614E806B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312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8981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122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324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21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172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61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188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967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24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00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70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572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57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77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 - 2020-06-15 12:17:00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Sai che lo stile di abito che hai scelto nasconde molti tratti della tua personalità? Se non ci credi, divertiti con il nostro test 😉👇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4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Casamentos.pt - 2020-06-18 18:16:01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 Guia disponibilizado pela DGS para a celebração dos casamentos!
Mais aqui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65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Matrimonio.com.pe - 2020-06-15 18:02:55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¿Pensando en casarse por la iglesia?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69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674DF-5EC5-46BF-BF7B-9AC8A96B1E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330013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2DC5-8CA4-4051-ACAD-0E7D3FC8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13C86-FBBC-4AC4-8373-9E4E64D76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531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76705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52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263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014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616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554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03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4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122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783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007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739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059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0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Bodas.net - 2020-06-19 10:16:01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serán las bodas en la "nueva normalidad"? Descubre todos los detalles, consejos e ideas para hacer del día de tu boda el más especial ❤️👇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4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Mariages.net - 2020-06-22 22:05:36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Une animation conviviale qui réserve bien des fous rires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33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8AD77-40A2-43FF-80A9-3EAC6939A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2148947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823C3-75FE-4058-AF96-B954661C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FCFC1-6400-4876-A00E-466D48107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08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14632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462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887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536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212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568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037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763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4609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680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17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543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558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7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Mariages.net - 2020-06-05 15:00:01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Après s’être entretenu avec le cabinet du Premier Ministre, Mariages.net vous dévoile les conditions dans lesquelles les mariages peuvent être célébrés lors de la seconde phase du déconfinement 👇💖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0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Casamentos.pt - 2020-06-15 13:10:52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ainda não compraste as alianças de casamento, este artigo é para ti 😊👇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9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Matrimonios.cl - 2020-06-18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Déjense seducir por la belleza de este material y escójanlo para que los acompañe por siempre.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298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33C60-2163-4B14-B73E-A36D6276D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184494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0A03-7365-44CA-B7AD-04984CC07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w/ Link Clicks | All Pages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92F47D-0EEE-41FD-AD28-C7CFF7FB9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573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26159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85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49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99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93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420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855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68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15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37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054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79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49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613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Matrimonios.cl - 2020-06-02 15:47:00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¿Cuándo se podrán volver a celebrar los casamientos? ¿Habrá límites de invitados? ¿Cómo serán las bodas en la nueva normalidad?  👇✨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0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Bodas.net - 2020-06-14 13:45:00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Estas son las frases y comentarios que más escucharéis durante el día B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58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5BC5C-8BD6-4098-AEAF-8660FF8BC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06/02/2020 - 07/02/2020</a:t>
            </a:r>
          </a:p>
        </p:txBody>
      </p:sp>
    </p:spTree>
    <p:extLst>
      <p:ext uri="{BB962C8B-B14F-4D97-AF65-F5344CB8AC3E}">
        <p14:creationId xmlns:p14="http://schemas.microsoft.com/office/powerpoint/2010/main" val="4194425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798</Words>
  <Application>Microsoft Office PowerPoint</Application>
  <PresentationFormat>On-screen Show (4:3)</PresentationFormat>
  <Paragraphs>420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Own Posts Table w/ Link Clicks | All Pages - 1 of 8</vt:lpstr>
      <vt:lpstr>Facebook Own Posts Table w/ Link Clicks | All Pages - 2 of 8</vt:lpstr>
      <vt:lpstr>Facebook Own Posts Table w/ Link Clicks | All Pages - 3 of 8</vt:lpstr>
      <vt:lpstr>Facebook Own Posts Table w/ Link Clicks | All Pages - 4 of 8</vt:lpstr>
      <vt:lpstr>Facebook Own Posts Table w/ Link Clicks | All Pages - 5 of 8</vt:lpstr>
      <vt:lpstr>Facebook Own Posts Table w/ Link Clicks | All Pages - 6 of 8</vt:lpstr>
      <vt:lpstr>Facebook Own Posts Table w/ Link Clicks | All Pages - 7 of 8</vt:lpstr>
      <vt:lpstr>Facebook Own Posts Table w/ Link Clicks | All Pages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w/ Link Clicks | All Pages - 1 of 8</dc:title>
  <dc:creator>Frederik Peiniger</dc:creator>
  <cp:lastModifiedBy>Frederik Peiniger</cp:lastModifiedBy>
  <cp:revision>1</cp:revision>
  <dcterms:created xsi:type="dcterms:W3CDTF">2020-07-02T08:22:20Z</dcterms:created>
  <dcterms:modified xsi:type="dcterms:W3CDTF">2020-07-02T08:26:48Z</dcterms:modified>
</cp:coreProperties>
</file>