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2180A-BEF9-442D-A4B9-35CEE28F8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ZAIS Benchmarking Project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64A849-C1CA-4CBA-AECB-F4CC681B73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1348091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756713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40710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59499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3883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5326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0854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0990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121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091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ZAIS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632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Palmer Square Capital Management LLC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421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CIFC Asset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942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GoldenTree Asset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644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DFG Investment Advisers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596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Bain Capital Credit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897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BlueOrchard Finance Ltd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747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responsAbility Investments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675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Marathon Asset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232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PGIM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230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8D90E-D9A2-4B5E-8733-6E321EEF7C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04/13/2020 - 05/13/2020</a:t>
            </a:r>
          </a:p>
        </p:txBody>
      </p:sp>
    </p:spTree>
    <p:extLst>
      <p:ext uri="{BB962C8B-B14F-4D97-AF65-F5344CB8AC3E}">
        <p14:creationId xmlns:p14="http://schemas.microsoft.com/office/powerpoint/2010/main" val="3616947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D99F2-8E1D-46CB-A860-C6A04D9A5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ZAIS Benchmarking Project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A70944-0033-4586-9E31-6143F125E2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4125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83589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10240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4388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08429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6990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7419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7324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0853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424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Columbia Threadneedle Investments, 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578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Pictet Asset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202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PineBridge Investments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029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Wellington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255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Schroders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4207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746581-BA43-452E-9DD1-00CEB673EC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04/13/2020 - 05/13/2020</a:t>
            </a:r>
          </a:p>
        </p:txBody>
      </p:sp>
    </p:spTree>
    <p:extLst>
      <p:ext uri="{BB962C8B-B14F-4D97-AF65-F5344CB8AC3E}">
        <p14:creationId xmlns:p14="http://schemas.microsoft.com/office/powerpoint/2010/main" val="20518067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242</Words>
  <Application>Microsoft Office PowerPoint</Application>
  <PresentationFormat>On-screen Show (4:3)</PresentationFormat>
  <Paragraphs>140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LinkedIn Followers Table | ZAIS Benchmarking Project - 1 of 2</vt:lpstr>
      <vt:lpstr>LinkedIn Followers Table | ZAIS Benchmarking Project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Table | ZAIS Benchmarking Project - 1 of 2</dc:title>
  <dc:creator>Frederik Peiniger</dc:creator>
  <cp:lastModifiedBy>Frederik Peiniger</cp:lastModifiedBy>
  <cp:revision>1</cp:revision>
  <dcterms:created xsi:type="dcterms:W3CDTF">2020-05-14T17:38:12Z</dcterms:created>
  <dcterms:modified xsi:type="dcterms:W3CDTF">2020-05-14T17:38:54Z</dcterms:modified>
</cp:coreProperties>
</file>