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7CAE-CBB9-4B1C-A36A-465EABC02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80B6E-B6CF-4DD5-92F1-1CE6B27A6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53517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1872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446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205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292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471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67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407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96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6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21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Palmer Square Capital Management LLC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CIFC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9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GoldenTree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7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DFG Investment Advisers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5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Bain Capital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5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BlueOrchard Finance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5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responsAbility Investments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92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Marathon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2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PGIM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96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EEB2C-97E4-4C42-8F40-45BD68054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04/13/2020 - 05/13/2020</a:t>
            </a:r>
          </a:p>
        </p:txBody>
      </p:sp>
    </p:spTree>
    <p:extLst>
      <p:ext uri="{BB962C8B-B14F-4D97-AF65-F5344CB8AC3E}">
        <p14:creationId xmlns:p14="http://schemas.microsoft.com/office/powerpoint/2010/main" val="33708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EBC2E-08CB-4DC7-A7E9-64E9D9B3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59D69-DB0C-4D25-A717-0CC7FA4B3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503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5196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6428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040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49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91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95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450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65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5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Columbia Threadneedle Investments,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7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Pictet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4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PineBridge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32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Wellington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8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Schroders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637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632DC-DAB2-49B2-9381-4FF3A3F81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04/13/2020 - 05/13/2020</a:t>
            </a:r>
          </a:p>
        </p:txBody>
      </p:sp>
    </p:spTree>
    <p:extLst>
      <p:ext uri="{BB962C8B-B14F-4D97-AF65-F5344CB8AC3E}">
        <p14:creationId xmlns:p14="http://schemas.microsoft.com/office/powerpoint/2010/main" val="1004084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Followers Table | ZAIS Benchmarking Project - 1 of 2</vt:lpstr>
      <vt:lpstr>LinkedIn Followers Table | ZAIS Benchmarking Project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ZAIS Benchmarking Project - 1 of 2</dc:title>
  <dc:creator>Frederik Peiniger</dc:creator>
  <cp:lastModifiedBy>Frederik Peiniger</cp:lastModifiedBy>
  <cp:revision>1</cp:revision>
  <dcterms:created xsi:type="dcterms:W3CDTF">2020-05-14T17:37:16Z</dcterms:created>
  <dcterms:modified xsi:type="dcterms:W3CDTF">2020-05-14T17:37:58Z</dcterms:modified>
</cp:coreProperties>
</file>