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200163</c:v>
                </c:pt>
                <c:pt idx="1">
                  <c:v>200169</c:v>
                </c:pt>
                <c:pt idx="2">
                  <c:v>200185</c:v>
                </c:pt>
                <c:pt idx="3">
                  <c:v>200195</c:v>
                </c:pt>
                <c:pt idx="4">
                  <c:v>200206</c:v>
                </c:pt>
                <c:pt idx="5">
                  <c:v>200213</c:v>
                </c:pt>
                <c:pt idx="6">
                  <c:v>200227</c:v>
                </c:pt>
                <c:pt idx="7">
                  <c:v>200240</c:v>
                </c:pt>
                <c:pt idx="8">
                  <c:v>200243</c:v>
                </c:pt>
                <c:pt idx="9">
                  <c:v>200253</c:v>
                </c:pt>
                <c:pt idx="10">
                  <c:v>200265</c:v>
                </c:pt>
                <c:pt idx="11">
                  <c:v>200296</c:v>
                </c:pt>
                <c:pt idx="12">
                  <c:v>200328</c:v>
                </c:pt>
                <c:pt idx="13">
                  <c:v>200338</c:v>
                </c:pt>
                <c:pt idx="14">
                  <c:v>200353</c:v>
                </c:pt>
                <c:pt idx="15">
                  <c:v>200371</c:v>
                </c:pt>
                <c:pt idx="16">
                  <c:v>200379</c:v>
                </c:pt>
                <c:pt idx="17">
                  <c:v>200393</c:v>
                </c:pt>
                <c:pt idx="18">
                  <c:v>200405</c:v>
                </c:pt>
                <c:pt idx="19">
                  <c:v>200408</c:v>
                </c:pt>
                <c:pt idx="20">
                  <c:v>200420</c:v>
                </c:pt>
                <c:pt idx="21">
                  <c:v>200443</c:v>
                </c:pt>
                <c:pt idx="22">
                  <c:v>200467</c:v>
                </c:pt>
                <c:pt idx="23">
                  <c:v>200472</c:v>
                </c:pt>
                <c:pt idx="24">
                  <c:v>200511</c:v>
                </c:pt>
                <c:pt idx="25">
                  <c:v>200529</c:v>
                </c:pt>
                <c:pt idx="26">
                  <c:v>200546</c:v>
                </c:pt>
                <c:pt idx="27">
                  <c:v>200549</c:v>
                </c:pt>
                <c:pt idx="28">
                  <c:v>200562</c:v>
                </c:pt>
                <c:pt idx="29">
                  <c:v>200575</c:v>
                </c:pt>
                <c:pt idx="30">
                  <c:v>200580</c:v>
                </c:pt>
                <c:pt idx="31">
                  <c:v>200603</c:v>
                </c:pt>
                <c:pt idx="32">
                  <c:v>200620</c:v>
                </c:pt>
                <c:pt idx="33">
                  <c:v>200623</c:v>
                </c:pt>
                <c:pt idx="34">
                  <c:v>200636</c:v>
                </c:pt>
                <c:pt idx="35">
                  <c:v>200656</c:v>
                </c:pt>
                <c:pt idx="36">
                  <c:v>200689</c:v>
                </c:pt>
                <c:pt idx="37">
                  <c:v>200702</c:v>
                </c:pt>
                <c:pt idx="38">
                  <c:v>200719</c:v>
                </c:pt>
                <c:pt idx="39">
                  <c:v>200739</c:v>
                </c:pt>
                <c:pt idx="40">
                  <c:v>200757</c:v>
                </c:pt>
                <c:pt idx="41">
                  <c:v>200785</c:v>
                </c:pt>
                <c:pt idx="42">
                  <c:v>200795</c:v>
                </c:pt>
                <c:pt idx="43">
                  <c:v>200807</c:v>
                </c:pt>
                <c:pt idx="44">
                  <c:v>200815</c:v>
                </c:pt>
                <c:pt idx="45">
                  <c:v>200825</c:v>
                </c:pt>
                <c:pt idx="46">
                  <c:v>200829</c:v>
                </c:pt>
                <c:pt idx="47">
                  <c:v>200841</c:v>
                </c:pt>
                <c:pt idx="48">
                  <c:v>200844</c:v>
                </c:pt>
                <c:pt idx="49">
                  <c:v>200856</c:v>
                </c:pt>
                <c:pt idx="50">
                  <c:v>200872</c:v>
                </c:pt>
                <c:pt idx="51">
                  <c:v>200877</c:v>
                </c:pt>
                <c:pt idx="52">
                  <c:v>200877</c:v>
                </c:pt>
                <c:pt idx="53">
                  <c:v>200893</c:v>
                </c:pt>
                <c:pt idx="54">
                  <c:v>200901</c:v>
                </c:pt>
                <c:pt idx="55">
                  <c:v>200905</c:v>
                </c:pt>
                <c:pt idx="56">
                  <c:v>200905</c:v>
                </c:pt>
                <c:pt idx="57">
                  <c:v>200920</c:v>
                </c:pt>
                <c:pt idx="58">
                  <c:v>200925</c:v>
                </c:pt>
                <c:pt idx="59">
                  <c:v>200929</c:v>
                </c:pt>
                <c:pt idx="60">
                  <c:v>200945</c:v>
                </c:pt>
                <c:pt idx="61">
                  <c:v>200961</c:v>
                </c:pt>
                <c:pt idx="62">
                  <c:v>200968</c:v>
                </c:pt>
                <c:pt idx="63">
                  <c:v>200980</c:v>
                </c:pt>
                <c:pt idx="64">
                  <c:v>201000</c:v>
                </c:pt>
                <c:pt idx="65">
                  <c:v>201011</c:v>
                </c:pt>
                <c:pt idx="66">
                  <c:v>201009</c:v>
                </c:pt>
                <c:pt idx="67">
                  <c:v>201008</c:v>
                </c:pt>
                <c:pt idx="68">
                  <c:v>201021</c:v>
                </c:pt>
                <c:pt idx="69">
                  <c:v>201036</c:v>
                </c:pt>
                <c:pt idx="70">
                  <c:v>201055</c:v>
                </c:pt>
                <c:pt idx="71">
                  <c:v>201067</c:v>
                </c:pt>
                <c:pt idx="72">
                  <c:v>201076</c:v>
                </c:pt>
                <c:pt idx="73">
                  <c:v>201090</c:v>
                </c:pt>
                <c:pt idx="74">
                  <c:v>201102</c:v>
                </c:pt>
                <c:pt idx="75">
                  <c:v>201100</c:v>
                </c:pt>
                <c:pt idx="76">
                  <c:v>201104</c:v>
                </c:pt>
                <c:pt idx="77">
                  <c:v>201114</c:v>
                </c:pt>
                <c:pt idx="78">
                  <c:v>201126</c:v>
                </c:pt>
                <c:pt idx="79">
                  <c:v>201177</c:v>
                </c:pt>
                <c:pt idx="80">
                  <c:v>201195</c:v>
                </c:pt>
                <c:pt idx="81">
                  <c:v>201213</c:v>
                </c:pt>
                <c:pt idx="82">
                  <c:v>201235</c:v>
                </c:pt>
                <c:pt idx="83">
                  <c:v>201230</c:v>
                </c:pt>
                <c:pt idx="84">
                  <c:v>201239</c:v>
                </c:pt>
                <c:pt idx="85">
                  <c:v>201258</c:v>
                </c:pt>
                <c:pt idx="86">
                  <c:v>201284</c:v>
                </c:pt>
                <c:pt idx="87">
                  <c:v>201321</c:v>
                </c:pt>
                <c:pt idx="88">
                  <c:v>201347</c:v>
                </c:pt>
                <c:pt idx="89">
                  <c:v>201382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D-4589-B13E-0EF64CB81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596648"/>
        <c:axId val="181650880"/>
      </c:lineChart>
      <c:dateAx>
        <c:axId val="180596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650880"/>
        <c:crosses val="autoZero"/>
        <c:auto val="1"/>
        <c:lblOffset val="100"/>
        <c:baseTimeUnit val="days"/>
      </c:dateAx>
      <c:valAx>
        <c:axId val="18165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9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4-4C61-A203-1F51E415DB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C4-4C61-A203-1F51E415DB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C4-4C61-A203-1F51E415DB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C4-4C61-A203-1F51E415DB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C4-4C61-A203-1F51E415DB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C4-4C61-A203-1F51E415DB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C4-4C61-A203-1F51E415DB5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EC4-4C61-A203-1F51E415DB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876248"/>
        <c:axId val="293876576"/>
      </c:barChart>
      <c:catAx>
        <c:axId val="29387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76576"/>
        <c:crosses val="autoZero"/>
        <c:auto val="1"/>
        <c:lblAlgn val="ctr"/>
        <c:lblOffset val="100"/>
        <c:noMultiLvlLbl val="0"/>
      </c:catAx>
      <c:valAx>
        <c:axId val="29387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7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121111</c:v>
                </c:pt>
                <c:pt idx="1">
                  <c:v>116082</c:v>
                </c:pt>
                <c:pt idx="2">
                  <c:v>129289</c:v>
                </c:pt>
                <c:pt idx="3">
                  <c:v>127267</c:v>
                </c:pt>
                <c:pt idx="4">
                  <c:v>66016</c:v>
                </c:pt>
                <c:pt idx="5">
                  <c:v>26263</c:v>
                </c:pt>
                <c:pt idx="6">
                  <c:v>22491</c:v>
                </c:pt>
                <c:pt idx="7">
                  <c:v>24053</c:v>
                </c:pt>
                <c:pt idx="8">
                  <c:v>19905</c:v>
                </c:pt>
                <c:pt idx="9">
                  <c:v>18616</c:v>
                </c:pt>
                <c:pt idx="10">
                  <c:v>23113</c:v>
                </c:pt>
                <c:pt idx="11">
                  <c:v>26981</c:v>
                </c:pt>
                <c:pt idx="12">
                  <c:v>18344</c:v>
                </c:pt>
                <c:pt idx="13">
                  <c:v>24059</c:v>
                </c:pt>
                <c:pt idx="14">
                  <c:v>17029</c:v>
                </c:pt>
                <c:pt idx="15">
                  <c:v>13238</c:v>
                </c:pt>
                <c:pt idx="16">
                  <c:v>30716</c:v>
                </c:pt>
                <c:pt idx="17">
                  <c:v>17978</c:v>
                </c:pt>
                <c:pt idx="18">
                  <c:v>14473</c:v>
                </c:pt>
                <c:pt idx="19">
                  <c:v>19559</c:v>
                </c:pt>
                <c:pt idx="20">
                  <c:v>23211</c:v>
                </c:pt>
                <c:pt idx="21">
                  <c:v>10327</c:v>
                </c:pt>
                <c:pt idx="22">
                  <c:v>18203</c:v>
                </c:pt>
                <c:pt idx="23">
                  <c:v>16791</c:v>
                </c:pt>
                <c:pt idx="24">
                  <c:v>15936</c:v>
                </c:pt>
                <c:pt idx="25">
                  <c:v>5192</c:v>
                </c:pt>
                <c:pt idx="26">
                  <c:v>5779</c:v>
                </c:pt>
                <c:pt idx="27">
                  <c:v>25021</c:v>
                </c:pt>
                <c:pt idx="28">
                  <c:v>36551</c:v>
                </c:pt>
                <c:pt idx="29">
                  <c:v>42219</c:v>
                </c:pt>
                <c:pt idx="30">
                  <c:v>29802</c:v>
                </c:pt>
                <c:pt idx="31">
                  <c:v>14848</c:v>
                </c:pt>
                <c:pt idx="32">
                  <c:v>15945</c:v>
                </c:pt>
                <c:pt idx="33">
                  <c:v>17015</c:v>
                </c:pt>
                <c:pt idx="34">
                  <c:v>13804</c:v>
                </c:pt>
                <c:pt idx="35">
                  <c:v>15942</c:v>
                </c:pt>
                <c:pt idx="36">
                  <c:v>13912</c:v>
                </c:pt>
                <c:pt idx="37">
                  <c:v>16438</c:v>
                </c:pt>
                <c:pt idx="38">
                  <c:v>9310</c:v>
                </c:pt>
                <c:pt idx="39">
                  <c:v>25328</c:v>
                </c:pt>
                <c:pt idx="40">
                  <c:v>12014</c:v>
                </c:pt>
                <c:pt idx="41">
                  <c:v>8084</c:v>
                </c:pt>
                <c:pt idx="42">
                  <c:v>11663</c:v>
                </c:pt>
                <c:pt idx="43">
                  <c:v>3513</c:v>
                </c:pt>
                <c:pt idx="44">
                  <c:v>12745</c:v>
                </c:pt>
                <c:pt idx="45">
                  <c:v>12370</c:v>
                </c:pt>
                <c:pt idx="46">
                  <c:v>1829</c:v>
                </c:pt>
                <c:pt idx="47">
                  <c:v>13111</c:v>
                </c:pt>
                <c:pt idx="48">
                  <c:v>7119</c:v>
                </c:pt>
                <c:pt idx="49">
                  <c:v>24705</c:v>
                </c:pt>
                <c:pt idx="50">
                  <c:v>15758</c:v>
                </c:pt>
                <c:pt idx="51">
                  <c:v>32285</c:v>
                </c:pt>
                <c:pt idx="52">
                  <c:v>13820</c:v>
                </c:pt>
                <c:pt idx="53">
                  <c:v>18310</c:v>
                </c:pt>
                <c:pt idx="54">
                  <c:v>3225</c:v>
                </c:pt>
                <c:pt idx="55">
                  <c:v>13908</c:v>
                </c:pt>
                <c:pt idx="56">
                  <c:v>12081</c:v>
                </c:pt>
                <c:pt idx="57">
                  <c:v>21230</c:v>
                </c:pt>
                <c:pt idx="58">
                  <c:v>24812</c:v>
                </c:pt>
                <c:pt idx="59">
                  <c:v>11320</c:v>
                </c:pt>
                <c:pt idx="60">
                  <c:v>20215</c:v>
                </c:pt>
                <c:pt idx="61">
                  <c:v>3756</c:v>
                </c:pt>
                <c:pt idx="62">
                  <c:v>5124</c:v>
                </c:pt>
                <c:pt idx="63">
                  <c:v>18347</c:v>
                </c:pt>
                <c:pt idx="64">
                  <c:v>10471</c:v>
                </c:pt>
                <c:pt idx="65">
                  <c:v>13393</c:v>
                </c:pt>
                <c:pt idx="66">
                  <c:v>16174</c:v>
                </c:pt>
                <c:pt idx="67">
                  <c:v>15779</c:v>
                </c:pt>
                <c:pt idx="68">
                  <c:v>11901</c:v>
                </c:pt>
                <c:pt idx="69">
                  <c:v>7497</c:v>
                </c:pt>
                <c:pt idx="70">
                  <c:v>8539</c:v>
                </c:pt>
                <c:pt idx="71">
                  <c:v>5977</c:v>
                </c:pt>
                <c:pt idx="72">
                  <c:v>23282</c:v>
                </c:pt>
                <c:pt idx="73">
                  <c:v>18670</c:v>
                </c:pt>
                <c:pt idx="74">
                  <c:v>16056</c:v>
                </c:pt>
                <c:pt idx="75">
                  <c:v>32456</c:v>
                </c:pt>
                <c:pt idx="76">
                  <c:v>16916</c:v>
                </c:pt>
                <c:pt idx="77">
                  <c:v>14962</c:v>
                </c:pt>
                <c:pt idx="78">
                  <c:v>82731</c:v>
                </c:pt>
                <c:pt idx="79">
                  <c:v>266727</c:v>
                </c:pt>
                <c:pt idx="80">
                  <c:v>280092</c:v>
                </c:pt>
                <c:pt idx="81">
                  <c:v>278728</c:v>
                </c:pt>
                <c:pt idx="82">
                  <c:v>183969</c:v>
                </c:pt>
                <c:pt idx="83">
                  <c:v>17161</c:v>
                </c:pt>
                <c:pt idx="84">
                  <c:v>316040</c:v>
                </c:pt>
                <c:pt idx="85">
                  <c:v>476285</c:v>
                </c:pt>
                <c:pt idx="86">
                  <c:v>501987</c:v>
                </c:pt>
                <c:pt idx="87">
                  <c:v>487867</c:v>
                </c:pt>
                <c:pt idx="88">
                  <c:v>536460</c:v>
                </c:pt>
                <c:pt idx="89">
                  <c:v>480055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89-4623-A792-C694BEE78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657728"/>
        <c:axId val="452658384"/>
      </c:lineChart>
      <c:dateAx>
        <c:axId val="452657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658384"/>
        <c:crosses val="autoZero"/>
        <c:auto val="1"/>
        <c:lblOffset val="100"/>
        <c:baseTimeUnit val="days"/>
      </c:dateAx>
      <c:valAx>
        <c:axId val="45265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65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102947</c:v>
                </c:pt>
                <c:pt idx="1">
                  <c:v>103381</c:v>
                </c:pt>
                <c:pt idx="2">
                  <c:v>107793</c:v>
                </c:pt>
                <c:pt idx="3">
                  <c:v>107112</c:v>
                </c:pt>
                <c:pt idx="4">
                  <c:v>58351</c:v>
                </c:pt>
                <c:pt idx="5">
                  <c:v>12434</c:v>
                </c:pt>
                <c:pt idx="6">
                  <c:v>9389</c:v>
                </c:pt>
                <c:pt idx="7">
                  <c:v>10175</c:v>
                </c:pt>
                <c:pt idx="8">
                  <c:v>7620</c:v>
                </c:pt>
                <c:pt idx="9">
                  <c:v>7333</c:v>
                </c:pt>
                <c:pt idx="10">
                  <c:v>9287</c:v>
                </c:pt>
                <c:pt idx="11">
                  <c:v>11982</c:v>
                </c:pt>
                <c:pt idx="12">
                  <c:v>7978</c:v>
                </c:pt>
                <c:pt idx="13">
                  <c:v>9467</c:v>
                </c:pt>
                <c:pt idx="14">
                  <c:v>8419</c:v>
                </c:pt>
                <c:pt idx="15">
                  <c:v>6460</c:v>
                </c:pt>
                <c:pt idx="16">
                  <c:v>8471</c:v>
                </c:pt>
                <c:pt idx="17">
                  <c:v>6787</c:v>
                </c:pt>
                <c:pt idx="18">
                  <c:v>6212</c:v>
                </c:pt>
                <c:pt idx="19">
                  <c:v>7960</c:v>
                </c:pt>
                <c:pt idx="20">
                  <c:v>10486</c:v>
                </c:pt>
                <c:pt idx="21">
                  <c:v>5716</c:v>
                </c:pt>
                <c:pt idx="22">
                  <c:v>7490</c:v>
                </c:pt>
                <c:pt idx="23">
                  <c:v>6555</c:v>
                </c:pt>
                <c:pt idx="24">
                  <c:v>6191</c:v>
                </c:pt>
                <c:pt idx="25">
                  <c:v>2001</c:v>
                </c:pt>
                <c:pt idx="26">
                  <c:v>3370</c:v>
                </c:pt>
                <c:pt idx="27">
                  <c:v>8958</c:v>
                </c:pt>
                <c:pt idx="28">
                  <c:v>10639</c:v>
                </c:pt>
                <c:pt idx="29">
                  <c:v>9943</c:v>
                </c:pt>
                <c:pt idx="30">
                  <c:v>8782</c:v>
                </c:pt>
                <c:pt idx="31">
                  <c:v>6282</c:v>
                </c:pt>
                <c:pt idx="32">
                  <c:v>6053</c:v>
                </c:pt>
                <c:pt idx="33">
                  <c:v>6270</c:v>
                </c:pt>
                <c:pt idx="34">
                  <c:v>5765</c:v>
                </c:pt>
                <c:pt idx="35">
                  <c:v>7575</c:v>
                </c:pt>
                <c:pt idx="36">
                  <c:v>7484</c:v>
                </c:pt>
                <c:pt idx="37">
                  <c:v>7620</c:v>
                </c:pt>
                <c:pt idx="38">
                  <c:v>5038</c:v>
                </c:pt>
                <c:pt idx="39">
                  <c:v>8861</c:v>
                </c:pt>
                <c:pt idx="40">
                  <c:v>5762</c:v>
                </c:pt>
                <c:pt idx="41">
                  <c:v>4196</c:v>
                </c:pt>
                <c:pt idx="42">
                  <c:v>5546</c:v>
                </c:pt>
                <c:pt idx="43">
                  <c:v>1499</c:v>
                </c:pt>
                <c:pt idx="44">
                  <c:v>5467</c:v>
                </c:pt>
                <c:pt idx="45">
                  <c:v>5149</c:v>
                </c:pt>
                <c:pt idx="46">
                  <c:v>798</c:v>
                </c:pt>
                <c:pt idx="47">
                  <c:v>5618</c:v>
                </c:pt>
                <c:pt idx="48">
                  <c:v>4061</c:v>
                </c:pt>
                <c:pt idx="49">
                  <c:v>8341</c:v>
                </c:pt>
                <c:pt idx="50">
                  <c:v>6465</c:v>
                </c:pt>
                <c:pt idx="51">
                  <c:v>12647</c:v>
                </c:pt>
                <c:pt idx="52">
                  <c:v>5876</c:v>
                </c:pt>
                <c:pt idx="53">
                  <c:v>7610</c:v>
                </c:pt>
                <c:pt idx="54">
                  <c:v>1470</c:v>
                </c:pt>
                <c:pt idx="55">
                  <c:v>5580</c:v>
                </c:pt>
                <c:pt idx="56">
                  <c:v>6422</c:v>
                </c:pt>
                <c:pt idx="57">
                  <c:v>6864</c:v>
                </c:pt>
                <c:pt idx="58">
                  <c:v>8799</c:v>
                </c:pt>
                <c:pt idx="59">
                  <c:v>5727</c:v>
                </c:pt>
                <c:pt idx="60">
                  <c:v>7494</c:v>
                </c:pt>
                <c:pt idx="61">
                  <c:v>1452</c:v>
                </c:pt>
                <c:pt idx="62">
                  <c:v>2231</c:v>
                </c:pt>
                <c:pt idx="63">
                  <c:v>6090</c:v>
                </c:pt>
                <c:pt idx="64">
                  <c:v>5419</c:v>
                </c:pt>
                <c:pt idx="65">
                  <c:v>5686</c:v>
                </c:pt>
                <c:pt idx="66">
                  <c:v>5919</c:v>
                </c:pt>
                <c:pt idx="67">
                  <c:v>6640</c:v>
                </c:pt>
                <c:pt idx="68">
                  <c:v>6502</c:v>
                </c:pt>
                <c:pt idx="69">
                  <c:v>3913</c:v>
                </c:pt>
                <c:pt idx="70">
                  <c:v>5073</c:v>
                </c:pt>
                <c:pt idx="71">
                  <c:v>2630</c:v>
                </c:pt>
                <c:pt idx="72">
                  <c:v>9178</c:v>
                </c:pt>
                <c:pt idx="73">
                  <c:v>7455</c:v>
                </c:pt>
                <c:pt idx="74">
                  <c:v>6966</c:v>
                </c:pt>
                <c:pt idx="75">
                  <c:v>10213</c:v>
                </c:pt>
                <c:pt idx="76">
                  <c:v>5889</c:v>
                </c:pt>
                <c:pt idx="77">
                  <c:v>5834</c:v>
                </c:pt>
                <c:pt idx="78">
                  <c:v>30555</c:v>
                </c:pt>
                <c:pt idx="79">
                  <c:v>195911</c:v>
                </c:pt>
                <c:pt idx="80">
                  <c:v>226940</c:v>
                </c:pt>
                <c:pt idx="81">
                  <c:v>217472</c:v>
                </c:pt>
                <c:pt idx="82">
                  <c:v>150459</c:v>
                </c:pt>
                <c:pt idx="83">
                  <c:v>7198</c:v>
                </c:pt>
                <c:pt idx="84">
                  <c:v>258577</c:v>
                </c:pt>
                <c:pt idx="85">
                  <c:v>406175</c:v>
                </c:pt>
                <c:pt idx="86">
                  <c:v>418969</c:v>
                </c:pt>
                <c:pt idx="87">
                  <c:v>443370</c:v>
                </c:pt>
                <c:pt idx="88">
                  <c:v>461688</c:v>
                </c:pt>
                <c:pt idx="89">
                  <c:v>423729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4A-4C72-88D8-F445EF9D6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668880"/>
        <c:axId val="452668552"/>
      </c:lineChart>
      <c:dateAx>
        <c:axId val="452668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668552"/>
        <c:crosses val="autoZero"/>
        <c:auto val="1"/>
        <c:lblOffset val="100"/>
        <c:baseTimeUnit val="days"/>
      </c:dateAx>
      <c:valAx>
        <c:axId val="45266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66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59BB-8D25-4263-B82B-6937520DF1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C9CF15-5878-4963-96E7-31A1B0C781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1815584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8898-95E4-4160-805E-74F7DE69C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842945-D247-495E-9080-2A66E86F53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1237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121761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4572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44799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73672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96858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7305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03049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52339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7478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58255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78160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60545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97124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01048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08148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25977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9074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9372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3319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5510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67285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97465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590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8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61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569CB-A066-4128-B8A2-5C62AECF4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76508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146A-F1A4-49BB-B9C7-0E461CF8B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B0D53B-F933-4B12-913C-15608FF61B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5723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C430F-1EAC-4B5F-97C9-DDD860D3C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F738D-E022-4106-AAF5-A3275AB3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88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744B-6EF1-4D9F-B5EC-FE7C1DDB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BFCF26-FB7B-4B08-B6C3-75B697A785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309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B84E3-476A-4BB5-8B24-9999F5E69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5D609-4E9C-4330-B4A8-AD4DD8FF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53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02E7-1DE7-40A5-ADA2-511E4987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8A376C-C80F-4BA3-AB43-6BBD738EA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706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09671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2279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9226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3467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492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3242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1428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350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8736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5136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2081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0283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225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217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5988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848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4612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6996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1041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95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477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1917C-B9C9-46FB-B6E8-1C0F8D78D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865991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24884-9A2C-4481-85D3-A75FE226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5F60C-03C7-416C-A7E8-F2DAA9B81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543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627646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32144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58932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063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685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9964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49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#شهر_التوعية_بمتلازمة_داون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6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40.55223880597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12.126865671642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3.7686567164179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56.44776119403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6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17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#معاك_يالأخضر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91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#كأس_آسيا2019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1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4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4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#الإنفلونزا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90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96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#لاتنسى_شارك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99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17BC0-88EE-4E40-A683-3BBAAE32B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111050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9B5D-358D-4400-B3F1-08956B50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DD3B5-1CD4-468A-A3F3-7D7F38C1E2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050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53802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58530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22702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87901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19057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9963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34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99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#اليوم_العالمي_للصيادلة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1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1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#توحد_الأطفال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#طقس_السعودية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92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#بودي_بوم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0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#الغبار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12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#غبار_الشرقيه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2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60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42F1B-7820-463F-A2E0-8BC1B7CAB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224096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0C833-A11E-4EC9-8DED-ED184DBE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DD12A-F251-402A-A9AC-3201D42D4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06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6448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90940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5741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55338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428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3782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8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#يوم_الوزن_الصحي_للمرأة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56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43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4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44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#الطفل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54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E6DD4-8133-4426-BFA7-EE680FB7F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315865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6988-2F16-41B2-A4EE-17F1DD343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E11D42-8A7E-4927-A73D-7D3672AAF7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8753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996DD-27FD-4E55-BA54-43879C0DB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439E9-1EBB-403A-A8FB-1B3AEB00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629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857B3-AE27-43BA-A8E7-F8E694FEF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D998DA-EB0E-4886-BF6F-EE2D32242C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8853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1BBFC-C04C-4E29-A980-8374CE871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A1A9E-AC62-4ECD-8E94-FC9EC536F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98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522</Words>
  <Application>Microsoft Office PowerPoint</Application>
  <PresentationFormat>On-screen Show (4:3)</PresentationFormat>
  <Paragraphs>276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AlDawaa Care/2</vt:lpstr>
      <vt:lpstr>Facebook Key Metrics Table | AlDawaa</vt:lpstr>
      <vt:lpstr>Facebook Fans Total | AlDawaa</vt:lpstr>
      <vt:lpstr>Facebook Interactions Distribution | AlDawaa</vt:lpstr>
      <vt:lpstr>Facebook Video Views Table | AlDawaa</vt:lpstr>
      <vt:lpstr>Facebook Hashtag Detection | AlDawaa - 1 of 3</vt:lpstr>
      <vt:lpstr>Facebook Hashtag Detection | AlDawaa - 2 of 3</vt:lpstr>
      <vt:lpstr>Facebook Hashtag Detection | AlDawaa - 3 of 3</vt:lpstr>
      <vt:lpstr>Facebook Impressions | AlDawaa</vt:lpstr>
      <vt:lpstr>Facebook Reach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Care/2</dc:title>
  <dc:creator>Frederik Peiniger</dc:creator>
  <cp:lastModifiedBy>Frederik Peiniger</cp:lastModifiedBy>
  <cp:revision>1</cp:revision>
  <dcterms:created xsi:type="dcterms:W3CDTF">2019-04-10T09:06:21Z</dcterms:created>
  <dcterms:modified xsi:type="dcterms:W3CDTF">2019-04-10T09:06:44Z</dcterms:modified>
</cp:coreProperties>
</file>