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F-4754-8C5B-A6AB0057B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705480"/>
        <c:axId val="350711056"/>
      </c:barChart>
      <c:catAx>
        <c:axId val="35070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11056"/>
        <c:crosses val="autoZero"/>
        <c:auto val="1"/>
        <c:lblAlgn val="ctr"/>
        <c:lblOffset val="100"/>
        <c:noMultiLvlLbl val="0"/>
      </c:catAx>
      <c:valAx>
        <c:axId val="35071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0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E-4536-A1C4-9178A03A9B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DE-4536-A1C4-9178A03A9B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DE-4536-A1C4-9178A03A9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710400"/>
        <c:axId val="350713024"/>
      </c:barChart>
      <c:catAx>
        <c:axId val="35071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13024"/>
        <c:crosses val="autoZero"/>
        <c:auto val="1"/>
        <c:lblAlgn val="ctr"/>
        <c:lblOffset val="100"/>
        <c:noMultiLvlLbl val="0"/>
      </c:catAx>
      <c:valAx>
        <c:axId val="35071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1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30</c:v>
                </c:pt>
                <c:pt idx="1">
                  <c:v>126</c:v>
                </c:pt>
                <c:pt idx="2">
                  <c:v>36</c:v>
                </c:pt>
                <c:pt idx="3">
                  <c:v>24</c:v>
                </c:pt>
                <c:pt idx="4">
                  <c:v>11</c:v>
                </c:pt>
                <c:pt idx="5">
                  <c:v>70</c:v>
                </c:pt>
                <c:pt idx="6">
                  <c:v>32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15</c:v>
                </c:pt>
                <c:pt idx="11">
                  <c:v>8</c:v>
                </c:pt>
                <c:pt idx="12">
                  <c:v>7</c:v>
                </c:pt>
                <c:pt idx="13">
                  <c:v>11</c:v>
                </c:pt>
                <c:pt idx="14">
                  <c:v>13</c:v>
                </c:pt>
                <c:pt idx="15">
                  <c:v>18</c:v>
                </c:pt>
                <c:pt idx="16">
                  <c:v>10</c:v>
                </c:pt>
                <c:pt idx="17">
                  <c:v>4</c:v>
                </c:pt>
                <c:pt idx="18">
                  <c:v>13</c:v>
                </c:pt>
                <c:pt idx="19">
                  <c:v>16</c:v>
                </c:pt>
                <c:pt idx="20">
                  <c:v>30</c:v>
                </c:pt>
                <c:pt idx="21">
                  <c:v>21</c:v>
                </c:pt>
                <c:pt idx="22">
                  <c:v>18</c:v>
                </c:pt>
                <c:pt idx="23">
                  <c:v>9</c:v>
                </c:pt>
                <c:pt idx="24">
                  <c:v>20</c:v>
                </c:pt>
                <c:pt idx="25">
                  <c:v>11</c:v>
                </c:pt>
                <c:pt idx="26">
                  <c:v>19</c:v>
                </c:pt>
                <c:pt idx="27">
                  <c:v>15</c:v>
                </c:pt>
                <c:pt idx="28">
                  <c:v>13</c:v>
                </c:pt>
                <c:pt idx="29">
                  <c:v>12</c:v>
                </c:pt>
                <c:pt idx="30">
                  <c:v>48</c:v>
                </c:pt>
                <c:pt idx="31">
                  <c:v>15</c:v>
                </c:pt>
                <c:pt idx="32">
                  <c:v>6</c:v>
                </c:pt>
                <c:pt idx="33">
                  <c:v>6</c:v>
                </c:pt>
                <c:pt idx="34">
                  <c:v>11</c:v>
                </c:pt>
                <c:pt idx="35">
                  <c:v>34</c:v>
                </c:pt>
                <c:pt idx="36">
                  <c:v>48</c:v>
                </c:pt>
                <c:pt idx="37">
                  <c:v>11</c:v>
                </c:pt>
                <c:pt idx="38">
                  <c:v>6</c:v>
                </c:pt>
                <c:pt idx="39">
                  <c:v>12</c:v>
                </c:pt>
                <c:pt idx="40">
                  <c:v>15</c:v>
                </c:pt>
                <c:pt idx="41">
                  <c:v>7</c:v>
                </c:pt>
                <c:pt idx="42">
                  <c:v>4</c:v>
                </c:pt>
                <c:pt idx="43">
                  <c:v>8</c:v>
                </c:pt>
                <c:pt idx="44">
                  <c:v>4</c:v>
                </c:pt>
                <c:pt idx="45">
                  <c:v>5</c:v>
                </c:pt>
                <c:pt idx="46">
                  <c:v>1</c:v>
                </c:pt>
                <c:pt idx="47">
                  <c:v>10</c:v>
                </c:pt>
                <c:pt idx="48">
                  <c:v>10</c:v>
                </c:pt>
                <c:pt idx="49">
                  <c:v>6</c:v>
                </c:pt>
                <c:pt idx="50">
                  <c:v>10</c:v>
                </c:pt>
                <c:pt idx="51">
                  <c:v>58</c:v>
                </c:pt>
                <c:pt idx="52">
                  <c:v>30</c:v>
                </c:pt>
                <c:pt idx="53">
                  <c:v>19</c:v>
                </c:pt>
                <c:pt idx="54">
                  <c:v>7</c:v>
                </c:pt>
                <c:pt idx="55">
                  <c:v>9</c:v>
                </c:pt>
                <c:pt idx="56">
                  <c:v>8</c:v>
                </c:pt>
                <c:pt idx="57">
                  <c:v>21</c:v>
                </c:pt>
                <c:pt idx="58">
                  <c:v>5</c:v>
                </c:pt>
                <c:pt idx="59">
                  <c:v>6</c:v>
                </c:pt>
                <c:pt idx="60">
                  <c:v>12</c:v>
                </c:pt>
                <c:pt idx="61">
                  <c:v>6</c:v>
                </c:pt>
                <c:pt idx="62">
                  <c:v>4</c:v>
                </c:pt>
                <c:pt idx="63">
                  <c:v>7</c:v>
                </c:pt>
                <c:pt idx="64">
                  <c:v>5</c:v>
                </c:pt>
                <c:pt idx="65">
                  <c:v>6</c:v>
                </c:pt>
                <c:pt idx="66">
                  <c:v>16</c:v>
                </c:pt>
                <c:pt idx="67">
                  <c:v>11</c:v>
                </c:pt>
                <c:pt idx="68">
                  <c:v>5</c:v>
                </c:pt>
                <c:pt idx="69">
                  <c:v>5</c:v>
                </c:pt>
                <c:pt idx="70">
                  <c:v>13</c:v>
                </c:pt>
                <c:pt idx="71">
                  <c:v>20</c:v>
                </c:pt>
                <c:pt idx="72">
                  <c:v>7</c:v>
                </c:pt>
                <c:pt idx="73">
                  <c:v>14</c:v>
                </c:pt>
                <c:pt idx="74">
                  <c:v>16</c:v>
                </c:pt>
                <c:pt idx="75">
                  <c:v>9</c:v>
                </c:pt>
                <c:pt idx="76">
                  <c:v>12</c:v>
                </c:pt>
                <c:pt idx="77">
                  <c:v>8</c:v>
                </c:pt>
                <c:pt idx="78">
                  <c:v>64</c:v>
                </c:pt>
                <c:pt idx="79">
                  <c:v>179</c:v>
                </c:pt>
                <c:pt idx="80">
                  <c:v>22</c:v>
                </c:pt>
                <c:pt idx="81">
                  <c:v>21</c:v>
                </c:pt>
                <c:pt idx="82">
                  <c:v>17</c:v>
                </c:pt>
                <c:pt idx="83">
                  <c:v>6</c:v>
                </c:pt>
                <c:pt idx="84">
                  <c:v>16</c:v>
                </c:pt>
                <c:pt idx="85">
                  <c:v>13</c:v>
                </c:pt>
                <c:pt idx="86">
                  <c:v>101</c:v>
                </c:pt>
                <c:pt idx="87">
                  <c:v>112</c:v>
                </c:pt>
                <c:pt idx="88">
                  <c:v>54</c:v>
                </c:pt>
                <c:pt idx="8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6B-46C8-A483-210AF83A1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963776"/>
        <c:axId val="180966400"/>
      </c:lineChart>
      <c:dateAx>
        <c:axId val="180963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66400"/>
        <c:crosses val="autoZero"/>
        <c:auto val="1"/>
        <c:lblOffset val="100"/>
        <c:baseTimeUnit val="days"/>
      </c:dateAx>
      <c:valAx>
        <c:axId val="18096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6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7.0314093053670699E-3</c:v>
                </c:pt>
                <c:pt idx="1">
                  <c:v>1.12494638927364E-2</c:v>
                </c:pt>
                <c:pt idx="2">
                  <c:v>6.32711167352104E-3</c:v>
                </c:pt>
                <c:pt idx="3">
                  <c:v>8.4356151672360692E-3</c:v>
                </c:pt>
                <c:pt idx="4">
                  <c:v>1.8275624534323E-2</c:v>
                </c:pt>
                <c:pt idx="5">
                  <c:v>1.8272285160093299E-2</c:v>
                </c:pt>
                <c:pt idx="6">
                  <c:v>2.1079554237693102E-2</c:v>
                </c:pt>
                <c:pt idx="7">
                  <c:v>-9.1325484025065306E-3</c:v>
                </c:pt>
                <c:pt idx="8">
                  <c:v>-1.8969332911792602E-2</c:v>
                </c:pt>
                <c:pt idx="9">
                  <c:v>4.9189082834415502E-3</c:v>
                </c:pt>
                <c:pt idx="10">
                  <c:v>1.12426659171556E-2</c:v>
                </c:pt>
                <c:pt idx="11">
                  <c:v>8.4310515629061802E-3</c:v>
                </c:pt>
                <c:pt idx="12">
                  <c:v>1.8265738392474501E-2</c:v>
                </c:pt>
                <c:pt idx="13">
                  <c:v>7.7264011126017603E-3</c:v>
                </c:pt>
                <c:pt idx="14">
                  <c:v>6.3211125158027801E-3</c:v>
                </c:pt>
                <c:pt idx="15">
                  <c:v>-4.0031182184017002E-2</c:v>
                </c:pt>
                <c:pt idx="16">
                  <c:v>5.6206615518646502E-3</c:v>
                </c:pt>
                <c:pt idx="17">
                  <c:v>1.96712097794014E-2</c:v>
                </c:pt>
                <c:pt idx="18">
                  <c:v>4.91683524387503E-3</c:v>
                </c:pt>
                <c:pt idx="19">
                  <c:v>2.5987708516242301E-2</c:v>
                </c:pt>
                <c:pt idx="20">
                  <c:v>1.75547004465916E-2</c:v>
                </c:pt>
                <c:pt idx="21">
                  <c:v>1.61474897674059E-2</c:v>
                </c:pt>
                <c:pt idx="22">
                  <c:v>1.5442931349150601E-2</c:v>
                </c:pt>
                <c:pt idx="23">
                  <c:v>1.6142389915919202E-2</c:v>
                </c:pt>
                <c:pt idx="24">
                  <c:v>1.4034595277358701E-3</c:v>
                </c:pt>
                <c:pt idx="25">
                  <c:v>9.1223589016679908E-3</c:v>
                </c:pt>
                <c:pt idx="26">
                  <c:v>4.9115913555992097E-3</c:v>
                </c:pt>
                <c:pt idx="27">
                  <c:v>9.82270026030156E-3</c:v>
                </c:pt>
                <c:pt idx="28">
                  <c:v>1.26279456437095E-2</c:v>
                </c:pt>
                <c:pt idx="29">
                  <c:v>1.3327815150218501E-2</c:v>
                </c:pt>
                <c:pt idx="30">
                  <c:v>1.8235632425759901E-2</c:v>
                </c:pt>
                <c:pt idx="31">
                  <c:v>1.54273372415921E-2</c:v>
                </c:pt>
                <c:pt idx="32">
                  <c:v>-5.6090754841333296E-3</c:v>
                </c:pt>
                <c:pt idx="33">
                  <c:v>9.1152589434713698E-3</c:v>
                </c:pt>
                <c:pt idx="34">
                  <c:v>5.6088788552278298E-3</c:v>
                </c:pt>
                <c:pt idx="35">
                  <c:v>-7.01070534706497E-4</c:v>
                </c:pt>
                <c:pt idx="36">
                  <c:v>1.8227961693237399E-2</c:v>
                </c:pt>
                <c:pt idx="37">
                  <c:v>1.26170582627713E-2</c:v>
                </c:pt>
                <c:pt idx="38">
                  <c:v>-4.2051555206683404E-3</c:v>
                </c:pt>
                <c:pt idx="39">
                  <c:v>1.1915108357397199E-2</c:v>
                </c:pt>
                <c:pt idx="40">
                  <c:v>1.19136888284639E-2</c:v>
                </c:pt>
                <c:pt idx="41">
                  <c:v>8.40866092074837E-3</c:v>
                </c:pt>
                <c:pt idx="42">
                  <c:v>1.3312593713653099E-2</c:v>
                </c:pt>
                <c:pt idx="43">
                  <c:v>7.7062651936024001E-3</c:v>
                </c:pt>
                <c:pt idx="44">
                  <c:v>2.1015467383994602E-3</c:v>
                </c:pt>
                <c:pt idx="45">
                  <c:v>1.33095163041575E-2</c:v>
                </c:pt>
                <c:pt idx="46">
                  <c:v>2.8016305489795101E-3</c:v>
                </c:pt>
                <c:pt idx="47">
                  <c:v>8.4046561795234603E-3</c:v>
                </c:pt>
                <c:pt idx="48">
                  <c:v>6.3029623923243896E-3</c:v>
                </c:pt>
                <c:pt idx="49">
                  <c:v>4.9019951120105902E-3</c:v>
                </c:pt>
                <c:pt idx="50">
                  <c:v>7.7027575872162203E-3</c:v>
                </c:pt>
                <c:pt idx="51">
                  <c:v>5.6015740423058904E-3</c:v>
                </c:pt>
                <c:pt idx="52">
                  <c:v>6.3014178190092798E-3</c:v>
                </c:pt>
                <c:pt idx="53">
                  <c:v>1.3302154949101801E-2</c:v>
                </c:pt>
                <c:pt idx="54">
                  <c:v>1.2600365410596901E-2</c:v>
                </c:pt>
                <c:pt idx="55">
                  <c:v>6.9993210658566099E-4</c:v>
                </c:pt>
                <c:pt idx="56">
                  <c:v>7.6991992832745404E-3</c:v>
                </c:pt>
                <c:pt idx="57">
                  <c:v>-6.9987332292854995E-4</c:v>
                </c:pt>
                <c:pt idx="58">
                  <c:v>-3.4993911059475699E-3</c:v>
                </c:pt>
                <c:pt idx="59">
                  <c:v>1.0498540702842301E-2</c:v>
                </c:pt>
                <c:pt idx="60">
                  <c:v>-1.39965848333007E-3</c:v>
                </c:pt>
                <c:pt idx="61">
                  <c:v>1.25971026663867E-2</c:v>
                </c:pt>
                <c:pt idx="62">
                  <c:v>2.09925266605089E-3</c:v>
                </c:pt>
                <c:pt idx="63">
                  <c:v>-6.9973619945280603E-3</c:v>
                </c:pt>
                <c:pt idx="64">
                  <c:v>-3.4989258297702598E-3</c:v>
                </c:pt>
                <c:pt idx="65">
                  <c:v>-9.7973351248460405E-3</c:v>
                </c:pt>
                <c:pt idx="66">
                  <c:v>7.6986604330846397E-3</c:v>
                </c:pt>
                <c:pt idx="67">
                  <c:v>1.6795784258151199E-2</c:v>
                </c:pt>
                <c:pt idx="68">
                  <c:v>2.0991204685236898E-3</c:v>
                </c:pt>
                <c:pt idx="69">
                  <c:v>-6.9969213546039704E-4</c:v>
                </c:pt>
                <c:pt idx="70">
                  <c:v>2.1690607966750399E-2</c:v>
                </c:pt>
                <c:pt idx="71">
                  <c:v>1.04931794333683E-2</c:v>
                </c:pt>
                <c:pt idx="72">
                  <c:v>-2.7978875948658798E-3</c:v>
                </c:pt>
                <c:pt idx="73">
                  <c:v>-3.4974573485076301E-3</c:v>
                </c:pt>
                <c:pt idx="74">
                  <c:v>2.1684993984163001E-2</c:v>
                </c:pt>
                <c:pt idx="75">
                  <c:v>1.1189828445942599E-2</c:v>
                </c:pt>
                <c:pt idx="76">
                  <c:v>6.9928602896442702E-4</c:v>
                </c:pt>
                <c:pt idx="77">
                  <c:v>4.8949679729238301E-3</c:v>
                </c:pt>
                <c:pt idx="78">
                  <c:v>1.6781925865842501E-2</c:v>
                </c:pt>
                <c:pt idx="79">
                  <c:v>4.1947775020099998E-2</c:v>
                </c:pt>
                <c:pt idx="80">
                  <c:v>2.16639295572871E-2</c:v>
                </c:pt>
                <c:pt idx="81">
                  <c:v>1.0480276120341501E-2</c:v>
                </c:pt>
                <c:pt idx="82">
                  <c:v>2.6547250613031901E-2</c:v>
                </c:pt>
                <c:pt idx="83">
                  <c:v>1.88575140209109E-2</c:v>
                </c:pt>
                <c:pt idx="84">
                  <c:v>1.9552253397204001E-2</c:v>
                </c:pt>
                <c:pt idx="85">
                  <c:v>-2.65300138235335E-2</c:v>
                </c:pt>
                <c:pt idx="86">
                  <c:v>1.5363557641274899E-2</c:v>
                </c:pt>
                <c:pt idx="87">
                  <c:v>6.4237735480177097E-2</c:v>
                </c:pt>
                <c:pt idx="88">
                  <c:v>1.8840276324052802E-2</c:v>
                </c:pt>
                <c:pt idx="89">
                  <c:v>4.1859394294564603E-2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D1-4888-8CB2-35F588617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962464"/>
        <c:axId val="180964432"/>
      </c:lineChart>
      <c:dateAx>
        <c:axId val="180962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64432"/>
        <c:crosses val="autoZero"/>
        <c:auto val="1"/>
        <c:lblOffset val="100"/>
        <c:baseTimeUnit val="days"/>
      </c:dateAx>
      <c:valAx>
        <c:axId val="18096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6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12912</c:v>
                </c:pt>
                <c:pt idx="1">
                  <c:v>12916</c:v>
                </c:pt>
                <c:pt idx="2">
                  <c:v>12923</c:v>
                </c:pt>
                <c:pt idx="3">
                  <c:v>12923</c:v>
                </c:pt>
                <c:pt idx="4">
                  <c:v>12923</c:v>
                </c:pt>
                <c:pt idx="5">
                  <c:v>12953</c:v>
                </c:pt>
                <c:pt idx="6">
                  <c:v>12981</c:v>
                </c:pt>
                <c:pt idx="7">
                  <c:v>12996</c:v>
                </c:pt>
                <c:pt idx="8">
                  <c:v>12999</c:v>
                </c:pt>
                <c:pt idx="9">
                  <c:v>13013</c:v>
                </c:pt>
                <c:pt idx="10">
                  <c:v>13015</c:v>
                </c:pt>
                <c:pt idx="11">
                  <c:v>13016</c:v>
                </c:pt>
                <c:pt idx="12">
                  <c:v>13033</c:v>
                </c:pt>
                <c:pt idx="13">
                  <c:v>13039</c:v>
                </c:pt>
                <c:pt idx="14">
                  <c:v>13047</c:v>
                </c:pt>
                <c:pt idx="15">
                  <c:v>13055</c:v>
                </c:pt>
                <c:pt idx="16">
                  <c:v>13070</c:v>
                </c:pt>
                <c:pt idx="17">
                  <c:v>13071</c:v>
                </c:pt>
                <c:pt idx="18">
                  <c:v>13072</c:v>
                </c:pt>
                <c:pt idx="19">
                  <c:v>13090</c:v>
                </c:pt>
                <c:pt idx="20">
                  <c:v>13099</c:v>
                </c:pt>
                <c:pt idx="21">
                  <c:v>13112</c:v>
                </c:pt>
                <c:pt idx="22">
                  <c:v>13126</c:v>
                </c:pt>
                <c:pt idx="23">
                  <c:v>13129</c:v>
                </c:pt>
                <c:pt idx="24">
                  <c:v>13131</c:v>
                </c:pt>
                <c:pt idx="25">
                  <c:v>13131</c:v>
                </c:pt>
                <c:pt idx="26">
                  <c:v>13137</c:v>
                </c:pt>
                <c:pt idx="27">
                  <c:v>13150</c:v>
                </c:pt>
                <c:pt idx="28">
                  <c:v>13159</c:v>
                </c:pt>
                <c:pt idx="29">
                  <c:v>13168</c:v>
                </c:pt>
                <c:pt idx="30">
                  <c:v>13174</c:v>
                </c:pt>
                <c:pt idx="31">
                  <c:v>13175</c:v>
                </c:pt>
                <c:pt idx="32">
                  <c:v>13177</c:v>
                </c:pt>
                <c:pt idx="33">
                  <c:v>13190</c:v>
                </c:pt>
                <c:pt idx="34">
                  <c:v>13197</c:v>
                </c:pt>
                <c:pt idx="35">
                  <c:v>13205</c:v>
                </c:pt>
                <c:pt idx="36">
                  <c:v>13214</c:v>
                </c:pt>
                <c:pt idx="37">
                  <c:v>13224</c:v>
                </c:pt>
                <c:pt idx="38">
                  <c:v>13225</c:v>
                </c:pt>
                <c:pt idx="39">
                  <c:v>13228</c:v>
                </c:pt>
                <c:pt idx="40">
                  <c:v>13236</c:v>
                </c:pt>
                <c:pt idx="41">
                  <c:v>13241</c:v>
                </c:pt>
                <c:pt idx="42">
                  <c:v>13245</c:v>
                </c:pt>
                <c:pt idx="43">
                  <c:v>13248</c:v>
                </c:pt>
                <c:pt idx="44">
                  <c:v>13253</c:v>
                </c:pt>
                <c:pt idx="45">
                  <c:v>13255</c:v>
                </c:pt>
                <c:pt idx="46">
                  <c:v>13255</c:v>
                </c:pt>
                <c:pt idx="47">
                  <c:v>13263</c:v>
                </c:pt>
                <c:pt idx="48">
                  <c:v>13269</c:v>
                </c:pt>
                <c:pt idx="49">
                  <c:v>13276</c:v>
                </c:pt>
                <c:pt idx="50">
                  <c:v>13280</c:v>
                </c:pt>
                <c:pt idx="51">
                  <c:v>13284</c:v>
                </c:pt>
                <c:pt idx="52">
                  <c:v>13286</c:v>
                </c:pt>
                <c:pt idx="53">
                  <c:v>13288</c:v>
                </c:pt>
                <c:pt idx="54">
                  <c:v>13295</c:v>
                </c:pt>
                <c:pt idx="55">
                  <c:v>13299</c:v>
                </c:pt>
                <c:pt idx="56">
                  <c:v>13305</c:v>
                </c:pt>
                <c:pt idx="57">
                  <c:v>13311</c:v>
                </c:pt>
                <c:pt idx="58">
                  <c:v>13322</c:v>
                </c:pt>
                <c:pt idx="59">
                  <c:v>13323</c:v>
                </c:pt>
                <c:pt idx="60">
                  <c:v>13326</c:v>
                </c:pt>
                <c:pt idx="61">
                  <c:v>13333</c:v>
                </c:pt>
                <c:pt idx="62">
                  <c:v>13338</c:v>
                </c:pt>
                <c:pt idx="63">
                  <c:v>13342</c:v>
                </c:pt>
                <c:pt idx="64">
                  <c:v>13350</c:v>
                </c:pt>
                <c:pt idx="65">
                  <c:v>13352</c:v>
                </c:pt>
                <c:pt idx="66">
                  <c:v>13354</c:v>
                </c:pt>
                <c:pt idx="67">
                  <c:v>13356</c:v>
                </c:pt>
                <c:pt idx="68">
                  <c:v>13371</c:v>
                </c:pt>
                <c:pt idx="69">
                  <c:v>13374</c:v>
                </c:pt>
                <c:pt idx="70">
                  <c:v>13379</c:v>
                </c:pt>
                <c:pt idx="71">
                  <c:v>13382</c:v>
                </c:pt>
                <c:pt idx="72">
                  <c:v>13387</c:v>
                </c:pt>
                <c:pt idx="73">
                  <c:v>13389</c:v>
                </c:pt>
                <c:pt idx="74">
                  <c:v>13390</c:v>
                </c:pt>
                <c:pt idx="75">
                  <c:v>13407</c:v>
                </c:pt>
                <c:pt idx="76">
                  <c:v>13410</c:v>
                </c:pt>
                <c:pt idx="77">
                  <c:v>13418</c:v>
                </c:pt>
                <c:pt idx="78">
                  <c:v>13430</c:v>
                </c:pt>
                <c:pt idx="79">
                  <c:v>13436</c:v>
                </c:pt>
                <c:pt idx="80">
                  <c:v>13436</c:v>
                </c:pt>
                <c:pt idx="81">
                  <c:v>13437</c:v>
                </c:pt>
                <c:pt idx="82">
                  <c:v>13452</c:v>
                </c:pt>
                <c:pt idx="83">
                  <c:v>13456</c:v>
                </c:pt>
                <c:pt idx="84">
                  <c:v>13468</c:v>
                </c:pt>
                <c:pt idx="85">
                  <c:v>13477</c:v>
                </c:pt>
                <c:pt idx="86">
                  <c:v>13487</c:v>
                </c:pt>
                <c:pt idx="87">
                  <c:v>13489</c:v>
                </c:pt>
                <c:pt idx="88">
                  <c:v>13489</c:v>
                </c:pt>
                <c:pt idx="89">
                  <c:v>13498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A-411C-AD3F-B874F5034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38864"/>
        <c:axId val="350443456"/>
      </c:lineChart>
      <c:dateAx>
        <c:axId val="350438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43456"/>
        <c:crosses val="autoZero"/>
        <c:auto val="1"/>
        <c:lblOffset val="100"/>
        <c:baseTimeUnit val="days"/>
      </c:dateAx>
      <c:valAx>
        <c:axId val="35044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3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345E-7D7F-4EB8-B10D-9CC80C949A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2C855-9ECC-4E33-814B-206D6DE6FA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61463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07E5-983A-43D7-B6E7-DFC8D963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F5770C-B724-4BBC-A12C-6BA4EEBF3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81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85811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702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794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80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733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460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884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930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728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00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641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53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836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345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1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24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13F24-A7ED-4757-BB4F-A4D5D9D72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17664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697B-508F-4EDC-9259-06985D92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51EBF-799C-47AF-9E82-C89F73883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2374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92E11-4846-4A65-8E02-3E0C40E65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B1711-6C05-4425-BFCE-E1FCF2B3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237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29309-90DB-4721-8091-FA010D6D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131E9-0468-42E2-8354-782D243E4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293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B9095-9101-4CE7-A939-E013402D2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4FC43-4740-4D0E-BF8D-5F2AAB2EC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648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9313-AC9F-40C8-860C-D4B09D795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42B50A-6D9B-46A5-A998-342C484B67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4544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BE815-42B3-43B9-A75F-B4372C90A4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49980-4434-4131-B69D-94F792C1D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00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A3220-1BD3-415B-AEAE-8072EDA15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5C3D3-9412-45ED-966F-0E4DE334D6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52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A389B-FE80-40D5-9232-EB2BD3EA4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33498-69C9-4FF8-A741-9367E1F3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8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2DB3-480A-4707-9702-E20CAF61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74D9D-4EE4-4B01-82F2-EC4DCA548C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5784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C7FE4-9D33-4ED2-913B-4C8EB90A4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0952C-BCE8-4E6C-9080-D410E841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49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AlDawaa Care</vt:lpstr>
      <vt:lpstr>Twitter Key Metrics Table | AlDawaa</vt:lpstr>
      <vt:lpstr>Twitter Total Interactions | AlDawaa</vt:lpstr>
      <vt:lpstr>Twitter Interactions Distribution | AlDawaa</vt:lpstr>
      <vt:lpstr>Twitter Mentions | AlDawaa</vt:lpstr>
      <vt:lpstr>Twitter Followers Change Rate | AlDawaa</vt:lpstr>
      <vt:lpstr>Twitter Tweets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Frederik Peiniger</dc:creator>
  <cp:lastModifiedBy>Frederik Peiniger</cp:lastModifiedBy>
  <cp:revision>1</cp:revision>
  <dcterms:created xsi:type="dcterms:W3CDTF">2019-04-10T08:59:47Z</dcterms:created>
  <dcterms:modified xsi:type="dcterms:W3CDTF">2019-04-10T08:59:58Z</dcterms:modified>
</cp:coreProperties>
</file>