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5" r:id="rId9"/>
    <p:sldId id="266" r:id="rId10"/>
    <p:sldId id="267" r:id="rId11"/>
    <p:sldId id="269" r:id="rId12"/>
    <p:sldId id="270" r:id="rId13"/>
    <p:sldId id="271" r:id="rId14"/>
    <p:sldId id="272" r:id="rId15"/>
    <p:sldId id="273" r:id="rId16"/>
    <p:sldId id="274" r:id="rId17"/>
    <p:sldId id="276" r:id="rId18"/>
    <p:sldId id="277" r:id="rId19"/>
    <p:sldId id="278" r:id="rId20"/>
    <p:sldId id="279" r:id="rId2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@EUintheGCC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D7-4EB9-9A62-24ECA2F5AF8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@EUintheGCC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BD7-4EB9-9A62-24ECA2F5AF8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@EUintheGCC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BD7-4EB9-9A62-24ECA2F5AF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8505384"/>
        <c:axId val="348501448"/>
      </c:barChart>
      <c:catAx>
        <c:axId val="348505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501448"/>
        <c:crosses val="autoZero"/>
        <c:auto val="1"/>
        <c:lblAlgn val="ctr"/>
        <c:lblOffset val="100"/>
        <c:noMultiLvlLbl val="0"/>
      </c:catAx>
      <c:valAx>
        <c:axId val="348501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505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@EUintheGCC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5D-4159-87C9-44EFD84576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5744664"/>
        <c:axId val="175747288"/>
      </c:barChart>
      <c:catAx>
        <c:axId val="175744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747288"/>
        <c:crosses val="autoZero"/>
        <c:auto val="1"/>
        <c:lblAlgn val="ctr"/>
        <c:lblOffset val="100"/>
        <c:noMultiLvlLbl val="0"/>
      </c:catAx>
      <c:valAx>
        <c:axId val="175747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744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@EUintheGCC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Sheet1!$A$2:$A$90</c:f>
              <c:numCache>
                <c:formatCode>m/d/yyyy</c:formatCode>
                <c:ptCount val="89"/>
                <c:pt idx="0">
                  <c:v>43224</c:v>
                </c:pt>
                <c:pt idx="1">
                  <c:v>43225</c:v>
                </c:pt>
                <c:pt idx="2">
                  <c:v>43226</c:v>
                </c:pt>
                <c:pt idx="3">
                  <c:v>43227</c:v>
                </c:pt>
                <c:pt idx="4">
                  <c:v>43228</c:v>
                </c:pt>
                <c:pt idx="5">
                  <c:v>43229</c:v>
                </c:pt>
                <c:pt idx="6">
                  <c:v>43230</c:v>
                </c:pt>
                <c:pt idx="7">
                  <c:v>43231</c:v>
                </c:pt>
                <c:pt idx="8">
                  <c:v>43232</c:v>
                </c:pt>
                <c:pt idx="9">
                  <c:v>43233</c:v>
                </c:pt>
                <c:pt idx="10">
                  <c:v>43234</c:v>
                </c:pt>
                <c:pt idx="11">
                  <c:v>43235</c:v>
                </c:pt>
                <c:pt idx="12">
                  <c:v>43236</c:v>
                </c:pt>
                <c:pt idx="13">
                  <c:v>43237</c:v>
                </c:pt>
                <c:pt idx="14">
                  <c:v>43238</c:v>
                </c:pt>
                <c:pt idx="15">
                  <c:v>43239</c:v>
                </c:pt>
                <c:pt idx="16">
                  <c:v>43240</c:v>
                </c:pt>
                <c:pt idx="17">
                  <c:v>43241</c:v>
                </c:pt>
                <c:pt idx="18">
                  <c:v>43242</c:v>
                </c:pt>
                <c:pt idx="19">
                  <c:v>43243</c:v>
                </c:pt>
                <c:pt idx="20">
                  <c:v>43244</c:v>
                </c:pt>
                <c:pt idx="21">
                  <c:v>43245</c:v>
                </c:pt>
                <c:pt idx="22">
                  <c:v>43246</c:v>
                </c:pt>
                <c:pt idx="23">
                  <c:v>43247</c:v>
                </c:pt>
                <c:pt idx="24">
                  <c:v>43248</c:v>
                </c:pt>
                <c:pt idx="25">
                  <c:v>43249</c:v>
                </c:pt>
                <c:pt idx="26">
                  <c:v>43250</c:v>
                </c:pt>
                <c:pt idx="27">
                  <c:v>43251</c:v>
                </c:pt>
                <c:pt idx="28">
                  <c:v>43252</c:v>
                </c:pt>
                <c:pt idx="29">
                  <c:v>43253</c:v>
                </c:pt>
                <c:pt idx="30">
                  <c:v>43254</c:v>
                </c:pt>
                <c:pt idx="31">
                  <c:v>43255</c:v>
                </c:pt>
                <c:pt idx="32">
                  <c:v>43256</c:v>
                </c:pt>
                <c:pt idx="33">
                  <c:v>43257</c:v>
                </c:pt>
                <c:pt idx="34">
                  <c:v>43258</c:v>
                </c:pt>
                <c:pt idx="35">
                  <c:v>43259</c:v>
                </c:pt>
                <c:pt idx="36">
                  <c:v>43260</c:v>
                </c:pt>
                <c:pt idx="37">
                  <c:v>43261</c:v>
                </c:pt>
                <c:pt idx="38">
                  <c:v>43262</c:v>
                </c:pt>
                <c:pt idx="39">
                  <c:v>43263</c:v>
                </c:pt>
                <c:pt idx="40">
                  <c:v>43264</c:v>
                </c:pt>
                <c:pt idx="41">
                  <c:v>43265</c:v>
                </c:pt>
                <c:pt idx="42">
                  <c:v>43266</c:v>
                </c:pt>
                <c:pt idx="43">
                  <c:v>43267</c:v>
                </c:pt>
                <c:pt idx="44">
                  <c:v>43268</c:v>
                </c:pt>
                <c:pt idx="45">
                  <c:v>43269</c:v>
                </c:pt>
                <c:pt idx="46">
                  <c:v>43270</c:v>
                </c:pt>
                <c:pt idx="47">
                  <c:v>43271</c:v>
                </c:pt>
                <c:pt idx="48">
                  <c:v>43272</c:v>
                </c:pt>
                <c:pt idx="49">
                  <c:v>43273</c:v>
                </c:pt>
                <c:pt idx="50">
                  <c:v>43274</c:v>
                </c:pt>
                <c:pt idx="51">
                  <c:v>43275</c:v>
                </c:pt>
                <c:pt idx="52">
                  <c:v>43276</c:v>
                </c:pt>
                <c:pt idx="53">
                  <c:v>43277</c:v>
                </c:pt>
                <c:pt idx="54">
                  <c:v>43278</c:v>
                </c:pt>
                <c:pt idx="55">
                  <c:v>43279</c:v>
                </c:pt>
                <c:pt idx="56">
                  <c:v>43280</c:v>
                </c:pt>
                <c:pt idx="57">
                  <c:v>43281</c:v>
                </c:pt>
                <c:pt idx="58">
                  <c:v>43282</c:v>
                </c:pt>
                <c:pt idx="59">
                  <c:v>43283</c:v>
                </c:pt>
                <c:pt idx="60">
                  <c:v>43284</c:v>
                </c:pt>
                <c:pt idx="61">
                  <c:v>43285</c:v>
                </c:pt>
                <c:pt idx="62">
                  <c:v>43286</c:v>
                </c:pt>
                <c:pt idx="63">
                  <c:v>43287</c:v>
                </c:pt>
                <c:pt idx="64">
                  <c:v>43288</c:v>
                </c:pt>
                <c:pt idx="65">
                  <c:v>43289</c:v>
                </c:pt>
                <c:pt idx="66">
                  <c:v>43290</c:v>
                </c:pt>
                <c:pt idx="67">
                  <c:v>43291</c:v>
                </c:pt>
                <c:pt idx="68">
                  <c:v>43292</c:v>
                </c:pt>
                <c:pt idx="69">
                  <c:v>43293</c:v>
                </c:pt>
                <c:pt idx="70">
                  <c:v>43294</c:v>
                </c:pt>
                <c:pt idx="71">
                  <c:v>43295</c:v>
                </c:pt>
                <c:pt idx="72">
                  <c:v>43296</c:v>
                </c:pt>
                <c:pt idx="73">
                  <c:v>43297</c:v>
                </c:pt>
                <c:pt idx="74">
                  <c:v>43298</c:v>
                </c:pt>
                <c:pt idx="75">
                  <c:v>43299</c:v>
                </c:pt>
                <c:pt idx="76">
                  <c:v>43300</c:v>
                </c:pt>
                <c:pt idx="77">
                  <c:v>43301</c:v>
                </c:pt>
                <c:pt idx="78">
                  <c:v>43302</c:v>
                </c:pt>
                <c:pt idx="79">
                  <c:v>43303</c:v>
                </c:pt>
                <c:pt idx="80">
                  <c:v>43304</c:v>
                </c:pt>
                <c:pt idx="81">
                  <c:v>43305</c:v>
                </c:pt>
                <c:pt idx="82">
                  <c:v>43306</c:v>
                </c:pt>
                <c:pt idx="83">
                  <c:v>43307</c:v>
                </c:pt>
                <c:pt idx="84">
                  <c:v>43308</c:v>
                </c:pt>
                <c:pt idx="85">
                  <c:v>43309</c:v>
                </c:pt>
                <c:pt idx="86">
                  <c:v>43310</c:v>
                </c:pt>
                <c:pt idx="87">
                  <c:v>43311</c:v>
                </c:pt>
                <c:pt idx="88">
                  <c:v>43312</c:v>
                </c:pt>
              </c:numCache>
            </c:numRef>
          </c:cat>
          <c:val>
            <c:numRef>
              <c:f>Sheet1!$B$2:$B$90</c:f>
              <c:numCache>
                <c:formatCode>General</c:formatCode>
                <c:ptCount val="89"/>
                <c:pt idx="0">
                  <c:v>4718</c:v>
                </c:pt>
                <c:pt idx="1">
                  <c:v>4719</c:v>
                </c:pt>
                <c:pt idx="2">
                  <c:v>4721</c:v>
                </c:pt>
                <c:pt idx="3">
                  <c:v>4724</c:v>
                </c:pt>
                <c:pt idx="4">
                  <c:v>4731</c:v>
                </c:pt>
                <c:pt idx="5">
                  <c:v>4750</c:v>
                </c:pt>
                <c:pt idx="6">
                  <c:v>4766</c:v>
                </c:pt>
                <c:pt idx="7">
                  <c:v>4770</c:v>
                </c:pt>
                <c:pt idx="8">
                  <c:v>4776</c:v>
                </c:pt>
                <c:pt idx="9">
                  <c:v>4776</c:v>
                </c:pt>
                <c:pt idx="10">
                  <c:v>4786</c:v>
                </c:pt>
                <c:pt idx="11">
                  <c:v>4789</c:v>
                </c:pt>
                <c:pt idx="12">
                  <c:v>4792</c:v>
                </c:pt>
                <c:pt idx="13">
                  <c:v>4793</c:v>
                </c:pt>
                <c:pt idx="14">
                  <c:v>4794</c:v>
                </c:pt>
                <c:pt idx="15">
                  <c:v>4794</c:v>
                </c:pt>
                <c:pt idx="16">
                  <c:v>4795</c:v>
                </c:pt>
                <c:pt idx="17">
                  <c:v>4795</c:v>
                </c:pt>
                <c:pt idx="18">
                  <c:v>4795</c:v>
                </c:pt>
                <c:pt idx="19">
                  <c:v>4796</c:v>
                </c:pt>
                <c:pt idx="20">
                  <c:v>4796</c:v>
                </c:pt>
                <c:pt idx="21">
                  <c:v>4796</c:v>
                </c:pt>
                <c:pt idx="22">
                  <c:v>4796</c:v>
                </c:pt>
                <c:pt idx="23">
                  <c:v>4796</c:v>
                </c:pt>
                <c:pt idx="24">
                  <c:v>4796</c:v>
                </c:pt>
                <c:pt idx="25">
                  <c:v>4799</c:v>
                </c:pt>
                <c:pt idx="26">
                  <c:v>4799</c:v>
                </c:pt>
                <c:pt idx="27">
                  <c:v>4800</c:v>
                </c:pt>
                <c:pt idx="28">
                  <c:v>4801</c:v>
                </c:pt>
                <c:pt idx="29">
                  <c:v>4801</c:v>
                </c:pt>
                <c:pt idx="30">
                  <c:v>4801</c:v>
                </c:pt>
                <c:pt idx="31">
                  <c:v>4801</c:v>
                </c:pt>
                <c:pt idx="32">
                  <c:v>4804</c:v>
                </c:pt>
                <c:pt idx="33">
                  <c:v>4804</c:v>
                </c:pt>
                <c:pt idx="34">
                  <c:v>4807</c:v>
                </c:pt>
                <c:pt idx="35">
                  <c:v>4807</c:v>
                </c:pt>
                <c:pt idx="36">
                  <c:v>4812</c:v>
                </c:pt>
                <c:pt idx="37">
                  <c:v>4821</c:v>
                </c:pt>
                <c:pt idx="38">
                  <c:v>4821</c:v>
                </c:pt>
                <c:pt idx="39">
                  <c:v>4821</c:v>
                </c:pt>
                <c:pt idx="40">
                  <c:v>4821</c:v>
                </c:pt>
                <c:pt idx="41">
                  <c:v>4830</c:v>
                </c:pt>
                <c:pt idx="42">
                  <c:v>4832</c:v>
                </c:pt>
                <c:pt idx="43">
                  <c:v>4834</c:v>
                </c:pt>
                <c:pt idx="44">
                  <c:v>4834</c:v>
                </c:pt>
                <c:pt idx="45">
                  <c:v>4834</c:v>
                </c:pt>
                <c:pt idx="46">
                  <c:v>4835</c:v>
                </c:pt>
                <c:pt idx="47">
                  <c:v>4840</c:v>
                </c:pt>
                <c:pt idx="48">
                  <c:v>4844</c:v>
                </c:pt>
                <c:pt idx="49">
                  <c:v>4847</c:v>
                </c:pt>
                <c:pt idx="50">
                  <c:v>4850</c:v>
                </c:pt>
                <c:pt idx="51">
                  <c:v>4855</c:v>
                </c:pt>
                <c:pt idx="52">
                  <c:v>4859</c:v>
                </c:pt>
                <c:pt idx="53">
                  <c:v>4862</c:v>
                </c:pt>
                <c:pt idx="54">
                  <c:v>4863</c:v>
                </c:pt>
                <c:pt idx="55">
                  <c:v>4868</c:v>
                </c:pt>
                <c:pt idx="56">
                  <c:v>4868</c:v>
                </c:pt>
                <c:pt idx="57">
                  <c:v>4868</c:v>
                </c:pt>
                <c:pt idx="58">
                  <c:v>4868</c:v>
                </c:pt>
                <c:pt idx="59">
                  <c:v>4869</c:v>
                </c:pt>
                <c:pt idx="60">
                  <c:v>4869</c:v>
                </c:pt>
                <c:pt idx="61">
                  <c:v>4870</c:v>
                </c:pt>
                <c:pt idx="62">
                  <c:v>4873</c:v>
                </c:pt>
                <c:pt idx="63">
                  <c:v>4873</c:v>
                </c:pt>
                <c:pt idx="64">
                  <c:v>4873</c:v>
                </c:pt>
                <c:pt idx="65">
                  <c:v>4873</c:v>
                </c:pt>
                <c:pt idx="66">
                  <c:v>4874</c:v>
                </c:pt>
                <c:pt idx="67">
                  <c:v>4874</c:v>
                </c:pt>
                <c:pt idx="68">
                  <c:v>4874</c:v>
                </c:pt>
                <c:pt idx="69">
                  <c:v>4874</c:v>
                </c:pt>
                <c:pt idx="70">
                  <c:v>4890</c:v>
                </c:pt>
                <c:pt idx="71">
                  <c:v>4892</c:v>
                </c:pt>
                <c:pt idx="72">
                  <c:v>4896</c:v>
                </c:pt>
                <c:pt idx="73">
                  <c:v>4898</c:v>
                </c:pt>
                <c:pt idx="74">
                  <c:v>4899</c:v>
                </c:pt>
                <c:pt idx="75">
                  <c:v>4900</c:v>
                </c:pt>
                <c:pt idx="76">
                  <c:v>4901</c:v>
                </c:pt>
                <c:pt idx="77">
                  <c:v>4901</c:v>
                </c:pt>
                <c:pt idx="78">
                  <c:v>4901</c:v>
                </c:pt>
                <c:pt idx="79">
                  <c:v>4901</c:v>
                </c:pt>
                <c:pt idx="80">
                  <c:v>4902</c:v>
                </c:pt>
                <c:pt idx="81">
                  <c:v>4903</c:v>
                </c:pt>
                <c:pt idx="82">
                  <c:v>4903</c:v>
                </c:pt>
                <c:pt idx="83">
                  <c:v>4909</c:v>
                </c:pt>
                <c:pt idx="84">
                  <c:v>4909</c:v>
                </c:pt>
                <c:pt idx="85">
                  <c:v>4909</c:v>
                </c:pt>
                <c:pt idx="86">
                  <c:v>4909</c:v>
                </c:pt>
                <c:pt idx="87">
                  <c:v>4909</c:v>
                </c:pt>
                <c:pt idx="88">
                  <c:v>4909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AC-4C0F-8A4B-F7FA863A4A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71870744"/>
        <c:axId val="471875664"/>
      </c:lineChart>
      <c:dateAx>
        <c:axId val="4718707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1875664"/>
        <c:crosses val="autoZero"/>
        <c:auto val="1"/>
        <c:lblOffset val="100"/>
        <c:baseTimeUnit val="days"/>
      </c:dateAx>
      <c:valAx>
        <c:axId val="471875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1870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83E5D-1F6C-40E6-A956-DFD6AA2C7F1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EU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DA1D9B-4BA9-4765-8203-E8D31FD447A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HAVAS Arabia</a:t>
            </a:r>
          </a:p>
        </p:txBody>
      </p:sp>
    </p:spTree>
    <p:extLst>
      <p:ext uri="{BB962C8B-B14F-4D97-AF65-F5344CB8AC3E}">
        <p14:creationId xmlns:p14="http://schemas.microsoft.com/office/powerpoint/2010/main" val="24870620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09BFD-A2D6-4174-BA2C-23E2AE636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EU in the GCC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D6C966-BB4C-4A33-9F1B-F77944B604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42330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134909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31408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10449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34583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97463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12247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34757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04532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10998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44773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44789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57994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19667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1159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3906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@EUintheGCC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0.3604 %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0555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70D556-0106-475E-B66E-57CE4637DF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05/04/2018 - 07/31/2018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4440996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5E874-2F72-4D75-AC6E-41712A704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 | EU in the GCC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75DD3A8-1E78-4EE9-BCA0-7866B0A7396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455926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7E2ED6-CDC9-44D8-8C7D-5241CB8410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05/04/2018 - 07/31/2018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CD42C4-EF6D-47EF-B62F-788CC9C76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63391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2EA168-99AC-4F72-AB1A-83174749D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| EU in the GCC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ABEC073-E944-4C1B-9F39-17842DA1834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790221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F73EA0-FB8F-4792-93F0-26ACFFDB0C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05/04/2018 - 07/31/2018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B27883-1CCA-414D-9AFE-BC2BE8FA39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4453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F5DAE9-B621-4EE8-9EDE-F6882778F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| EU in the GCC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9CA1C0-82C4-428F-AD3A-BF05476595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74491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8685246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4580071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0716431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9021427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9692960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147965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918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#يوم_أوروبا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4848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#الاتحاد_الأوروبي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8281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#EUOpenDay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5347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27.636363636364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7.2727272727273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0.72727272727273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35.636363636364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2205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#Europe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2.4166666666667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382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#EuropeDay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4656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#أوروبا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7.8888888888889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39.555555555556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2653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#شومان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705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#الاتحاد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37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#الأوروبي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19453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10D77F-57DA-44CE-AFD5-5E289DADA8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05/04/2018 - 07/31/2018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5465545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A488C-E39F-4B43-B480-2696BE169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| EU in the GCC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7314FD-7AB7-48EC-8D4D-0DC9989653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74725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5602192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0070138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9926013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9286510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562701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046886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707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#saudi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0275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1543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#Happy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7562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#EuropeDay2018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789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8257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2310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#الإتحاد_الأوروبي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7218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#الكويت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0880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#Doha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6599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#cultural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37336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B72F6E-F0E8-4FBA-9E6A-103A6C4EFE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05/04/2018 - 07/31/2018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0167587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108B58-AFF2-46E3-B32E-B26EF7094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| EU in the GCC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F6E175-7190-4AE8-B3F6-D068820970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28563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7895142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3229679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7637066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8285363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7732818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588590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2151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#European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9838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#Riyadh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551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#الاتحاد_الاوروبي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8104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5493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#البحرين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61570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866E0C-0351-483B-9FF6-1A63138676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05/04/2018 - 07/31/2018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2342630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0DFD3-6E83-4038-9E22-A6D867F24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EU in the GCC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90FDF3-0E66-4721-8C99-27426004DC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47016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98667341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1689929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496561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7314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@faisalfulad1956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@EUintheGCC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2926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@EvaLunaLuna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@EUintheGCC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329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@MoF_Qatar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@EUintheGCC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2762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@WaqarWamiq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@EUintheGCC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7437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@MCervoneEU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@EUintheGCC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7121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@MarwanAlZori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@EUintheGCC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0768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@ioana_str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@EUintheGCC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165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@byqatar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@EUintheGCC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9375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@Saif21Saleh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@EUintheGCC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2840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@valbrownmc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@EUintheGCC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53647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D4E7C9-EC85-4A10-9AAC-A117E9E813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05/04/2018 - 07/31/2018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7277739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3A9F26-B9DC-43D0-8DFB-B50D6DBB9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EU in the GCC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A87AD8-854D-4838-81F1-51D5054C95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35309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0769442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479138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834686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7879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@qyC1dL7vzTlEhrx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@EUintheGCC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3603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@AjGhostar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@EUintheGCC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9778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@SaadAhmedFahed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@EUintheGCC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644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@al_masa66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@EUintheGCC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5069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@EssamAlGhalib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@EUintheGCC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395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@aftabcanada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@EUintheGCC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569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@CICSaudi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@EUintheGCC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9980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@snguemabob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@EUintheGCC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0301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@EhabShams9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@EUintheGCC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3330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@MohamadJawhar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@EUintheGCC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98096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91A278-6749-42D0-AEC8-B4E0D990FE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05/04/2018 - 07/31/2018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6418371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BDC30-2877-47F1-8F97-9E4752DFD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EU in the GCC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F1A64B-3B62-4809-B841-77430A3F0D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4828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97477721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2831279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217032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173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@HungaryinKSA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@EUintheGCC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8466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@OIC_OCI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@EUintheGCC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5102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@fj3235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@EUintheGCC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0405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@a00966505919111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@EUintheGCC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472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@aaeessnnoo88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@EUintheGCC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71179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C31AA0-E554-4A3D-A29A-E0035BB379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05/04/2018 - 07/31/2018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574194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4E409-5950-4DCF-BBF1-D228F41E3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EU in the GCC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9CD4AC-6A58-49C7-82D7-D57250C3AF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17200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7491897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91972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20125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20763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94882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77570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5383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@EUintheGCC - 2018-07-26 09:39:46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Did you know? The origins of the #EU go back to 1950 with six countries after their devastating confrontation in World War II: Belgium, France, Germany, Italy, Luxembourg and the Netherlands https://t.co/ILoHPdMGYt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0.0787 %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4862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@EUintheGCC - 2018-07-26 09:38:28 </a:t>
                      </a: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https://t.co/QY3C1FoMiy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9311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@EUintheGCC - 2018-07-26 00:28:16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@StylianidesEU: #EU #solidarity in action https://t.co/OYzlRCrDAU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3181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@EUintheGCC - 2018-07-26 00:28:16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@EU_Commission: We stand with the Greek people in solidarity at this difficult time. 🇬🇷
Our condolences to the families and friends of t…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1079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@EUintheGCC - 2018-07-26 00:27:06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@eu_echo: #GreeceFires | Italy and Romania have sent 4 #firefighting planes to #Greece and ground forces from Cyprus started operating y…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9489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@EUintheGCC - 2018-07-26 00:25:49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@EUinSyria: The #European_Commission has approved a new assistance package worth €400 million, for the #education of #Syrian refugees in…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255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@EUintheGCC - 2018-07-24 16:44:46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@eu_echo: "Today is a day of great sorrow for Greece and for all of Europe. The EU stands with the Greek people in solidarity at this di…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66358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B9BA9C-F2C0-4CB7-AE34-35D012194B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05/04/2018 - 07/31/2018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7296528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3A239-47CB-430D-927C-7B909840D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EU in the GCC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929810-B939-4C62-884F-82431DA0A8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87161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2687733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8571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85652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46589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01973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69418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0948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@EUintheGCC - 2018-07-23 15:11:52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@eu_eeas: 800 #WhiteHelmets and their families have been rescued from #Syria. Their lives had been at imminent risk. #EU recognises the…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8860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@EUintheGCC - 2018-07-19 13:48:32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@KSAMOFA: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الرياض | وكيل الوزارة للشؤون السياسية والاقتصادية السفير #عادل_مرداد يستقبل رئيس مندوبية الاتحاد الأوروبي ميكيلي تشيرفوني دور…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0313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@EUintheGCC - 2018-07-18 12:11:32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@EUGCC_cleanergy: 🔸🔸 Save the Date 🔸🔸
@EUGCC_cleanergy in partnership with the @PDO_OM organise an EU-GCC Workshop on #EnergyEfficiency…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3362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@EUintheGCC - 2018-07-16 21:35:10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@MCervoneEU: Plenty of common ground between #EU &amp;amp; @OIC_OCI. Very fruitful discussions with 
SG Dr. Yousef Al-Othaimee on Afghanistan an…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381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@EUintheGCC - 2018-07-16 16:41:44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اجتمع سعادةسفير #الاتحاد #الاوروبي 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MCervoneEU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 الأمين العام لمنظمة التعاون الاسلامي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OIC_OCI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الدكتور يوسف العثيمين و ناقشوا التعاون الثنائي بين المنظمة و الاتحاد الاوروبي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https://t.co/FPW4Adnnnh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0.3552 %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04318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514FE8-444B-4515-85F7-4498016CFA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05/04/2018 - 07/31/2018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2821790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0B2DF-E557-4A2A-A6F5-775B58685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EU in the GCC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026C3A-B8B5-4FC3-A6F5-309E3726EF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33317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74611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53152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57645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62756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01052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36049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2711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@EUintheGCC - 2018-07-16 16:01:19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Head of #EU delegation Ambassador 
@MCervoneEU met the SG of the @OIC_OCI  Yousef_Al-Othaimeen
to discuss bilateral cooperation  and promotion of tolerance and mutual understanding https://t.co/8Q3yJbTciF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844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@EUintheGCC - 2018-07-15 16:38:04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@EU_Commission: We are proud to see the final of the #WorldCup being played between two EU teams – the first and the last countries to j…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6905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@EUintheGCC - 2018-07-15 12:54:14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@EU_Commission: What is the European Union?
How does it take decisions?
Everything you ever wanted to know about the EU in our publicati…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3873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@EUintheGCC - 2018-07-15 12:53:48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@eu_echo: A staggering 13 million people are in need of humanitarian assistance as a result of the #Syria war. In striking photos, a loo…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6002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@EUintheGCC - 2018-07-14 23:42:04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@MCervoneEU: Visit to Tripoli &amp;amp; inauguration of EU Delegation today by @FedericaMog prior to Foreign Affairs Council on Monday - strong…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311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@EUintheGCC - 2018-07-13 23:21:12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@EUCouncilTVNews: #EU HR Mogherini @FedericaMog @eu_eeas meets Minister for Foreign Affairs of #Kuwait https://t.co/rKHuf4XzJJ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23881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05769D-EC9F-4285-B22F-0A8E840FF2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05/04/2018 - 07/31/2018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0659899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A2579-ABCE-452F-995B-2807B3783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EU in the GCC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3BCB8D-406D-4440-872D-7D6E9DA4A8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03039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6875166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56761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40029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52338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61569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68065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5477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@EUintheGCC - 2018-07-13 23:19:07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@KSAMOFA: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بروكسل | الوزير #عادل_الجبير يلتقي سفراء الدول الأعضاء في الاتحاد الأوروبي الأعضاء في لجنة الشؤون السياسية والأمنية، خلال غدا…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7607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@EUintheGCC - 2018-07-13 16:38:09 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@kuna_en: EU to open delegation in Kuwait - FM Sheikh Sabah Al-Khaled 
https://t.co/z7KNOgkf0o https://t.co/8JKwEaQHOf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4190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@EUintheGCC - 2018-07-13 16:37:29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@eu_eeas: .@FedericaMog met today Deputy PM and @MOFAKuwait_en FM Sheikh Sabah Khalid Al Hamad Al Sabah in Brussels. They discussed the…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8009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@EUintheGCC - 2018-07-13 16:37:06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@KSAMOFA: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بروكسل | الوزير #عادل_الجبير يلتقي منسق الاتحاد الأوروبي لمكافحة الإرهاب جيلس دي كرشوف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https://t.co/tjCZqLNUlj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6765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@EUintheGCC - 2018-07-13 16:37:01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@KSAMOFA: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بروكسل | الوزير #عادل_الجبير يشارك في حلقة نقاش مع سياسيين وأكاديميين بتنظيم مركز أبحاث المجلس الأوروبي للعلاقات الخارجية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690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@EUintheGCC - 2018-07-13 16:36:10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@KSAmissionEU: HE Adel Aljubeir Foreign Minister of the kingdom of Saudi Arabia met today with MEP HE Knut Fleckenstein foreign affairs…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74380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D070DF-9C92-4E2B-80EC-D08E52E905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05/04/2018 - 07/31/2018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205206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7A1FE-FB2B-4229-988A-0767C9FFA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EU in the GCC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23E709-DCC9-4398-831E-85DD095A0F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60911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6115353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43202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69164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85630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73662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46852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1189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@EUintheGCC - 2018-07-13 16:35:59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@KSAmissionEU: HE Adel Aljubeir Foreign Minister of the kingdom of Saudi Arabia met today with MEP HE Geoffrey Van Orden Vice chair of t…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40786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09BE67-3B8B-44B3-8599-FD759538B7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05/04/2018 - 07/31/2018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3118436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7D8A8-DB2D-4123-854C-4E8E7D04F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Total | EU in the GCC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8E6607D-1084-4B65-BA9E-9D32EF26C0A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220171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35EAFD-5ED9-4DBA-9357-1C369475DD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05/04/2018 - 07/31/2018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EF602E-79A0-4567-8553-DD14EE361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5558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81AF3-FF92-42EF-85E4-68D7865FD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EU in the GCC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1760D8-A9BC-4071-A4F5-5269B139C0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05082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95770279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141720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2661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53220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5633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@EUintheGCC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@WaqarWamiq - 2018-07-28 22:36:52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#EU understands Saudi decision to suspend oil shipments
@EUintheGCC
@MCervoneEU
https://t.co/yc803OE7kr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1826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@EUintheGCC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@96Jpg - 2018-07-27 02:39:21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@re00hh @H888e @HjAlmusaibeeh @iO8fKa9AMWiMJyy @EUintheGCC @alhayat_op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4231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@EUintheGCC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@Ammar_Ma10 - 2018-07-17 15:20:40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#Save_the_Iraqi_people
@UN
@margotwallstrom 
@UNarabic 
@EUintheGCC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4521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@EUintheGCC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@valbrownmc - 2018-07-15 20:39:37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@EUinIsrael @EUintheUS @EUinAfghanistan @EUinDE @EUinRussia @EUinKenya @EUinLebanon @EUintheGCC @EUInterpreters https://t.co/t18kuE3DzX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8928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@EUintheGCC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@rocktebukuro - 2018-07-10 08:22:06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@EUintheGCC 
Putin pushes forward a plan to export gas to Japan with bottom of the sea hose directly with Japanese.… https://t.co/G0HH8rn4ue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18923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2D3A6F-4630-4257-9BDE-15369B404F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05/04/2018 - 07/31/2018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7735348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86A80-B8A6-45B7-83AC-9B8794FC6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EU in the GCC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F36506-47EE-43F6-B666-2C1DA792A2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42505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2441932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630775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35761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30476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1611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@EUintheGCC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@valbrownmc - 2018-07-07 05:24:57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@EUinAfghanistan @EUinDE @EUinRussia @EUinKenya @EUinIsrael @EUinLebanon @EUintheGCC @hrw FACT CHECK! #BiafrExit https://t.co/L5HPx5d1Ww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038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@EUintheGCC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@valbrownmc - 2018-07-01 19:05:56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@EUinKenya @EUinRussia @EUinIsrael @EUintheGCC @EUinLebanon @EUInterpreters FACT CHECK! #NIGERIA BUHARI EVIL GOV'T! https://t.co/6rwSiGoVw5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2081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@EUintheGCC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@Andrea68Ena - 2018-07-01 15:08:11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@CopernicusEU @MajedAlHarbe9 @EUintheGCC @ESA_EO @sentinel_hub GRAZIE ALL'ITALIA PER QUESTE MERAVIGLIOSE FOTO.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7307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@EUintheGCC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@CopernicusEU - 2018-07-01 07:32:29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@MajedAlHarbe9 @EUintheGCC @ESA_EO @sentinel_hub Our pleasure!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1350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@EUintheGCC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@MajedAlHarbe9 - 2018-07-01 07:30:44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@CopernicusEU @EUintheGCC @ESA_EO @sentinel_hub Thank you for these great images 😍👍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6630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@EUintheGCC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@EhabShams9 - 2018-06-29 08:34:57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@EUintheGCC we are Saudi company please we need help
We were exposed to theft and monuments from a Spanish company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720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@EUintheGCC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@EhabShams9 - 2018-06-29 08:33:24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@EUintheGCC Dears 
We need help we are Saudi company 
We were exposed to theft and monuments from a Spanish company we need help ASAP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75867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2388DB-E22E-4A97-927B-C727E377C9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05/04/2018 - 07/31/2018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42768580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2E9DA-3BD0-4D28-A7F1-FB6E349D9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EU in the GCC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BCDF20-F27D-4C2C-B9B6-195F194572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8687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18303831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517497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8278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51819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6771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@EUintheGCC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@amibaldi - 2018-06-27 17:17:52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@EUintheGCC @UE_au_Maroc #free #zefzafi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2126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@EUintheGCC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@varja12 - 2018-06-24 23:41:02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@BergerLucie @EUintheGCC Go, Lucie, go. Good luck.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1843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@EUintheGCC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@mnmufti - 2018-06-24 20:26:33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@EUintheGCC Welcome to Saudi Arabia.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1397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@EUintheGCC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@Wunderlandkind - 2018-06-24 19:45:39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Raif Badawi is still in prison! @GermanyinKSA @EUintheGCC please urge #SaudiArabia to end repression of human right… https://t.co/8VUSmcG9zk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7955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@EUintheGCC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@saudi_brave - 2018-06-23 16:51:50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@EUintheGCC Welcome aboard. Glad to be one of the first 5000 + followers. 
Best of luck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9748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@EUintheGCC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@_khaledO1 - 2018-06-21 17:10:38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@EUintheGCC https://t.co/NTaTFTsmYv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1397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@EUintheGCC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@nahhal100 - 2018-06-20 08:02:03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@EUintheGCC EU in the GCC, You have me concerned and worried, I hope you are up to something mutually beneficial.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353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@EUintheGCC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@nahhal100 - 2018-06-20 07:56:44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@eu_echo @EUintheGCC @EU_Commission @StylianidesEU The European record in the Arab world is that of Colonization an… https://t.co/9kkL6BmEwK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22686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39B840-481D-4724-873B-16509B601A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05/04/2018 - 07/31/2018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9743449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B5BBC-AE98-4B07-A6CF-485285C73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EU in the GCC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B3F8B0-3ADD-4DF1-84E7-887E32F68B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20578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55666981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698783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49335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90082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8121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@EUintheGCC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@jareeh26 - 2018-06-19 16:27:00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@Manay_er @dugailbi @EUintheGCC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مدرسة (استاذ محمد الدغيلبي ) لله درك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👍🏼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0878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@EUintheGCC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@MarwanAlZori - 2018-06-19 16:19:48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@EUintheGCC "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نحيي" وليس "نحي"
يبيلكم مدقق املائي.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821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@EUintheGCC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@dr_psych_2u - 2018-06-19 15:40:54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@EUintheGCC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الحساب موجه لدول الخليج واللي ماسكه من مصر الشقيقة!!
يعني مالقيتوا أحد من دول الخليج يمسك الحساب!!
حذف…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https://t.co/ATKPfGf4MT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2109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@EUintheGCC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@Manay_er - 2018-06-19 15:31:41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@dugailbi @EUintheGCC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حذفوها الدرس وصل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4443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@EUintheGCC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@questionsmind - 2018-06-19 15:28:23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@EUintheGCC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النهارده يااسطى مش كلمة عربية ولا كلمة عامية خليجية بحكم انكم حساب موجه لدول الخليج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33443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55048A-4FA8-4CA2-B4A4-91A521ED04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05/04/2018 - 07/31/2018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9969141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1606</Words>
  <Application>Microsoft Office PowerPoint</Application>
  <PresentationFormat>On-screen Show (4:3)</PresentationFormat>
  <Paragraphs>619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quintly_template</vt:lpstr>
      <vt:lpstr>EU</vt:lpstr>
      <vt:lpstr>Twitter Key Metrics Table | EU in the GCC</vt:lpstr>
      <vt:lpstr>Twitter Interactions Distribution | EU in the GCC</vt:lpstr>
      <vt:lpstr>Twitter Total Interactions | EU in the GCC</vt:lpstr>
      <vt:lpstr>Twitter Hashtag Detection | EU in the GCC - 1 of 3</vt:lpstr>
      <vt:lpstr>Twitter Hashtag Detection | EU in the GCC - 2 of 3</vt:lpstr>
      <vt:lpstr>Twitter Hashtag Detection | EU in the GCC - 3 of 3</vt:lpstr>
      <vt:lpstr>Twitter Key Interacting Users | EU in the GCC - 1 of 3</vt:lpstr>
      <vt:lpstr>Twitter Key Interacting Users | EU in the GCC - 2 of 3</vt:lpstr>
      <vt:lpstr>Twitter Key Interacting Users | EU in the GCC - 3 of 3</vt:lpstr>
      <vt:lpstr>Twitter Own and Retweeted Tweets Table | EU in the GCC - 1 of 5</vt:lpstr>
      <vt:lpstr>Twitter Own and Retweeted Tweets Table | EU in the GCC - 2 of 5</vt:lpstr>
      <vt:lpstr>Twitter Own and Retweeted Tweets Table | EU in the GCC - 3 of 5</vt:lpstr>
      <vt:lpstr>Twitter Own and Retweeted Tweets Table | EU in the GCC - 4 of 5</vt:lpstr>
      <vt:lpstr>Twitter Own and Retweeted Tweets Table | EU in the GCC - 5 of 5</vt:lpstr>
      <vt:lpstr>Twitter Tweets Total | EU in the GCC</vt:lpstr>
      <vt:lpstr>Twitter Mentions Table | EU in the GCC - 1 of 4</vt:lpstr>
      <vt:lpstr>Twitter Mentions Table | EU in the GCC - 2 of 4</vt:lpstr>
      <vt:lpstr>Twitter Mentions Table | EU in the GCC - 3 of 4</vt:lpstr>
      <vt:lpstr>Twitter Mentions Table | EU in the GCC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EU</dc:title>
  <dc:creator>Frederik Peiniger</dc:creator>
  <cp:lastModifiedBy>Frederik Peiniger</cp:lastModifiedBy>
  <cp:revision>1</cp:revision>
  <dcterms:created xsi:type="dcterms:W3CDTF">2019-03-04T13:20:06Z</dcterms:created>
  <dcterms:modified xsi:type="dcterms:W3CDTF">2019-03-04T13:20:58Z</dcterms:modified>
</cp:coreProperties>
</file>